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363" r:id="rId2"/>
    <p:sldId id="489" r:id="rId3"/>
    <p:sldId id="524" r:id="rId4"/>
    <p:sldId id="525" r:id="rId5"/>
    <p:sldId id="526" r:id="rId6"/>
    <p:sldId id="527" r:id="rId7"/>
    <p:sldId id="442" r:id="rId8"/>
    <p:sldId id="448" r:id="rId9"/>
    <p:sldId id="449" r:id="rId10"/>
    <p:sldId id="450" r:id="rId11"/>
    <p:sldId id="451" r:id="rId12"/>
    <p:sldId id="452" r:id="rId13"/>
    <p:sldId id="447" r:id="rId14"/>
    <p:sldId id="533" r:id="rId15"/>
    <p:sldId id="534" r:id="rId16"/>
    <p:sldId id="444" r:id="rId17"/>
    <p:sldId id="457" r:id="rId18"/>
    <p:sldId id="458" r:id="rId19"/>
    <p:sldId id="459" r:id="rId20"/>
    <p:sldId id="460" r:id="rId21"/>
    <p:sldId id="465" r:id="rId22"/>
    <p:sldId id="466" r:id="rId23"/>
    <p:sldId id="467" r:id="rId24"/>
    <p:sldId id="468" r:id="rId25"/>
    <p:sldId id="471" r:id="rId26"/>
    <p:sldId id="472" r:id="rId27"/>
    <p:sldId id="473" r:id="rId28"/>
    <p:sldId id="475" r:id="rId29"/>
    <p:sldId id="480" r:id="rId30"/>
    <p:sldId id="476" r:id="rId31"/>
    <p:sldId id="491" r:id="rId32"/>
    <p:sldId id="474" r:id="rId33"/>
    <p:sldId id="482" r:id="rId34"/>
    <p:sldId id="483" r:id="rId35"/>
    <p:sldId id="484" r:id="rId36"/>
    <p:sldId id="488" r:id="rId37"/>
    <p:sldId id="493" r:id="rId38"/>
    <p:sldId id="492" r:id="rId39"/>
    <p:sldId id="490" r:id="rId40"/>
    <p:sldId id="494" r:id="rId41"/>
    <p:sldId id="495" r:id="rId42"/>
    <p:sldId id="496" r:id="rId43"/>
    <p:sldId id="497" r:id="rId44"/>
    <p:sldId id="498" r:id="rId45"/>
    <p:sldId id="499" r:id="rId46"/>
    <p:sldId id="500" r:id="rId47"/>
    <p:sldId id="502" r:id="rId48"/>
    <p:sldId id="501" r:id="rId49"/>
    <p:sldId id="503" r:id="rId50"/>
    <p:sldId id="504" r:id="rId51"/>
    <p:sldId id="506" r:id="rId52"/>
    <p:sldId id="510" r:id="rId53"/>
    <p:sldId id="507" r:id="rId54"/>
    <p:sldId id="513" r:id="rId55"/>
    <p:sldId id="531" r:id="rId56"/>
    <p:sldId id="505" r:id="rId57"/>
    <p:sldId id="514" r:id="rId58"/>
    <p:sldId id="528" r:id="rId59"/>
    <p:sldId id="529" r:id="rId60"/>
    <p:sldId id="530" r:id="rId61"/>
    <p:sldId id="515" r:id="rId62"/>
    <p:sldId id="516" r:id="rId63"/>
    <p:sldId id="519" r:id="rId64"/>
    <p:sldId id="520" r:id="rId65"/>
    <p:sldId id="521" r:id="rId66"/>
    <p:sldId id="523" r:id="rId67"/>
    <p:sldId id="522" r:id="rId68"/>
    <p:sldId id="518" r:id="rId6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52E75B18-7157-4660-A4F4-B0005CCFF5F6}">
          <p14:sldIdLst>
            <p14:sldId id="363"/>
            <p14:sldId id="489"/>
          </p14:sldIdLst>
        </p14:section>
        <p14:section name="Summary &amp; Motivation" id="{7BA072AA-A33D-A74D-A21D-E72F3A828005}">
          <p14:sldIdLst>
            <p14:sldId id="524"/>
            <p14:sldId id="525"/>
            <p14:sldId id="526"/>
            <p14:sldId id="527"/>
          </p14:sldIdLst>
        </p14:section>
        <p14:section name="Background &amp; Related work" id="{3A034705-3CDD-7B4E-8DD9-30F49A856EDE}">
          <p14:sldIdLst>
            <p14:sldId id="442"/>
            <p14:sldId id="448"/>
            <p14:sldId id="449"/>
            <p14:sldId id="450"/>
            <p14:sldId id="451"/>
            <p14:sldId id="452"/>
            <p14:sldId id="447"/>
            <p14:sldId id="533"/>
            <p14:sldId id="534"/>
            <p14:sldId id="444"/>
            <p14:sldId id="457"/>
            <p14:sldId id="458"/>
          </p14:sldIdLst>
        </p14:section>
        <p14:section name="Design &amp; Implementation" id="{0152DAE3-0A7B-2045-95FD-912459A940F5}">
          <p14:sldIdLst>
            <p14:sldId id="459"/>
            <p14:sldId id="460"/>
            <p14:sldId id="465"/>
            <p14:sldId id="466"/>
            <p14:sldId id="467"/>
            <p14:sldId id="468"/>
            <p14:sldId id="471"/>
            <p14:sldId id="472"/>
            <p14:sldId id="473"/>
            <p14:sldId id="475"/>
            <p14:sldId id="480"/>
            <p14:sldId id="476"/>
            <p14:sldId id="491"/>
            <p14:sldId id="474"/>
            <p14:sldId id="482"/>
            <p14:sldId id="483"/>
            <p14:sldId id="484"/>
            <p14:sldId id="488"/>
            <p14:sldId id="493"/>
            <p14:sldId id="492"/>
            <p14:sldId id="490"/>
            <p14:sldId id="494"/>
            <p14:sldId id="495"/>
            <p14:sldId id="496"/>
            <p14:sldId id="497"/>
            <p14:sldId id="498"/>
            <p14:sldId id="499"/>
            <p14:sldId id="500"/>
            <p14:sldId id="502"/>
            <p14:sldId id="501"/>
            <p14:sldId id="503"/>
            <p14:sldId id="504"/>
            <p14:sldId id="506"/>
            <p14:sldId id="510"/>
            <p14:sldId id="507"/>
            <p14:sldId id="513"/>
            <p14:sldId id="531"/>
            <p14:sldId id="505"/>
            <p14:sldId id="514"/>
            <p14:sldId id="528"/>
            <p14:sldId id="529"/>
            <p14:sldId id="530"/>
            <p14:sldId id="515"/>
            <p14:sldId id="516"/>
            <p14:sldId id="519"/>
            <p14:sldId id="520"/>
            <p14:sldId id="521"/>
            <p14:sldId id="523"/>
            <p14:sldId id="522"/>
            <p14:sldId id="5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EE6E"/>
    <a:srgbClr val="F0DEBC"/>
    <a:srgbClr val="FFC000"/>
    <a:srgbClr val="009900"/>
    <a:srgbClr val="CC00CC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9" autoAdjust="0"/>
    <p:restoredTop sz="91545" autoAdjust="0"/>
  </p:normalViewPr>
  <p:slideViewPr>
    <p:cSldViewPr snapToGrid="0" snapToObjects="1">
      <p:cViewPr varScale="1">
        <p:scale>
          <a:sx n="124" d="100"/>
          <a:sy n="124" d="100"/>
        </p:scale>
        <p:origin x="60" y="584"/>
      </p:cViewPr>
      <p:guideLst>
        <p:guide orient="horz" pos="2161"/>
        <p:guide pos="2881"/>
      </p:guideLst>
    </p:cSldViewPr>
  </p:slideViewPr>
  <p:outlineViewPr>
    <p:cViewPr>
      <p:scale>
        <a:sx n="33" d="100"/>
        <a:sy n="33" d="100"/>
      </p:scale>
      <p:origin x="0" y="2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9" d="100"/>
          <a:sy n="89" d="100"/>
        </p:scale>
        <p:origin x="-367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Sebastian Boring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CA"/>
              <a:t>12-05-02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Talk - University of Copenhagen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C83AF-C1C5-EB4A-B70E-9B57D3F3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14815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CA"/>
              <a:t>Sebastian Boring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CA"/>
              <a:t>12-05-02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CA"/>
              <a:t>Talk - University of Copenhagen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EFFAB-E228-4143-AC15-462BCA7AA2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03482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/>
              <a:t>Sebastian Boring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CA"/>
              <a:t>12-05-02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/>
              <a:t>Talk - University of Copenhagen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BEFFAB-E228-4143-AC15-462BCA7AA252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7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/>
              <a:t>Sebastian Boring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CA"/>
              <a:t>12-05-02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/>
              <a:t>Talk - University of Copenhagen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BEFFAB-E228-4143-AC15-462BCA7AA252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7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/>
              <a:t>Sebastian Boring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CA"/>
              <a:t>12-05-02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/>
              <a:t>Talk - University of Copenhagen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BEFFAB-E228-4143-AC15-462BCA7AA252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7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/>
              <a:t>Sebastian Boring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CA"/>
              <a:t>12-05-02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/>
              <a:t>Talk - University of Copenhagen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BEFFAB-E228-4143-AC15-462BCA7AA252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7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/>
              <a:t>Sebastian Boring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CA"/>
              <a:t>12-05-02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/>
              <a:t>Talk - University of Copenhagen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BEFFAB-E228-4143-AC15-462BCA7AA252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7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CA"/>
              <a:t>Sebastian Boring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CA"/>
              <a:t>12-05-02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/>
              <a:t>Talk - University of Copenhagen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BEFFAB-E228-4143-AC15-462BCA7AA252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7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2DD8B-6E0D-C949-B0F2-89B018E106BB}" type="datetime1">
              <a:rPr lang="en-CA" smtClean="0"/>
              <a:t>2026-10-29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Sebastian Boring</a:t>
            </a:r>
          </a:p>
          <a:p>
            <a:r>
              <a:rPr lang="en-US" dirty="0"/>
              <a:t>Introduction to HCI – Prototyping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9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8A44A-16C8-7540-B6B3-C2D1C05E8424}" type="datetime1">
              <a:rPr lang="en-CA" smtClean="0"/>
              <a:t>2026-10-29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Sebastian Boring</a:t>
            </a:r>
          </a:p>
          <a:p>
            <a:r>
              <a:rPr lang="en-US" dirty="0"/>
              <a:t>Introduction to HCI – Prototyping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64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59BA-4D8C-B841-B83B-C361EE6B230D}" type="datetime1">
              <a:rPr lang="en-CA" smtClean="0"/>
              <a:t>2026-10-29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Sebastian Boring</a:t>
            </a:r>
          </a:p>
          <a:p>
            <a:r>
              <a:rPr lang="en-US" dirty="0"/>
              <a:t>Introduction to HCI – Prototyping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00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70640-9EC5-D64C-8903-9173E1D4FC79}" type="datetime1">
              <a:rPr lang="en-CA" smtClean="0"/>
              <a:t>2026-10-29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Sebastian Boring</a:t>
            </a:r>
          </a:p>
          <a:p>
            <a:r>
              <a:rPr lang="en-US" dirty="0"/>
              <a:t>Introduction to HCI – Prototyping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75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79E5-135B-CC4C-9B30-F1200B65AED0}" type="datetime1">
              <a:rPr lang="en-CA" smtClean="0"/>
              <a:t>2026-10-29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Sebastian Boring</a:t>
            </a:r>
          </a:p>
          <a:p>
            <a:r>
              <a:rPr lang="en-US" dirty="0"/>
              <a:t>Introduction to HCI – Prototyping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740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11E4-B77B-A14C-8A51-8E967CB43304}" type="datetime1">
              <a:rPr lang="en-CA" smtClean="0"/>
              <a:t>2026-10-29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Sebastian Boring</a:t>
            </a:r>
          </a:p>
          <a:p>
            <a:r>
              <a:rPr lang="en-US" dirty="0"/>
              <a:t>Introduction to HCI – Prototyping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91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A453-F810-1940-A571-EAB9CCED06A1}" type="datetime1">
              <a:rPr lang="en-CA" smtClean="0"/>
              <a:t>2026-10-29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Sebastian Boring</a:t>
            </a:r>
          </a:p>
          <a:p>
            <a:r>
              <a:rPr lang="en-US" dirty="0"/>
              <a:t>Introduction to HCI – Prototyping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03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18FDE-2D64-5644-8E4F-C2240F5A65D6}" type="datetime1">
              <a:rPr lang="en-CA" smtClean="0"/>
              <a:t>2026-10-29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Sebastian Boring</a:t>
            </a:r>
          </a:p>
          <a:p>
            <a:r>
              <a:rPr lang="en-US" dirty="0"/>
              <a:t>Introduction to HCI – Prototyping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3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21D0-42AE-964C-9F97-D956BED4F8D5}" type="datetime1">
              <a:rPr lang="en-CA" smtClean="0"/>
              <a:t>2026-10-29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Sebastian Boring</a:t>
            </a:r>
          </a:p>
          <a:p>
            <a:r>
              <a:rPr lang="en-US" dirty="0"/>
              <a:t>Introduction to HCI – Prototyping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6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811D0-2981-CD4D-A0E8-07DC6A192B10}" type="datetime1">
              <a:rPr lang="en-CA" smtClean="0"/>
              <a:t>2026-10-29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Sebastian Boring</a:t>
            </a:r>
          </a:p>
          <a:p>
            <a:r>
              <a:rPr lang="en-US" dirty="0"/>
              <a:t>Introduction to HCI – Prototyping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91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B428-5BE9-CE46-8CBD-0B50683C06F2}" type="datetime1">
              <a:rPr lang="en-CA" smtClean="0"/>
              <a:t>2026-10-29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Sebastian Boring</a:t>
            </a:r>
          </a:p>
          <a:p>
            <a:r>
              <a:rPr lang="en-US" dirty="0"/>
              <a:t>Introduction to HCI – Prototyping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2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3603B-D9F9-F54C-A56A-05E8C8EE8B89}" type="datetime1">
              <a:rPr lang="en-CA" smtClean="0"/>
              <a:t>2026-10-29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Dr. Sebastian Boring</a:t>
            </a:r>
          </a:p>
          <a:p>
            <a:r>
              <a:rPr lang="en-US" dirty="0"/>
              <a:t>Introduction to HCI – Prototyping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9F015-6582-6F48-8E40-B4DDA1A25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0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4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21"/>
          <p:cNvGrpSpPr/>
          <p:nvPr/>
        </p:nvGrpSpPr>
        <p:grpSpPr>
          <a:xfrm>
            <a:off x="132954" y="1393352"/>
            <a:ext cx="5564337" cy="5581076"/>
            <a:chOff x="2186250" y="1781303"/>
            <a:chExt cx="5564337" cy="5581076"/>
          </a:xfrm>
        </p:grpSpPr>
        <p:grpSp>
          <p:nvGrpSpPr>
            <p:cNvPr id="179" name="Group 178"/>
            <p:cNvGrpSpPr/>
            <p:nvPr/>
          </p:nvGrpSpPr>
          <p:grpSpPr>
            <a:xfrm>
              <a:off x="2949143" y="1781303"/>
              <a:ext cx="4801444" cy="5581076"/>
              <a:chOff x="3828357" y="2413000"/>
              <a:chExt cx="3743317" cy="4351135"/>
            </a:xfrm>
          </p:grpSpPr>
          <p:grpSp>
            <p:nvGrpSpPr>
              <p:cNvPr id="180" name="Group 179"/>
              <p:cNvGrpSpPr/>
              <p:nvPr/>
            </p:nvGrpSpPr>
            <p:grpSpPr>
              <a:xfrm>
                <a:off x="3828357" y="3648075"/>
                <a:ext cx="289649" cy="992189"/>
                <a:chOff x="3828357" y="3648075"/>
                <a:chExt cx="289649" cy="992189"/>
              </a:xfrm>
            </p:grpSpPr>
            <p:sp>
              <p:nvSpPr>
                <p:cNvPr id="201" name="Freeform 200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Freeform 201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Freeform 202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1" name="Group 180"/>
              <p:cNvGrpSpPr/>
              <p:nvPr/>
            </p:nvGrpSpPr>
            <p:grpSpPr>
              <a:xfrm>
                <a:off x="3978511" y="2413000"/>
                <a:ext cx="1438642" cy="2649954"/>
                <a:chOff x="3993781" y="2413000"/>
                <a:chExt cx="1438642" cy="2649954"/>
              </a:xfrm>
            </p:grpSpPr>
            <p:sp>
              <p:nvSpPr>
                <p:cNvPr id="197" name="Freeform 196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Freeform 197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Freeform 198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C3EE6E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Freeform 199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2" name="Group 181"/>
              <p:cNvGrpSpPr/>
              <p:nvPr/>
            </p:nvGrpSpPr>
            <p:grpSpPr>
              <a:xfrm>
                <a:off x="4412030" y="2904067"/>
                <a:ext cx="3159644" cy="3860068"/>
                <a:chOff x="4412030" y="2904067"/>
                <a:chExt cx="3159644" cy="3860068"/>
              </a:xfrm>
            </p:grpSpPr>
            <p:sp>
              <p:nvSpPr>
                <p:cNvPr id="183" name="Freeform 182"/>
                <p:cNvSpPr/>
                <p:nvPr/>
              </p:nvSpPr>
              <p:spPr>
                <a:xfrm>
                  <a:off x="4412030" y="2904067"/>
                  <a:ext cx="3159644" cy="3860068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83823 w 3902235"/>
                    <a:gd name="connsiteY1" fmla="*/ 3097295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86978 w 3902235"/>
                    <a:gd name="connsiteY0" fmla="*/ 3860068 h 3860068"/>
                    <a:gd name="connsiteX1" fmla="*/ 1183823 w 3902235"/>
                    <a:gd name="connsiteY1" fmla="*/ 3097295 h 3860068"/>
                    <a:gd name="connsiteX2" fmla="*/ 998168 w 3902235"/>
                    <a:gd name="connsiteY2" fmla="*/ 2717800 h 3860068"/>
                    <a:gd name="connsiteX3" fmla="*/ 637276 w 3902235"/>
                    <a:gd name="connsiteY3" fmla="*/ 2232025 h 3860068"/>
                    <a:gd name="connsiteX4" fmla="*/ 525093 w 3902235"/>
                    <a:gd name="connsiteY4" fmla="*/ 1606550 h 3860068"/>
                    <a:gd name="connsiteX5" fmla="*/ 397035 w 3902235"/>
                    <a:gd name="connsiteY5" fmla="*/ 1192741 h 3860068"/>
                    <a:gd name="connsiteX6" fmla="*/ 166318 w 3902235"/>
                    <a:gd name="connsiteY6" fmla="*/ 972608 h 3860068"/>
                    <a:gd name="connsiteX7" fmla="*/ 160 w 3902235"/>
                    <a:gd name="connsiteY7" fmla="*/ 647700 h 3860068"/>
                    <a:gd name="connsiteX8" fmla="*/ 123985 w 3902235"/>
                    <a:gd name="connsiteY8" fmla="*/ 436033 h 3860068"/>
                    <a:gd name="connsiteX9" fmla="*/ 346235 w 3902235"/>
                    <a:gd name="connsiteY9" fmla="*/ 465666 h 3860068"/>
                    <a:gd name="connsiteX10" fmla="*/ 498635 w 3902235"/>
                    <a:gd name="connsiteY10" fmla="*/ 583141 h 3860068"/>
                    <a:gd name="connsiteX11" fmla="*/ 610818 w 3902235"/>
                    <a:gd name="connsiteY11" fmla="*/ 641350 h 3860068"/>
                    <a:gd name="connsiteX12" fmla="*/ 834126 w 3902235"/>
                    <a:gd name="connsiteY12" fmla="*/ 963083 h 3860068"/>
                    <a:gd name="connsiteX13" fmla="*/ 955835 w 3902235"/>
                    <a:gd name="connsiteY13" fmla="*/ 1083733 h 3860068"/>
                    <a:gd name="connsiteX14" fmla="*/ 934668 w 3902235"/>
                    <a:gd name="connsiteY14" fmla="*/ 914400 h 3860068"/>
                    <a:gd name="connsiteX15" fmla="*/ 954776 w 3902235"/>
                    <a:gd name="connsiteY15" fmla="*/ 832908 h 3860068"/>
                    <a:gd name="connsiteX16" fmla="*/ 956894 w 3902235"/>
                    <a:gd name="connsiteY16" fmla="*/ 607483 h 3860068"/>
                    <a:gd name="connsiteX17" fmla="*/ 1023569 w 3902235"/>
                    <a:gd name="connsiteY17" fmla="*/ 642408 h 3860068"/>
                    <a:gd name="connsiteX18" fmla="*/ 944194 w 3902235"/>
                    <a:gd name="connsiteY18" fmla="*/ 470958 h 3860068"/>
                    <a:gd name="connsiteX19" fmla="*/ 938901 w 3902235"/>
                    <a:gd name="connsiteY19" fmla="*/ 0 h 3860068"/>
                    <a:gd name="connsiteX20" fmla="*/ 1209835 w 3902235"/>
                    <a:gd name="connsiteY20" fmla="*/ 67733 h 3860068"/>
                    <a:gd name="connsiteX21" fmla="*/ 1286035 w 3902235"/>
                    <a:gd name="connsiteY21" fmla="*/ 127000 h 3860068"/>
                    <a:gd name="connsiteX22" fmla="*/ 1413035 w 3902235"/>
                    <a:gd name="connsiteY22" fmla="*/ 313266 h 3860068"/>
                    <a:gd name="connsiteX23" fmla="*/ 1624701 w 3902235"/>
                    <a:gd name="connsiteY23" fmla="*/ 635000 h 3860068"/>
                    <a:gd name="connsiteX24" fmla="*/ 1752760 w 3902235"/>
                    <a:gd name="connsiteY24" fmla="*/ 778933 h 3860068"/>
                    <a:gd name="connsiteX25" fmla="*/ 1921035 w 3902235"/>
                    <a:gd name="connsiteY25" fmla="*/ 1346200 h 3860068"/>
                    <a:gd name="connsiteX26" fmla="*/ 2141168 w 3902235"/>
                    <a:gd name="connsiteY26" fmla="*/ 2175933 h 3860068"/>
                    <a:gd name="connsiteX27" fmla="*/ 2463960 w 3902235"/>
                    <a:gd name="connsiteY27" fmla="*/ 2603500 h 3860068"/>
                    <a:gd name="connsiteX28" fmla="*/ 3902235 w 3902235"/>
                    <a:gd name="connsiteY28" fmla="*/ 3572933 h 3860068"/>
                    <a:gd name="connsiteX29" fmla="*/ 1686978 w 3902235"/>
                    <a:gd name="connsiteY29" fmla="*/ 3860068 h 3860068"/>
                    <a:gd name="connsiteX0" fmla="*/ 1686978 w 3318063"/>
                    <a:gd name="connsiteY0" fmla="*/ 3860068 h 3860068"/>
                    <a:gd name="connsiteX1" fmla="*/ 1183823 w 3318063"/>
                    <a:gd name="connsiteY1" fmla="*/ 3097295 h 3860068"/>
                    <a:gd name="connsiteX2" fmla="*/ 998168 w 3318063"/>
                    <a:gd name="connsiteY2" fmla="*/ 2717800 h 3860068"/>
                    <a:gd name="connsiteX3" fmla="*/ 637276 w 3318063"/>
                    <a:gd name="connsiteY3" fmla="*/ 2232025 h 3860068"/>
                    <a:gd name="connsiteX4" fmla="*/ 525093 w 3318063"/>
                    <a:gd name="connsiteY4" fmla="*/ 1606550 h 3860068"/>
                    <a:gd name="connsiteX5" fmla="*/ 397035 w 3318063"/>
                    <a:gd name="connsiteY5" fmla="*/ 1192741 h 3860068"/>
                    <a:gd name="connsiteX6" fmla="*/ 166318 w 3318063"/>
                    <a:gd name="connsiteY6" fmla="*/ 972608 h 3860068"/>
                    <a:gd name="connsiteX7" fmla="*/ 160 w 3318063"/>
                    <a:gd name="connsiteY7" fmla="*/ 647700 h 3860068"/>
                    <a:gd name="connsiteX8" fmla="*/ 123985 w 3318063"/>
                    <a:gd name="connsiteY8" fmla="*/ 436033 h 3860068"/>
                    <a:gd name="connsiteX9" fmla="*/ 346235 w 3318063"/>
                    <a:gd name="connsiteY9" fmla="*/ 465666 h 3860068"/>
                    <a:gd name="connsiteX10" fmla="*/ 498635 w 3318063"/>
                    <a:gd name="connsiteY10" fmla="*/ 583141 h 3860068"/>
                    <a:gd name="connsiteX11" fmla="*/ 610818 w 3318063"/>
                    <a:gd name="connsiteY11" fmla="*/ 641350 h 3860068"/>
                    <a:gd name="connsiteX12" fmla="*/ 834126 w 3318063"/>
                    <a:gd name="connsiteY12" fmla="*/ 963083 h 3860068"/>
                    <a:gd name="connsiteX13" fmla="*/ 955835 w 3318063"/>
                    <a:gd name="connsiteY13" fmla="*/ 1083733 h 3860068"/>
                    <a:gd name="connsiteX14" fmla="*/ 934668 w 3318063"/>
                    <a:gd name="connsiteY14" fmla="*/ 914400 h 3860068"/>
                    <a:gd name="connsiteX15" fmla="*/ 954776 w 3318063"/>
                    <a:gd name="connsiteY15" fmla="*/ 832908 h 3860068"/>
                    <a:gd name="connsiteX16" fmla="*/ 956894 w 3318063"/>
                    <a:gd name="connsiteY16" fmla="*/ 607483 h 3860068"/>
                    <a:gd name="connsiteX17" fmla="*/ 1023569 w 3318063"/>
                    <a:gd name="connsiteY17" fmla="*/ 642408 h 3860068"/>
                    <a:gd name="connsiteX18" fmla="*/ 944194 w 3318063"/>
                    <a:gd name="connsiteY18" fmla="*/ 470958 h 3860068"/>
                    <a:gd name="connsiteX19" fmla="*/ 938901 w 3318063"/>
                    <a:gd name="connsiteY19" fmla="*/ 0 h 3860068"/>
                    <a:gd name="connsiteX20" fmla="*/ 1209835 w 3318063"/>
                    <a:gd name="connsiteY20" fmla="*/ 67733 h 3860068"/>
                    <a:gd name="connsiteX21" fmla="*/ 1286035 w 3318063"/>
                    <a:gd name="connsiteY21" fmla="*/ 127000 h 3860068"/>
                    <a:gd name="connsiteX22" fmla="*/ 1413035 w 3318063"/>
                    <a:gd name="connsiteY22" fmla="*/ 313266 h 3860068"/>
                    <a:gd name="connsiteX23" fmla="*/ 1624701 w 3318063"/>
                    <a:gd name="connsiteY23" fmla="*/ 635000 h 3860068"/>
                    <a:gd name="connsiteX24" fmla="*/ 1752760 w 3318063"/>
                    <a:gd name="connsiteY24" fmla="*/ 778933 h 3860068"/>
                    <a:gd name="connsiteX25" fmla="*/ 1921035 w 3318063"/>
                    <a:gd name="connsiteY25" fmla="*/ 1346200 h 3860068"/>
                    <a:gd name="connsiteX26" fmla="*/ 2141168 w 3318063"/>
                    <a:gd name="connsiteY26" fmla="*/ 2175933 h 3860068"/>
                    <a:gd name="connsiteX27" fmla="*/ 2463960 w 3318063"/>
                    <a:gd name="connsiteY27" fmla="*/ 2603500 h 3860068"/>
                    <a:gd name="connsiteX28" fmla="*/ 3318063 w 3318063"/>
                    <a:gd name="connsiteY28" fmla="*/ 3800662 h 3860068"/>
                    <a:gd name="connsiteX29" fmla="*/ 1686978 w 3318063"/>
                    <a:gd name="connsiteY29" fmla="*/ 3860068 h 3860068"/>
                    <a:gd name="connsiteX0" fmla="*/ 1686978 w 3322067"/>
                    <a:gd name="connsiteY0" fmla="*/ 3860068 h 3860068"/>
                    <a:gd name="connsiteX1" fmla="*/ 1183823 w 3322067"/>
                    <a:gd name="connsiteY1" fmla="*/ 3097295 h 3860068"/>
                    <a:gd name="connsiteX2" fmla="*/ 998168 w 3322067"/>
                    <a:gd name="connsiteY2" fmla="*/ 2717800 h 3860068"/>
                    <a:gd name="connsiteX3" fmla="*/ 637276 w 3322067"/>
                    <a:gd name="connsiteY3" fmla="*/ 2232025 h 3860068"/>
                    <a:gd name="connsiteX4" fmla="*/ 525093 w 3322067"/>
                    <a:gd name="connsiteY4" fmla="*/ 1606550 h 3860068"/>
                    <a:gd name="connsiteX5" fmla="*/ 397035 w 3322067"/>
                    <a:gd name="connsiteY5" fmla="*/ 1192741 h 3860068"/>
                    <a:gd name="connsiteX6" fmla="*/ 166318 w 3322067"/>
                    <a:gd name="connsiteY6" fmla="*/ 972608 h 3860068"/>
                    <a:gd name="connsiteX7" fmla="*/ 160 w 3322067"/>
                    <a:gd name="connsiteY7" fmla="*/ 647700 h 3860068"/>
                    <a:gd name="connsiteX8" fmla="*/ 123985 w 3322067"/>
                    <a:gd name="connsiteY8" fmla="*/ 436033 h 3860068"/>
                    <a:gd name="connsiteX9" fmla="*/ 346235 w 3322067"/>
                    <a:gd name="connsiteY9" fmla="*/ 465666 h 3860068"/>
                    <a:gd name="connsiteX10" fmla="*/ 498635 w 3322067"/>
                    <a:gd name="connsiteY10" fmla="*/ 583141 h 3860068"/>
                    <a:gd name="connsiteX11" fmla="*/ 610818 w 3322067"/>
                    <a:gd name="connsiteY11" fmla="*/ 641350 h 3860068"/>
                    <a:gd name="connsiteX12" fmla="*/ 834126 w 3322067"/>
                    <a:gd name="connsiteY12" fmla="*/ 963083 h 3860068"/>
                    <a:gd name="connsiteX13" fmla="*/ 955835 w 3322067"/>
                    <a:gd name="connsiteY13" fmla="*/ 1083733 h 3860068"/>
                    <a:gd name="connsiteX14" fmla="*/ 934668 w 3322067"/>
                    <a:gd name="connsiteY14" fmla="*/ 914400 h 3860068"/>
                    <a:gd name="connsiteX15" fmla="*/ 954776 w 3322067"/>
                    <a:gd name="connsiteY15" fmla="*/ 832908 h 3860068"/>
                    <a:gd name="connsiteX16" fmla="*/ 956894 w 3322067"/>
                    <a:gd name="connsiteY16" fmla="*/ 607483 h 3860068"/>
                    <a:gd name="connsiteX17" fmla="*/ 1023569 w 3322067"/>
                    <a:gd name="connsiteY17" fmla="*/ 642408 h 3860068"/>
                    <a:gd name="connsiteX18" fmla="*/ 944194 w 3322067"/>
                    <a:gd name="connsiteY18" fmla="*/ 470958 h 3860068"/>
                    <a:gd name="connsiteX19" fmla="*/ 938901 w 3322067"/>
                    <a:gd name="connsiteY19" fmla="*/ 0 h 3860068"/>
                    <a:gd name="connsiteX20" fmla="*/ 1209835 w 3322067"/>
                    <a:gd name="connsiteY20" fmla="*/ 67733 h 3860068"/>
                    <a:gd name="connsiteX21" fmla="*/ 1286035 w 3322067"/>
                    <a:gd name="connsiteY21" fmla="*/ 127000 h 3860068"/>
                    <a:gd name="connsiteX22" fmla="*/ 1413035 w 3322067"/>
                    <a:gd name="connsiteY22" fmla="*/ 313266 h 3860068"/>
                    <a:gd name="connsiteX23" fmla="*/ 1624701 w 3322067"/>
                    <a:gd name="connsiteY23" fmla="*/ 635000 h 3860068"/>
                    <a:gd name="connsiteX24" fmla="*/ 1752760 w 3322067"/>
                    <a:gd name="connsiteY24" fmla="*/ 778933 h 3860068"/>
                    <a:gd name="connsiteX25" fmla="*/ 1921035 w 3322067"/>
                    <a:gd name="connsiteY25" fmla="*/ 1346200 h 3860068"/>
                    <a:gd name="connsiteX26" fmla="*/ 2141168 w 3322067"/>
                    <a:gd name="connsiteY26" fmla="*/ 2175933 h 3860068"/>
                    <a:gd name="connsiteX27" fmla="*/ 3318063 w 3322067"/>
                    <a:gd name="connsiteY27" fmla="*/ 3800662 h 3860068"/>
                    <a:gd name="connsiteX28" fmla="*/ 1686978 w 3322067"/>
                    <a:gd name="connsiteY28" fmla="*/ 3860068 h 3860068"/>
                    <a:gd name="connsiteX0" fmla="*/ 1686978 w 3322181"/>
                    <a:gd name="connsiteY0" fmla="*/ 3860068 h 3860068"/>
                    <a:gd name="connsiteX1" fmla="*/ 1183823 w 3322181"/>
                    <a:gd name="connsiteY1" fmla="*/ 3097295 h 3860068"/>
                    <a:gd name="connsiteX2" fmla="*/ 998168 w 3322181"/>
                    <a:gd name="connsiteY2" fmla="*/ 2717800 h 3860068"/>
                    <a:gd name="connsiteX3" fmla="*/ 637276 w 3322181"/>
                    <a:gd name="connsiteY3" fmla="*/ 2232025 h 3860068"/>
                    <a:gd name="connsiteX4" fmla="*/ 525093 w 3322181"/>
                    <a:gd name="connsiteY4" fmla="*/ 1606550 h 3860068"/>
                    <a:gd name="connsiteX5" fmla="*/ 397035 w 3322181"/>
                    <a:gd name="connsiteY5" fmla="*/ 1192741 h 3860068"/>
                    <a:gd name="connsiteX6" fmla="*/ 166318 w 3322181"/>
                    <a:gd name="connsiteY6" fmla="*/ 972608 h 3860068"/>
                    <a:gd name="connsiteX7" fmla="*/ 160 w 3322181"/>
                    <a:gd name="connsiteY7" fmla="*/ 647700 h 3860068"/>
                    <a:gd name="connsiteX8" fmla="*/ 123985 w 3322181"/>
                    <a:gd name="connsiteY8" fmla="*/ 436033 h 3860068"/>
                    <a:gd name="connsiteX9" fmla="*/ 346235 w 3322181"/>
                    <a:gd name="connsiteY9" fmla="*/ 465666 h 3860068"/>
                    <a:gd name="connsiteX10" fmla="*/ 498635 w 3322181"/>
                    <a:gd name="connsiteY10" fmla="*/ 583141 h 3860068"/>
                    <a:gd name="connsiteX11" fmla="*/ 610818 w 3322181"/>
                    <a:gd name="connsiteY11" fmla="*/ 641350 h 3860068"/>
                    <a:gd name="connsiteX12" fmla="*/ 834126 w 3322181"/>
                    <a:gd name="connsiteY12" fmla="*/ 963083 h 3860068"/>
                    <a:gd name="connsiteX13" fmla="*/ 955835 w 3322181"/>
                    <a:gd name="connsiteY13" fmla="*/ 1083733 h 3860068"/>
                    <a:gd name="connsiteX14" fmla="*/ 934668 w 3322181"/>
                    <a:gd name="connsiteY14" fmla="*/ 914400 h 3860068"/>
                    <a:gd name="connsiteX15" fmla="*/ 954776 w 3322181"/>
                    <a:gd name="connsiteY15" fmla="*/ 832908 h 3860068"/>
                    <a:gd name="connsiteX16" fmla="*/ 956894 w 3322181"/>
                    <a:gd name="connsiteY16" fmla="*/ 607483 h 3860068"/>
                    <a:gd name="connsiteX17" fmla="*/ 1023569 w 3322181"/>
                    <a:gd name="connsiteY17" fmla="*/ 642408 h 3860068"/>
                    <a:gd name="connsiteX18" fmla="*/ 944194 w 3322181"/>
                    <a:gd name="connsiteY18" fmla="*/ 470958 h 3860068"/>
                    <a:gd name="connsiteX19" fmla="*/ 938901 w 3322181"/>
                    <a:gd name="connsiteY19" fmla="*/ 0 h 3860068"/>
                    <a:gd name="connsiteX20" fmla="*/ 1209835 w 3322181"/>
                    <a:gd name="connsiteY20" fmla="*/ 67733 h 3860068"/>
                    <a:gd name="connsiteX21" fmla="*/ 1286035 w 3322181"/>
                    <a:gd name="connsiteY21" fmla="*/ 127000 h 3860068"/>
                    <a:gd name="connsiteX22" fmla="*/ 1413035 w 3322181"/>
                    <a:gd name="connsiteY22" fmla="*/ 313266 h 3860068"/>
                    <a:gd name="connsiteX23" fmla="*/ 1624701 w 3322181"/>
                    <a:gd name="connsiteY23" fmla="*/ 635000 h 3860068"/>
                    <a:gd name="connsiteX24" fmla="*/ 1752760 w 3322181"/>
                    <a:gd name="connsiteY24" fmla="*/ 778933 h 3860068"/>
                    <a:gd name="connsiteX25" fmla="*/ 1921035 w 3322181"/>
                    <a:gd name="connsiteY25" fmla="*/ 1346200 h 3860068"/>
                    <a:gd name="connsiteX26" fmla="*/ 2170872 w 3322181"/>
                    <a:gd name="connsiteY26" fmla="*/ 2294748 h 3860068"/>
                    <a:gd name="connsiteX27" fmla="*/ 3318063 w 3322181"/>
                    <a:gd name="connsiteY27" fmla="*/ 3800662 h 3860068"/>
                    <a:gd name="connsiteX28" fmla="*/ 1686978 w 3322181"/>
                    <a:gd name="connsiteY28" fmla="*/ 3860068 h 3860068"/>
                    <a:gd name="connsiteX0" fmla="*/ 1686978 w 3321997"/>
                    <a:gd name="connsiteY0" fmla="*/ 3860068 h 3860068"/>
                    <a:gd name="connsiteX1" fmla="*/ 1183823 w 3321997"/>
                    <a:gd name="connsiteY1" fmla="*/ 3097295 h 3860068"/>
                    <a:gd name="connsiteX2" fmla="*/ 998168 w 3321997"/>
                    <a:gd name="connsiteY2" fmla="*/ 2717800 h 3860068"/>
                    <a:gd name="connsiteX3" fmla="*/ 637276 w 3321997"/>
                    <a:gd name="connsiteY3" fmla="*/ 2232025 h 3860068"/>
                    <a:gd name="connsiteX4" fmla="*/ 525093 w 3321997"/>
                    <a:gd name="connsiteY4" fmla="*/ 1606550 h 3860068"/>
                    <a:gd name="connsiteX5" fmla="*/ 397035 w 3321997"/>
                    <a:gd name="connsiteY5" fmla="*/ 1192741 h 3860068"/>
                    <a:gd name="connsiteX6" fmla="*/ 166318 w 3321997"/>
                    <a:gd name="connsiteY6" fmla="*/ 972608 h 3860068"/>
                    <a:gd name="connsiteX7" fmla="*/ 160 w 3321997"/>
                    <a:gd name="connsiteY7" fmla="*/ 647700 h 3860068"/>
                    <a:gd name="connsiteX8" fmla="*/ 123985 w 3321997"/>
                    <a:gd name="connsiteY8" fmla="*/ 436033 h 3860068"/>
                    <a:gd name="connsiteX9" fmla="*/ 346235 w 3321997"/>
                    <a:gd name="connsiteY9" fmla="*/ 465666 h 3860068"/>
                    <a:gd name="connsiteX10" fmla="*/ 498635 w 3321997"/>
                    <a:gd name="connsiteY10" fmla="*/ 583141 h 3860068"/>
                    <a:gd name="connsiteX11" fmla="*/ 610818 w 3321997"/>
                    <a:gd name="connsiteY11" fmla="*/ 641350 h 3860068"/>
                    <a:gd name="connsiteX12" fmla="*/ 834126 w 3321997"/>
                    <a:gd name="connsiteY12" fmla="*/ 963083 h 3860068"/>
                    <a:gd name="connsiteX13" fmla="*/ 955835 w 3321997"/>
                    <a:gd name="connsiteY13" fmla="*/ 1083733 h 3860068"/>
                    <a:gd name="connsiteX14" fmla="*/ 934668 w 3321997"/>
                    <a:gd name="connsiteY14" fmla="*/ 914400 h 3860068"/>
                    <a:gd name="connsiteX15" fmla="*/ 954776 w 3321997"/>
                    <a:gd name="connsiteY15" fmla="*/ 832908 h 3860068"/>
                    <a:gd name="connsiteX16" fmla="*/ 956894 w 3321997"/>
                    <a:gd name="connsiteY16" fmla="*/ 607483 h 3860068"/>
                    <a:gd name="connsiteX17" fmla="*/ 1023569 w 3321997"/>
                    <a:gd name="connsiteY17" fmla="*/ 642408 h 3860068"/>
                    <a:gd name="connsiteX18" fmla="*/ 944194 w 3321997"/>
                    <a:gd name="connsiteY18" fmla="*/ 470958 h 3860068"/>
                    <a:gd name="connsiteX19" fmla="*/ 938901 w 3321997"/>
                    <a:gd name="connsiteY19" fmla="*/ 0 h 3860068"/>
                    <a:gd name="connsiteX20" fmla="*/ 1209835 w 3321997"/>
                    <a:gd name="connsiteY20" fmla="*/ 67733 h 3860068"/>
                    <a:gd name="connsiteX21" fmla="*/ 1286035 w 3321997"/>
                    <a:gd name="connsiteY21" fmla="*/ 127000 h 3860068"/>
                    <a:gd name="connsiteX22" fmla="*/ 1413035 w 3321997"/>
                    <a:gd name="connsiteY22" fmla="*/ 313266 h 3860068"/>
                    <a:gd name="connsiteX23" fmla="*/ 1624701 w 3321997"/>
                    <a:gd name="connsiteY23" fmla="*/ 635000 h 3860068"/>
                    <a:gd name="connsiteX24" fmla="*/ 1752760 w 3321997"/>
                    <a:gd name="connsiteY24" fmla="*/ 778933 h 3860068"/>
                    <a:gd name="connsiteX25" fmla="*/ 1921035 w 3321997"/>
                    <a:gd name="connsiteY25" fmla="*/ 1346200 h 3860068"/>
                    <a:gd name="connsiteX26" fmla="*/ 2170872 w 3321997"/>
                    <a:gd name="connsiteY26" fmla="*/ 2294748 h 3860068"/>
                    <a:gd name="connsiteX27" fmla="*/ 3318063 w 3321997"/>
                    <a:gd name="connsiteY27" fmla="*/ 3800662 h 3860068"/>
                    <a:gd name="connsiteX28" fmla="*/ 1686978 w 3321997"/>
                    <a:gd name="connsiteY28" fmla="*/ 3860068 h 3860068"/>
                    <a:gd name="connsiteX0" fmla="*/ 1686978 w 3322069"/>
                    <a:gd name="connsiteY0" fmla="*/ 3860068 h 3860068"/>
                    <a:gd name="connsiteX1" fmla="*/ 1183823 w 3322069"/>
                    <a:gd name="connsiteY1" fmla="*/ 3097295 h 3860068"/>
                    <a:gd name="connsiteX2" fmla="*/ 998168 w 3322069"/>
                    <a:gd name="connsiteY2" fmla="*/ 2717800 h 3860068"/>
                    <a:gd name="connsiteX3" fmla="*/ 637276 w 3322069"/>
                    <a:gd name="connsiteY3" fmla="*/ 2232025 h 3860068"/>
                    <a:gd name="connsiteX4" fmla="*/ 525093 w 3322069"/>
                    <a:gd name="connsiteY4" fmla="*/ 1606550 h 3860068"/>
                    <a:gd name="connsiteX5" fmla="*/ 397035 w 3322069"/>
                    <a:gd name="connsiteY5" fmla="*/ 1192741 h 3860068"/>
                    <a:gd name="connsiteX6" fmla="*/ 166318 w 3322069"/>
                    <a:gd name="connsiteY6" fmla="*/ 972608 h 3860068"/>
                    <a:gd name="connsiteX7" fmla="*/ 160 w 3322069"/>
                    <a:gd name="connsiteY7" fmla="*/ 647700 h 3860068"/>
                    <a:gd name="connsiteX8" fmla="*/ 123985 w 3322069"/>
                    <a:gd name="connsiteY8" fmla="*/ 436033 h 3860068"/>
                    <a:gd name="connsiteX9" fmla="*/ 346235 w 3322069"/>
                    <a:gd name="connsiteY9" fmla="*/ 465666 h 3860068"/>
                    <a:gd name="connsiteX10" fmla="*/ 498635 w 3322069"/>
                    <a:gd name="connsiteY10" fmla="*/ 583141 h 3860068"/>
                    <a:gd name="connsiteX11" fmla="*/ 610818 w 3322069"/>
                    <a:gd name="connsiteY11" fmla="*/ 641350 h 3860068"/>
                    <a:gd name="connsiteX12" fmla="*/ 834126 w 3322069"/>
                    <a:gd name="connsiteY12" fmla="*/ 963083 h 3860068"/>
                    <a:gd name="connsiteX13" fmla="*/ 955835 w 3322069"/>
                    <a:gd name="connsiteY13" fmla="*/ 1083733 h 3860068"/>
                    <a:gd name="connsiteX14" fmla="*/ 934668 w 3322069"/>
                    <a:gd name="connsiteY14" fmla="*/ 914400 h 3860068"/>
                    <a:gd name="connsiteX15" fmla="*/ 954776 w 3322069"/>
                    <a:gd name="connsiteY15" fmla="*/ 832908 h 3860068"/>
                    <a:gd name="connsiteX16" fmla="*/ 956894 w 3322069"/>
                    <a:gd name="connsiteY16" fmla="*/ 607483 h 3860068"/>
                    <a:gd name="connsiteX17" fmla="*/ 1023569 w 3322069"/>
                    <a:gd name="connsiteY17" fmla="*/ 642408 h 3860068"/>
                    <a:gd name="connsiteX18" fmla="*/ 944194 w 3322069"/>
                    <a:gd name="connsiteY18" fmla="*/ 470958 h 3860068"/>
                    <a:gd name="connsiteX19" fmla="*/ 938901 w 3322069"/>
                    <a:gd name="connsiteY19" fmla="*/ 0 h 3860068"/>
                    <a:gd name="connsiteX20" fmla="*/ 1209835 w 3322069"/>
                    <a:gd name="connsiteY20" fmla="*/ 67733 h 3860068"/>
                    <a:gd name="connsiteX21" fmla="*/ 1286035 w 3322069"/>
                    <a:gd name="connsiteY21" fmla="*/ 127000 h 3860068"/>
                    <a:gd name="connsiteX22" fmla="*/ 1413035 w 3322069"/>
                    <a:gd name="connsiteY22" fmla="*/ 313266 h 3860068"/>
                    <a:gd name="connsiteX23" fmla="*/ 1624701 w 3322069"/>
                    <a:gd name="connsiteY23" fmla="*/ 635000 h 3860068"/>
                    <a:gd name="connsiteX24" fmla="*/ 1752760 w 3322069"/>
                    <a:gd name="connsiteY24" fmla="*/ 778933 h 3860068"/>
                    <a:gd name="connsiteX25" fmla="*/ 1921035 w 3322069"/>
                    <a:gd name="connsiteY25" fmla="*/ 1346200 h 3860068"/>
                    <a:gd name="connsiteX26" fmla="*/ 2190674 w 3322069"/>
                    <a:gd name="connsiteY26" fmla="*/ 2195736 h 3860068"/>
                    <a:gd name="connsiteX27" fmla="*/ 3318063 w 3322069"/>
                    <a:gd name="connsiteY27" fmla="*/ 3800662 h 3860068"/>
                    <a:gd name="connsiteX28" fmla="*/ 1686978 w 3322069"/>
                    <a:gd name="connsiteY28" fmla="*/ 3860068 h 3860068"/>
                    <a:gd name="connsiteX0" fmla="*/ 1686978 w 3253203"/>
                    <a:gd name="connsiteY0" fmla="*/ 3860068 h 3860068"/>
                    <a:gd name="connsiteX1" fmla="*/ 1183823 w 3253203"/>
                    <a:gd name="connsiteY1" fmla="*/ 3097295 h 3860068"/>
                    <a:gd name="connsiteX2" fmla="*/ 998168 w 3253203"/>
                    <a:gd name="connsiteY2" fmla="*/ 2717800 h 3860068"/>
                    <a:gd name="connsiteX3" fmla="*/ 637276 w 3253203"/>
                    <a:gd name="connsiteY3" fmla="*/ 2232025 h 3860068"/>
                    <a:gd name="connsiteX4" fmla="*/ 525093 w 3253203"/>
                    <a:gd name="connsiteY4" fmla="*/ 1606550 h 3860068"/>
                    <a:gd name="connsiteX5" fmla="*/ 397035 w 3253203"/>
                    <a:gd name="connsiteY5" fmla="*/ 1192741 h 3860068"/>
                    <a:gd name="connsiteX6" fmla="*/ 166318 w 3253203"/>
                    <a:gd name="connsiteY6" fmla="*/ 972608 h 3860068"/>
                    <a:gd name="connsiteX7" fmla="*/ 160 w 3253203"/>
                    <a:gd name="connsiteY7" fmla="*/ 647700 h 3860068"/>
                    <a:gd name="connsiteX8" fmla="*/ 123985 w 3253203"/>
                    <a:gd name="connsiteY8" fmla="*/ 436033 h 3860068"/>
                    <a:gd name="connsiteX9" fmla="*/ 346235 w 3253203"/>
                    <a:gd name="connsiteY9" fmla="*/ 465666 h 3860068"/>
                    <a:gd name="connsiteX10" fmla="*/ 498635 w 3253203"/>
                    <a:gd name="connsiteY10" fmla="*/ 583141 h 3860068"/>
                    <a:gd name="connsiteX11" fmla="*/ 610818 w 3253203"/>
                    <a:gd name="connsiteY11" fmla="*/ 641350 h 3860068"/>
                    <a:gd name="connsiteX12" fmla="*/ 834126 w 3253203"/>
                    <a:gd name="connsiteY12" fmla="*/ 963083 h 3860068"/>
                    <a:gd name="connsiteX13" fmla="*/ 955835 w 3253203"/>
                    <a:gd name="connsiteY13" fmla="*/ 1083733 h 3860068"/>
                    <a:gd name="connsiteX14" fmla="*/ 934668 w 3253203"/>
                    <a:gd name="connsiteY14" fmla="*/ 914400 h 3860068"/>
                    <a:gd name="connsiteX15" fmla="*/ 954776 w 3253203"/>
                    <a:gd name="connsiteY15" fmla="*/ 832908 h 3860068"/>
                    <a:gd name="connsiteX16" fmla="*/ 956894 w 3253203"/>
                    <a:gd name="connsiteY16" fmla="*/ 607483 h 3860068"/>
                    <a:gd name="connsiteX17" fmla="*/ 1023569 w 3253203"/>
                    <a:gd name="connsiteY17" fmla="*/ 642408 h 3860068"/>
                    <a:gd name="connsiteX18" fmla="*/ 944194 w 3253203"/>
                    <a:gd name="connsiteY18" fmla="*/ 470958 h 3860068"/>
                    <a:gd name="connsiteX19" fmla="*/ 938901 w 3253203"/>
                    <a:gd name="connsiteY19" fmla="*/ 0 h 3860068"/>
                    <a:gd name="connsiteX20" fmla="*/ 1209835 w 3253203"/>
                    <a:gd name="connsiteY20" fmla="*/ 67733 h 3860068"/>
                    <a:gd name="connsiteX21" fmla="*/ 1286035 w 3253203"/>
                    <a:gd name="connsiteY21" fmla="*/ 127000 h 3860068"/>
                    <a:gd name="connsiteX22" fmla="*/ 1413035 w 3253203"/>
                    <a:gd name="connsiteY22" fmla="*/ 313266 h 3860068"/>
                    <a:gd name="connsiteX23" fmla="*/ 1624701 w 3253203"/>
                    <a:gd name="connsiteY23" fmla="*/ 635000 h 3860068"/>
                    <a:gd name="connsiteX24" fmla="*/ 1752760 w 3253203"/>
                    <a:gd name="connsiteY24" fmla="*/ 778933 h 3860068"/>
                    <a:gd name="connsiteX25" fmla="*/ 1921035 w 3253203"/>
                    <a:gd name="connsiteY25" fmla="*/ 1346200 h 3860068"/>
                    <a:gd name="connsiteX26" fmla="*/ 2190674 w 3253203"/>
                    <a:gd name="connsiteY26" fmla="*/ 2195736 h 3860068"/>
                    <a:gd name="connsiteX27" fmla="*/ 3248755 w 3253203"/>
                    <a:gd name="connsiteY27" fmla="*/ 3721453 h 3860068"/>
                    <a:gd name="connsiteX28" fmla="*/ 1686978 w 3253203"/>
                    <a:gd name="connsiteY28" fmla="*/ 3860068 h 3860068"/>
                    <a:gd name="connsiteX0" fmla="*/ 1686978 w 3164462"/>
                    <a:gd name="connsiteY0" fmla="*/ 3860068 h 3860068"/>
                    <a:gd name="connsiteX1" fmla="*/ 1183823 w 3164462"/>
                    <a:gd name="connsiteY1" fmla="*/ 3097295 h 3860068"/>
                    <a:gd name="connsiteX2" fmla="*/ 998168 w 3164462"/>
                    <a:gd name="connsiteY2" fmla="*/ 2717800 h 3860068"/>
                    <a:gd name="connsiteX3" fmla="*/ 637276 w 3164462"/>
                    <a:gd name="connsiteY3" fmla="*/ 2232025 h 3860068"/>
                    <a:gd name="connsiteX4" fmla="*/ 525093 w 3164462"/>
                    <a:gd name="connsiteY4" fmla="*/ 1606550 h 3860068"/>
                    <a:gd name="connsiteX5" fmla="*/ 397035 w 3164462"/>
                    <a:gd name="connsiteY5" fmla="*/ 1192741 h 3860068"/>
                    <a:gd name="connsiteX6" fmla="*/ 166318 w 3164462"/>
                    <a:gd name="connsiteY6" fmla="*/ 972608 h 3860068"/>
                    <a:gd name="connsiteX7" fmla="*/ 160 w 3164462"/>
                    <a:gd name="connsiteY7" fmla="*/ 647700 h 3860068"/>
                    <a:gd name="connsiteX8" fmla="*/ 123985 w 3164462"/>
                    <a:gd name="connsiteY8" fmla="*/ 436033 h 3860068"/>
                    <a:gd name="connsiteX9" fmla="*/ 346235 w 3164462"/>
                    <a:gd name="connsiteY9" fmla="*/ 465666 h 3860068"/>
                    <a:gd name="connsiteX10" fmla="*/ 498635 w 3164462"/>
                    <a:gd name="connsiteY10" fmla="*/ 583141 h 3860068"/>
                    <a:gd name="connsiteX11" fmla="*/ 610818 w 3164462"/>
                    <a:gd name="connsiteY11" fmla="*/ 641350 h 3860068"/>
                    <a:gd name="connsiteX12" fmla="*/ 834126 w 3164462"/>
                    <a:gd name="connsiteY12" fmla="*/ 963083 h 3860068"/>
                    <a:gd name="connsiteX13" fmla="*/ 955835 w 3164462"/>
                    <a:gd name="connsiteY13" fmla="*/ 1083733 h 3860068"/>
                    <a:gd name="connsiteX14" fmla="*/ 934668 w 3164462"/>
                    <a:gd name="connsiteY14" fmla="*/ 914400 h 3860068"/>
                    <a:gd name="connsiteX15" fmla="*/ 954776 w 3164462"/>
                    <a:gd name="connsiteY15" fmla="*/ 832908 h 3860068"/>
                    <a:gd name="connsiteX16" fmla="*/ 956894 w 3164462"/>
                    <a:gd name="connsiteY16" fmla="*/ 607483 h 3860068"/>
                    <a:gd name="connsiteX17" fmla="*/ 1023569 w 3164462"/>
                    <a:gd name="connsiteY17" fmla="*/ 642408 h 3860068"/>
                    <a:gd name="connsiteX18" fmla="*/ 944194 w 3164462"/>
                    <a:gd name="connsiteY18" fmla="*/ 470958 h 3860068"/>
                    <a:gd name="connsiteX19" fmla="*/ 938901 w 3164462"/>
                    <a:gd name="connsiteY19" fmla="*/ 0 h 3860068"/>
                    <a:gd name="connsiteX20" fmla="*/ 1209835 w 3164462"/>
                    <a:gd name="connsiteY20" fmla="*/ 67733 h 3860068"/>
                    <a:gd name="connsiteX21" fmla="*/ 1286035 w 3164462"/>
                    <a:gd name="connsiteY21" fmla="*/ 127000 h 3860068"/>
                    <a:gd name="connsiteX22" fmla="*/ 1413035 w 3164462"/>
                    <a:gd name="connsiteY22" fmla="*/ 313266 h 3860068"/>
                    <a:gd name="connsiteX23" fmla="*/ 1624701 w 3164462"/>
                    <a:gd name="connsiteY23" fmla="*/ 635000 h 3860068"/>
                    <a:gd name="connsiteX24" fmla="*/ 1752760 w 3164462"/>
                    <a:gd name="connsiteY24" fmla="*/ 778933 h 3860068"/>
                    <a:gd name="connsiteX25" fmla="*/ 1921035 w 3164462"/>
                    <a:gd name="connsiteY25" fmla="*/ 1346200 h 3860068"/>
                    <a:gd name="connsiteX26" fmla="*/ 2190674 w 3164462"/>
                    <a:gd name="connsiteY26" fmla="*/ 2195736 h 3860068"/>
                    <a:gd name="connsiteX27" fmla="*/ 3159644 w 3164462"/>
                    <a:gd name="connsiteY27" fmla="*/ 3800663 h 3860068"/>
                    <a:gd name="connsiteX28" fmla="*/ 1686978 w 3164462"/>
                    <a:gd name="connsiteY28" fmla="*/ 3860068 h 3860068"/>
                    <a:gd name="connsiteX0" fmla="*/ 1686978 w 3159644"/>
                    <a:gd name="connsiteY0" fmla="*/ 3860068 h 3860068"/>
                    <a:gd name="connsiteX1" fmla="*/ 1183823 w 3159644"/>
                    <a:gd name="connsiteY1" fmla="*/ 3097295 h 3860068"/>
                    <a:gd name="connsiteX2" fmla="*/ 998168 w 3159644"/>
                    <a:gd name="connsiteY2" fmla="*/ 2717800 h 3860068"/>
                    <a:gd name="connsiteX3" fmla="*/ 637276 w 3159644"/>
                    <a:gd name="connsiteY3" fmla="*/ 2232025 h 3860068"/>
                    <a:gd name="connsiteX4" fmla="*/ 525093 w 3159644"/>
                    <a:gd name="connsiteY4" fmla="*/ 1606550 h 3860068"/>
                    <a:gd name="connsiteX5" fmla="*/ 397035 w 3159644"/>
                    <a:gd name="connsiteY5" fmla="*/ 1192741 h 3860068"/>
                    <a:gd name="connsiteX6" fmla="*/ 166318 w 3159644"/>
                    <a:gd name="connsiteY6" fmla="*/ 972608 h 3860068"/>
                    <a:gd name="connsiteX7" fmla="*/ 160 w 3159644"/>
                    <a:gd name="connsiteY7" fmla="*/ 647700 h 3860068"/>
                    <a:gd name="connsiteX8" fmla="*/ 123985 w 3159644"/>
                    <a:gd name="connsiteY8" fmla="*/ 436033 h 3860068"/>
                    <a:gd name="connsiteX9" fmla="*/ 346235 w 3159644"/>
                    <a:gd name="connsiteY9" fmla="*/ 465666 h 3860068"/>
                    <a:gd name="connsiteX10" fmla="*/ 498635 w 3159644"/>
                    <a:gd name="connsiteY10" fmla="*/ 583141 h 3860068"/>
                    <a:gd name="connsiteX11" fmla="*/ 610818 w 3159644"/>
                    <a:gd name="connsiteY11" fmla="*/ 641350 h 3860068"/>
                    <a:gd name="connsiteX12" fmla="*/ 834126 w 3159644"/>
                    <a:gd name="connsiteY12" fmla="*/ 963083 h 3860068"/>
                    <a:gd name="connsiteX13" fmla="*/ 955835 w 3159644"/>
                    <a:gd name="connsiteY13" fmla="*/ 1083733 h 3860068"/>
                    <a:gd name="connsiteX14" fmla="*/ 934668 w 3159644"/>
                    <a:gd name="connsiteY14" fmla="*/ 914400 h 3860068"/>
                    <a:gd name="connsiteX15" fmla="*/ 954776 w 3159644"/>
                    <a:gd name="connsiteY15" fmla="*/ 832908 h 3860068"/>
                    <a:gd name="connsiteX16" fmla="*/ 956894 w 3159644"/>
                    <a:gd name="connsiteY16" fmla="*/ 607483 h 3860068"/>
                    <a:gd name="connsiteX17" fmla="*/ 1023569 w 3159644"/>
                    <a:gd name="connsiteY17" fmla="*/ 642408 h 3860068"/>
                    <a:gd name="connsiteX18" fmla="*/ 944194 w 3159644"/>
                    <a:gd name="connsiteY18" fmla="*/ 470958 h 3860068"/>
                    <a:gd name="connsiteX19" fmla="*/ 938901 w 3159644"/>
                    <a:gd name="connsiteY19" fmla="*/ 0 h 3860068"/>
                    <a:gd name="connsiteX20" fmla="*/ 1209835 w 3159644"/>
                    <a:gd name="connsiteY20" fmla="*/ 67733 h 3860068"/>
                    <a:gd name="connsiteX21" fmla="*/ 1286035 w 3159644"/>
                    <a:gd name="connsiteY21" fmla="*/ 127000 h 3860068"/>
                    <a:gd name="connsiteX22" fmla="*/ 1413035 w 3159644"/>
                    <a:gd name="connsiteY22" fmla="*/ 313266 h 3860068"/>
                    <a:gd name="connsiteX23" fmla="*/ 1624701 w 3159644"/>
                    <a:gd name="connsiteY23" fmla="*/ 635000 h 3860068"/>
                    <a:gd name="connsiteX24" fmla="*/ 1752760 w 3159644"/>
                    <a:gd name="connsiteY24" fmla="*/ 778933 h 3860068"/>
                    <a:gd name="connsiteX25" fmla="*/ 1921035 w 3159644"/>
                    <a:gd name="connsiteY25" fmla="*/ 1346200 h 3860068"/>
                    <a:gd name="connsiteX26" fmla="*/ 2190674 w 3159644"/>
                    <a:gd name="connsiteY26" fmla="*/ 2195736 h 3860068"/>
                    <a:gd name="connsiteX27" fmla="*/ 3159644 w 3159644"/>
                    <a:gd name="connsiteY27" fmla="*/ 3800663 h 3860068"/>
                    <a:gd name="connsiteX28" fmla="*/ 1686978 w 3159644"/>
                    <a:gd name="connsiteY28" fmla="*/ 3860068 h 3860068"/>
                    <a:gd name="connsiteX0" fmla="*/ 1686978 w 3159644"/>
                    <a:gd name="connsiteY0" fmla="*/ 3860068 h 3860068"/>
                    <a:gd name="connsiteX1" fmla="*/ 1183823 w 3159644"/>
                    <a:gd name="connsiteY1" fmla="*/ 3097295 h 3860068"/>
                    <a:gd name="connsiteX2" fmla="*/ 998168 w 3159644"/>
                    <a:gd name="connsiteY2" fmla="*/ 2717800 h 3860068"/>
                    <a:gd name="connsiteX3" fmla="*/ 637276 w 3159644"/>
                    <a:gd name="connsiteY3" fmla="*/ 2232025 h 3860068"/>
                    <a:gd name="connsiteX4" fmla="*/ 525093 w 3159644"/>
                    <a:gd name="connsiteY4" fmla="*/ 1606550 h 3860068"/>
                    <a:gd name="connsiteX5" fmla="*/ 397035 w 3159644"/>
                    <a:gd name="connsiteY5" fmla="*/ 1192741 h 3860068"/>
                    <a:gd name="connsiteX6" fmla="*/ 166318 w 3159644"/>
                    <a:gd name="connsiteY6" fmla="*/ 972608 h 3860068"/>
                    <a:gd name="connsiteX7" fmla="*/ 160 w 3159644"/>
                    <a:gd name="connsiteY7" fmla="*/ 647700 h 3860068"/>
                    <a:gd name="connsiteX8" fmla="*/ 123985 w 3159644"/>
                    <a:gd name="connsiteY8" fmla="*/ 436033 h 3860068"/>
                    <a:gd name="connsiteX9" fmla="*/ 346235 w 3159644"/>
                    <a:gd name="connsiteY9" fmla="*/ 465666 h 3860068"/>
                    <a:gd name="connsiteX10" fmla="*/ 498635 w 3159644"/>
                    <a:gd name="connsiteY10" fmla="*/ 583141 h 3860068"/>
                    <a:gd name="connsiteX11" fmla="*/ 610818 w 3159644"/>
                    <a:gd name="connsiteY11" fmla="*/ 641350 h 3860068"/>
                    <a:gd name="connsiteX12" fmla="*/ 834126 w 3159644"/>
                    <a:gd name="connsiteY12" fmla="*/ 963083 h 3860068"/>
                    <a:gd name="connsiteX13" fmla="*/ 955835 w 3159644"/>
                    <a:gd name="connsiteY13" fmla="*/ 1083733 h 3860068"/>
                    <a:gd name="connsiteX14" fmla="*/ 934668 w 3159644"/>
                    <a:gd name="connsiteY14" fmla="*/ 914400 h 3860068"/>
                    <a:gd name="connsiteX15" fmla="*/ 954776 w 3159644"/>
                    <a:gd name="connsiteY15" fmla="*/ 832908 h 3860068"/>
                    <a:gd name="connsiteX16" fmla="*/ 956894 w 3159644"/>
                    <a:gd name="connsiteY16" fmla="*/ 607483 h 3860068"/>
                    <a:gd name="connsiteX17" fmla="*/ 1023569 w 3159644"/>
                    <a:gd name="connsiteY17" fmla="*/ 642408 h 3860068"/>
                    <a:gd name="connsiteX18" fmla="*/ 944194 w 3159644"/>
                    <a:gd name="connsiteY18" fmla="*/ 470958 h 3860068"/>
                    <a:gd name="connsiteX19" fmla="*/ 938901 w 3159644"/>
                    <a:gd name="connsiteY19" fmla="*/ 0 h 3860068"/>
                    <a:gd name="connsiteX20" fmla="*/ 1209835 w 3159644"/>
                    <a:gd name="connsiteY20" fmla="*/ 67733 h 3860068"/>
                    <a:gd name="connsiteX21" fmla="*/ 1286035 w 3159644"/>
                    <a:gd name="connsiteY21" fmla="*/ 127000 h 3860068"/>
                    <a:gd name="connsiteX22" fmla="*/ 1413035 w 3159644"/>
                    <a:gd name="connsiteY22" fmla="*/ 313266 h 3860068"/>
                    <a:gd name="connsiteX23" fmla="*/ 1624701 w 3159644"/>
                    <a:gd name="connsiteY23" fmla="*/ 635000 h 3860068"/>
                    <a:gd name="connsiteX24" fmla="*/ 1752760 w 3159644"/>
                    <a:gd name="connsiteY24" fmla="*/ 778933 h 3860068"/>
                    <a:gd name="connsiteX25" fmla="*/ 1921035 w 3159644"/>
                    <a:gd name="connsiteY25" fmla="*/ 1346200 h 3860068"/>
                    <a:gd name="connsiteX26" fmla="*/ 2190674 w 3159644"/>
                    <a:gd name="connsiteY26" fmla="*/ 2195736 h 3860068"/>
                    <a:gd name="connsiteX27" fmla="*/ 3159644 w 3159644"/>
                    <a:gd name="connsiteY27" fmla="*/ 3800663 h 3860068"/>
                    <a:gd name="connsiteX28" fmla="*/ 1686978 w 3159644"/>
                    <a:gd name="connsiteY28" fmla="*/ 3860068 h 386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159644" h="3860068">
                      <a:moveTo>
                        <a:pt x="1686978" y="3860068"/>
                      </a:moveTo>
                      <a:cubicBezTo>
                        <a:pt x="1488717" y="3696379"/>
                        <a:pt x="1298625" y="3287673"/>
                        <a:pt x="1183823" y="3097295"/>
                      </a:cubicBezTo>
                      <a:cubicBezTo>
                        <a:pt x="1069021" y="2906917"/>
                        <a:pt x="1095416" y="2911921"/>
                        <a:pt x="998168" y="2717800"/>
                      </a:cubicBezTo>
                      <a:cubicBezTo>
                        <a:pt x="852471" y="2565400"/>
                        <a:pt x="716122" y="2417233"/>
                        <a:pt x="637276" y="2232025"/>
                      </a:cubicBezTo>
                      <a:cubicBezTo>
                        <a:pt x="558430" y="2046817"/>
                        <a:pt x="523858" y="1790876"/>
                        <a:pt x="525093" y="1606550"/>
                      </a:cubicBezTo>
                      <a:cubicBezTo>
                        <a:pt x="482407" y="1468614"/>
                        <a:pt x="433371" y="1333852"/>
                        <a:pt x="397035" y="1192741"/>
                      </a:cubicBezTo>
                      <a:cubicBezTo>
                        <a:pt x="321188" y="1116188"/>
                        <a:pt x="232464" y="1063448"/>
                        <a:pt x="166318" y="972608"/>
                      </a:cubicBezTo>
                      <a:cubicBezTo>
                        <a:pt x="100172" y="881768"/>
                        <a:pt x="3335" y="719314"/>
                        <a:pt x="160" y="647700"/>
                      </a:cubicBezTo>
                      <a:cubicBezTo>
                        <a:pt x="-3015" y="576086"/>
                        <a:pt x="40906" y="469547"/>
                        <a:pt x="123985" y="436033"/>
                      </a:cubicBezTo>
                      <a:cubicBezTo>
                        <a:pt x="207064" y="402519"/>
                        <a:pt x="283793" y="441148"/>
                        <a:pt x="346235" y="465666"/>
                      </a:cubicBezTo>
                      <a:cubicBezTo>
                        <a:pt x="408677" y="490184"/>
                        <a:pt x="454538" y="553860"/>
                        <a:pt x="498635" y="583141"/>
                      </a:cubicBezTo>
                      <a:cubicBezTo>
                        <a:pt x="542732" y="612422"/>
                        <a:pt x="554903" y="578026"/>
                        <a:pt x="610818" y="641350"/>
                      </a:cubicBezTo>
                      <a:cubicBezTo>
                        <a:pt x="666733" y="704674"/>
                        <a:pt x="791440" y="910166"/>
                        <a:pt x="834126" y="963083"/>
                      </a:cubicBezTo>
                      <a:cubicBezTo>
                        <a:pt x="876812" y="1016000"/>
                        <a:pt x="916324" y="1049866"/>
                        <a:pt x="955835" y="1083733"/>
                      </a:cubicBezTo>
                      <a:cubicBezTo>
                        <a:pt x="947721" y="1020939"/>
                        <a:pt x="934844" y="956204"/>
                        <a:pt x="934668" y="914400"/>
                      </a:cubicBezTo>
                      <a:cubicBezTo>
                        <a:pt x="934492" y="872596"/>
                        <a:pt x="944722" y="859190"/>
                        <a:pt x="954776" y="832908"/>
                      </a:cubicBezTo>
                      <a:cubicBezTo>
                        <a:pt x="964830" y="806626"/>
                        <a:pt x="950191" y="663575"/>
                        <a:pt x="956894" y="607483"/>
                      </a:cubicBezTo>
                      <a:cubicBezTo>
                        <a:pt x="976297" y="618066"/>
                        <a:pt x="1000286" y="620183"/>
                        <a:pt x="1023569" y="642408"/>
                      </a:cubicBezTo>
                      <a:cubicBezTo>
                        <a:pt x="996052" y="578908"/>
                        <a:pt x="967830" y="563209"/>
                        <a:pt x="944194" y="470958"/>
                      </a:cubicBezTo>
                      <a:cubicBezTo>
                        <a:pt x="942430" y="313972"/>
                        <a:pt x="940665" y="156986"/>
                        <a:pt x="938901" y="0"/>
                      </a:cubicBezTo>
                      <a:cubicBezTo>
                        <a:pt x="1071898" y="34925"/>
                        <a:pt x="1171735" y="54327"/>
                        <a:pt x="1209835" y="67733"/>
                      </a:cubicBezTo>
                      <a:cubicBezTo>
                        <a:pt x="1247935" y="81139"/>
                        <a:pt x="1265927" y="99836"/>
                        <a:pt x="1286035" y="127000"/>
                      </a:cubicBezTo>
                      <a:cubicBezTo>
                        <a:pt x="1306143" y="154164"/>
                        <a:pt x="1367880" y="263171"/>
                        <a:pt x="1413035" y="313266"/>
                      </a:cubicBezTo>
                      <a:cubicBezTo>
                        <a:pt x="1458190" y="363361"/>
                        <a:pt x="1568080" y="557389"/>
                        <a:pt x="1624701" y="635000"/>
                      </a:cubicBezTo>
                      <a:cubicBezTo>
                        <a:pt x="1681322" y="712611"/>
                        <a:pt x="1717835" y="707319"/>
                        <a:pt x="1752760" y="778933"/>
                      </a:cubicBezTo>
                      <a:cubicBezTo>
                        <a:pt x="1787685" y="850547"/>
                        <a:pt x="1848049" y="1110066"/>
                        <a:pt x="1921035" y="1346200"/>
                      </a:cubicBezTo>
                      <a:cubicBezTo>
                        <a:pt x="1994021" y="1582334"/>
                        <a:pt x="1984239" y="1786659"/>
                        <a:pt x="2190674" y="2195736"/>
                      </a:cubicBezTo>
                      <a:cubicBezTo>
                        <a:pt x="2397109" y="2604813"/>
                        <a:pt x="3037318" y="3519975"/>
                        <a:pt x="3159644" y="3800663"/>
                      </a:cubicBezTo>
                      <a:lnTo>
                        <a:pt x="1686978" y="3860068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Freeform 183"/>
                <p:cNvSpPr/>
                <p:nvPr/>
              </p:nvSpPr>
              <p:spPr>
                <a:xfrm>
                  <a:off x="5356225" y="3057525"/>
                  <a:ext cx="92075" cy="1778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Freeform 184"/>
                <p:cNvSpPr/>
                <p:nvPr/>
              </p:nvSpPr>
              <p:spPr>
                <a:xfrm>
                  <a:off x="5372100" y="3619500"/>
                  <a:ext cx="38100" cy="7937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Freeform 185"/>
                <p:cNvSpPr/>
                <p:nvPr/>
              </p:nvSpPr>
              <p:spPr>
                <a:xfrm>
                  <a:off x="5438775" y="3340100"/>
                  <a:ext cx="174625" cy="2127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Freeform 186"/>
                <p:cNvSpPr/>
                <p:nvPr/>
              </p:nvSpPr>
              <p:spPr>
                <a:xfrm>
                  <a:off x="5362575" y="3692526"/>
                  <a:ext cx="307975" cy="2540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Freeform 187"/>
                <p:cNvSpPr/>
                <p:nvPr/>
              </p:nvSpPr>
              <p:spPr>
                <a:xfrm>
                  <a:off x="4937125" y="4508502"/>
                  <a:ext cx="381000" cy="1841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0" h="184150">
                      <a:moveTo>
                        <a:pt x="0" y="0"/>
                      </a:moveTo>
                      <a:cubicBezTo>
                        <a:pt x="17992" y="86783"/>
                        <a:pt x="159808" y="144992"/>
                        <a:pt x="381000" y="1841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Freeform 188"/>
                <p:cNvSpPr/>
                <p:nvPr/>
              </p:nvSpPr>
              <p:spPr>
                <a:xfrm>
                  <a:off x="4644957" y="3924301"/>
                  <a:ext cx="12768" cy="381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51334 w 111659"/>
                    <a:gd name="connsiteY0" fmla="*/ 0 h 257175"/>
                    <a:gd name="connsiteX1" fmla="*/ 111659 w 111659"/>
                    <a:gd name="connsiteY1" fmla="*/ 257175 h 257175"/>
                    <a:gd name="connsiteX0" fmla="*/ 0 w 60325"/>
                    <a:gd name="connsiteY0" fmla="*/ 0 h 257175"/>
                    <a:gd name="connsiteX1" fmla="*/ 60325 w 60325"/>
                    <a:gd name="connsiteY1" fmla="*/ 257175 h 257175"/>
                    <a:gd name="connsiteX0" fmla="*/ 0 w 22225"/>
                    <a:gd name="connsiteY0" fmla="*/ 0 h 88900"/>
                    <a:gd name="connsiteX1" fmla="*/ 22225 w 22225"/>
                    <a:gd name="connsiteY1" fmla="*/ 88900 h 88900"/>
                    <a:gd name="connsiteX0" fmla="*/ 0 w 15875"/>
                    <a:gd name="connsiteY0" fmla="*/ 0 h 136525"/>
                    <a:gd name="connsiteX1" fmla="*/ 15875 w 15875"/>
                    <a:gd name="connsiteY1" fmla="*/ 136525 h 136525"/>
                    <a:gd name="connsiteX0" fmla="*/ 9205 w 25080"/>
                    <a:gd name="connsiteY0" fmla="*/ 0 h 136525"/>
                    <a:gd name="connsiteX1" fmla="*/ 25080 w 25080"/>
                    <a:gd name="connsiteY1" fmla="*/ 136525 h 136525"/>
                    <a:gd name="connsiteX0" fmla="*/ 10473 w 23173"/>
                    <a:gd name="connsiteY0" fmla="*/ 0 h 38100"/>
                    <a:gd name="connsiteX1" fmla="*/ 23173 w 23173"/>
                    <a:gd name="connsiteY1" fmla="*/ 38100 h 38100"/>
                    <a:gd name="connsiteX0" fmla="*/ 5608 w 18308"/>
                    <a:gd name="connsiteY0" fmla="*/ 0 h 38100"/>
                    <a:gd name="connsiteX1" fmla="*/ 18308 w 18308"/>
                    <a:gd name="connsiteY1" fmla="*/ 38100 h 38100"/>
                    <a:gd name="connsiteX0" fmla="*/ 68 w 12768"/>
                    <a:gd name="connsiteY0" fmla="*/ 0 h 38100"/>
                    <a:gd name="connsiteX1" fmla="*/ 12768 w 12768"/>
                    <a:gd name="connsiteY1" fmla="*/ 38100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768" h="38100">
                      <a:moveTo>
                        <a:pt x="68" y="0"/>
                      </a:moveTo>
                      <a:cubicBezTo>
                        <a:pt x="-990" y="13758"/>
                        <a:pt x="10651" y="30692"/>
                        <a:pt x="12768" y="3810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Freeform 189"/>
                <p:cNvSpPr/>
                <p:nvPr/>
              </p:nvSpPr>
              <p:spPr>
                <a:xfrm>
                  <a:off x="4428973" y="3316850"/>
                  <a:ext cx="330838" cy="306182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0838" h="306182">
                      <a:moveTo>
                        <a:pt x="12853" y="223274"/>
                      </a:moveTo>
                      <a:cubicBezTo>
                        <a:pt x="34549" y="256611"/>
                        <a:pt x="57832" y="311116"/>
                        <a:pt x="89053" y="305824"/>
                      </a:cubicBezTo>
                      <a:cubicBezTo>
                        <a:pt x="120274" y="300532"/>
                        <a:pt x="146203" y="228566"/>
                        <a:pt x="200178" y="191524"/>
                      </a:cubicBezTo>
                      <a:cubicBezTo>
                        <a:pt x="254153" y="154482"/>
                        <a:pt x="314478" y="148132"/>
                        <a:pt x="327178" y="121674"/>
                      </a:cubicBezTo>
                      <a:cubicBezTo>
                        <a:pt x="339878" y="95216"/>
                        <a:pt x="318711" y="67170"/>
                        <a:pt x="276378" y="32774"/>
                      </a:cubicBezTo>
                      <a:cubicBezTo>
                        <a:pt x="234045" y="-1622"/>
                        <a:pt x="157845" y="-18026"/>
                        <a:pt x="73178" y="29599"/>
                      </a:cubicBezTo>
                      <a:cubicBezTo>
                        <a:pt x="-11489" y="77224"/>
                        <a:pt x="-8843" y="189937"/>
                        <a:pt x="12853" y="2232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Freeform 190"/>
                <p:cNvSpPr/>
                <p:nvPr/>
              </p:nvSpPr>
              <p:spPr>
                <a:xfrm>
                  <a:off x="5365749" y="3987801"/>
                  <a:ext cx="295275" cy="1968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196850">
                      <a:moveTo>
                        <a:pt x="0" y="0"/>
                      </a:moveTo>
                      <a:cubicBezTo>
                        <a:pt x="113242" y="96308"/>
                        <a:pt x="124883" y="116417"/>
                        <a:pt x="295275" y="1968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Freeform 191"/>
                <p:cNvSpPr/>
                <p:nvPr/>
              </p:nvSpPr>
              <p:spPr>
                <a:xfrm>
                  <a:off x="5426073" y="4038599"/>
                  <a:ext cx="200025" cy="349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025" h="34925">
                      <a:moveTo>
                        <a:pt x="0" y="0"/>
                      </a:moveTo>
                      <a:cubicBezTo>
                        <a:pt x="75142" y="35983"/>
                        <a:pt x="131233" y="33867"/>
                        <a:pt x="200025" y="349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>
                <a:xfrm>
                  <a:off x="5407024" y="5619751"/>
                  <a:ext cx="342900" cy="2857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285750">
                      <a:moveTo>
                        <a:pt x="0" y="0"/>
                      </a:moveTo>
                      <a:cubicBezTo>
                        <a:pt x="106892" y="105833"/>
                        <a:pt x="153458" y="179917"/>
                        <a:pt x="342900" y="2857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>
                <a:xfrm>
                  <a:off x="6143778" y="3916743"/>
                  <a:ext cx="402307" cy="127756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402307"/>
                    <a:gd name="connsiteY0" fmla="*/ 0 h 1277560"/>
                    <a:gd name="connsiteX1" fmla="*/ 402307 w 402307"/>
                    <a:gd name="connsiteY1" fmla="*/ 1277560 h 1277560"/>
                    <a:gd name="connsiteX0" fmla="*/ 0 w 402307"/>
                    <a:gd name="connsiteY0" fmla="*/ 0 h 1277560"/>
                    <a:gd name="connsiteX1" fmla="*/ 402307 w 402307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2307" h="1277560">
                      <a:moveTo>
                        <a:pt x="0" y="0"/>
                      </a:moveTo>
                      <a:cubicBezTo>
                        <a:pt x="166239" y="295756"/>
                        <a:pt x="141529" y="948162"/>
                        <a:pt x="402307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Freeform 194"/>
                <p:cNvSpPr/>
                <p:nvPr/>
              </p:nvSpPr>
              <p:spPr>
                <a:xfrm>
                  <a:off x="4729398" y="3673006"/>
                  <a:ext cx="283552" cy="12312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Freeform 195"/>
                <p:cNvSpPr/>
                <p:nvPr/>
              </p:nvSpPr>
              <p:spPr>
                <a:xfrm>
                  <a:off x="4684948" y="3584106"/>
                  <a:ext cx="258152" cy="12947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3" name="Picture 2" descr="Callout_Map_Pan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6250" y="2311392"/>
              <a:ext cx="2627069" cy="3456000"/>
            </a:xfrm>
            <a:prstGeom prst="rect">
              <a:avLst/>
            </a:prstGeom>
          </p:spPr>
        </p:pic>
      </p:grpSp>
      <p:grpSp>
        <p:nvGrpSpPr>
          <p:cNvPr id="124" name="Group 123"/>
          <p:cNvGrpSpPr/>
          <p:nvPr/>
        </p:nvGrpSpPr>
        <p:grpSpPr>
          <a:xfrm>
            <a:off x="4802522" y="1393352"/>
            <a:ext cx="5957802" cy="5642818"/>
            <a:chOff x="37716" y="2030001"/>
            <a:chExt cx="5957802" cy="5642818"/>
          </a:xfrm>
        </p:grpSpPr>
        <p:grpSp>
          <p:nvGrpSpPr>
            <p:cNvPr id="204" name="Group 203"/>
            <p:cNvGrpSpPr/>
            <p:nvPr/>
          </p:nvGrpSpPr>
          <p:grpSpPr>
            <a:xfrm>
              <a:off x="783982" y="2030001"/>
              <a:ext cx="5211536" cy="5642818"/>
              <a:chOff x="3558997" y="2413000"/>
              <a:chExt cx="4074334" cy="4411506"/>
            </a:xfrm>
          </p:grpSpPr>
          <p:grpSp>
            <p:nvGrpSpPr>
              <p:cNvPr id="205" name="Group 204"/>
              <p:cNvGrpSpPr/>
              <p:nvPr/>
            </p:nvGrpSpPr>
            <p:grpSpPr>
              <a:xfrm>
                <a:off x="3558997" y="3648075"/>
                <a:ext cx="289649" cy="992189"/>
                <a:chOff x="3828357" y="3648075"/>
                <a:chExt cx="289649" cy="992189"/>
              </a:xfrm>
            </p:grpSpPr>
            <p:sp>
              <p:nvSpPr>
                <p:cNvPr id="225" name="Freeform 224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Freeform 225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Freeform 226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6" name="Group 205"/>
              <p:cNvGrpSpPr/>
              <p:nvPr/>
            </p:nvGrpSpPr>
            <p:grpSpPr>
              <a:xfrm>
                <a:off x="3709151" y="2413000"/>
                <a:ext cx="1438642" cy="2649954"/>
                <a:chOff x="3993781" y="2413000"/>
                <a:chExt cx="1438642" cy="2649954"/>
              </a:xfrm>
            </p:grpSpPr>
            <p:sp>
              <p:nvSpPr>
                <p:cNvPr id="221" name="Freeform 220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Freeform 221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Freeform 222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C3EE6E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4" name="Freeform 223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7" name="Group 206"/>
              <p:cNvGrpSpPr/>
              <p:nvPr/>
            </p:nvGrpSpPr>
            <p:grpSpPr>
              <a:xfrm>
                <a:off x="4140466" y="2904067"/>
                <a:ext cx="3492865" cy="3920439"/>
                <a:chOff x="4140466" y="2904067"/>
                <a:chExt cx="3492865" cy="3920439"/>
              </a:xfrm>
            </p:grpSpPr>
            <p:sp>
              <p:nvSpPr>
                <p:cNvPr id="208" name="Freeform 207"/>
                <p:cNvSpPr/>
                <p:nvPr/>
              </p:nvSpPr>
              <p:spPr>
                <a:xfrm>
                  <a:off x="4140466" y="2904067"/>
                  <a:ext cx="3492865" cy="3920439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3603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95572 w 3904439"/>
                    <a:gd name="connsiteY11" fmla="*/ 9080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836330 w 3904439"/>
                    <a:gd name="connsiteY11" fmla="*/ 96308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869683 w 3904439"/>
                    <a:gd name="connsiteY12" fmla="*/ 1026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643964 w 3904439"/>
                    <a:gd name="connsiteY27" fmla="*/ 258445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330223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91841"/>
                    <a:gd name="connsiteY0" fmla="*/ 3920439 h 3920439"/>
                    <a:gd name="connsiteX1" fmla="*/ 1330223 w 4091841"/>
                    <a:gd name="connsiteY1" fmla="*/ 3124200 h 3920439"/>
                    <a:gd name="connsiteX2" fmla="*/ 1051172 w 4091841"/>
                    <a:gd name="connsiteY2" fmla="*/ 2698750 h 3920439"/>
                    <a:gd name="connsiteX3" fmla="*/ 696630 w 4091841"/>
                    <a:gd name="connsiteY3" fmla="*/ 2232025 h 3920439"/>
                    <a:gd name="connsiteX4" fmla="*/ 603497 w 4091841"/>
                    <a:gd name="connsiteY4" fmla="*/ 1752600 h 3920439"/>
                    <a:gd name="connsiteX5" fmla="*/ 323039 w 4091841"/>
                    <a:gd name="connsiteY5" fmla="*/ 1313391 h 3920439"/>
                    <a:gd name="connsiteX6" fmla="*/ 66922 w 4091841"/>
                    <a:gd name="connsiteY6" fmla="*/ 896408 h 3920439"/>
                    <a:gd name="connsiteX7" fmla="*/ 2364 w 4091841"/>
                    <a:gd name="connsiteY7" fmla="*/ 647700 h 3920439"/>
                    <a:gd name="connsiteX8" fmla="*/ 126189 w 4091841"/>
                    <a:gd name="connsiteY8" fmla="*/ 480483 h 3920439"/>
                    <a:gd name="connsiteX9" fmla="*/ 323039 w 4091841"/>
                    <a:gd name="connsiteY9" fmla="*/ 497416 h 3920439"/>
                    <a:gd name="connsiteX10" fmla="*/ 500839 w 4091841"/>
                    <a:gd name="connsiteY10" fmla="*/ 659341 h 3920439"/>
                    <a:gd name="connsiteX11" fmla="*/ 741080 w 4091841"/>
                    <a:gd name="connsiteY11" fmla="*/ 969433 h 3920439"/>
                    <a:gd name="connsiteX12" fmla="*/ 914133 w 4091841"/>
                    <a:gd name="connsiteY12" fmla="*/ 1153583 h 3920439"/>
                    <a:gd name="connsiteX13" fmla="*/ 958039 w 4091841"/>
                    <a:gd name="connsiteY13" fmla="*/ 1083733 h 3920439"/>
                    <a:gd name="connsiteX14" fmla="*/ 936872 w 4091841"/>
                    <a:gd name="connsiteY14" fmla="*/ 914400 h 3920439"/>
                    <a:gd name="connsiteX15" fmla="*/ 956980 w 4091841"/>
                    <a:gd name="connsiteY15" fmla="*/ 832908 h 3920439"/>
                    <a:gd name="connsiteX16" fmla="*/ 959098 w 4091841"/>
                    <a:gd name="connsiteY16" fmla="*/ 607483 h 3920439"/>
                    <a:gd name="connsiteX17" fmla="*/ 1025773 w 4091841"/>
                    <a:gd name="connsiteY17" fmla="*/ 642408 h 3920439"/>
                    <a:gd name="connsiteX18" fmla="*/ 946398 w 4091841"/>
                    <a:gd name="connsiteY18" fmla="*/ 470958 h 3920439"/>
                    <a:gd name="connsiteX19" fmla="*/ 941105 w 4091841"/>
                    <a:gd name="connsiteY19" fmla="*/ 0 h 3920439"/>
                    <a:gd name="connsiteX20" fmla="*/ 1212039 w 4091841"/>
                    <a:gd name="connsiteY20" fmla="*/ 67733 h 3920439"/>
                    <a:gd name="connsiteX21" fmla="*/ 1288239 w 4091841"/>
                    <a:gd name="connsiteY21" fmla="*/ 127000 h 3920439"/>
                    <a:gd name="connsiteX22" fmla="*/ 1415239 w 4091841"/>
                    <a:gd name="connsiteY22" fmla="*/ 313266 h 3920439"/>
                    <a:gd name="connsiteX23" fmla="*/ 1626905 w 4091841"/>
                    <a:gd name="connsiteY23" fmla="*/ 635000 h 3920439"/>
                    <a:gd name="connsiteX24" fmla="*/ 1754964 w 4091841"/>
                    <a:gd name="connsiteY24" fmla="*/ 778933 h 3920439"/>
                    <a:gd name="connsiteX25" fmla="*/ 1923239 w 4091841"/>
                    <a:gd name="connsiteY25" fmla="*/ 1346200 h 3920439"/>
                    <a:gd name="connsiteX26" fmla="*/ 2270372 w 4091841"/>
                    <a:gd name="connsiteY26" fmla="*/ 2175933 h 3920439"/>
                    <a:gd name="connsiteX27" fmla="*/ 4088589 w 4091841"/>
                    <a:gd name="connsiteY27" fmla="*/ 3572933 h 3920439"/>
                    <a:gd name="connsiteX28" fmla="*/ 1770686 w 4091841"/>
                    <a:gd name="connsiteY28" fmla="*/ 3920439 h 3920439"/>
                    <a:gd name="connsiteX0" fmla="*/ 1770686 w 3497579"/>
                    <a:gd name="connsiteY0" fmla="*/ 3920439 h 3920439"/>
                    <a:gd name="connsiteX1" fmla="*/ 1330223 w 3497579"/>
                    <a:gd name="connsiteY1" fmla="*/ 3124200 h 3920439"/>
                    <a:gd name="connsiteX2" fmla="*/ 1051172 w 3497579"/>
                    <a:gd name="connsiteY2" fmla="*/ 2698750 h 3920439"/>
                    <a:gd name="connsiteX3" fmla="*/ 696630 w 3497579"/>
                    <a:gd name="connsiteY3" fmla="*/ 2232025 h 3920439"/>
                    <a:gd name="connsiteX4" fmla="*/ 603497 w 3497579"/>
                    <a:gd name="connsiteY4" fmla="*/ 1752600 h 3920439"/>
                    <a:gd name="connsiteX5" fmla="*/ 323039 w 3497579"/>
                    <a:gd name="connsiteY5" fmla="*/ 1313391 h 3920439"/>
                    <a:gd name="connsiteX6" fmla="*/ 66922 w 3497579"/>
                    <a:gd name="connsiteY6" fmla="*/ 896408 h 3920439"/>
                    <a:gd name="connsiteX7" fmla="*/ 2364 w 3497579"/>
                    <a:gd name="connsiteY7" fmla="*/ 647700 h 3920439"/>
                    <a:gd name="connsiteX8" fmla="*/ 126189 w 3497579"/>
                    <a:gd name="connsiteY8" fmla="*/ 480483 h 3920439"/>
                    <a:gd name="connsiteX9" fmla="*/ 323039 w 3497579"/>
                    <a:gd name="connsiteY9" fmla="*/ 497416 h 3920439"/>
                    <a:gd name="connsiteX10" fmla="*/ 500839 w 3497579"/>
                    <a:gd name="connsiteY10" fmla="*/ 659341 h 3920439"/>
                    <a:gd name="connsiteX11" fmla="*/ 741080 w 3497579"/>
                    <a:gd name="connsiteY11" fmla="*/ 969433 h 3920439"/>
                    <a:gd name="connsiteX12" fmla="*/ 914133 w 3497579"/>
                    <a:gd name="connsiteY12" fmla="*/ 1153583 h 3920439"/>
                    <a:gd name="connsiteX13" fmla="*/ 958039 w 3497579"/>
                    <a:gd name="connsiteY13" fmla="*/ 1083733 h 3920439"/>
                    <a:gd name="connsiteX14" fmla="*/ 936872 w 3497579"/>
                    <a:gd name="connsiteY14" fmla="*/ 914400 h 3920439"/>
                    <a:gd name="connsiteX15" fmla="*/ 956980 w 3497579"/>
                    <a:gd name="connsiteY15" fmla="*/ 832908 h 3920439"/>
                    <a:gd name="connsiteX16" fmla="*/ 959098 w 3497579"/>
                    <a:gd name="connsiteY16" fmla="*/ 607483 h 3920439"/>
                    <a:gd name="connsiteX17" fmla="*/ 1025773 w 3497579"/>
                    <a:gd name="connsiteY17" fmla="*/ 642408 h 3920439"/>
                    <a:gd name="connsiteX18" fmla="*/ 946398 w 3497579"/>
                    <a:gd name="connsiteY18" fmla="*/ 470958 h 3920439"/>
                    <a:gd name="connsiteX19" fmla="*/ 941105 w 3497579"/>
                    <a:gd name="connsiteY19" fmla="*/ 0 h 3920439"/>
                    <a:gd name="connsiteX20" fmla="*/ 1212039 w 3497579"/>
                    <a:gd name="connsiteY20" fmla="*/ 67733 h 3920439"/>
                    <a:gd name="connsiteX21" fmla="*/ 1288239 w 3497579"/>
                    <a:gd name="connsiteY21" fmla="*/ 127000 h 3920439"/>
                    <a:gd name="connsiteX22" fmla="*/ 1415239 w 3497579"/>
                    <a:gd name="connsiteY22" fmla="*/ 313266 h 3920439"/>
                    <a:gd name="connsiteX23" fmla="*/ 1626905 w 3497579"/>
                    <a:gd name="connsiteY23" fmla="*/ 635000 h 3920439"/>
                    <a:gd name="connsiteX24" fmla="*/ 1754964 w 3497579"/>
                    <a:gd name="connsiteY24" fmla="*/ 778933 h 3920439"/>
                    <a:gd name="connsiteX25" fmla="*/ 1923239 w 3497579"/>
                    <a:gd name="connsiteY25" fmla="*/ 1346200 h 3920439"/>
                    <a:gd name="connsiteX26" fmla="*/ 2270372 w 3497579"/>
                    <a:gd name="connsiteY26" fmla="*/ 2175933 h 3920439"/>
                    <a:gd name="connsiteX27" fmla="*/ 3492865 w 3497579"/>
                    <a:gd name="connsiteY27" fmla="*/ 3890654 h 3920439"/>
                    <a:gd name="connsiteX28" fmla="*/ 1770686 w 3497579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17593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00871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60444 w 3492865"/>
                    <a:gd name="connsiteY26" fmla="*/ 2205720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492865" h="3920439">
                      <a:moveTo>
                        <a:pt x="1770686" y="3920439"/>
                      </a:moveTo>
                      <a:cubicBezTo>
                        <a:pt x="1631997" y="3657462"/>
                        <a:pt x="1479928" y="3317887"/>
                        <a:pt x="1330223" y="3124200"/>
                      </a:cubicBezTo>
                      <a:cubicBezTo>
                        <a:pt x="1180518" y="2930513"/>
                        <a:pt x="1119258" y="2872316"/>
                        <a:pt x="1051172" y="2698750"/>
                      </a:cubicBezTo>
                      <a:cubicBezTo>
                        <a:pt x="892775" y="2578100"/>
                        <a:pt x="771242" y="2389717"/>
                        <a:pt x="696630" y="2232025"/>
                      </a:cubicBezTo>
                      <a:cubicBezTo>
                        <a:pt x="622018" y="2074333"/>
                        <a:pt x="602262" y="1936926"/>
                        <a:pt x="603497" y="1752600"/>
                      </a:cubicBezTo>
                      <a:cubicBezTo>
                        <a:pt x="522711" y="1633714"/>
                        <a:pt x="518125" y="1498952"/>
                        <a:pt x="323039" y="1313391"/>
                      </a:cubicBezTo>
                      <a:cubicBezTo>
                        <a:pt x="196392" y="1154288"/>
                        <a:pt x="120368" y="1007356"/>
                        <a:pt x="66922" y="896408"/>
                      </a:cubicBezTo>
                      <a:cubicBezTo>
                        <a:pt x="13476" y="785460"/>
                        <a:pt x="-7514" y="717021"/>
                        <a:pt x="2364" y="647700"/>
                      </a:cubicBezTo>
                      <a:cubicBezTo>
                        <a:pt x="12242" y="578379"/>
                        <a:pt x="72743" y="505530"/>
                        <a:pt x="126189" y="480483"/>
                      </a:cubicBezTo>
                      <a:cubicBezTo>
                        <a:pt x="179635" y="455436"/>
                        <a:pt x="260597" y="467606"/>
                        <a:pt x="323039" y="497416"/>
                      </a:cubicBezTo>
                      <a:cubicBezTo>
                        <a:pt x="385481" y="527226"/>
                        <a:pt x="431165" y="580671"/>
                        <a:pt x="500839" y="659341"/>
                      </a:cubicBezTo>
                      <a:cubicBezTo>
                        <a:pt x="570513" y="738011"/>
                        <a:pt x="672198" y="887059"/>
                        <a:pt x="741080" y="969433"/>
                      </a:cubicBezTo>
                      <a:cubicBezTo>
                        <a:pt x="809962" y="1051807"/>
                        <a:pt x="877973" y="1134533"/>
                        <a:pt x="914133" y="1153583"/>
                      </a:cubicBezTo>
                      <a:cubicBezTo>
                        <a:pt x="928068" y="1137708"/>
                        <a:pt x="946841" y="1102430"/>
                        <a:pt x="958039" y="1083733"/>
                      </a:cubicBezTo>
                      <a:cubicBezTo>
                        <a:pt x="949925" y="1020939"/>
                        <a:pt x="937048" y="956204"/>
                        <a:pt x="936872" y="914400"/>
                      </a:cubicBezTo>
                      <a:cubicBezTo>
                        <a:pt x="936696" y="872596"/>
                        <a:pt x="946926" y="859190"/>
                        <a:pt x="956980" y="832908"/>
                      </a:cubicBezTo>
                      <a:cubicBezTo>
                        <a:pt x="967034" y="806626"/>
                        <a:pt x="952395" y="663575"/>
                        <a:pt x="959098" y="607483"/>
                      </a:cubicBezTo>
                      <a:cubicBezTo>
                        <a:pt x="978501" y="618066"/>
                        <a:pt x="1002490" y="620183"/>
                        <a:pt x="1025773" y="642408"/>
                      </a:cubicBezTo>
                      <a:cubicBezTo>
                        <a:pt x="998256" y="578908"/>
                        <a:pt x="970034" y="563209"/>
                        <a:pt x="946398" y="470958"/>
                      </a:cubicBezTo>
                      <a:cubicBezTo>
                        <a:pt x="944634" y="313972"/>
                        <a:pt x="942869" y="156986"/>
                        <a:pt x="941105" y="0"/>
                      </a:cubicBezTo>
                      <a:cubicBezTo>
                        <a:pt x="1074102" y="34925"/>
                        <a:pt x="1173939" y="54327"/>
                        <a:pt x="1212039" y="67733"/>
                      </a:cubicBezTo>
                      <a:cubicBezTo>
                        <a:pt x="1250139" y="81139"/>
                        <a:pt x="1268131" y="99836"/>
                        <a:pt x="1288239" y="127000"/>
                      </a:cubicBezTo>
                      <a:cubicBezTo>
                        <a:pt x="1308347" y="154164"/>
                        <a:pt x="1370084" y="263171"/>
                        <a:pt x="1415239" y="313266"/>
                      </a:cubicBezTo>
                      <a:cubicBezTo>
                        <a:pt x="1460394" y="363361"/>
                        <a:pt x="1570284" y="557389"/>
                        <a:pt x="1626905" y="635000"/>
                      </a:cubicBezTo>
                      <a:cubicBezTo>
                        <a:pt x="1683526" y="712611"/>
                        <a:pt x="1720039" y="707319"/>
                        <a:pt x="1754964" y="778933"/>
                      </a:cubicBezTo>
                      <a:cubicBezTo>
                        <a:pt x="1789889" y="850547"/>
                        <a:pt x="1838992" y="1108402"/>
                        <a:pt x="1923239" y="1346200"/>
                      </a:cubicBezTo>
                      <a:cubicBezTo>
                        <a:pt x="2007486" y="1583998"/>
                        <a:pt x="2078270" y="1861074"/>
                        <a:pt x="2260444" y="2205720"/>
                      </a:cubicBezTo>
                      <a:cubicBezTo>
                        <a:pt x="2442618" y="2550366"/>
                        <a:pt x="3258426" y="3550259"/>
                        <a:pt x="3492865" y="3890654"/>
                      </a:cubicBezTo>
                      <a:cubicBezTo>
                        <a:pt x="2730159" y="3890654"/>
                        <a:pt x="2533392" y="3920439"/>
                        <a:pt x="1770686" y="3920439"/>
                      </a:cubicBez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Freeform 208"/>
                <p:cNvSpPr/>
                <p:nvPr/>
              </p:nvSpPr>
              <p:spPr>
                <a:xfrm>
                  <a:off x="5086865" y="3057525"/>
                  <a:ext cx="92075" cy="1778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Freeform 209"/>
                <p:cNvSpPr/>
                <p:nvPr/>
              </p:nvSpPr>
              <p:spPr>
                <a:xfrm>
                  <a:off x="5102740" y="3619500"/>
                  <a:ext cx="38100" cy="7937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Freeform 210"/>
                <p:cNvSpPr/>
                <p:nvPr/>
              </p:nvSpPr>
              <p:spPr>
                <a:xfrm>
                  <a:off x="5169415" y="3340100"/>
                  <a:ext cx="174625" cy="2127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Freeform 211"/>
                <p:cNvSpPr/>
                <p:nvPr/>
              </p:nvSpPr>
              <p:spPr>
                <a:xfrm>
                  <a:off x="5093215" y="3736976"/>
                  <a:ext cx="307975" cy="2540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Freeform 212"/>
                <p:cNvSpPr/>
                <p:nvPr/>
              </p:nvSpPr>
              <p:spPr>
                <a:xfrm>
                  <a:off x="4743590" y="4657198"/>
                  <a:ext cx="275166" cy="137582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15900"/>
                    <a:gd name="connsiteY0" fmla="*/ 0 h 120650"/>
                    <a:gd name="connsiteX1" fmla="*/ 215900 w 215900"/>
                    <a:gd name="connsiteY1" fmla="*/ 120650 h 120650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5166" h="137582">
                      <a:moveTo>
                        <a:pt x="0" y="0"/>
                      </a:moveTo>
                      <a:cubicBezTo>
                        <a:pt x="68792" y="86782"/>
                        <a:pt x="113240" y="85724"/>
                        <a:pt x="275166" y="137582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Freeform 213"/>
                <p:cNvSpPr/>
                <p:nvPr/>
              </p:nvSpPr>
              <p:spPr>
                <a:xfrm>
                  <a:off x="4153706" y="3363615"/>
                  <a:ext cx="373485" cy="393910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37007 w 459676"/>
                    <a:gd name="connsiteY0" fmla="*/ 441267 h 525555"/>
                    <a:gd name="connsiteX1" fmla="*/ 213207 w 459676"/>
                    <a:gd name="connsiteY1" fmla="*/ 523817 h 525555"/>
                    <a:gd name="connsiteX2" fmla="*/ 324332 w 459676"/>
                    <a:gd name="connsiteY2" fmla="*/ 409517 h 525555"/>
                    <a:gd name="connsiteX3" fmla="*/ 451332 w 459676"/>
                    <a:gd name="connsiteY3" fmla="*/ 339667 h 525555"/>
                    <a:gd name="connsiteX4" fmla="*/ 400532 w 459676"/>
                    <a:gd name="connsiteY4" fmla="*/ 250767 h 525555"/>
                    <a:gd name="connsiteX5" fmla="*/ 23766 w 459676"/>
                    <a:gd name="connsiteY5" fmla="*/ 6292 h 525555"/>
                    <a:gd name="connsiteX6" fmla="*/ 137007 w 459676"/>
                    <a:gd name="connsiteY6" fmla="*/ 441267 h 525555"/>
                    <a:gd name="connsiteX0" fmla="*/ 115077 w 431061"/>
                    <a:gd name="connsiteY0" fmla="*/ 475598 h 559886"/>
                    <a:gd name="connsiteX1" fmla="*/ 191277 w 431061"/>
                    <a:gd name="connsiteY1" fmla="*/ 558148 h 559886"/>
                    <a:gd name="connsiteX2" fmla="*/ 302402 w 431061"/>
                    <a:gd name="connsiteY2" fmla="*/ 443848 h 559886"/>
                    <a:gd name="connsiteX3" fmla="*/ 429402 w 431061"/>
                    <a:gd name="connsiteY3" fmla="*/ 373998 h 559886"/>
                    <a:gd name="connsiteX4" fmla="*/ 213502 w 431061"/>
                    <a:gd name="connsiteY4" fmla="*/ 56498 h 559886"/>
                    <a:gd name="connsiteX5" fmla="*/ 1836 w 431061"/>
                    <a:gd name="connsiteY5" fmla="*/ 40623 h 559886"/>
                    <a:gd name="connsiteX6" fmla="*/ 115077 w 431061"/>
                    <a:gd name="connsiteY6" fmla="*/ 475598 h 559886"/>
                    <a:gd name="connsiteX0" fmla="*/ 115077 w 309710"/>
                    <a:gd name="connsiteY0" fmla="*/ 469392 h 553680"/>
                    <a:gd name="connsiteX1" fmla="*/ 191277 w 309710"/>
                    <a:gd name="connsiteY1" fmla="*/ 551942 h 553680"/>
                    <a:gd name="connsiteX2" fmla="*/ 302402 w 309710"/>
                    <a:gd name="connsiteY2" fmla="*/ 437642 h 553680"/>
                    <a:gd name="connsiteX3" fmla="*/ 289702 w 309710"/>
                    <a:gd name="connsiteY3" fmla="*/ 232325 h 553680"/>
                    <a:gd name="connsiteX4" fmla="*/ 213502 w 309710"/>
                    <a:gd name="connsiteY4" fmla="*/ 50292 h 553680"/>
                    <a:gd name="connsiteX5" fmla="*/ 1836 w 309710"/>
                    <a:gd name="connsiteY5" fmla="*/ 34417 h 553680"/>
                    <a:gd name="connsiteX6" fmla="*/ 115077 w 309710"/>
                    <a:gd name="connsiteY6" fmla="*/ 469392 h 553680"/>
                    <a:gd name="connsiteX0" fmla="*/ 115077 w 290316"/>
                    <a:gd name="connsiteY0" fmla="*/ 469392 h 559656"/>
                    <a:gd name="connsiteX1" fmla="*/ 191277 w 290316"/>
                    <a:gd name="connsiteY1" fmla="*/ 551942 h 559656"/>
                    <a:gd name="connsiteX2" fmla="*/ 179635 w 290316"/>
                    <a:gd name="connsiteY2" fmla="*/ 348742 h 559656"/>
                    <a:gd name="connsiteX3" fmla="*/ 289702 w 290316"/>
                    <a:gd name="connsiteY3" fmla="*/ 232325 h 559656"/>
                    <a:gd name="connsiteX4" fmla="*/ 213502 w 290316"/>
                    <a:gd name="connsiteY4" fmla="*/ 50292 h 559656"/>
                    <a:gd name="connsiteX5" fmla="*/ 1836 w 290316"/>
                    <a:gd name="connsiteY5" fmla="*/ 34417 h 559656"/>
                    <a:gd name="connsiteX6" fmla="*/ 115077 w 290316"/>
                    <a:gd name="connsiteY6" fmla="*/ 469392 h 559656"/>
                    <a:gd name="connsiteX0" fmla="*/ 8725 w 374464"/>
                    <a:gd name="connsiteY0" fmla="*/ 214938 h 536095"/>
                    <a:gd name="connsiteX1" fmla="*/ 275425 w 374464"/>
                    <a:gd name="connsiteY1" fmla="*/ 534555 h 536095"/>
                    <a:gd name="connsiteX2" fmla="*/ 263783 w 374464"/>
                    <a:gd name="connsiteY2" fmla="*/ 331355 h 536095"/>
                    <a:gd name="connsiteX3" fmla="*/ 373850 w 374464"/>
                    <a:gd name="connsiteY3" fmla="*/ 214938 h 536095"/>
                    <a:gd name="connsiteX4" fmla="*/ 297650 w 374464"/>
                    <a:gd name="connsiteY4" fmla="*/ 32905 h 536095"/>
                    <a:gd name="connsiteX5" fmla="*/ 85984 w 374464"/>
                    <a:gd name="connsiteY5" fmla="*/ 17030 h 536095"/>
                    <a:gd name="connsiteX6" fmla="*/ 8725 w 374464"/>
                    <a:gd name="connsiteY6" fmla="*/ 214938 h 536095"/>
                    <a:gd name="connsiteX0" fmla="*/ 1323 w 367062"/>
                    <a:gd name="connsiteY0" fmla="*/ 214938 h 387078"/>
                    <a:gd name="connsiteX1" fmla="*/ 132556 w 367062"/>
                    <a:gd name="connsiteY1" fmla="*/ 382155 h 387078"/>
                    <a:gd name="connsiteX2" fmla="*/ 256381 w 367062"/>
                    <a:gd name="connsiteY2" fmla="*/ 331355 h 387078"/>
                    <a:gd name="connsiteX3" fmla="*/ 366448 w 367062"/>
                    <a:gd name="connsiteY3" fmla="*/ 214938 h 387078"/>
                    <a:gd name="connsiteX4" fmla="*/ 290248 w 367062"/>
                    <a:gd name="connsiteY4" fmla="*/ 32905 h 387078"/>
                    <a:gd name="connsiteX5" fmla="*/ 78582 w 367062"/>
                    <a:gd name="connsiteY5" fmla="*/ 17030 h 387078"/>
                    <a:gd name="connsiteX6" fmla="*/ 1323 w 367062"/>
                    <a:gd name="connsiteY6" fmla="*/ 214938 h 387078"/>
                    <a:gd name="connsiteX0" fmla="*/ 1323 w 367637"/>
                    <a:gd name="connsiteY0" fmla="*/ 220241 h 392381"/>
                    <a:gd name="connsiteX1" fmla="*/ 132556 w 367637"/>
                    <a:gd name="connsiteY1" fmla="*/ 387458 h 392381"/>
                    <a:gd name="connsiteX2" fmla="*/ 256381 w 367637"/>
                    <a:gd name="connsiteY2" fmla="*/ 336658 h 392381"/>
                    <a:gd name="connsiteX3" fmla="*/ 366448 w 367637"/>
                    <a:gd name="connsiteY3" fmla="*/ 220241 h 392381"/>
                    <a:gd name="connsiteX4" fmla="*/ 290248 w 367637"/>
                    <a:gd name="connsiteY4" fmla="*/ 38208 h 392381"/>
                    <a:gd name="connsiteX5" fmla="*/ 78582 w 367637"/>
                    <a:gd name="connsiteY5" fmla="*/ 22333 h 392381"/>
                    <a:gd name="connsiteX6" fmla="*/ 1323 w 367637"/>
                    <a:gd name="connsiteY6" fmla="*/ 220241 h 392381"/>
                    <a:gd name="connsiteX0" fmla="*/ 8197 w 374511"/>
                    <a:gd name="connsiteY0" fmla="*/ 220241 h 392381"/>
                    <a:gd name="connsiteX1" fmla="*/ 139430 w 374511"/>
                    <a:gd name="connsiteY1" fmla="*/ 387458 h 392381"/>
                    <a:gd name="connsiteX2" fmla="*/ 263255 w 374511"/>
                    <a:gd name="connsiteY2" fmla="*/ 336658 h 392381"/>
                    <a:gd name="connsiteX3" fmla="*/ 373322 w 374511"/>
                    <a:gd name="connsiteY3" fmla="*/ 220241 h 392381"/>
                    <a:gd name="connsiteX4" fmla="*/ 297122 w 374511"/>
                    <a:gd name="connsiteY4" fmla="*/ 38208 h 392381"/>
                    <a:gd name="connsiteX5" fmla="*/ 85456 w 374511"/>
                    <a:gd name="connsiteY5" fmla="*/ 22333 h 392381"/>
                    <a:gd name="connsiteX6" fmla="*/ 8197 w 374511"/>
                    <a:gd name="connsiteY6" fmla="*/ 220241 h 392381"/>
                    <a:gd name="connsiteX0" fmla="*/ 8018 w 373485"/>
                    <a:gd name="connsiteY0" fmla="*/ 216227 h 388367"/>
                    <a:gd name="connsiteX1" fmla="*/ 139251 w 373485"/>
                    <a:gd name="connsiteY1" fmla="*/ 383444 h 388367"/>
                    <a:gd name="connsiteX2" fmla="*/ 263076 w 373485"/>
                    <a:gd name="connsiteY2" fmla="*/ 332644 h 388367"/>
                    <a:gd name="connsiteX3" fmla="*/ 373143 w 373485"/>
                    <a:gd name="connsiteY3" fmla="*/ 216227 h 388367"/>
                    <a:gd name="connsiteX4" fmla="*/ 284243 w 373485"/>
                    <a:gd name="connsiteY4" fmla="*/ 42660 h 388367"/>
                    <a:gd name="connsiteX5" fmla="*/ 85277 w 373485"/>
                    <a:gd name="connsiteY5" fmla="*/ 18319 h 388367"/>
                    <a:gd name="connsiteX6" fmla="*/ 8018 w 373485"/>
                    <a:gd name="connsiteY6" fmla="*/ 216227 h 388367"/>
                    <a:gd name="connsiteX0" fmla="*/ 8018 w 373485"/>
                    <a:gd name="connsiteY0" fmla="*/ 221770 h 393910"/>
                    <a:gd name="connsiteX1" fmla="*/ 139251 w 373485"/>
                    <a:gd name="connsiteY1" fmla="*/ 388987 h 393910"/>
                    <a:gd name="connsiteX2" fmla="*/ 263076 w 373485"/>
                    <a:gd name="connsiteY2" fmla="*/ 338187 h 393910"/>
                    <a:gd name="connsiteX3" fmla="*/ 373143 w 373485"/>
                    <a:gd name="connsiteY3" fmla="*/ 221770 h 393910"/>
                    <a:gd name="connsiteX4" fmla="*/ 284243 w 373485"/>
                    <a:gd name="connsiteY4" fmla="*/ 48203 h 393910"/>
                    <a:gd name="connsiteX5" fmla="*/ 85277 w 373485"/>
                    <a:gd name="connsiteY5" fmla="*/ 23862 h 393910"/>
                    <a:gd name="connsiteX6" fmla="*/ 8018 w 373485"/>
                    <a:gd name="connsiteY6" fmla="*/ 221770 h 393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3485" h="393910">
                      <a:moveTo>
                        <a:pt x="8018" y="221770"/>
                      </a:moveTo>
                      <a:cubicBezTo>
                        <a:pt x="38181" y="286857"/>
                        <a:pt x="96741" y="369584"/>
                        <a:pt x="139251" y="388987"/>
                      </a:cubicBezTo>
                      <a:cubicBezTo>
                        <a:pt x="181761" y="408390"/>
                        <a:pt x="224094" y="366056"/>
                        <a:pt x="263076" y="338187"/>
                      </a:cubicBezTo>
                      <a:cubicBezTo>
                        <a:pt x="302058" y="310318"/>
                        <a:pt x="369615" y="270101"/>
                        <a:pt x="373143" y="221770"/>
                      </a:cubicBezTo>
                      <a:cubicBezTo>
                        <a:pt x="376671" y="173439"/>
                        <a:pt x="353387" y="115056"/>
                        <a:pt x="284243" y="48203"/>
                      </a:cubicBezTo>
                      <a:cubicBezTo>
                        <a:pt x="215099" y="-18650"/>
                        <a:pt x="131314" y="-5066"/>
                        <a:pt x="85277" y="23862"/>
                      </a:cubicBezTo>
                      <a:cubicBezTo>
                        <a:pt x="39240" y="52790"/>
                        <a:pt x="-22145" y="156683"/>
                        <a:pt x="8018" y="22177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Freeform 214"/>
                <p:cNvSpPr/>
                <p:nvPr/>
              </p:nvSpPr>
              <p:spPr>
                <a:xfrm>
                  <a:off x="5053768" y="4060823"/>
                  <a:ext cx="292100" cy="1746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2100"/>
                    <a:gd name="connsiteY0" fmla="*/ 0 h 107950"/>
                    <a:gd name="connsiteX1" fmla="*/ 292100 w 292100"/>
                    <a:gd name="connsiteY1" fmla="*/ 107950 h 107950"/>
                    <a:gd name="connsiteX0" fmla="*/ 0 w 292100"/>
                    <a:gd name="connsiteY0" fmla="*/ 0 h 174625"/>
                    <a:gd name="connsiteX1" fmla="*/ 292100 w 292100"/>
                    <a:gd name="connsiteY1" fmla="*/ 174625 h 17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100" h="174625">
                      <a:moveTo>
                        <a:pt x="0" y="0"/>
                      </a:moveTo>
                      <a:cubicBezTo>
                        <a:pt x="113242" y="96308"/>
                        <a:pt x="162983" y="116417"/>
                        <a:pt x="292100" y="1746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6" name="Freeform 215"/>
                <p:cNvSpPr/>
                <p:nvPr/>
              </p:nvSpPr>
              <p:spPr>
                <a:xfrm>
                  <a:off x="5153538" y="4137025"/>
                  <a:ext cx="165100" cy="2436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  <a:gd name="connsiteX0" fmla="*/ 0 w 203200"/>
                    <a:gd name="connsiteY0" fmla="*/ 60334 h 68318"/>
                    <a:gd name="connsiteX1" fmla="*/ 203200 w 203200"/>
                    <a:gd name="connsiteY1" fmla="*/ 9 h 68318"/>
                    <a:gd name="connsiteX0" fmla="*/ 0 w 165100"/>
                    <a:gd name="connsiteY0" fmla="*/ 0 h 24368"/>
                    <a:gd name="connsiteX1" fmla="*/ 165100 w 165100"/>
                    <a:gd name="connsiteY1" fmla="*/ 22225 h 2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100" h="24368">
                      <a:moveTo>
                        <a:pt x="0" y="0"/>
                      </a:moveTo>
                      <a:cubicBezTo>
                        <a:pt x="75142" y="35983"/>
                        <a:pt x="96308" y="21167"/>
                        <a:pt x="165100" y="222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Freeform 216"/>
                <p:cNvSpPr/>
                <p:nvPr/>
              </p:nvSpPr>
              <p:spPr>
                <a:xfrm>
                  <a:off x="5195873" y="5607050"/>
                  <a:ext cx="372533" cy="30268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2533" h="302684">
                      <a:moveTo>
                        <a:pt x="0" y="0"/>
                      </a:moveTo>
                      <a:cubicBezTo>
                        <a:pt x="123825" y="88900"/>
                        <a:pt x="183091" y="196851"/>
                        <a:pt x="372533" y="302684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Freeform 217"/>
                <p:cNvSpPr/>
                <p:nvPr/>
              </p:nvSpPr>
              <p:spPr>
                <a:xfrm>
                  <a:off x="5874418" y="3916743"/>
                  <a:ext cx="422330" cy="127756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422330"/>
                    <a:gd name="connsiteY0" fmla="*/ 0 h 1277560"/>
                    <a:gd name="connsiteX1" fmla="*/ 422330 w 422330"/>
                    <a:gd name="connsiteY1" fmla="*/ 1277560 h 1277560"/>
                    <a:gd name="connsiteX0" fmla="*/ 0 w 422330"/>
                    <a:gd name="connsiteY0" fmla="*/ 0 h 1277560"/>
                    <a:gd name="connsiteX1" fmla="*/ 422330 w 42233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2330" h="1277560">
                      <a:moveTo>
                        <a:pt x="0" y="0"/>
                      </a:moveTo>
                      <a:cubicBezTo>
                        <a:pt x="166239" y="295756"/>
                        <a:pt x="161221" y="898490"/>
                        <a:pt x="42233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Freeform 218"/>
                <p:cNvSpPr/>
                <p:nvPr/>
              </p:nvSpPr>
              <p:spPr>
                <a:xfrm rot="21151613">
                  <a:off x="4513685" y="3930607"/>
                  <a:ext cx="304096" cy="15661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Freeform 219"/>
                <p:cNvSpPr/>
                <p:nvPr/>
              </p:nvSpPr>
              <p:spPr>
                <a:xfrm rot="21176305">
                  <a:off x="4494707" y="3885201"/>
                  <a:ext cx="273949" cy="12751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23" name="Picture 122" descr="Callout_Map_Zoo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6" y="2574155"/>
              <a:ext cx="2609333" cy="3420000"/>
            </a:xfrm>
            <a:prstGeom prst="rect">
              <a:avLst/>
            </a:prstGeom>
          </p:spPr>
        </p:pic>
      </p:grpSp>
      <p:sp>
        <p:nvSpPr>
          <p:cNvPr id="228" name="Title 1"/>
          <p:cNvSpPr txBox="1">
            <a:spLocks/>
          </p:cNvSpPr>
          <p:nvPr/>
        </p:nvSpPr>
        <p:spPr>
          <a:xfrm>
            <a:off x="-11725" y="-55614"/>
            <a:ext cx="9144000" cy="6894609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vert="horz" lIns="91440" tIns="45720" rIns="91440" bIns="45720" rtlCol="0" anchor="t" anchorCtr="0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9" name="Title 1"/>
          <p:cNvSpPr>
            <a:spLocks noGrp="1"/>
          </p:cNvSpPr>
          <p:nvPr>
            <p:ph type="ctrTitle"/>
          </p:nvPr>
        </p:nvSpPr>
        <p:spPr>
          <a:xfrm>
            <a:off x="0" y="-55614"/>
            <a:ext cx="9144000" cy="1293425"/>
          </a:xfrm>
          <a:solidFill>
            <a:srgbClr val="FFFFFF">
              <a:alpha val="75000"/>
            </a:srgbClr>
          </a:solidFill>
        </p:spPr>
        <p:txBody>
          <a:bodyPr anchor="t" anchorCtr="0">
            <a:normAutofit fontScale="90000"/>
          </a:bodyPr>
          <a:lstStyle/>
          <a:p>
            <a:pPr algn="l"/>
            <a:r>
              <a:rPr lang="en-US" sz="5300" b="1" dirty="0"/>
              <a:t>The Fat Thumb</a:t>
            </a:r>
            <a:br>
              <a:rPr lang="en-US" b="1" dirty="0"/>
            </a:br>
            <a:r>
              <a:rPr lang="en-US" sz="2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Using the Thumb’s Contact Size For Single-Handed Mobile Interaction</a:t>
            </a:r>
          </a:p>
        </p:txBody>
      </p:sp>
      <p:sp>
        <p:nvSpPr>
          <p:cNvPr id="150" name="Subtitle 2"/>
          <p:cNvSpPr>
            <a:spLocks noGrp="1"/>
          </p:cNvSpPr>
          <p:nvPr>
            <p:ph type="subTitle" idx="1"/>
          </p:nvPr>
        </p:nvSpPr>
        <p:spPr>
          <a:xfrm>
            <a:off x="956185" y="5194300"/>
            <a:ext cx="7231630" cy="1658216"/>
          </a:xfrm>
        </p:spPr>
        <p:txBody>
          <a:bodyPr anchor="ctr" anchorCtr="1">
            <a:no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Sebastian Boring, David Ledo, Xiang ‘Anthony’ Chen, </a:t>
            </a:r>
            <a:b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Nicolai Marquardt, Anthony Tang, Saul Greenberg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solidFill>
                  <a:srgbClr val="595959"/>
                </a:solidFill>
              </a:rPr>
              <a:t>Interactions Lab, University of Calgary, Canada</a:t>
            </a:r>
          </a:p>
        </p:txBody>
      </p:sp>
      <p:pic>
        <p:nvPicPr>
          <p:cNvPr id="151" name="Picture 150" descr="ucalgar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1" y="5540895"/>
            <a:ext cx="12234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2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authors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1462355" y="954117"/>
            <a:ext cx="6244267" cy="5059690"/>
            <a:chOff x="1314398" y="1144137"/>
            <a:chExt cx="6244267" cy="5059690"/>
          </a:xfrm>
        </p:grpSpPr>
        <p:pic>
          <p:nvPicPr>
            <p:cNvPr id="3" name="Picture 2" descr="Anthony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398" y="2870082"/>
              <a:ext cx="720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9" name="Picture 58" descr="Tony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398" y="4606010"/>
              <a:ext cx="720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0" name="Picture 59" descr="David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398" y="2006314"/>
              <a:ext cx="720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1" name="Picture 60" descr="Saul.png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398" y="5483827"/>
              <a:ext cx="720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2" name="Picture 61" descr="Sebastian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398" y="1144137"/>
              <a:ext cx="720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3" name="Picture 62" descr="Nicolai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398" y="3735570"/>
              <a:ext cx="720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4" name="TextBox 63"/>
            <p:cNvSpPr txBox="1"/>
            <p:nvPr/>
          </p:nvSpPr>
          <p:spPr>
            <a:xfrm>
              <a:off x="2172380" y="1144137"/>
              <a:ext cx="2795244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" dirty="0"/>
                <a:t>Sebastian Boring</a:t>
              </a:r>
            </a:p>
            <a:p>
              <a:pPr>
                <a:lnSpc>
                  <a:spcPct val="80000"/>
                </a:lnSpc>
              </a:pPr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 of Calgary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172380" y="2870082"/>
              <a:ext cx="5386285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" dirty="0"/>
                <a:t>Xiang ‘Anthony’ Chen</a:t>
              </a:r>
            </a:p>
            <a:p>
              <a:pPr>
                <a:lnSpc>
                  <a:spcPct val="80000"/>
                </a:lnSpc>
              </a:pPr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 of Calgary (</a:t>
              </a: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now:</a:t>
              </a:r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Carnegie Mellon University)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172380" y="2021488"/>
              <a:ext cx="2121093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" dirty="0"/>
                <a:t>David Ledo</a:t>
              </a:r>
            </a:p>
            <a:p>
              <a:pPr>
                <a:lnSpc>
                  <a:spcPct val="80000"/>
                </a:lnSpc>
              </a:pPr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 of Calgary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172380" y="3735570"/>
              <a:ext cx="3035694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" dirty="0"/>
                <a:t>Nicolai Marquardt</a:t>
              </a:r>
            </a:p>
            <a:p>
              <a:pPr>
                <a:lnSpc>
                  <a:spcPct val="80000"/>
                </a:lnSpc>
              </a:pPr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 of Calgary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172380" y="5461515"/>
              <a:ext cx="2593679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" dirty="0"/>
                <a:t>Saul Greenberg</a:t>
              </a:r>
            </a:p>
            <a:p>
              <a:pPr>
                <a:lnSpc>
                  <a:spcPct val="80000"/>
                </a:lnSpc>
              </a:pPr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 of Calgary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172380" y="4612921"/>
              <a:ext cx="2361494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000" dirty="0"/>
                <a:t>Anthony Tang</a:t>
              </a:r>
            </a:p>
            <a:p>
              <a:pPr>
                <a:lnSpc>
                  <a:spcPct val="80000"/>
                </a:lnSpc>
              </a:pPr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University of Calgary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872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at Thumb (Motivation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F6B5FA-9459-72AB-DBE5-17793C4B29B5}"/>
              </a:ext>
            </a:extLst>
          </p:cNvPr>
          <p:cNvSpPr txBox="1"/>
          <p:nvPr/>
        </p:nvSpPr>
        <p:spPr>
          <a:xfrm>
            <a:off x="7175500" y="69850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14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ebastian\Dropbox\Professional\Projects\Fat Thumb\Presentations\MobileHCI 2012\Figures\Motivation\Pers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656" y="0"/>
            <a:ext cx="3538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TextBox 130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one-handed interaction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how to switch between modes?</a:t>
            </a:r>
          </a:p>
        </p:txBody>
      </p:sp>
      <p:grpSp>
        <p:nvGrpSpPr>
          <p:cNvPr id="3" name="Group 2"/>
          <p:cNvGrpSpPr/>
          <p:nvPr/>
        </p:nvGrpSpPr>
        <p:grpSpPr>
          <a:xfrm rot="21361895">
            <a:off x="123034" y="1073952"/>
            <a:ext cx="6831240" cy="4873050"/>
            <a:chOff x="105434" y="845352"/>
            <a:chExt cx="6831240" cy="4873050"/>
          </a:xfrm>
        </p:grpSpPr>
        <p:pic>
          <p:nvPicPr>
            <p:cNvPr id="5123" name="Picture 3" descr="C:\Users\Sebastian\Dropbox\Professional\Projects\Fat Thumb\Presentations\MobileHCI 2012\Figures\Motivation\Pinch_CloseU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34" y="845352"/>
              <a:ext cx="6831240" cy="4873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Left-Right Arrow 1"/>
            <p:cNvSpPr/>
            <p:nvPr/>
          </p:nvSpPr>
          <p:spPr>
            <a:xfrm rot="18113323">
              <a:off x="1831928" y="2406058"/>
              <a:ext cx="848797" cy="391886"/>
            </a:xfrm>
            <a:prstGeom prst="leftRight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60" name="Multiply 59"/>
          <p:cNvSpPr/>
          <p:nvPr/>
        </p:nvSpPr>
        <p:spPr>
          <a:xfrm rot="753720">
            <a:off x="-143720" y="4036168"/>
            <a:ext cx="3239161" cy="3239161"/>
          </a:xfrm>
          <a:prstGeom prst="mathMultiply">
            <a:avLst>
              <a:gd name="adj1" fmla="val 13563"/>
            </a:avLst>
          </a:prstGeom>
          <a:solidFill>
            <a:schemeClr val="accent2">
              <a:lumMod val="75000"/>
            </a:schemeClr>
          </a:solidFill>
          <a:ln w="2857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1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contact size as mode switch</a:t>
            </a:r>
          </a:p>
          <a:p>
            <a:pPr algn="r">
              <a:lnSpc>
                <a:spcPts val="3000"/>
              </a:lnSpc>
            </a:pPr>
            <a:r>
              <a:rPr lang="en-US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while</a:t>
            </a: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the touch is </a:t>
            </a:r>
            <a:r>
              <a:rPr lang="en-US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motion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32954" y="1393352"/>
            <a:ext cx="5564337" cy="5581076"/>
            <a:chOff x="2186250" y="1781303"/>
            <a:chExt cx="5564337" cy="5581076"/>
          </a:xfrm>
        </p:grpSpPr>
        <p:grpSp>
          <p:nvGrpSpPr>
            <p:cNvPr id="39" name="Group 38"/>
            <p:cNvGrpSpPr/>
            <p:nvPr/>
          </p:nvGrpSpPr>
          <p:grpSpPr>
            <a:xfrm>
              <a:off x="2949143" y="1781303"/>
              <a:ext cx="4801444" cy="5581076"/>
              <a:chOff x="3828357" y="2413000"/>
              <a:chExt cx="3743317" cy="4351135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3828357" y="3648075"/>
                <a:ext cx="289649" cy="992189"/>
                <a:chOff x="3828357" y="3648075"/>
                <a:chExt cx="289649" cy="992189"/>
              </a:xfrm>
            </p:grpSpPr>
            <p:sp>
              <p:nvSpPr>
                <p:cNvPr id="63" name="Freeform 62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Freeform 63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Freeform 64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2" name="Group 41"/>
              <p:cNvGrpSpPr/>
              <p:nvPr/>
            </p:nvGrpSpPr>
            <p:grpSpPr>
              <a:xfrm>
                <a:off x="3978511" y="2413000"/>
                <a:ext cx="1438642" cy="2649954"/>
                <a:chOff x="3993781" y="2413000"/>
                <a:chExt cx="1438642" cy="2649954"/>
              </a:xfrm>
            </p:grpSpPr>
            <p:sp>
              <p:nvSpPr>
                <p:cNvPr id="58" name="Freeform 57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 58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reeform 60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C3EE6E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Freeform 61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3" name="Group 42"/>
              <p:cNvGrpSpPr/>
              <p:nvPr/>
            </p:nvGrpSpPr>
            <p:grpSpPr>
              <a:xfrm>
                <a:off x="4412030" y="2904067"/>
                <a:ext cx="3159644" cy="3860068"/>
                <a:chOff x="4412030" y="2904067"/>
                <a:chExt cx="3159644" cy="3860068"/>
              </a:xfrm>
            </p:grpSpPr>
            <p:sp>
              <p:nvSpPr>
                <p:cNvPr id="44" name="Freeform 43"/>
                <p:cNvSpPr/>
                <p:nvPr/>
              </p:nvSpPr>
              <p:spPr>
                <a:xfrm>
                  <a:off x="4412030" y="2904067"/>
                  <a:ext cx="3159644" cy="3860068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83823 w 3902235"/>
                    <a:gd name="connsiteY1" fmla="*/ 3097295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86978 w 3902235"/>
                    <a:gd name="connsiteY0" fmla="*/ 3860068 h 3860068"/>
                    <a:gd name="connsiteX1" fmla="*/ 1183823 w 3902235"/>
                    <a:gd name="connsiteY1" fmla="*/ 3097295 h 3860068"/>
                    <a:gd name="connsiteX2" fmla="*/ 998168 w 3902235"/>
                    <a:gd name="connsiteY2" fmla="*/ 2717800 h 3860068"/>
                    <a:gd name="connsiteX3" fmla="*/ 637276 w 3902235"/>
                    <a:gd name="connsiteY3" fmla="*/ 2232025 h 3860068"/>
                    <a:gd name="connsiteX4" fmla="*/ 525093 w 3902235"/>
                    <a:gd name="connsiteY4" fmla="*/ 1606550 h 3860068"/>
                    <a:gd name="connsiteX5" fmla="*/ 397035 w 3902235"/>
                    <a:gd name="connsiteY5" fmla="*/ 1192741 h 3860068"/>
                    <a:gd name="connsiteX6" fmla="*/ 166318 w 3902235"/>
                    <a:gd name="connsiteY6" fmla="*/ 972608 h 3860068"/>
                    <a:gd name="connsiteX7" fmla="*/ 160 w 3902235"/>
                    <a:gd name="connsiteY7" fmla="*/ 647700 h 3860068"/>
                    <a:gd name="connsiteX8" fmla="*/ 123985 w 3902235"/>
                    <a:gd name="connsiteY8" fmla="*/ 436033 h 3860068"/>
                    <a:gd name="connsiteX9" fmla="*/ 346235 w 3902235"/>
                    <a:gd name="connsiteY9" fmla="*/ 465666 h 3860068"/>
                    <a:gd name="connsiteX10" fmla="*/ 498635 w 3902235"/>
                    <a:gd name="connsiteY10" fmla="*/ 583141 h 3860068"/>
                    <a:gd name="connsiteX11" fmla="*/ 610818 w 3902235"/>
                    <a:gd name="connsiteY11" fmla="*/ 641350 h 3860068"/>
                    <a:gd name="connsiteX12" fmla="*/ 834126 w 3902235"/>
                    <a:gd name="connsiteY12" fmla="*/ 963083 h 3860068"/>
                    <a:gd name="connsiteX13" fmla="*/ 955835 w 3902235"/>
                    <a:gd name="connsiteY13" fmla="*/ 1083733 h 3860068"/>
                    <a:gd name="connsiteX14" fmla="*/ 934668 w 3902235"/>
                    <a:gd name="connsiteY14" fmla="*/ 914400 h 3860068"/>
                    <a:gd name="connsiteX15" fmla="*/ 954776 w 3902235"/>
                    <a:gd name="connsiteY15" fmla="*/ 832908 h 3860068"/>
                    <a:gd name="connsiteX16" fmla="*/ 956894 w 3902235"/>
                    <a:gd name="connsiteY16" fmla="*/ 607483 h 3860068"/>
                    <a:gd name="connsiteX17" fmla="*/ 1023569 w 3902235"/>
                    <a:gd name="connsiteY17" fmla="*/ 642408 h 3860068"/>
                    <a:gd name="connsiteX18" fmla="*/ 944194 w 3902235"/>
                    <a:gd name="connsiteY18" fmla="*/ 470958 h 3860068"/>
                    <a:gd name="connsiteX19" fmla="*/ 938901 w 3902235"/>
                    <a:gd name="connsiteY19" fmla="*/ 0 h 3860068"/>
                    <a:gd name="connsiteX20" fmla="*/ 1209835 w 3902235"/>
                    <a:gd name="connsiteY20" fmla="*/ 67733 h 3860068"/>
                    <a:gd name="connsiteX21" fmla="*/ 1286035 w 3902235"/>
                    <a:gd name="connsiteY21" fmla="*/ 127000 h 3860068"/>
                    <a:gd name="connsiteX22" fmla="*/ 1413035 w 3902235"/>
                    <a:gd name="connsiteY22" fmla="*/ 313266 h 3860068"/>
                    <a:gd name="connsiteX23" fmla="*/ 1624701 w 3902235"/>
                    <a:gd name="connsiteY23" fmla="*/ 635000 h 3860068"/>
                    <a:gd name="connsiteX24" fmla="*/ 1752760 w 3902235"/>
                    <a:gd name="connsiteY24" fmla="*/ 778933 h 3860068"/>
                    <a:gd name="connsiteX25" fmla="*/ 1921035 w 3902235"/>
                    <a:gd name="connsiteY25" fmla="*/ 1346200 h 3860068"/>
                    <a:gd name="connsiteX26" fmla="*/ 2141168 w 3902235"/>
                    <a:gd name="connsiteY26" fmla="*/ 2175933 h 3860068"/>
                    <a:gd name="connsiteX27" fmla="*/ 2463960 w 3902235"/>
                    <a:gd name="connsiteY27" fmla="*/ 2603500 h 3860068"/>
                    <a:gd name="connsiteX28" fmla="*/ 3902235 w 3902235"/>
                    <a:gd name="connsiteY28" fmla="*/ 3572933 h 3860068"/>
                    <a:gd name="connsiteX29" fmla="*/ 1686978 w 3902235"/>
                    <a:gd name="connsiteY29" fmla="*/ 3860068 h 3860068"/>
                    <a:gd name="connsiteX0" fmla="*/ 1686978 w 3318063"/>
                    <a:gd name="connsiteY0" fmla="*/ 3860068 h 3860068"/>
                    <a:gd name="connsiteX1" fmla="*/ 1183823 w 3318063"/>
                    <a:gd name="connsiteY1" fmla="*/ 3097295 h 3860068"/>
                    <a:gd name="connsiteX2" fmla="*/ 998168 w 3318063"/>
                    <a:gd name="connsiteY2" fmla="*/ 2717800 h 3860068"/>
                    <a:gd name="connsiteX3" fmla="*/ 637276 w 3318063"/>
                    <a:gd name="connsiteY3" fmla="*/ 2232025 h 3860068"/>
                    <a:gd name="connsiteX4" fmla="*/ 525093 w 3318063"/>
                    <a:gd name="connsiteY4" fmla="*/ 1606550 h 3860068"/>
                    <a:gd name="connsiteX5" fmla="*/ 397035 w 3318063"/>
                    <a:gd name="connsiteY5" fmla="*/ 1192741 h 3860068"/>
                    <a:gd name="connsiteX6" fmla="*/ 166318 w 3318063"/>
                    <a:gd name="connsiteY6" fmla="*/ 972608 h 3860068"/>
                    <a:gd name="connsiteX7" fmla="*/ 160 w 3318063"/>
                    <a:gd name="connsiteY7" fmla="*/ 647700 h 3860068"/>
                    <a:gd name="connsiteX8" fmla="*/ 123985 w 3318063"/>
                    <a:gd name="connsiteY8" fmla="*/ 436033 h 3860068"/>
                    <a:gd name="connsiteX9" fmla="*/ 346235 w 3318063"/>
                    <a:gd name="connsiteY9" fmla="*/ 465666 h 3860068"/>
                    <a:gd name="connsiteX10" fmla="*/ 498635 w 3318063"/>
                    <a:gd name="connsiteY10" fmla="*/ 583141 h 3860068"/>
                    <a:gd name="connsiteX11" fmla="*/ 610818 w 3318063"/>
                    <a:gd name="connsiteY11" fmla="*/ 641350 h 3860068"/>
                    <a:gd name="connsiteX12" fmla="*/ 834126 w 3318063"/>
                    <a:gd name="connsiteY12" fmla="*/ 963083 h 3860068"/>
                    <a:gd name="connsiteX13" fmla="*/ 955835 w 3318063"/>
                    <a:gd name="connsiteY13" fmla="*/ 1083733 h 3860068"/>
                    <a:gd name="connsiteX14" fmla="*/ 934668 w 3318063"/>
                    <a:gd name="connsiteY14" fmla="*/ 914400 h 3860068"/>
                    <a:gd name="connsiteX15" fmla="*/ 954776 w 3318063"/>
                    <a:gd name="connsiteY15" fmla="*/ 832908 h 3860068"/>
                    <a:gd name="connsiteX16" fmla="*/ 956894 w 3318063"/>
                    <a:gd name="connsiteY16" fmla="*/ 607483 h 3860068"/>
                    <a:gd name="connsiteX17" fmla="*/ 1023569 w 3318063"/>
                    <a:gd name="connsiteY17" fmla="*/ 642408 h 3860068"/>
                    <a:gd name="connsiteX18" fmla="*/ 944194 w 3318063"/>
                    <a:gd name="connsiteY18" fmla="*/ 470958 h 3860068"/>
                    <a:gd name="connsiteX19" fmla="*/ 938901 w 3318063"/>
                    <a:gd name="connsiteY19" fmla="*/ 0 h 3860068"/>
                    <a:gd name="connsiteX20" fmla="*/ 1209835 w 3318063"/>
                    <a:gd name="connsiteY20" fmla="*/ 67733 h 3860068"/>
                    <a:gd name="connsiteX21" fmla="*/ 1286035 w 3318063"/>
                    <a:gd name="connsiteY21" fmla="*/ 127000 h 3860068"/>
                    <a:gd name="connsiteX22" fmla="*/ 1413035 w 3318063"/>
                    <a:gd name="connsiteY22" fmla="*/ 313266 h 3860068"/>
                    <a:gd name="connsiteX23" fmla="*/ 1624701 w 3318063"/>
                    <a:gd name="connsiteY23" fmla="*/ 635000 h 3860068"/>
                    <a:gd name="connsiteX24" fmla="*/ 1752760 w 3318063"/>
                    <a:gd name="connsiteY24" fmla="*/ 778933 h 3860068"/>
                    <a:gd name="connsiteX25" fmla="*/ 1921035 w 3318063"/>
                    <a:gd name="connsiteY25" fmla="*/ 1346200 h 3860068"/>
                    <a:gd name="connsiteX26" fmla="*/ 2141168 w 3318063"/>
                    <a:gd name="connsiteY26" fmla="*/ 2175933 h 3860068"/>
                    <a:gd name="connsiteX27" fmla="*/ 2463960 w 3318063"/>
                    <a:gd name="connsiteY27" fmla="*/ 2603500 h 3860068"/>
                    <a:gd name="connsiteX28" fmla="*/ 3318063 w 3318063"/>
                    <a:gd name="connsiteY28" fmla="*/ 3800662 h 3860068"/>
                    <a:gd name="connsiteX29" fmla="*/ 1686978 w 3318063"/>
                    <a:gd name="connsiteY29" fmla="*/ 3860068 h 3860068"/>
                    <a:gd name="connsiteX0" fmla="*/ 1686978 w 3322067"/>
                    <a:gd name="connsiteY0" fmla="*/ 3860068 h 3860068"/>
                    <a:gd name="connsiteX1" fmla="*/ 1183823 w 3322067"/>
                    <a:gd name="connsiteY1" fmla="*/ 3097295 h 3860068"/>
                    <a:gd name="connsiteX2" fmla="*/ 998168 w 3322067"/>
                    <a:gd name="connsiteY2" fmla="*/ 2717800 h 3860068"/>
                    <a:gd name="connsiteX3" fmla="*/ 637276 w 3322067"/>
                    <a:gd name="connsiteY3" fmla="*/ 2232025 h 3860068"/>
                    <a:gd name="connsiteX4" fmla="*/ 525093 w 3322067"/>
                    <a:gd name="connsiteY4" fmla="*/ 1606550 h 3860068"/>
                    <a:gd name="connsiteX5" fmla="*/ 397035 w 3322067"/>
                    <a:gd name="connsiteY5" fmla="*/ 1192741 h 3860068"/>
                    <a:gd name="connsiteX6" fmla="*/ 166318 w 3322067"/>
                    <a:gd name="connsiteY6" fmla="*/ 972608 h 3860068"/>
                    <a:gd name="connsiteX7" fmla="*/ 160 w 3322067"/>
                    <a:gd name="connsiteY7" fmla="*/ 647700 h 3860068"/>
                    <a:gd name="connsiteX8" fmla="*/ 123985 w 3322067"/>
                    <a:gd name="connsiteY8" fmla="*/ 436033 h 3860068"/>
                    <a:gd name="connsiteX9" fmla="*/ 346235 w 3322067"/>
                    <a:gd name="connsiteY9" fmla="*/ 465666 h 3860068"/>
                    <a:gd name="connsiteX10" fmla="*/ 498635 w 3322067"/>
                    <a:gd name="connsiteY10" fmla="*/ 583141 h 3860068"/>
                    <a:gd name="connsiteX11" fmla="*/ 610818 w 3322067"/>
                    <a:gd name="connsiteY11" fmla="*/ 641350 h 3860068"/>
                    <a:gd name="connsiteX12" fmla="*/ 834126 w 3322067"/>
                    <a:gd name="connsiteY12" fmla="*/ 963083 h 3860068"/>
                    <a:gd name="connsiteX13" fmla="*/ 955835 w 3322067"/>
                    <a:gd name="connsiteY13" fmla="*/ 1083733 h 3860068"/>
                    <a:gd name="connsiteX14" fmla="*/ 934668 w 3322067"/>
                    <a:gd name="connsiteY14" fmla="*/ 914400 h 3860068"/>
                    <a:gd name="connsiteX15" fmla="*/ 954776 w 3322067"/>
                    <a:gd name="connsiteY15" fmla="*/ 832908 h 3860068"/>
                    <a:gd name="connsiteX16" fmla="*/ 956894 w 3322067"/>
                    <a:gd name="connsiteY16" fmla="*/ 607483 h 3860068"/>
                    <a:gd name="connsiteX17" fmla="*/ 1023569 w 3322067"/>
                    <a:gd name="connsiteY17" fmla="*/ 642408 h 3860068"/>
                    <a:gd name="connsiteX18" fmla="*/ 944194 w 3322067"/>
                    <a:gd name="connsiteY18" fmla="*/ 470958 h 3860068"/>
                    <a:gd name="connsiteX19" fmla="*/ 938901 w 3322067"/>
                    <a:gd name="connsiteY19" fmla="*/ 0 h 3860068"/>
                    <a:gd name="connsiteX20" fmla="*/ 1209835 w 3322067"/>
                    <a:gd name="connsiteY20" fmla="*/ 67733 h 3860068"/>
                    <a:gd name="connsiteX21" fmla="*/ 1286035 w 3322067"/>
                    <a:gd name="connsiteY21" fmla="*/ 127000 h 3860068"/>
                    <a:gd name="connsiteX22" fmla="*/ 1413035 w 3322067"/>
                    <a:gd name="connsiteY22" fmla="*/ 313266 h 3860068"/>
                    <a:gd name="connsiteX23" fmla="*/ 1624701 w 3322067"/>
                    <a:gd name="connsiteY23" fmla="*/ 635000 h 3860068"/>
                    <a:gd name="connsiteX24" fmla="*/ 1752760 w 3322067"/>
                    <a:gd name="connsiteY24" fmla="*/ 778933 h 3860068"/>
                    <a:gd name="connsiteX25" fmla="*/ 1921035 w 3322067"/>
                    <a:gd name="connsiteY25" fmla="*/ 1346200 h 3860068"/>
                    <a:gd name="connsiteX26" fmla="*/ 2141168 w 3322067"/>
                    <a:gd name="connsiteY26" fmla="*/ 2175933 h 3860068"/>
                    <a:gd name="connsiteX27" fmla="*/ 3318063 w 3322067"/>
                    <a:gd name="connsiteY27" fmla="*/ 3800662 h 3860068"/>
                    <a:gd name="connsiteX28" fmla="*/ 1686978 w 3322067"/>
                    <a:gd name="connsiteY28" fmla="*/ 3860068 h 3860068"/>
                    <a:gd name="connsiteX0" fmla="*/ 1686978 w 3322181"/>
                    <a:gd name="connsiteY0" fmla="*/ 3860068 h 3860068"/>
                    <a:gd name="connsiteX1" fmla="*/ 1183823 w 3322181"/>
                    <a:gd name="connsiteY1" fmla="*/ 3097295 h 3860068"/>
                    <a:gd name="connsiteX2" fmla="*/ 998168 w 3322181"/>
                    <a:gd name="connsiteY2" fmla="*/ 2717800 h 3860068"/>
                    <a:gd name="connsiteX3" fmla="*/ 637276 w 3322181"/>
                    <a:gd name="connsiteY3" fmla="*/ 2232025 h 3860068"/>
                    <a:gd name="connsiteX4" fmla="*/ 525093 w 3322181"/>
                    <a:gd name="connsiteY4" fmla="*/ 1606550 h 3860068"/>
                    <a:gd name="connsiteX5" fmla="*/ 397035 w 3322181"/>
                    <a:gd name="connsiteY5" fmla="*/ 1192741 h 3860068"/>
                    <a:gd name="connsiteX6" fmla="*/ 166318 w 3322181"/>
                    <a:gd name="connsiteY6" fmla="*/ 972608 h 3860068"/>
                    <a:gd name="connsiteX7" fmla="*/ 160 w 3322181"/>
                    <a:gd name="connsiteY7" fmla="*/ 647700 h 3860068"/>
                    <a:gd name="connsiteX8" fmla="*/ 123985 w 3322181"/>
                    <a:gd name="connsiteY8" fmla="*/ 436033 h 3860068"/>
                    <a:gd name="connsiteX9" fmla="*/ 346235 w 3322181"/>
                    <a:gd name="connsiteY9" fmla="*/ 465666 h 3860068"/>
                    <a:gd name="connsiteX10" fmla="*/ 498635 w 3322181"/>
                    <a:gd name="connsiteY10" fmla="*/ 583141 h 3860068"/>
                    <a:gd name="connsiteX11" fmla="*/ 610818 w 3322181"/>
                    <a:gd name="connsiteY11" fmla="*/ 641350 h 3860068"/>
                    <a:gd name="connsiteX12" fmla="*/ 834126 w 3322181"/>
                    <a:gd name="connsiteY12" fmla="*/ 963083 h 3860068"/>
                    <a:gd name="connsiteX13" fmla="*/ 955835 w 3322181"/>
                    <a:gd name="connsiteY13" fmla="*/ 1083733 h 3860068"/>
                    <a:gd name="connsiteX14" fmla="*/ 934668 w 3322181"/>
                    <a:gd name="connsiteY14" fmla="*/ 914400 h 3860068"/>
                    <a:gd name="connsiteX15" fmla="*/ 954776 w 3322181"/>
                    <a:gd name="connsiteY15" fmla="*/ 832908 h 3860068"/>
                    <a:gd name="connsiteX16" fmla="*/ 956894 w 3322181"/>
                    <a:gd name="connsiteY16" fmla="*/ 607483 h 3860068"/>
                    <a:gd name="connsiteX17" fmla="*/ 1023569 w 3322181"/>
                    <a:gd name="connsiteY17" fmla="*/ 642408 h 3860068"/>
                    <a:gd name="connsiteX18" fmla="*/ 944194 w 3322181"/>
                    <a:gd name="connsiteY18" fmla="*/ 470958 h 3860068"/>
                    <a:gd name="connsiteX19" fmla="*/ 938901 w 3322181"/>
                    <a:gd name="connsiteY19" fmla="*/ 0 h 3860068"/>
                    <a:gd name="connsiteX20" fmla="*/ 1209835 w 3322181"/>
                    <a:gd name="connsiteY20" fmla="*/ 67733 h 3860068"/>
                    <a:gd name="connsiteX21" fmla="*/ 1286035 w 3322181"/>
                    <a:gd name="connsiteY21" fmla="*/ 127000 h 3860068"/>
                    <a:gd name="connsiteX22" fmla="*/ 1413035 w 3322181"/>
                    <a:gd name="connsiteY22" fmla="*/ 313266 h 3860068"/>
                    <a:gd name="connsiteX23" fmla="*/ 1624701 w 3322181"/>
                    <a:gd name="connsiteY23" fmla="*/ 635000 h 3860068"/>
                    <a:gd name="connsiteX24" fmla="*/ 1752760 w 3322181"/>
                    <a:gd name="connsiteY24" fmla="*/ 778933 h 3860068"/>
                    <a:gd name="connsiteX25" fmla="*/ 1921035 w 3322181"/>
                    <a:gd name="connsiteY25" fmla="*/ 1346200 h 3860068"/>
                    <a:gd name="connsiteX26" fmla="*/ 2170872 w 3322181"/>
                    <a:gd name="connsiteY26" fmla="*/ 2294748 h 3860068"/>
                    <a:gd name="connsiteX27" fmla="*/ 3318063 w 3322181"/>
                    <a:gd name="connsiteY27" fmla="*/ 3800662 h 3860068"/>
                    <a:gd name="connsiteX28" fmla="*/ 1686978 w 3322181"/>
                    <a:gd name="connsiteY28" fmla="*/ 3860068 h 3860068"/>
                    <a:gd name="connsiteX0" fmla="*/ 1686978 w 3321997"/>
                    <a:gd name="connsiteY0" fmla="*/ 3860068 h 3860068"/>
                    <a:gd name="connsiteX1" fmla="*/ 1183823 w 3321997"/>
                    <a:gd name="connsiteY1" fmla="*/ 3097295 h 3860068"/>
                    <a:gd name="connsiteX2" fmla="*/ 998168 w 3321997"/>
                    <a:gd name="connsiteY2" fmla="*/ 2717800 h 3860068"/>
                    <a:gd name="connsiteX3" fmla="*/ 637276 w 3321997"/>
                    <a:gd name="connsiteY3" fmla="*/ 2232025 h 3860068"/>
                    <a:gd name="connsiteX4" fmla="*/ 525093 w 3321997"/>
                    <a:gd name="connsiteY4" fmla="*/ 1606550 h 3860068"/>
                    <a:gd name="connsiteX5" fmla="*/ 397035 w 3321997"/>
                    <a:gd name="connsiteY5" fmla="*/ 1192741 h 3860068"/>
                    <a:gd name="connsiteX6" fmla="*/ 166318 w 3321997"/>
                    <a:gd name="connsiteY6" fmla="*/ 972608 h 3860068"/>
                    <a:gd name="connsiteX7" fmla="*/ 160 w 3321997"/>
                    <a:gd name="connsiteY7" fmla="*/ 647700 h 3860068"/>
                    <a:gd name="connsiteX8" fmla="*/ 123985 w 3321997"/>
                    <a:gd name="connsiteY8" fmla="*/ 436033 h 3860068"/>
                    <a:gd name="connsiteX9" fmla="*/ 346235 w 3321997"/>
                    <a:gd name="connsiteY9" fmla="*/ 465666 h 3860068"/>
                    <a:gd name="connsiteX10" fmla="*/ 498635 w 3321997"/>
                    <a:gd name="connsiteY10" fmla="*/ 583141 h 3860068"/>
                    <a:gd name="connsiteX11" fmla="*/ 610818 w 3321997"/>
                    <a:gd name="connsiteY11" fmla="*/ 641350 h 3860068"/>
                    <a:gd name="connsiteX12" fmla="*/ 834126 w 3321997"/>
                    <a:gd name="connsiteY12" fmla="*/ 963083 h 3860068"/>
                    <a:gd name="connsiteX13" fmla="*/ 955835 w 3321997"/>
                    <a:gd name="connsiteY13" fmla="*/ 1083733 h 3860068"/>
                    <a:gd name="connsiteX14" fmla="*/ 934668 w 3321997"/>
                    <a:gd name="connsiteY14" fmla="*/ 914400 h 3860068"/>
                    <a:gd name="connsiteX15" fmla="*/ 954776 w 3321997"/>
                    <a:gd name="connsiteY15" fmla="*/ 832908 h 3860068"/>
                    <a:gd name="connsiteX16" fmla="*/ 956894 w 3321997"/>
                    <a:gd name="connsiteY16" fmla="*/ 607483 h 3860068"/>
                    <a:gd name="connsiteX17" fmla="*/ 1023569 w 3321997"/>
                    <a:gd name="connsiteY17" fmla="*/ 642408 h 3860068"/>
                    <a:gd name="connsiteX18" fmla="*/ 944194 w 3321997"/>
                    <a:gd name="connsiteY18" fmla="*/ 470958 h 3860068"/>
                    <a:gd name="connsiteX19" fmla="*/ 938901 w 3321997"/>
                    <a:gd name="connsiteY19" fmla="*/ 0 h 3860068"/>
                    <a:gd name="connsiteX20" fmla="*/ 1209835 w 3321997"/>
                    <a:gd name="connsiteY20" fmla="*/ 67733 h 3860068"/>
                    <a:gd name="connsiteX21" fmla="*/ 1286035 w 3321997"/>
                    <a:gd name="connsiteY21" fmla="*/ 127000 h 3860068"/>
                    <a:gd name="connsiteX22" fmla="*/ 1413035 w 3321997"/>
                    <a:gd name="connsiteY22" fmla="*/ 313266 h 3860068"/>
                    <a:gd name="connsiteX23" fmla="*/ 1624701 w 3321997"/>
                    <a:gd name="connsiteY23" fmla="*/ 635000 h 3860068"/>
                    <a:gd name="connsiteX24" fmla="*/ 1752760 w 3321997"/>
                    <a:gd name="connsiteY24" fmla="*/ 778933 h 3860068"/>
                    <a:gd name="connsiteX25" fmla="*/ 1921035 w 3321997"/>
                    <a:gd name="connsiteY25" fmla="*/ 1346200 h 3860068"/>
                    <a:gd name="connsiteX26" fmla="*/ 2170872 w 3321997"/>
                    <a:gd name="connsiteY26" fmla="*/ 2294748 h 3860068"/>
                    <a:gd name="connsiteX27" fmla="*/ 3318063 w 3321997"/>
                    <a:gd name="connsiteY27" fmla="*/ 3800662 h 3860068"/>
                    <a:gd name="connsiteX28" fmla="*/ 1686978 w 3321997"/>
                    <a:gd name="connsiteY28" fmla="*/ 3860068 h 3860068"/>
                    <a:gd name="connsiteX0" fmla="*/ 1686978 w 3322069"/>
                    <a:gd name="connsiteY0" fmla="*/ 3860068 h 3860068"/>
                    <a:gd name="connsiteX1" fmla="*/ 1183823 w 3322069"/>
                    <a:gd name="connsiteY1" fmla="*/ 3097295 h 3860068"/>
                    <a:gd name="connsiteX2" fmla="*/ 998168 w 3322069"/>
                    <a:gd name="connsiteY2" fmla="*/ 2717800 h 3860068"/>
                    <a:gd name="connsiteX3" fmla="*/ 637276 w 3322069"/>
                    <a:gd name="connsiteY3" fmla="*/ 2232025 h 3860068"/>
                    <a:gd name="connsiteX4" fmla="*/ 525093 w 3322069"/>
                    <a:gd name="connsiteY4" fmla="*/ 1606550 h 3860068"/>
                    <a:gd name="connsiteX5" fmla="*/ 397035 w 3322069"/>
                    <a:gd name="connsiteY5" fmla="*/ 1192741 h 3860068"/>
                    <a:gd name="connsiteX6" fmla="*/ 166318 w 3322069"/>
                    <a:gd name="connsiteY6" fmla="*/ 972608 h 3860068"/>
                    <a:gd name="connsiteX7" fmla="*/ 160 w 3322069"/>
                    <a:gd name="connsiteY7" fmla="*/ 647700 h 3860068"/>
                    <a:gd name="connsiteX8" fmla="*/ 123985 w 3322069"/>
                    <a:gd name="connsiteY8" fmla="*/ 436033 h 3860068"/>
                    <a:gd name="connsiteX9" fmla="*/ 346235 w 3322069"/>
                    <a:gd name="connsiteY9" fmla="*/ 465666 h 3860068"/>
                    <a:gd name="connsiteX10" fmla="*/ 498635 w 3322069"/>
                    <a:gd name="connsiteY10" fmla="*/ 583141 h 3860068"/>
                    <a:gd name="connsiteX11" fmla="*/ 610818 w 3322069"/>
                    <a:gd name="connsiteY11" fmla="*/ 641350 h 3860068"/>
                    <a:gd name="connsiteX12" fmla="*/ 834126 w 3322069"/>
                    <a:gd name="connsiteY12" fmla="*/ 963083 h 3860068"/>
                    <a:gd name="connsiteX13" fmla="*/ 955835 w 3322069"/>
                    <a:gd name="connsiteY13" fmla="*/ 1083733 h 3860068"/>
                    <a:gd name="connsiteX14" fmla="*/ 934668 w 3322069"/>
                    <a:gd name="connsiteY14" fmla="*/ 914400 h 3860068"/>
                    <a:gd name="connsiteX15" fmla="*/ 954776 w 3322069"/>
                    <a:gd name="connsiteY15" fmla="*/ 832908 h 3860068"/>
                    <a:gd name="connsiteX16" fmla="*/ 956894 w 3322069"/>
                    <a:gd name="connsiteY16" fmla="*/ 607483 h 3860068"/>
                    <a:gd name="connsiteX17" fmla="*/ 1023569 w 3322069"/>
                    <a:gd name="connsiteY17" fmla="*/ 642408 h 3860068"/>
                    <a:gd name="connsiteX18" fmla="*/ 944194 w 3322069"/>
                    <a:gd name="connsiteY18" fmla="*/ 470958 h 3860068"/>
                    <a:gd name="connsiteX19" fmla="*/ 938901 w 3322069"/>
                    <a:gd name="connsiteY19" fmla="*/ 0 h 3860068"/>
                    <a:gd name="connsiteX20" fmla="*/ 1209835 w 3322069"/>
                    <a:gd name="connsiteY20" fmla="*/ 67733 h 3860068"/>
                    <a:gd name="connsiteX21" fmla="*/ 1286035 w 3322069"/>
                    <a:gd name="connsiteY21" fmla="*/ 127000 h 3860068"/>
                    <a:gd name="connsiteX22" fmla="*/ 1413035 w 3322069"/>
                    <a:gd name="connsiteY22" fmla="*/ 313266 h 3860068"/>
                    <a:gd name="connsiteX23" fmla="*/ 1624701 w 3322069"/>
                    <a:gd name="connsiteY23" fmla="*/ 635000 h 3860068"/>
                    <a:gd name="connsiteX24" fmla="*/ 1752760 w 3322069"/>
                    <a:gd name="connsiteY24" fmla="*/ 778933 h 3860068"/>
                    <a:gd name="connsiteX25" fmla="*/ 1921035 w 3322069"/>
                    <a:gd name="connsiteY25" fmla="*/ 1346200 h 3860068"/>
                    <a:gd name="connsiteX26" fmla="*/ 2190674 w 3322069"/>
                    <a:gd name="connsiteY26" fmla="*/ 2195736 h 3860068"/>
                    <a:gd name="connsiteX27" fmla="*/ 3318063 w 3322069"/>
                    <a:gd name="connsiteY27" fmla="*/ 3800662 h 3860068"/>
                    <a:gd name="connsiteX28" fmla="*/ 1686978 w 3322069"/>
                    <a:gd name="connsiteY28" fmla="*/ 3860068 h 3860068"/>
                    <a:gd name="connsiteX0" fmla="*/ 1686978 w 3253203"/>
                    <a:gd name="connsiteY0" fmla="*/ 3860068 h 3860068"/>
                    <a:gd name="connsiteX1" fmla="*/ 1183823 w 3253203"/>
                    <a:gd name="connsiteY1" fmla="*/ 3097295 h 3860068"/>
                    <a:gd name="connsiteX2" fmla="*/ 998168 w 3253203"/>
                    <a:gd name="connsiteY2" fmla="*/ 2717800 h 3860068"/>
                    <a:gd name="connsiteX3" fmla="*/ 637276 w 3253203"/>
                    <a:gd name="connsiteY3" fmla="*/ 2232025 h 3860068"/>
                    <a:gd name="connsiteX4" fmla="*/ 525093 w 3253203"/>
                    <a:gd name="connsiteY4" fmla="*/ 1606550 h 3860068"/>
                    <a:gd name="connsiteX5" fmla="*/ 397035 w 3253203"/>
                    <a:gd name="connsiteY5" fmla="*/ 1192741 h 3860068"/>
                    <a:gd name="connsiteX6" fmla="*/ 166318 w 3253203"/>
                    <a:gd name="connsiteY6" fmla="*/ 972608 h 3860068"/>
                    <a:gd name="connsiteX7" fmla="*/ 160 w 3253203"/>
                    <a:gd name="connsiteY7" fmla="*/ 647700 h 3860068"/>
                    <a:gd name="connsiteX8" fmla="*/ 123985 w 3253203"/>
                    <a:gd name="connsiteY8" fmla="*/ 436033 h 3860068"/>
                    <a:gd name="connsiteX9" fmla="*/ 346235 w 3253203"/>
                    <a:gd name="connsiteY9" fmla="*/ 465666 h 3860068"/>
                    <a:gd name="connsiteX10" fmla="*/ 498635 w 3253203"/>
                    <a:gd name="connsiteY10" fmla="*/ 583141 h 3860068"/>
                    <a:gd name="connsiteX11" fmla="*/ 610818 w 3253203"/>
                    <a:gd name="connsiteY11" fmla="*/ 641350 h 3860068"/>
                    <a:gd name="connsiteX12" fmla="*/ 834126 w 3253203"/>
                    <a:gd name="connsiteY12" fmla="*/ 963083 h 3860068"/>
                    <a:gd name="connsiteX13" fmla="*/ 955835 w 3253203"/>
                    <a:gd name="connsiteY13" fmla="*/ 1083733 h 3860068"/>
                    <a:gd name="connsiteX14" fmla="*/ 934668 w 3253203"/>
                    <a:gd name="connsiteY14" fmla="*/ 914400 h 3860068"/>
                    <a:gd name="connsiteX15" fmla="*/ 954776 w 3253203"/>
                    <a:gd name="connsiteY15" fmla="*/ 832908 h 3860068"/>
                    <a:gd name="connsiteX16" fmla="*/ 956894 w 3253203"/>
                    <a:gd name="connsiteY16" fmla="*/ 607483 h 3860068"/>
                    <a:gd name="connsiteX17" fmla="*/ 1023569 w 3253203"/>
                    <a:gd name="connsiteY17" fmla="*/ 642408 h 3860068"/>
                    <a:gd name="connsiteX18" fmla="*/ 944194 w 3253203"/>
                    <a:gd name="connsiteY18" fmla="*/ 470958 h 3860068"/>
                    <a:gd name="connsiteX19" fmla="*/ 938901 w 3253203"/>
                    <a:gd name="connsiteY19" fmla="*/ 0 h 3860068"/>
                    <a:gd name="connsiteX20" fmla="*/ 1209835 w 3253203"/>
                    <a:gd name="connsiteY20" fmla="*/ 67733 h 3860068"/>
                    <a:gd name="connsiteX21" fmla="*/ 1286035 w 3253203"/>
                    <a:gd name="connsiteY21" fmla="*/ 127000 h 3860068"/>
                    <a:gd name="connsiteX22" fmla="*/ 1413035 w 3253203"/>
                    <a:gd name="connsiteY22" fmla="*/ 313266 h 3860068"/>
                    <a:gd name="connsiteX23" fmla="*/ 1624701 w 3253203"/>
                    <a:gd name="connsiteY23" fmla="*/ 635000 h 3860068"/>
                    <a:gd name="connsiteX24" fmla="*/ 1752760 w 3253203"/>
                    <a:gd name="connsiteY24" fmla="*/ 778933 h 3860068"/>
                    <a:gd name="connsiteX25" fmla="*/ 1921035 w 3253203"/>
                    <a:gd name="connsiteY25" fmla="*/ 1346200 h 3860068"/>
                    <a:gd name="connsiteX26" fmla="*/ 2190674 w 3253203"/>
                    <a:gd name="connsiteY26" fmla="*/ 2195736 h 3860068"/>
                    <a:gd name="connsiteX27" fmla="*/ 3248755 w 3253203"/>
                    <a:gd name="connsiteY27" fmla="*/ 3721453 h 3860068"/>
                    <a:gd name="connsiteX28" fmla="*/ 1686978 w 3253203"/>
                    <a:gd name="connsiteY28" fmla="*/ 3860068 h 3860068"/>
                    <a:gd name="connsiteX0" fmla="*/ 1686978 w 3164462"/>
                    <a:gd name="connsiteY0" fmla="*/ 3860068 h 3860068"/>
                    <a:gd name="connsiteX1" fmla="*/ 1183823 w 3164462"/>
                    <a:gd name="connsiteY1" fmla="*/ 3097295 h 3860068"/>
                    <a:gd name="connsiteX2" fmla="*/ 998168 w 3164462"/>
                    <a:gd name="connsiteY2" fmla="*/ 2717800 h 3860068"/>
                    <a:gd name="connsiteX3" fmla="*/ 637276 w 3164462"/>
                    <a:gd name="connsiteY3" fmla="*/ 2232025 h 3860068"/>
                    <a:gd name="connsiteX4" fmla="*/ 525093 w 3164462"/>
                    <a:gd name="connsiteY4" fmla="*/ 1606550 h 3860068"/>
                    <a:gd name="connsiteX5" fmla="*/ 397035 w 3164462"/>
                    <a:gd name="connsiteY5" fmla="*/ 1192741 h 3860068"/>
                    <a:gd name="connsiteX6" fmla="*/ 166318 w 3164462"/>
                    <a:gd name="connsiteY6" fmla="*/ 972608 h 3860068"/>
                    <a:gd name="connsiteX7" fmla="*/ 160 w 3164462"/>
                    <a:gd name="connsiteY7" fmla="*/ 647700 h 3860068"/>
                    <a:gd name="connsiteX8" fmla="*/ 123985 w 3164462"/>
                    <a:gd name="connsiteY8" fmla="*/ 436033 h 3860068"/>
                    <a:gd name="connsiteX9" fmla="*/ 346235 w 3164462"/>
                    <a:gd name="connsiteY9" fmla="*/ 465666 h 3860068"/>
                    <a:gd name="connsiteX10" fmla="*/ 498635 w 3164462"/>
                    <a:gd name="connsiteY10" fmla="*/ 583141 h 3860068"/>
                    <a:gd name="connsiteX11" fmla="*/ 610818 w 3164462"/>
                    <a:gd name="connsiteY11" fmla="*/ 641350 h 3860068"/>
                    <a:gd name="connsiteX12" fmla="*/ 834126 w 3164462"/>
                    <a:gd name="connsiteY12" fmla="*/ 963083 h 3860068"/>
                    <a:gd name="connsiteX13" fmla="*/ 955835 w 3164462"/>
                    <a:gd name="connsiteY13" fmla="*/ 1083733 h 3860068"/>
                    <a:gd name="connsiteX14" fmla="*/ 934668 w 3164462"/>
                    <a:gd name="connsiteY14" fmla="*/ 914400 h 3860068"/>
                    <a:gd name="connsiteX15" fmla="*/ 954776 w 3164462"/>
                    <a:gd name="connsiteY15" fmla="*/ 832908 h 3860068"/>
                    <a:gd name="connsiteX16" fmla="*/ 956894 w 3164462"/>
                    <a:gd name="connsiteY16" fmla="*/ 607483 h 3860068"/>
                    <a:gd name="connsiteX17" fmla="*/ 1023569 w 3164462"/>
                    <a:gd name="connsiteY17" fmla="*/ 642408 h 3860068"/>
                    <a:gd name="connsiteX18" fmla="*/ 944194 w 3164462"/>
                    <a:gd name="connsiteY18" fmla="*/ 470958 h 3860068"/>
                    <a:gd name="connsiteX19" fmla="*/ 938901 w 3164462"/>
                    <a:gd name="connsiteY19" fmla="*/ 0 h 3860068"/>
                    <a:gd name="connsiteX20" fmla="*/ 1209835 w 3164462"/>
                    <a:gd name="connsiteY20" fmla="*/ 67733 h 3860068"/>
                    <a:gd name="connsiteX21" fmla="*/ 1286035 w 3164462"/>
                    <a:gd name="connsiteY21" fmla="*/ 127000 h 3860068"/>
                    <a:gd name="connsiteX22" fmla="*/ 1413035 w 3164462"/>
                    <a:gd name="connsiteY22" fmla="*/ 313266 h 3860068"/>
                    <a:gd name="connsiteX23" fmla="*/ 1624701 w 3164462"/>
                    <a:gd name="connsiteY23" fmla="*/ 635000 h 3860068"/>
                    <a:gd name="connsiteX24" fmla="*/ 1752760 w 3164462"/>
                    <a:gd name="connsiteY24" fmla="*/ 778933 h 3860068"/>
                    <a:gd name="connsiteX25" fmla="*/ 1921035 w 3164462"/>
                    <a:gd name="connsiteY25" fmla="*/ 1346200 h 3860068"/>
                    <a:gd name="connsiteX26" fmla="*/ 2190674 w 3164462"/>
                    <a:gd name="connsiteY26" fmla="*/ 2195736 h 3860068"/>
                    <a:gd name="connsiteX27" fmla="*/ 3159644 w 3164462"/>
                    <a:gd name="connsiteY27" fmla="*/ 3800663 h 3860068"/>
                    <a:gd name="connsiteX28" fmla="*/ 1686978 w 3164462"/>
                    <a:gd name="connsiteY28" fmla="*/ 3860068 h 3860068"/>
                    <a:gd name="connsiteX0" fmla="*/ 1686978 w 3159644"/>
                    <a:gd name="connsiteY0" fmla="*/ 3860068 h 3860068"/>
                    <a:gd name="connsiteX1" fmla="*/ 1183823 w 3159644"/>
                    <a:gd name="connsiteY1" fmla="*/ 3097295 h 3860068"/>
                    <a:gd name="connsiteX2" fmla="*/ 998168 w 3159644"/>
                    <a:gd name="connsiteY2" fmla="*/ 2717800 h 3860068"/>
                    <a:gd name="connsiteX3" fmla="*/ 637276 w 3159644"/>
                    <a:gd name="connsiteY3" fmla="*/ 2232025 h 3860068"/>
                    <a:gd name="connsiteX4" fmla="*/ 525093 w 3159644"/>
                    <a:gd name="connsiteY4" fmla="*/ 1606550 h 3860068"/>
                    <a:gd name="connsiteX5" fmla="*/ 397035 w 3159644"/>
                    <a:gd name="connsiteY5" fmla="*/ 1192741 h 3860068"/>
                    <a:gd name="connsiteX6" fmla="*/ 166318 w 3159644"/>
                    <a:gd name="connsiteY6" fmla="*/ 972608 h 3860068"/>
                    <a:gd name="connsiteX7" fmla="*/ 160 w 3159644"/>
                    <a:gd name="connsiteY7" fmla="*/ 647700 h 3860068"/>
                    <a:gd name="connsiteX8" fmla="*/ 123985 w 3159644"/>
                    <a:gd name="connsiteY8" fmla="*/ 436033 h 3860068"/>
                    <a:gd name="connsiteX9" fmla="*/ 346235 w 3159644"/>
                    <a:gd name="connsiteY9" fmla="*/ 465666 h 3860068"/>
                    <a:gd name="connsiteX10" fmla="*/ 498635 w 3159644"/>
                    <a:gd name="connsiteY10" fmla="*/ 583141 h 3860068"/>
                    <a:gd name="connsiteX11" fmla="*/ 610818 w 3159644"/>
                    <a:gd name="connsiteY11" fmla="*/ 641350 h 3860068"/>
                    <a:gd name="connsiteX12" fmla="*/ 834126 w 3159644"/>
                    <a:gd name="connsiteY12" fmla="*/ 963083 h 3860068"/>
                    <a:gd name="connsiteX13" fmla="*/ 955835 w 3159644"/>
                    <a:gd name="connsiteY13" fmla="*/ 1083733 h 3860068"/>
                    <a:gd name="connsiteX14" fmla="*/ 934668 w 3159644"/>
                    <a:gd name="connsiteY14" fmla="*/ 914400 h 3860068"/>
                    <a:gd name="connsiteX15" fmla="*/ 954776 w 3159644"/>
                    <a:gd name="connsiteY15" fmla="*/ 832908 h 3860068"/>
                    <a:gd name="connsiteX16" fmla="*/ 956894 w 3159644"/>
                    <a:gd name="connsiteY16" fmla="*/ 607483 h 3860068"/>
                    <a:gd name="connsiteX17" fmla="*/ 1023569 w 3159644"/>
                    <a:gd name="connsiteY17" fmla="*/ 642408 h 3860068"/>
                    <a:gd name="connsiteX18" fmla="*/ 944194 w 3159644"/>
                    <a:gd name="connsiteY18" fmla="*/ 470958 h 3860068"/>
                    <a:gd name="connsiteX19" fmla="*/ 938901 w 3159644"/>
                    <a:gd name="connsiteY19" fmla="*/ 0 h 3860068"/>
                    <a:gd name="connsiteX20" fmla="*/ 1209835 w 3159644"/>
                    <a:gd name="connsiteY20" fmla="*/ 67733 h 3860068"/>
                    <a:gd name="connsiteX21" fmla="*/ 1286035 w 3159644"/>
                    <a:gd name="connsiteY21" fmla="*/ 127000 h 3860068"/>
                    <a:gd name="connsiteX22" fmla="*/ 1413035 w 3159644"/>
                    <a:gd name="connsiteY22" fmla="*/ 313266 h 3860068"/>
                    <a:gd name="connsiteX23" fmla="*/ 1624701 w 3159644"/>
                    <a:gd name="connsiteY23" fmla="*/ 635000 h 3860068"/>
                    <a:gd name="connsiteX24" fmla="*/ 1752760 w 3159644"/>
                    <a:gd name="connsiteY24" fmla="*/ 778933 h 3860068"/>
                    <a:gd name="connsiteX25" fmla="*/ 1921035 w 3159644"/>
                    <a:gd name="connsiteY25" fmla="*/ 1346200 h 3860068"/>
                    <a:gd name="connsiteX26" fmla="*/ 2190674 w 3159644"/>
                    <a:gd name="connsiteY26" fmla="*/ 2195736 h 3860068"/>
                    <a:gd name="connsiteX27" fmla="*/ 3159644 w 3159644"/>
                    <a:gd name="connsiteY27" fmla="*/ 3800663 h 3860068"/>
                    <a:gd name="connsiteX28" fmla="*/ 1686978 w 3159644"/>
                    <a:gd name="connsiteY28" fmla="*/ 3860068 h 3860068"/>
                    <a:gd name="connsiteX0" fmla="*/ 1686978 w 3159644"/>
                    <a:gd name="connsiteY0" fmla="*/ 3860068 h 3860068"/>
                    <a:gd name="connsiteX1" fmla="*/ 1183823 w 3159644"/>
                    <a:gd name="connsiteY1" fmla="*/ 3097295 h 3860068"/>
                    <a:gd name="connsiteX2" fmla="*/ 998168 w 3159644"/>
                    <a:gd name="connsiteY2" fmla="*/ 2717800 h 3860068"/>
                    <a:gd name="connsiteX3" fmla="*/ 637276 w 3159644"/>
                    <a:gd name="connsiteY3" fmla="*/ 2232025 h 3860068"/>
                    <a:gd name="connsiteX4" fmla="*/ 525093 w 3159644"/>
                    <a:gd name="connsiteY4" fmla="*/ 1606550 h 3860068"/>
                    <a:gd name="connsiteX5" fmla="*/ 397035 w 3159644"/>
                    <a:gd name="connsiteY5" fmla="*/ 1192741 h 3860068"/>
                    <a:gd name="connsiteX6" fmla="*/ 166318 w 3159644"/>
                    <a:gd name="connsiteY6" fmla="*/ 972608 h 3860068"/>
                    <a:gd name="connsiteX7" fmla="*/ 160 w 3159644"/>
                    <a:gd name="connsiteY7" fmla="*/ 647700 h 3860068"/>
                    <a:gd name="connsiteX8" fmla="*/ 123985 w 3159644"/>
                    <a:gd name="connsiteY8" fmla="*/ 436033 h 3860068"/>
                    <a:gd name="connsiteX9" fmla="*/ 346235 w 3159644"/>
                    <a:gd name="connsiteY9" fmla="*/ 465666 h 3860068"/>
                    <a:gd name="connsiteX10" fmla="*/ 498635 w 3159644"/>
                    <a:gd name="connsiteY10" fmla="*/ 583141 h 3860068"/>
                    <a:gd name="connsiteX11" fmla="*/ 610818 w 3159644"/>
                    <a:gd name="connsiteY11" fmla="*/ 641350 h 3860068"/>
                    <a:gd name="connsiteX12" fmla="*/ 834126 w 3159644"/>
                    <a:gd name="connsiteY12" fmla="*/ 963083 h 3860068"/>
                    <a:gd name="connsiteX13" fmla="*/ 955835 w 3159644"/>
                    <a:gd name="connsiteY13" fmla="*/ 1083733 h 3860068"/>
                    <a:gd name="connsiteX14" fmla="*/ 934668 w 3159644"/>
                    <a:gd name="connsiteY14" fmla="*/ 914400 h 3860068"/>
                    <a:gd name="connsiteX15" fmla="*/ 954776 w 3159644"/>
                    <a:gd name="connsiteY15" fmla="*/ 832908 h 3860068"/>
                    <a:gd name="connsiteX16" fmla="*/ 956894 w 3159644"/>
                    <a:gd name="connsiteY16" fmla="*/ 607483 h 3860068"/>
                    <a:gd name="connsiteX17" fmla="*/ 1023569 w 3159644"/>
                    <a:gd name="connsiteY17" fmla="*/ 642408 h 3860068"/>
                    <a:gd name="connsiteX18" fmla="*/ 944194 w 3159644"/>
                    <a:gd name="connsiteY18" fmla="*/ 470958 h 3860068"/>
                    <a:gd name="connsiteX19" fmla="*/ 938901 w 3159644"/>
                    <a:gd name="connsiteY19" fmla="*/ 0 h 3860068"/>
                    <a:gd name="connsiteX20" fmla="*/ 1209835 w 3159644"/>
                    <a:gd name="connsiteY20" fmla="*/ 67733 h 3860068"/>
                    <a:gd name="connsiteX21" fmla="*/ 1286035 w 3159644"/>
                    <a:gd name="connsiteY21" fmla="*/ 127000 h 3860068"/>
                    <a:gd name="connsiteX22" fmla="*/ 1413035 w 3159644"/>
                    <a:gd name="connsiteY22" fmla="*/ 313266 h 3860068"/>
                    <a:gd name="connsiteX23" fmla="*/ 1624701 w 3159644"/>
                    <a:gd name="connsiteY23" fmla="*/ 635000 h 3860068"/>
                    <a:gd name="connsiteX24" fmla="*/ 1752760 w 3159644"/>
                    <a:gd name="connsiteY24" fmla="*/ 778933 h 3860068"/>
                    <a:gd name="connsiteX25" fmla="*/ 1921035 w 3159644"/>
                    <a:gd name="connsiteY25" fmla="*/ 1346200 h 3860068"/>
                    <a:gd name="connsiteX26" fmla="*/ 2190674 w 3159644"/>
                    <a:gd name="connsiteY26" fmla="*/ 2195736 h 3860068"/>
                    <a:gd name="connsiteX27" fmla="*/ 3159644 w 3159644"/>
                    <a:gd name="connsiteY27" fmla="*/ 3800663 h 3860068"/>
                    <a:gd name="connsiteX28" fmla="*/ 1686978 w 3159644"/>
                    <a:gd name="connsiteY28" fmla="*/ 3860068 h 386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159644" h="3860068">
                      <a:moveTo>
                        <a:pt x="1686978" y="3860068"/>
                      </a:moveTo>
                      <a:cubicBezTo>
                        <a:pt x="1488717" y="3696379"/>
                        <a:pt x="1298625" y="3287673"/>
                        <a:pt x="1183823" y="3097295"/>
                      </a:cubicBezTo>
                      <a:cubicBezTo>
                        <a:pt x="1069021" y="2906917"/>
                        <a:pt x="1095416" y="2911921"/>
                        <a:pt x="998168" y="2717800"/>
                      </a:cubicBezTo>
                      <a:cubicBezTo>
                        <a:pt x="852471" y="2565400"/>
                        <a:pt x="716122" y="2417233"/>
                        <a:pt x="637276" y="2232025"/>
                      </a:cubicBezTo>
                      <a:cubicBezTo>
                        <a:pt x="558430" y="2046817"/>
                        <a:pt x="523858" y="1790876"/>
                        <a:pt x="525093" y="1606550"/>
                      </a:cubicBezTo>
                      <a:cubicBezTo>
                        <a:pt x="482407" y="1468614"/>
                        <a:pt x="433371" y="1333852"/>
                        <a:pt x="397035" y="1192741"/>
                      </a:cubicBezTo>
                      <a:cubicBezTo>
                        <a:pt x="321188" y="1116188"/>
                        <a:pt x="232464" y="1063448"/>
                        <a:pt x="166318" y="972608"/>
                      </a:cubicBezTo>
                      <a:cubicBezTo>
                        <a:pt x="100172" y="881768"/>
                        <a:pt x="3335" y="719314"/>
                        <a:pt x="160" y="647700"/>
                      </a:cubicBezTo>
                      <a:cubicBezTo>
                        <a:pt x="-3015" y="576086"/>
                        <a:pt x="40906" y="469547"/>
                        <a:pt x="123985" y="436033"/>
                      </a:cubicBezTo>
                      <a:cubicBezTo>
                        <a:pt x="207064" y="402519"/>
                        <a:pt x="283793" y="441148"/>
                        <a:pt x="346235" y="465666"/>
                      </a:cubicBezTo>
                      <a:cubicBezTo>
                        <a:pt x="408677" y="490184"/>
                        <a:pt x="454538" y="553860"/>
                        <a:pt x="498635" y="583141"/>
                      </a:cubicBezTo>
                      <a:cubicBezTo>
                        <a:pt x="542732" y="612422"/>
                        <a:pt x="554903" y="578026"/>
                        <a:pt x="610818" y="641350"/>
                      </a:cubicBezTo>
                      <a:cubicBezTo>
                        <a:pt x="666733" y="704674"/>
                        <a:pt x="791440" y="910166"/>
                        <a:pt x="834126" y="963083"/>
                      </a:cubicBezTo>
                      <a:cubicBezTo>
                        <a:pt x="876812" y="1016000"/>
                        <a:pt x="916324" y="1049866"/>
                        <a:pt x="955835" y="1083733"/>
                      </a:cubicBezTo>
                      <a:cubicBezTo>
                        <a:pt x="947721" y="1020939"/>
                        <a:pt x="934844" y="956204"/>
                        <a:pt x="934668" y="914400"/>
                      </a:cubicBezTo>
                      <a:cubicBezTo>
                        <a:pt x="934492" y="872596"/>
                        <a:pt x="944722" y="859190"/>
                        <a:pt x="954776" y="832908"/>
                      </a:cubicBezTo>
                      <a:cubicBezTo>
                        <a:pt x="964830" y="806626"/>
                        <a:pt x="950191" y="663575"/>
                        <a:pt x="956894" y="607483"/>
                      </a:cubicBezTo>
                      <a:cubicBezTo>
                        <a:pt x="976297" y="618066"/>
                        <a:pt x="1000286" y="620183"/>
                        <a:pt x="1023569" y="642408"/>
                      </a:cubicBezTo>
                      <a:cubicBezTo>
                        <a:pt x="996052" y="578908"/>
                        <a:pt x="967830" y="563209"/>
                        <a:pt x="944194" y="470958"/>
                      </a:cubicBezTo>
                      <a:cubicBezTo>
                        <a:pt x="942430" y="313972"/>
                        <a:pt x="940665" y="156986"/>
                        <a:pt x="938901" y="0"/>
                      </a:cubicBezTo>
                      <a:cubicBezTo>
                        <a:pt x="1071898" y="34925"/>
                        <a:pt x="1171735" y="54327"/>
                        <a:pt x="1209835" y="67733"/>
                      </a:cubicBezTo>
                      <a:cubicBezTo>
                        <a:pt x="1247935" y="81139"/>
                        <a:pt x="1265927" y="99836"/>
                        <a:pt x="1286035" y="127000"/>
                      </a:cubicBezTo>
                      <a:cubicBezTo>
                        <a:pt x="1306143" y="154164"/>
                        <a:pt x="1367880" y="263171"/>
                        <a:pt x="1413035" y="313266"/>
                      </a:cubicBezTo>
                      <a:cubicBezTo>
                        <a:pt x="1458190" y="363361"/>
                        <a:pt x="1568080" y="557389"/>
                        <a:pt x="1624701" y="635000"/>
                      </a:cubicBezTo>
                      <a:cubicBezTo>
                        <a:pt x="1681322" y="712611"/>
                        <a:pt x="1717835" y="707319"/>
                        <a:pt x="1752760" y="778933"/>
                      </a:cubicBezTo>
                      <a:cubicBezTo>
                        <a:pt x="1787685" y="850547"/>
                        <a:pt x="1848049" y="1110066"/>
                        <a:pt x="1921035" y="1346200"/>
                      </a:cubicBezTo>
                      <a:cubicBezTo>
                        <a:pt x="1994021" y="1582334"/>
                        <a:pt x="1984239" y="1786659"/>
                        <a:pt x="2190674" y="2195736"/>
                      </a:cubicBezTo>
                      <a:cubicBezTo>
                        <a:pt x="2397109" y="2604813"/>
                        <a:pt x="3037318" y="3519975"/>
                        <a:pt x="3159644" y="3800663"/>
                      </a:cubicBezTo>
                      <a:lnTo>
                        <a:pt x="1686978" y="3860068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/>
                <p:nvPr/>
              </p:nvSpPr>
              <p:spPr>
                <a:xfrm>
                  <a:off x="5356225" y="3057525"/>
                  <a:ext cx="92075" cy="1778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Freeform 45"/>
                <p:cNvSpPr/>
                <p:nvPr/>
              </p:nvSpPr>
              <p:spPr>
                <a:xfrm>
                  <a:off x="5372100" y="3619500"/>
                  <a:ext cx="38100" cy="7937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Freeform 46"/>
                <p:cNvSpPr/>
                <p:nvPr/>
              </p:nvSpPr>
              <p:spPr>
                <a:xfrm>
                  <a:off x="5438775" y="3340100"/>
                  <a:ext cx="174625" cy="2127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Freeform 47"/>
                <p:cNvSpPr/>
                <p:nvPr/>
              </p:nvSpPr>
              <p:spPr>
                <a:xfrm>
                  <a:off x="5362575" y="3692526"/>
                  <a:ext cx="307975" cy="2540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Freeform 48"/>
                <p:cNvSpPr/>
                <p:nvPr/>
              </p:nvSpPr>
              <p:spPr>
                <a:xfrm>
                  <a:off x="4937125" y="4508502"/>
                  <a:ext cx="381000" cy="1841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0" h="184150">
                      <a:moveTo>
                        <a:pt x="0" y="0"/>
                      </a:moveTo>
                      <a:cubicBezTo>
                        <a:pt x="17992" y="86783"/>
                        <a:pt x="159808" y="144992"/>
                        <a:pt x="381000" y="1841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Freeform 49"/>
                <p:cNvSpPr/>
                <p:nvPr/>
              </p:nvSpPr>
              <p:spPr>
                <a:xfrm>
                  <a:off x="4644957" y="3924301"/>
                  <a:ext cx="12768" cy="381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51334 w 111659"/>
                    <a:gd name="connsiteY0" fmla="*/ 0 h 257175"/>
                    <a:gd name="connsiteX1" fmla="*/ 111659 w 111659"/>
                    <a:gd name="connsiteY1" fmla="*/ 257175 h 257175"/>
                    <a:gd name="connsiteX0" fmla="*/ 0 w 60325"/>
                    <a:gd name="connsiteY0" fmla="*/ 0 h 257175"/>
                    <a:gd name="connsiteX1" fmla="*/ 60325 w 60325"/>
                    <a:gd name="connsiteY1" fmla="*/ 257175 h 257175"/>
                    <a:gd name="connsiteX0" fmla="*/ 0 w 22225"/>
                    <a:gd name="connsiteY0" fmla="*/ 0 h 88900"/>
                    <a:gd name="connsiteX1" fmla="*/ 22225 w 22225"/>
                    <a:gd name="connsiteY1" fmla="*/ 88900 h 88900"/>
                    <a:gd name="connsiteX0" fmla="*/ 0 w 15875"/>
                    <a:gd name="connsiteY0" fmla="*/ 0 h 136525"/>
                    <a:gd name="connsiteX1" fmla="*/ 15875 w 15875"/>
                    <a:gd name="connsiteY1" fmla="*/ 136525 h 136525"/>
                    <a:gd name="connsiteX0" fmla="*/ 9205 w 25080"/>
                    <a:gd name="connsiteY0" fmla="*/ 0 h 136525"/>
                    <a:gd name="connsiteX1" fmla="*/ 25080 w 25080"/>
                    <a:gd name="connsiteY1" fmla="*/ 136525 h 136525"/>
                    <a:gd name="connsiteX0" fmla="*/ 10473 w 23173"/>
                    <a:gd name="connsiteY0" fmla="*/ 0 h 38100"/>
                    <a:gd name="connsiteX1" fmla="*/ 23173 w 23173"/>
                    <a:gd name="connsiteY1" fmla="*/ 38100 h 38100"/>
                    <a:gd name="connsiteX0" fmla="*/ 5608 w 18308"/>
                    <a:gd name="connsiteY0" fmla="*/ 0 h 38100"/>
                    <a:gd name="connsiteX1" fmla="*/ 18308 w 18308"/>
                    <a:gd name="connsiteY1" fmla="*/ 38100 h 38100"/>
                    <a:gd name="connsiteX0" fmla="*/ 68 w 12768"/>
                    <a:gd name="connsiteY0" fmla="*/ 0 h 38100"/>
                    <a:gd name="connsiteX1" fmla="*/ 12768 w 12768"/>
                    <a:gd name="connsiteY1" fmla="*/ 38100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768" h="38100">
                      <a:moveTo>
                        <a:pt x="68" y="0"/>
                      </a:moveTo>
                      <a:cubicBezTo>
                        <a:pt x="-990" y="13758"/>
                        <a:pt x="10651" y="30692"/>
                        <a:pt x="12768" y="3810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Freeform 50"/>
                <p:cNvSpPr/>
                <p:nvPr/>
              </p:nvSpPr>
              <p:spPr>
                <a:xfrm>
                  <a:off x="4428973" y="3316850"/>
                  <a:ext cx="330838" cy="306182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0838" h="306182">
                      <a:moveTo>
                        <a:pt x="12853" y="223274"/>
                      </a:moveTo>
                      <a:cubicBezTo>
                        <a:pt x="34549" y="256611"/>
                        <a:pt x="57832" y="311116"/>
                        <a:pt x="89053" y="305824"/>
                      </a:cubicBezTo>
                      <a:cubicBezTo>
                        <a:pt x="120274" y="300532"/>
                        <a:pt x="146203" y="228566"/>
                        <a:pt x="200178" y="191524"/>
                      </a:cubicBezTo>
                      <a:cubicBezTo>
                        <a:pt x="254153" y="154482"/>
                        <a:pt x="314478" y="148132"/>
                        <a:pt x="327178" y="121674"/>
                      </a:cubicBezTo>
                      <a:cubicBezTo>
                        <a:pt x="339878" y="95216"/>
                        <a:pt x="318711" y="67170"/>
                        <a:pt x="276378" y="32774"/>
                      </a:cubicBezTo>
                      <a:cubicBezTo>
                        <a:pt x="234045" y="-1622"/>
                        <a:pt x="157845" y="-18026"/>
                        <a:pt x="73178" y="29599"/>
                      </a:cubicBezTo>
                      <a:cubicBezTo>
                        <a:pt x="-11489" y="77224"/>
                        <a:pt x="-8843" y="189937"/>
                        <a:pt x="12853" y="2232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51"/>
                <p:cNvSpPr/>
                <p:nvPr/>
              </p:nvSpPr>
              <p:spPr>
                <a:xfrm>
                  <a:off x="5365749" y="3987801"/>
                  <a:ext cx="295275" cy="1968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196850">
                      <a:moveTo>
                        <a:pt x="0" y="0"/>
                      </a:moveTo>
                      <a:cubicBezTo>
                        <a:pt x="113242" y="96308"/>
                        <a:pt x="124883" y="116417"/>
                        <a:pt x="295275" y="1968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Freeform 52"/>
                <p:cNvSpPr/>
                <p:nvPr/>
              </p:nvSpPr>
              <p:spPr>
                <a:xfrm>
                  <a:off x="5426073" y="4038599"/>
                  <a:ext cx="200025" cy="349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025" h="34925">
                      <a:moveTo>
                        <a:pt x="0" y="0"/>
                      </a:moveTo>
                      <a:cubicBezTo>
                        <a:pt x="75142" y="35983"/>
                        <a:pt x="131233" y="33867"/>
                        <a:pt x="200025" y="349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Freeform 53"/>
                <p:cNvSpPr/>
                <p:nvPr/>
              </p:nvSpPr>
              <p:spPr>
                <a:xfrm>
                  <a:off x="5407024" y="5619751"/>
                  <a:ext cx="342900" cy="2857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285750">
                      <a:moveTo>
                        <a:pt x="0" y="0"/>
                      </a:moveTo>
                      <a:cubicBezTo>
                        <a:pt x="106892" y="105833"/>
                        <a:pt x="153458" y="179917"/>
                        <a:pt x="342900" y="2857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Freeform 54"/>
                <p:cNvSpPr/>
                <p:nvPr/>
              </p:nvSpPr>
              <p:spPr>
                <a:xfrm>
                  <a:off x="6143778" y="3916743"/>
                  <a:ext cx="402307" cy="127756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402307"/>
                    <a:gd name="connsiteY0" fmla="*/ 0 h 1277560"/>
                    <a:gd name="connsiteX1" fmla="*/ 402307 w 402307"/>
                    <a:gd name="connsiteY1" fmla="*/ 1277560 h 1277560"/>
                    <a:gd name="connsiteX0" fmla="*/ 0 w 402307"/>
                    <a:gd name="connsiteY0" fmla="*/ 0 h 1277560"/>
                    <a:gd name="connsiteX1" fmla="*/ 402307 w 402307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2307" h="1277560">
                      <a:moveTo>
                        <a:pt x="0" y="0"/>
                      </a:moveTo>
                      <a:cubicBezTo>
                        <a:pt x="166239" y="295756"/>
                        <a:pt x="141529" y="948162"/>
                        <a:pt x="402307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Freeform 55"/>
                <p:cNvSpPr/>
                <p:nvPr/>
              </p:nvSpPr>
              <p:spPr>
                <a:xfrm>
                  <a:off x="4729398" y="3673006"/>
                  <a:ext cx="283552" cy="12312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Freeform 56"/>
                <p:cNvSpPr/>
                <p:nvPr/>
              </p:nvSpPr>
              <p:spPr>
                <a:xfrm>
                  <a:off x="4684948" y="3584106"/>
                  <a:ext cx="258152" cy="12947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40" name="Picture 39" descr="Callout_Map_Pan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6250" y="2311392"/>
              <a:ext cx="2627069" cy="3456000"/>
            </a:xfrm>
            <a:prstGeom prst="rect">
              <a:avLst/>
            </a:prstGeom>
          </p:spPr>
        </p:pic>
      </p:grpSp>
      <p:grpSp>
        <p:nvGrpSpPr>
          <p:cNvPr id="66" name="Group 65"/>
          <p:cNvGrpSpPr/>
          <p:nvPr/>
        </p:nvGrpSpPr>
        <p:grpSpPr>
          <a:xfrm>
            <a:off x="4802522" y="1393352"/>
            <a:ext cx="5957802" cy="5642818"/>
            <a:chOff x="37716" y="2030001"/>
            <a:chExt cx="5957802" cy="5642818"/>
          </a:xfrm>
        </p:grpSpPr>
        <p:grpSp>
          <p:nvGrpSpPr>
            <p:cNvPr id="67" name="Group 66"/>
            <p:cNvGrpSpPr/>
            <p:nvPr/>
          </p:nvGrpSpPr>
          <p:grpSpPr>
            <a:xfrm>
              <a:off x="783982" y="2030001"/>
              <a:ext cx="5211536" cy="5642818"/>
              <a:chOff x="3558997" y="2413000"/>
              <a:chExt cx="4074334" cy="4411506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3558997" y="3648075"/>
                <a:ext cx="289649" cy="992189"/>
                <a:chOff x="3828357" y="3648075"/>
                <a:chExt cx="289649" cy="992189"/>
              </a:xfrm>
            </p:grpSpPr>
            <p:sp>
              <p:nvSpPr>
                <p:cNvPr id="89" name="Freeform 88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Freeform 89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Freeform 90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0" name="Group 69"/>
              <p:cNvGrpSpPr/>
              <p:nvPr/>
            </p:nvGrpSpPr>
            <p:grpSpPr>
              <a:xfrm>
                <a:off x="3709151" y="2413000"/>
                <a:ext cx="1438642" cy="2649954"/>
                <a:chOff x="3993781" y="2413000"/>
                <a:chExt cx="1438642" cy="2649954"/>
              </a:xfrm>
            </p:grpSpPr>
            <p:sp>
              <p:nvSpPr>
                <p:cNvPr id="85" name="Freeform 84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Freeform 85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Freeform 86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C3EE6E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Freeform 87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70"/>
              <p:cNvGrpSpPr/>
              <p:nvPr/>
            </p:nvGrpSpPr>
            <p:grpSpPr>
              <a:xfrm>
                <a:off x="4140466" y="2904067"/>
                <a:ext cx="3492865" cy="3920439"/>
                <a:chOff x="4140466" y="2904067"/>
                <a:chExt cx="3492865" cy="3920439"/>
              </a:xfrm>
            </p:grpSpPr>
            <p:sp>
              <p:nvSpPr>
                <p:cNvPr id="72" name="Freeform 71"/>
                <p:cNvSpPr/>
                <p:nvPr/>
              </p:nvSpPr>
              <p:spPr>
                <a:xfrm>
                  <a:off x="4140466" y="2904067"/>
                  <a:ext cx="3492865" cy="3920439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3603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95572 w 3904439"/>
                    <a:gd name="connsiteY11" fmla="*/ 9080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836330 w 3904439"/>
                    <a:gd name="connsiteY11" fmla="*/ 96308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869683 w 3904439"/>
                    <a:gd name="connsiteY12" fmla="*/ 1026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643964 w 3904439"/>
                    <a:gd name="connsiteY27" fmla="*/ 258445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330223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91841"/>
                    <a:gd name="connsiteY0" fmla="*/ 3920439 h 3920439"/>
                    <a:gd name="connsiteX1" fmla="*/ 1330223 w 4091841"/>
                    <a:gd name="connsiteY1" fmla="*/ 3124200 h 3920439"/>
                    <a:gd name="connsiteX2" fmla="*/ 1051172 w 4091841"/>
                    <a:gd name="connsiteY2" fmla="*/ 2698750 h 3920439"/>
                    <a:gd name="connsiteX3" fmla="*/ 696630 w 4091841"/>
                    <a:gd name="connsiteY3" fmla="*/ 2232025 h 3920439"/>
                    <a:gd name="connsiteX4" fmla="*/ 603497 w 4091841"/>
                    <a:gd name="connsiteY4" fmla="*/ 1752600 h 3920439"/>
                    <a:gd name="connsiteX5" fmla="*/ 323039 w 4091841"/>
                    <a:gd name="connsiteY5" fmla="*/ 1313391 h 3920439"/>
                    <a:gd name="connsiteX6" fmla="*/ 66922 w 4091841"/>
                    <a:gd name="connsiteY6" fmla="*/ 896408 h 3920439"/>
                    <a:gd name="connsiteX7" fmla="*/ 2364 w 4091841"/>
                    <a:gd name="connsiteY7" fmla="*/ 647700 h 3920439"/>
                    <a:gd name="connsiteX8" fmla="*/ 126189 w 4091841"/>
                    <a:gd name="connsiteY8" fmla="*/ 480483 h 3920439"/>
                    <a:gd name="connsiteX9" fmla="*/ 323039 w 4091841"/>
                    <a:gd name="connsiteY9" fmla="*/ 497416 h 3920439"/>
                    <a:gd name="connsiteX10" fmla="*/ 500839 w 4091841"/>
                    <a:gd name="connsiteY10" fmla="*/ 659341 h 3920439"/>
                    <a:gd name="connsiteX11" fmla="*/ 741080 w 4091841"/>
                    <a:gd name="connsiteY11" fmla="*/ 969433 h 3920439"/>
                    <a:gd name="connsiteX12" fmla="*/ 914133 w 4091841"/>
                    <a:gd name="connsiteY12" fmla="*/ 1153583 h 3920439"/>
                    <a:gd name="connsiteX13" fmla="*/ 958039 w 4091841"/>
                    <a:gd name="connsiteY13" fmla="*/ 1083733 h 3920439"/>
                    <a:gd name="connsiteX14" fmla="*/ 936872 w 4091841"/>
                    <a:gd name="connsiteY14" fmla="*/ 914400 h 3920439"/>
                    <a:gd name="connsiteX15" fmla="*/ 956980 w 4091841"/>
                    <a:gd name="connsiteY15" fmla="*/ 832908 h 3920439"/>
                    <a:gd name="connsiteX16" fmla="*/ 959098 w 4091841"/>
                    <a:gd name="connsiteY16" fmla="*/ 607483 h 3920439"/>
                    <a:gd name="connsiteX17" fmla="*/ 1025773 w 4091841"/>
                    <a:gd name="connsiteY17" fmla="*/ 642408 h 3920439"/>
                    <a:gd name="connsiteX18" fmla="*/ 946398 w 4091841"/>
                    <a:gd name="connsiteY18" fmla="*/ 470958 h 3920439"/>
                    <a:gd name="connsiteX19" fmla="*/ 941105 w 4091841"/>
                    <a:gd name="connsiteY19" fmla="*/ 0 h 3920439"/>
                    <a:gd name="connsiteX20" fmla="*/ 1212039 w 4091841"/>
                    <a:gd name="connsiteY20" fmla="*/ 67733 h 3920439"/>
                    <a:gd name="connsiteX21" fmla="*/ 1288239 w 4091841"/>
                    <a:gd name="connsiteY21" fmla="*/ 127000 h 3920439"/>
                    <a:gd name="connsiteX22" fmla="*/ 1415239 w 4091841"/>
                    <a:gd name="connsiteY22" fmla="*/ 313266 h 3920439"/>
                    <a:gd name="connsiteX23" fmla="*/ 1626905 w 4091841"/>
                    <a:gd name="connsiteY23" fmla="*/ 635000 h 3920439"/>
                    <a:gd name="connsiteX24" fmla="*/ 1754964 w 4091841"/>
                    <a:gd name="connsiteY24" fmla="*/ 778933 h 3920439"/>
                    <a:gd name="connsiteX25" fmla="*/ 1923239 w 4091841"/>
                    <a:gd name="connsiteY25" fmla="*/ 1346200 h 3920439"/>
                    <a:gd name="connsiteX26" fmla="*/ 2270372 w 4091841"/>
                    <a:gd name="connsiteY26" fmla="*/ 2175933 h 3920439"/>
                    <a:gd name="connsiteX27" fmla="*/ 4088589 w 4091841"/>
                    <a:gd name="connsiteY27" fmla="*/ 3572933 h 3920439"/>
                    <a:gd name="connsiteX28" fmla="*/ 1770686 w 4091841"/>
                    <a:gd name="connsiteY28" fmla="*/ 3920439 h 3920439"/>
                    <a:gd name="connsiteX0" fmla="*/ 1770686 w 3497579"/>
                    <a:gd name="connsiteY0" fmla="*/ 3920439 h 3920439"/>
                    <a:gd name="connsiteX1" fmla="*/ 1330223 w 3497579"/>
                    <a:gd name="connsiteY1" fmla="*/ 3124200 h 3920439"/>
                    <a:gd name="connsiteX2" fmla="*/ 1051172 w 3497579"/>
                    <a:gd name="connsiteY2" fmla="*/ 2698750 h 3920439"/>
                    <a:gd name="connsiteX3" fmla="*/ 696630 w 3497579"/>
                    <a:gd name="connsiteY3" fmla="*/ 2232025 h 3920439"/>
                    <a:gd name="connsiteX4" fmla="*/ 603497 w 3497579"/>
                    <a:gd name="connsiteY4" fmla="*/ 1752600 h 3920439"/>
                    <a:gd name="connsiteX5" fmla="*/ 323039 w 3497579"/>
                    <a:gd name="connsiteY5" fmla="*/ 1313391 h 3920439"/>
                    <a:gd name="connsiteX6" fmla="*/ 66922 w 3497579"/>
                    <a:gd name="connsiteY6" fmla="*/ 896408 h 3920439"/>
                    <a:gd name="connsiteX7" fmla="*/ 2364 w 3497579"/>
                    <a:gd name="connsiteY7" fmla="*/ 647700 h 3920439"/>
                    <a:gd name="connsiteX8" fmla="*/ 126189 w 3497579"/>
                    <a:gd name="connsiteY8" fmla="*/ 480483 h 3920439"/>
                    <a:gd name="connsiteX9" fmla="*/ 323039 w 3497579"/>
                    <a:gd name="connsiteY9" fmla="*/ 497416 h 3920439"/>
                    <a:gd name="connsiteX10" fmla="*/ 500839 w 3497579"/>
                    <a:gd name="connsiteY10" fmla="*/ 659341 h 3920439"/>
                    <a:gd name="connsiteX11" fmla="*/ 741080 w 3497579"/>
                    <a:gd name="connsiteY11" fmla="*/ 969433 h 3920439"/>
                    <a:gd name="connsiteX12" fmla="*/ 914133 w 3497579"/>
                    <a:gd name="connsiteY12" fmla="*/ 1153583 h 3920439"/>
                    <a:gd name="connsiteX13" fmla="*/ 958039 w 3497579"/>
                    <a:gd name="connsiteY13" fmla="*/ 1083733 h 3920439"/>
                    <a:gd name="connsiteX14" fmla="*/ 936872 w 3497579"/>
                    <a:gd name="connsiteY14" fmla="*/ 914400 h 3920439"/>
                    <a:gd name="connsiteX15" fmla="*/ 956980 w 3497579"/>
                    <a:gd name="connsiteY15" fmla="*/ 832908 h 3920439"/>
                    <a:gd name="connsiteX16" fmla="*/ 959098 w 3497579"/>
                    <a:gd name="connsiteY16" fmla="*/ 607483 h 3920439"/>
                    <a:gd name="connsiteX17" fmla="*/ 1025773 w 3497579"/>
                    <a:gd name="connsiteY17" fmla="*/ 642408 h 3920439"/>
                    <a:gd name="connsiteX18" fmla="*/ 946398 w 3497579"/>
                    <a:gd name="connsiteY18" fmla="*/ 470958 h 3920439"/>
                    <a:gd name="connsiteX19" fmla="*/ 941105 w 3497579"/>
                    <a:gd name="connsiteY19" fmla="*/ 0 h 3920439"/>
                    <a:gd name="connsiteX20" fmla="*/ 1212039 w 3497579"/>
                    <a:gd name="connsiteY20" fmla="*/ 67733 h 3920439"/>
                    <a:gd name="connsiteX21" fmla="*/ 1288239 w 3497579"/>
                    <a:gd name="connsiteY21" fmla="*/ 127000 h 3920439"/>
                    <a:gd name="connsiteX22" fmla="*/ 1415239 w 3497579"/>
                    <a:gd name="connsiteY22" fmla="*/ 313266 h 3920439"/>
                    <a:gd name="connsiteX23" fmla="*/ 1626905 w 3497579"/>
                    <a:gd name="connsiteY23" fmla="*/ 635000 h 3920439"/>
                    <a:gd name="connsiteX24" fmla="*/ 1754964 w 3497579"/>
                    <a:gd name="connsiteY24" fmla="*/ 778933 h 3920439"/>
                    <a:gd name="connsiteX25" fmla="*/ 1923239 w 3497579"/>
                    <a:gd name="connsiteY25" fmla="*/ 1346200 h 3920439"/>
                    <a:gd name="connsiteX26" fmla="*/ 2270372 w 3497579"/>
                    <a:gd name="connsiteY26" fmla="*/ 2175933 h 3920439"/>
                    <a:gd name="connsiteX27" fmla="*/ 3492865 w 3497579"/>
                    <a:gd name="connsiteY27" fmla="*/ 3890654 h 3920439"/>
                    <a:gd name="connsiteX28" fmla="*/ 1770686 w 3497579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17593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00871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60444 w 3492865"/>
                    <a:gd name="connsiteY26" fmla="*/ 2205720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492865" h="3920439">
                      <a:moveTo>
                        <a:pt x="1770686" y="3920439"/>
                      </a:moveTo>
                      <a:cubicBezTo>
                        <a:pt x="1631997" y="3657462"/>
                        <a:pt x="1479928" y="3317887"/>
                        <a:pt x="1330223" y="3124200"/>
                      </a:cubicBezTo>
                      <a:cubicBezTo>
                        <a:pt x="1180518" y="2930513"/>
                        <a:pt x="1119258" y="2872316"/>
                        <a:pt x="1051172" y="2698750"/>
                      </a:cubicBezTo>
                      <a:cubicBezTo>
                        <a:pt x="892775" y="2578100"/>
                        <a:pt x="771242" y="2389717"/>
                        <a:pt x="696630" y="2232025"/>
                      </a:cubicBezTo>
                      <a:cubicBezTo>
                        <a:pt x="622018" y="2074333"/>
                        <a:pt x="602262" y="1936926"/>
                        <a:pt x="603497" y="1752600"/>
                      </a:cubicBezTo>
                      <a:cubicBezTo>
                        <a:pt x="522711" y="1633714"/>
                        <a:pt x="518125" y="1498952"/>
                        <a:pt x="323039" y="1313391"/>
                      </a:cubicBezTo>
                      <a:cubicBezTo>
                        <a:pt x="196392" y="1154288"/>
                        <a:pt x="120368" y="1007356"/>
                        <a:pt x="66922" y="896408"/>
                      </a:cubicBezTo>
                      <a:cubicBezTo>
                        <a:pt x="13476" y="785460"/>
                        <a:pt x="-7514" y="717021"/>
                        <a:pt x="2364" y="647700"/>
                      </a:cubicBezTo>
                      <a:cubicBezTo>
                        <a:pt x="12242" y="578379"/>
                        <a:pt x="72743" y="505530"/>
                        <a:pt x="126189" y="480483"/>
                      </a:cubicBezTo>
                      <a:cubicBezTo>
                        <a:pt x="179635" y="455436"/>
                        <a:pt x="260597" y="467606"/>
                        <a:pt x="323039" y="497416"/>
                      </a:cubicBezTo>
                      <a:cubicBezTo>
                        <a:pt x="385481" y="527226"/>
                        <a:pt x="431165" y="580671"/>
                        <a:pt x="500839" y="659341"/>
                      </a:cubicBezTo>
                      <a:cubicBezTo>
                        <a:pt x="570513" y="738011"/>
                        <a:pt x="672198" y="887059"/>
                        <a:pt x="741080" y="969433"/>
                      </a:cubicBezTo>
                      <a:cubicBezTo>
                        <a:pt x="809962" y="1051807"/>
                        <a:pt x="877973" y="1134533"/>
                        <a:pt x="914133" y="1153583"/>
                      </a:cubicBezTo>
                      <a:cubicBezTo>
                        <a:pt x="928068" y="1137708"/>
                        <a:pt x="946841" y="1102430"/>
                        <a:pt x="958039" y="1083733"/>
                      </a:cubicBezTo>
                      <a:cubicBezTo>
                        <a:pt x="949925" y="1020939"/>
                        <a:pt x="937048" y="956204"/>
                        <a:pt x="936872" y="914400"/>
                      </a:cubicBezTo>
                      <a:cubicBezTo>
                        <a:pt x="936696" y="872596"/>
                        <a:pt x="946926" y="859190"/>
                        <a:pt x="956980" y="832908"/>
                      </a:cubicBezTo>
                      <a:cubicBezTo>
                        <a:pt x="967034" y="806626"/>
                        <a:pt x="952395" y="663575"/>
                        <a:pt x="959098" y="607483"/>
                      </a:cubicBezTo>
                      <a:cubicBezTo>
                        <a:pt x="978501" y="618066"/>
                        <a:pt x="1002490" y="620183"/>
                        <a:pt x="1025773" y="642408"/>
                      </a:cubicBezTo>
                      <a:cubicBezTo>
                        <a:pt x="998256" y="578908"/>
                        <a:pt x="970034" y="563209"/>
                        <a:pt x="946398" y="470958"/>
                      </a:cubicBezTo>
                      <a:cubicBezTo>
                        <a:pt x="944634" y="313972"/>
                        <a:pt x="942869" y="156986"/>
                        <a:pt x="941105" y="0"/>
                      </a:cubicBezTo>
                      <a:cubicBezTo>
                        <a:pt x="1074102" y="34925"/>
                        <a:pt x="1173939" y="54327"/>
                        <a:pt x="1212039" y="67733"/>
                      </a:cubicBezTo>
                      <a:cubicBezTo>
                        <a:pt x="1250139" y="81139"/>
                        <a:pt x="1268131" y="99836"/>
                        <a:pt x="1288239" y="127000"/>
                      </a:cubicBezTo>
                      <a:cubicBezTo>
                        <a:pt x="1308347" y="154164"/>
                        <a:pt x="1370084" y="263171"/>
                        <a:pt x="1415239" y="313266"/>
                      </a:cubicBezTo>
                      <a:cubicBezTo>
                        <a:pt x="1460394" y="363361"/>
                        <a:pt x="1570284" y="557389"/>
                        <a:pt x="1626905" y="635000"/>
                      </a:cubicBezTo>
                      <a:cubicBezTo>
                        <a:pt x="1683526" y="712611"/>
                        <a:pt x="1720039" y="707319"/>
                        <a:pt x="1754964" y="778933"/>
                      </a:cubicBezTo>
                      <a:cubicBezTo>
                        <a:pt x="1789889" y="850547"/>
                        <a:pt x="1838992" y="1108402"/>
                        <a:pt x="1923239" y="1346200"/>
                      </a:cubicBezTo>
                      <a:cubicBezTo>
                        <a:pt x="2007486" y="1583998"/>
                        <a:pt x="2078270" y="1861074"/>
                        <a:pt x="2260444" y="2205720"/>
                      </a:cubicBezTo>
                      <a:cubicBezTo>
                        <a:pt x="2442618" y="2550366"/>
                        <a:pt x="3258426" y="3550259"/>
                        <a:pt x="3492865" y="3890654"/>
                      </a:cubicBezTo>
                      <a:cubicBezTo>
                        <a:pt x="2730159" y="3890654"/>
                        <a:pt x="2533392" y="3920439"/>
                        <a:pt x="1770686" y="3920439"/>
                      </a:cubicBez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Freeform 72"/>
                <p:cNvSpPr/>
                <p:nvPr/>
              </p:nvSpPr>
              <p:spPr>
                <a:xfrm>
                  <a:off x="5086865" y="3057525"/>
                  <a:ext cx="92075" cy="1778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Freeform 73"/>
                <p:cNvSpPr/>
                <p:nvPr/>
              </p:nvSpPr>
              <p:spPr>
                <a:xfrm>
                  <a:off x="5102740" y="3619500"/>
                  <a:ext cx="38100" cy="7937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Freeform 74"/>
                <p:cNvSpPr/>
                <p:nvPr/>
              </p:nvSpPr>
              <p:spPr>
                <a:xfrm>
                  <a:off x="5169415" y="3340100"/>
                  <a:ext cx="174625" cy="2127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Freeform 75"/>
                <p:cNvSpPr/>
                <p:nvPr/>
              </p:nvSpPr>
              <p:spPr>
                <a:xfrm>
                  <a:off x="5093215" y="3736976"/>
                  <a:ext cx="307975" cy="2540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Freeform 76"/>
                <p:cNvSpPr/>
                <p:nvPr/>
              </p:nvSpPr>
              <p:spPr>
                <a:xfrm>
                  <a:off x="4743590" y="4657198"/>
                  <a:ext cx="275166" cy="137582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15900"/>
                    <a:gd name="connsiteY0" fmla="*/ 0 h 120650"/>
                    <a:gd name="connsiteX1" fmla="*/ 215900 w 215900"/>
                    <a:gd name="connsiteY1" fmla="*/ 120650 h 120650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5166" h="137582">
                      <a:moveTo>
                        <a:pt x="0" y="0"/>
                      </a:moveTo>
                      <a:cubicBezTo>
                        <a:pt x="68792" y="86782"/>
                        <a:pt x="113240" y="85724"/>
                        <a:pt x="275166" y="137582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Freeform 77"/>
                <p:cNvSpPr/>
                <p:nvPr/>
              </p:nvSpPr>
              <p:spPr>
                <a:xfrm>
                  <a:off x="4153706" y="3363615"/>
                  <a:ext cx="373485" cy="393910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37007 w 459676"/>
                    <a:gd name="connsiteY0" fmla="*/ 441267 h 525555"/>
                    <a:gd name="connsiteX1" fmla="*/ 213207 w 459676"/>
                    <a:gd name="connsiteY1" fmla="*/ 523817 h 525555"/>
                    <a:gd name="connsiteX2" fmla="*/ 324332 w 459676"/>
                    <a:gd name="connsiteY2" fmla="*/ 409517 h 525555"/>
                    <a:gd name="connsiteX3" fmla="*/ 451332 w 459676"/>
                    <a:gd name="connsiteY3" fmla="*/ 339667 h 525555"/>
                    <a:gd name="connsiteX4" fmla="*/ 400532 w 459676"/>
                    <a:gd name="connsiteY4" fmla="*/ 250767 h 525555"/>
                    <a:gd name="connsiteX5" fmla="*/ 23766 w 459676"/>
                    <a:gd name="connsiteY5" fmla="*/ 6292 h 525555"/>
                    <a:gd name="connsiteX6" fmla="*/ 137007 w 459676"/>
                    <a:gd name="connsiteY6" fmla="*/ 441267 h 525555"/>
                    <a:gd name="connsiteX0" fmla="*/ 115077 w 431061"/>
                    <a:gd name="connsiteY0" fmla="*/ 475598 h 559886"/>
                    <a:gd name="connsiteX1" fmla="*/ 191277 w 431061"/>
                    <a:gd name="connsiteY1" fmla="*/ 558148 h 559886"/>
                    <a:gd name="connsiteX2" fmla="*/ 302402 w 431061"/>
                    <a:gd name="connsiteY2" fmla="*/ 443848 h 559886"/>
                    <a:gd name="connsiteX3" fmla="*/ 429402 w 431061"/>
                    <a:gd name="connsiteY3" fmla="*/ 373998 h 559886"/>
                    <a:gd name="connsiteX4" fmla="*/ 213502 w 431061"/>
                    <a:gd name="connsiteY4" fmla="*/ 56498 h 559886"/>
                    <a:gd name="connsiteX5" fmla="*/ 1836 w 431061"/>
                    <a:gd name="connsiteY5" fmla="*/ 40623 h 559886"/>
                    <a:gd name="connsiteX6" fmla="*/ 115077 w 431061"/>
                    <a:gd name="connsiteY6" fmla="*/ 475598 h 559886"/>
                    <a:gd name="connsiteX0" fmla="*/ 115077 w 309710"/>
                    <a:gd name="connsiteY0" fmla="*/ 469392 h 553680"/>
                    <a:gd name="connsiteX1" fmla="*/ 191277 w 309710"/>
                    <a:gd name="connsiteY1" fmla="*/ 551942 h 553680"/>
                    <a:gd name="connsiteX2" fmla="*/ 302402 w 309710"/>
                    <a:gd name="connsiteY2" fmla="*/ 437642 h 553680"/>
                    <a:gd name="connsiteX3" fmla="*/ 289702 w 309710"/>
                    <a:gd name="connsiteY3" fmla="*/ 232325 h 553680"/>
                    <a:gd name="connsiteX4" fmla="*/ 213502 w 309710"/>
                    <a:gd name="connsiteY4" fmla="*/ 50292 h 553680"/>
                    <a:gd name="connsiteX5" fmla="*/ 1836 w 309710"/>
                    <a:gd name="connsiteY5" fmla="*/ 34417 h 553680"/>
                    <a:gd name="connsiteX6" fmla="*/ 115077 w 309710"/>
                    <a:gd name="connsiteY6" fmla="*/ 469392 h 553680"/>
                    <a:gd name="connsiteX0" fmla="*/ 115077 w 290316"/>
                    <a:gd name="connsiteY0" fmla="*/ 469392 h 559656"/>
                    <a:gd name="connsiteX1" fmla="*/ 191277 w 290316"/>
                    <a:gd name="connsiteY1" fmla="*/ 551942 h 559656"/>
                    <a:gd name="connsiteX2" fmla="*/ 179635 w 290316"/>
                    <a:gd name="connsiteY2" fmla="*/ 348742 h 559656"/>
                    <a:gd name="connsiteX3" fmla="*/ 289702 w 290316"/>
                    <a:gd name="connsiteY3" fmla="*/ 232325 h 559656"/>
                    <a:gd name="connsiteX4" fmla="*/ 213502 w 290316"/>
                    <a:gd name="connsiteY4" fmla="*/ 50292 h 559656"/>
                    <a:gd name="connsiteX5" fmla="*/ 1836 w 290316"/>
                    <a:gd name="connsiteY5" fmla="*/ 34417 h 559656"/>
                    <a:gd name="connsiteX6" fmla="*/ 115077 w 290316"/>
                    <a:gd name="connsiteY6" fmla="*/ 469392 h 559656"/>
                    <a:gd name="connsiteX0" fmla="*/ 8725 w 374464"/>
                    <a:gd name="connsiteY0" fmla="*/ 214938 h 536095"/>
                    <a:gd name="connsiteX1" fmla="*/ 275425 w 374464"/>
                    <a:gd name="connsiteY1" fmla="*/ 534555 h 536095"/>
                    <a:gd name="connsiteX2" fmla="*/ 263783 w 374464"/>
                    <a:gd name="connsiteY2" fmla="*/ 331355 h 536095"/>
                    <a:gd name="connsiteX3" fmla="*/ 373850 w 374464"/>
                    <a:gd name="connsiteY3" fmla="*/ 214938 h 536095"/>
                    <a:gd name="connsiteX4" fmla="*/ 297650 w 374464"/>
                    <a:gd name="connsiteY4" fmla="*/ 32905 h 536095"/>
                    <a:gd name="connsiteX5" fmla="*/ 85984 w 374464"/>
                    <a:gd name="connsiteY5" fmla="*/ 17030 h 536095"/>
                    <a:gd name="connsiteX6" fmla="*/ 8725 w 374464"/>
                    <a:gd name="connsiteY6" fmla="*/ 214938 h 536095"/>
                    <a:gd name="connsiteX0" fmla="*/ 1323 w 367062"/>
                    <a:gd name="connsiteY0" fmla="*/ 214938 h 387078"/>
                    <a:gd name="connsiteX1" fmla="*/ 132556 w 367062"/>
                    <a:gd name="connsiteY1" fmla="*/ 382155 h 387078"/>
                    <a:gd name="connsiteX2" fmla="*/ 256381 w 367062"/>
                    <a:gd name="connsiteY2" fmla="*/ 331355 h 387078"/>
                    <a:gd name="connsiteX3" fmla="*/ 366448 w 367062"/>
                    <a:gd name="connsiteY3" fmla="*/ 214938 h 387078"/>
                    <a:gd name="connsiteX4" fmla="*/ 290248 w 367062"/>
                    <a:gd name="connsiteY4" fmla="*/ 32905 h 387078"/>
                    <a:gd name="connsiteX5" fmla="*/ 78582 w 367062"/>
                    <a:gd name="connsiteY5" fmla="*/ 17030 h 387078"/>
                    <a:gd name="connsiteX6" fmla="*/ 1323 w 367062"/>
                    <a:gd name="connsiteY6" fmla="*/ 214938 h 387078"/>
                    <a:gd name="connsiteX0" fmla="*/ 1323 w 367637"/>
                    <a:gd name="connsiteY0" fmla="*/ 220241 h 392381"/>
                    <a:gd name="connsiteX1" fmla="*/ 132556 w 367637"/>
                    <a:gd name="connsiteY1" fmla="*/ 387458 h 392381"/>
                    <a:gd name="connsiteX2" fmla="*/ 256381 w 367637"/>
                    <a:gd name="connsiteY2" fmla="*/ 336658 h 392381"/>
                    <a:gd name="connsiteX3" fmla="*/ 366448 w 367637"/>
                    <a:gd name="connsiteY3" fmla="*/ 220241 h 392381"/>
                    <a:gd name="connsiteX4" fmla="*/ 290248 w 367637"/>
                    <a:gd name="connsiteY4" fmla="*/ 38208 h 392381"/>
                    <a:gd name="connsiteX5" fmla="*/ 78582 w 367637"/>
                    <a:gd name="connsiteY5" fmla="*/ 22333 h 392381"/>
                    <a:gd name="connsiteX6" fmla="*/ 1323 w 367637"/>
                    <a:gd name="connsiteY6" fmla="*/ 220241 h 392381"/>
                    <a:gd name="connsiteX0" fmla="*/ 8197 w 374511"/>
                    <a:gd name="connsiteY0" fmla="*/ 220241 h 392381"/>
                    <a:gd name="connsiteX1" fmla="*/ 139430 w 374511"/>
                    <a:gd name="connsiteY1" fmla="*/ 387458 h 392381"/>
                    <a:gd name="connsiteX2" fmla="*/ 263255 w 374511"/>
                    <a:gd name="connsiteY2" fmla="*/ 336658 h 392381"/>
                    <a:gd name="connsiteX3" fmla="*/ 373322 w 374511"/>
                    <a:gd name="connsiteY3" fmla="*/ 220241 h 392381"/>
                    <a:gd name="connsiteX4" fmla="*/ 297122 w 374511"/>
                    <a:gd name="connsiteY4" fmla="*/ 38208 h 392381"/>
                    <a:gd name="connsiteX5" fmla="*/ 85456 w 374511"/>
                    <a:gd name="connsiteY5" fmla="*/ 22333 h 392381"/>
                    <a:gd name="connsiteX6" fmla="*/ 8197 w 374511"/>
                    <a:gd name="connsiteY6" fmla="*/ 220241 h 392381"/>
                    <a:gd name="connsiteX0" fmla="*/ 8018 w 373485"/>
                    <a:gd name="connsiteY0" fmla="*/ 216227 h 388367"/>
                    <a:gd name="connsiteX1" fmla="*/ 139251 w 373485"/>
                    <a:gd name="connsiteY1" fmla="*/ 383444 h 388367"/>
                    <a:gd name="connsiteX2" fmla="*/ 263076 w 373485"/>
                    <a:gd name="connsiteY2" fmla="*/ 332644 h 388367"/>
                    <a:gd name="connsiteX3" fmla="*/ 373143 w 373485"/>
                    <a:gd name="connsiteY3" fmla="*/ 216227 h 388367"/>
                    <a:gd name="connsiteX4" fmla="*/ 284243 w 373485"/>
                    <a:gd name="connsiteY4" fmla="*/ 42660 h 388367"/>
                    <a:gd name="connsiteX5" fmla="*/ 85277 w 373485"/>
                    <a:gd name="connsiteY5" fmla="*/ 18319 h 388367"/>
                    <a:gd name="connsiteX6" fmla="*/ 8018 w 373485"/>
                    <a:gd name="connsiteY6" fmla="*/ 216227 h 388367"/>
                    <a:gd name="connsiteX0" fmla="*/ 8018 w 373485"/>
                    <a:gd name="connsiteY0" fmla="*/ 221770 h 393910"/>
                    <a:gd name="connsiteX1" fmla="*/ 139251 w 373485"/>
                    <a:gd name="connsiteY1" fmla="*/ 388987 h 393910"/>
                    <a:gd name="connsiteX2" fmla="*/ 263076 w 373485"/>
                    <a:gd name="connsiteY2" fmla="*/ 338187 h 393910"/>
                    <a:gd name="connsiteX3" fmla="*/ 373143 w 373485"/>
                    <a:gd name="connsiteY3" fmla="*/ 221770 h 393910"/>
                    <a:gd name="connsiteX4" fmla="*/ 284243 w 373485"/>
                    <a:gd name="connsiteY4" fmla="*/ 48203 h 393910"/>
                    <a:gd name="connsiteX5" fmla="*/ 85277 w 373485"/>
                    <a:gd name="connsiteY5" fmla="*/ 23862 h 393910"/>
                    <a:gd name="connsiteX6" fmla="*/ 8018 w 373485"/>
                    <a:gd name="connsiteY6" fmla="*/ 221770 h 393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3485" h="393910">
                      <a:moveTo>
                        <a:pt x="8018" y="221770"/>
                      </a:moveTo>
                      <a:cubicBezTo>
                        <a:pt x="38181" y="286857"/>
                        <a:pt x="96741" y="369584"/>
                        <a:pt x="139251" y="388987"/>
                      </a:cubicBezTo>
                      <a:cubicBezTo>
                        <a:pt x="181761" y="408390"/>
                        <a:pt x="224094" y="366056"/>
                        <a:pt x="263076" y="338187"/>
                      </a:cubicBezTo>
                      <a:cubicBezTo>
                        <a:pt x="302058" y="310318"/>
                        <a:pt x="369615" y="270101"/>
                        <a:pt x="373143" y="221770"/>
                      </a:cubicBezTo>
                      <a:cubicBezTo>
                        <a:pt x="376671" y="173439"/>
                        <a:pt x="353387" y="115056"/>
                        <a:pt x="284243" y="48203"/>
                      </a:cubicBezTo>
                      <a:cubicBezTo>
                        <a:pt x="215099" y="-18650"/>
                        <a:pt x="131314" y="-5066"/>
                        <a:pt x="85277" y="23862"/>
                      </a:cubicBezTo>
                      <a:cubicBezTo>
                        <a:pt x="39240" y="52790"/>
                        <a:pt x="-22145" y="156683"/>
                        <a:pt x="8018" y="22177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Freeform 78"/>
                <p:cNvSpPr/>
                <p:nvPr/>
              </p:nvSpPr>
              <p:spPr>
                <a:xfrm>
                  <a:off x="5053768" y="4060823"/>
                  <a:ext cx="292100" cy="1746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2100"/>
                    <a:gd name="connsiteY0" fmla="*/ 0 h 107950"/>
                    <a:gd name="connsiteX1" fmla="*/ 292100 w 292100"/>
                    <a:gd name="connsiteY1" fmla="*/ 107950 h 107950"/>
                    <a:gd name="connsiteX0" fmla="*/ 0 w 292100"/>
                    <a:gd name="connsiteY0" fmla="*/ 0 h 174625"/>
                    <a:gd name="connsiteX1" fmla="*/ 292100 w 292100"/>
                    <a:gd name="connsiteY1" fmla="*/ 174625 h 17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100" h="174625">
                      <a:moveTo>
                        <a:pt x="0" y="0"/>
                      </a:moveTo>
                      <a:cubicBezTo>
                        <a:pt x="113242" y="96308"/>
                        <a:pt x="162983" y="116417"/>
                        <a:pt x="292100" y="1746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Freeform 79"/>
                <p:cNvSpPr/>
                <p:nvPr/>
              </p:nvSpPr>
              <p:spPr>
                <a:xfrm>
                  <a:off x="5153538" y="4137025"/>
                  <a:ext cx="165100" cy="2436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  <a:gd name="connsiteX0" fmla="*/ 0 w 203200"/>
                    <a:gd name="connsiteY0" fmla="*/ 60334 h 68318"/>
                    <a:gd name="connsiteX1" fmla="*/ 203200 w 203200"/>
                    <a:gd name="connsiteY1" fmla="*/ 9 h 68318"/>
                    <a:gd name="connsiteX0" fmla="*/ 0 w 165100"/>
                    <a:gd name="connsiteY0" fmla="*/ 0 h 24368"/>
                    <a:gd name="connsiteX1" fmla="*/ 165100 w 165100"/>
                    <a:gd name="connsiteY1" fmla="*/ 22225 h 2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100" h="24368">
                      <a:moveTo>
                        <a:pt x="0" y="0"/>
                      </a:moveTo>
                      <a:cubicBezTo>
                        <a:pt x="75142" y="35983"/>
                        <a:pt x="96308" y="21167"/>
                        <a:pt x="165100" y="222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Freeform 80"/>
                <p:cNvSpPr/>
                <p:nvPr/>
              </p:nvSpPr>
              <p:spPr>
                <a:xfrm>
                  <a:off x="5195873" y="5607050"/>
                  <a:ext cx="372533" cy="30268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2533" h="302684">
                      <a:moveTo>
                        <a:pt x="0" y="0"/>
                      </a:moveTo>
                      <a:cubicBezTo>
                        <a:pt x="123825" y="88900"/>
                        <a:pt x="183091" y="196851"/>
                        <a:pt x="372533" y="302684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Freeform 81"/>
                <p:cNvSpPr/>
                <p:nvPr/>
              </p:nvSpPr>
              <p:spPr>
                <a:xfrm>
                  <a:off x="5874418" y="3916743"/>
                  <a:ext cx="422330" cy="127756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422330"/>
                    <a:gd name="connsiteY0" fmla="*/ 0 h 1277560"/>
                    <a:gd name="connsiteX1" fmla="*/ 422330 w 422330"/>
                    <a:gd name="connsiteY1" fmla="*/ 1277560 h 1277560"/>
                    <a:gd name="connsiteX0" fmla="*/ 0 w 422330"/>
                    <a:gd name="connsiteY0" fmla="*/ 0 h 1277560"/>
                    <a:gd name="connsiteX1" fmla="*/ 422330 w 42233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2330" h="1277560">
                      <a:moveTo>
                        <a:pt x="0" y="0"/>
                      </a:moveTo>
                      <a:cubicBezTo>
                        <a:pt x="166239" y="295756"/>
                        <a:pt x="161221" y="898490"/>
                        <a:pt x="42233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Freeform 82"/>
                <p:cNvSpPr/>
                <p:nvPr/>
              </p:nvSpPr>
              <p:spPr>
                <a:xfrm rot="21151613">
                  <a:off x="4513685" y="3930607"/>
                  <a:ext cx="304096" cy="15661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Freeform 83"/>
                <p:cNvSpPr/>
                <p:nvPr/>
              </p:nvSpPr>
              <p:spPr>
                <a:xfrm rot="21176305">
                  <a:off x="4494707" y="3885201"/>
                  <a:ext cx="273949" cy="12751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68" name="Picture 67" descr="Callout_Map_Zoo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6" y="2574155"/>
              <a:ext cx="2609333" cy="34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333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olutio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7E667F-786B-2E90-61FA-338A36BC22BC}"/>
              </a:ext>
            </a:extLst>
          </p:cNvPr>
          <p:cNvSpPr txBox="1"/>
          <p:nvPr/>
        </p:nvSpPr>
        <p:spPr>
          <a:xfrm>
            <a:off x="7175500" y="69850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13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7452" y="3983461"/>
            <a:ext cx="635654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/>
              <a:t>background</a:t>
            </a:r>
          </a:p>
          <a:p>
            <a:pPr algn="r"/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thumb-based mobile touch input</a:t>
            </a:r>
          </a:p>
        </p:txBody>
      </p:sp>
    </p:spTree>
    <p:extLst>
      <p:ext uri="{BB962C8B-B14F-4D97-AF65-F5344CB8AC3E}">
        <p14:creationId xmlns:p14="http://schemas.microsoft.com/office/powerpoint/2010/main" val="59361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nd_Mode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67100" cy="6849406"/>
          </a:xfrm>
          <a:prstGeom prst="rect">
            <a:avLst/>
          </a:prstGeom>
        </p:spPr>
      </p:pic>
      <p:pic>
        <p:nvPicPr>
          <p:cNvPr id="5" name="Picture 4" descr="Joint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04" y="1837451"/>
            <a:ext cx="2969896" cy="3803710"/>
          </a:xfrm>
          <a:prstGeom prst="rect">
            <a:avLst/>
          </a:prstGeom>
        </p:spPr>
      </p:pic>
      <p:pic>
        <p:nvPicPr>
          <p:cNvPr id="6" name="Picture 5" descr="Palm_Rota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48" y="3872868"/>
            <a:ext cx="3906954" cy="2484000"/>
          </a:xfrm>
          <a:prstGeom prst="rect">
            <a:avLst/>
          </a:prstGeom>
        </p:spPr>
      </p:pic>
      <p:pic>
        <p:nvPicPr>
          <p:cNvPr id="7" name="Picture 6" descr="Joint_Rotati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999" y="799469"/>
            <a:ext cx="3561703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72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ip_Lower_Righ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8" y="410647"/>
            <a:ext cx="4809006" cy="6474316"/>
          </a:xfrm>
          <a:prstGeom prst="rect">
            <a:avLst/>
          </a:prstGeom>
        </p:spPr>
      </p:pic>
      <p:pic>
        <p:nvPicPr>
          <p:cNvPr id="9" name="Picture 8" descr="Grip_Upper_Lef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578" y="410647"/>
            <a:ext cx="3806422" cy="647431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25400" y="5478320"/>
            <a:ext cx="9194799" cy="93941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r"/>
            <a:r>
              <a:rPr lang="en-US" sz="4800" dirty="0">
                <a:solidFill>
                  <a:srgbClr val="404040"/>
                </a:solidFill>
              </a:rPr>
              <a:t>corners are </a:t>
            </a:r>
            <a:r>
              <a:rPr lang="en-US" sz="4800" b="1" dirty="0">
                <a:solidFill>
                  <a:schemeClr val="accent6"/>
                </a:solidFill>
              </a:rPr>
              <a:t>hard to reach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16969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0000_Tap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899" y="103605"/>
            <a:ext cx="7086529" cy="2651219"/>
          </a:xfrm>
          <a:prstGeom prst="rect">
            <a:avLst/>
          </a:prstGeom>
        </p:spPr>
      </p:pic>
      <p:pic>
        <p:nvPicPr>
          <p:cNvPr id="3" name="Picture 2" descr="Mobile_Targeting_Stud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88" y="3238500"/>
            <a:ext cx="4375311" cy="35038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79827" y="2685276"/>
            <a:ext cx="4673601" cy="369332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100,000,000 Taps [Henze et al., MobileHCI 2011]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127" y="6095975"/>
            <a:ext cx="3835473" cy="646331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Mobile Phone Studies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[Karlson et al., TR Maryland 2006]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25473" y="5008613"/>
            <a:ext cx="9194799" cy="93941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r"/>
            <a:r>
              <a:rPr lang="en-US" sz="4800" dirty="0">
                <a:solidFill>
                  <a:srgbClr val="404040"/>
                </a:solidFill>
              </a:rPr>
              <a:t>center is the </a:t>
            </a:r>
            <a:r>
              <a:rPr lang="en-US" sz="4800" b="1" dirty="0">
                <a:solidFill>
                  <a:schemeClr val="accent6"/>
                </a:solidFill>
              </a:rPr>
              <a:t>sweet spot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1734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one_iPo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074" y="397805"/>
            <a:ext cx="2880000" cy="5410908"/>
          </a:xfrm>
          <a:prstGeom prst="rect">
            <a:avLst/>
          </a:prstGeom>
        </p:spPr>
      </p:pic>
      <p:pic>
        <p:nvPicPr>
          <p:cNvPr id="5" name="Picture 4" descr="iPhone_Map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87" y="381000"/>
            <a:ext cx="2880000" cy="5410908"/>
          </a:xfrm>
          <a:prstGeom prst="rect">
            <a:avLst/>
          </a:prstGeom>
        </p:spPr>
      </p:pic>
      <p:pic>
        <p:nvPicPr>
          <p:cNvPr id="6" name="Picture 5" descr="iPhone_Note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87" y="397805"/>
            <a:ext cx="2880000" cy="54109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25473" y="5719813"/>
            <a:ext cx="9194799" cy="93941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r"/>
            <a:r>
              <a:rPr lang="en-US" sz="4800" dirty="0">
                <a:solidFill>
                  <a:srgbClr val="404040"/>
                </a:solidFill>
              </a:rPr>
              <a:t>controls are located on </a:t>
            </a:r>
            <a:r>
              <a:rPr lang="en-US" sz="4800" b="1" dirty="0">
                <a:solidFill>
                  <a:schemeClr val="accent6"/>
                </a:solidFill>
              </a:rPr>
              <a:t>borders</a:t>
            </a:r>
            <a:endParaRPr lang="en-US" sz="4800" dirty="0"/>
          </a:p>
        </p:txBody>
      </p:sp>
      <p:sp>
        <p:nvSpPr>
          <p:cNvPr id="8" name="Rounded Rectangle 7"/>
          <p:cNvSpPr/>
          <p:nvPr/>
        </p:nvSpPr>
        <p:spPr>
          <a:xfrm>
            <a:off x="311387" y="4356100"/>
            <a:ext cx="2700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311387" y="1333500"/>
            <a:ext cx="2700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254887" y="1333500"/>
            <a:ext cx="2700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254887" y="4356100"/>
            <a:ext cx="2700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6204974" y="3949700"/>
            <a:ext cx="2700000" cy="9525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6204974" y="1333500"/>
            <a:ext cx="2700000" cy="9779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8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hone_iPo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074" y="397805"/>
            <a:ext cx="2880000" cy="5410908"/>
          </a:xfrm>
          <a:prstGeom prst="rect">
            <a:avLst/>
          </a:prstGeom>
        </p:spPr>
      </p:pic>
      <p:pic>
        <p:nvPicPr>
          <p:cNvPr id="5" name="Picture 4" descr="iPhone_Map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87" y="381000"/>
            <a:ext cx="2880000" cy="5410908"/>
          </a:xfrm>
          <a:prstGeom prst="rect">
            <a:avLst/>
          </a:prstGeom>
        </p:spPr>
      </p:pic>
      <p:pic>
        <p:nvPicPr>
          <p:cNvPr id="6" name="Picture 5" descr="iPhone_Note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87" y="397805"/>
            <a:ext cx="2880000" cy="54109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25473" y="5719813"/>
            <a:ext cx="9194799" cy="93941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r"/>
            <a:r>
              <a:rPr lang="en-US" sz="4800" dirty="0">
                <a:solidFill>
                  <a:srgbClr val="404040"/>
                </a:solidFill>
              </a:rPr>
              <a:t>or directly in </a:t>
            </a:r>
            <a:r>
              <a:rPr lang="en-US" sz="4800" b="1" dirty="0">
                <a:solidFill>
                  <a:schemeClr val="accent6"/>
                </a:solidFill>
              </a:rPr>
              <a:t>corners</a:t>
            </a:r>
            <a:endParaRPr lang="en-US" sz="4800" dirty="0"/>
          </a:p>
        </p:txBody>
      </p:sp>
      <p:sp>
        <p:nvSpPr>
          <p:cNvPr id="18" name="Rounded Rectangle 17"/>
          <p:cNvSpPr/>
          <p:nvPr/>
        </p:nvSpPr>
        <p:spPr>
          <a:xfrm>
            <a:off x="349487" y="43561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2381487" y="43561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379874" y="13335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3346687" y="13335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5327887" y="13335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6293087" y="13335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8274287" y="1333500"/>
            <a:ext cx="576000" cy="546100"/>
          </a:xfrm>
          <a:prstGeom prst="roundRect">
            <a:avLst/>
          </a:prstGeom>
          <a:solidFill>
            <a:schemeClr val="accent6">
              <a:alpha val="25000"/>
            </a:schemeClr>
          </a:solidFill>
          <a:ln w="762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7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146" y="3983461"/>
            <a:ext cx="845885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/>
              <a:t>related work</a:t>
            </a:r>
          </a:p>
          <a:p>
            <a:pPr algn="r"/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performance, expressivity, pressure &amp; shape</a:t>
            </a:r>
          </a:p>
        </p:txBody>
      </p:sp>
    </p:spTree>
    <p:extLst>
      <p:ext uri="{BB962C8B-B14F-4D97-AF65-F5344CB8AC3E}">
        <p14:creationId xmlns:p14="http://schemas.microsoft.com/office/powerpoint/2010/main" val="283615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3247" y="1841500"/>
            <a:ext cx="8775653" cy="4183416"/>
            <a:chOff x="-292053" y="-600075"/>
            <a:chExt cx="8775653" cy="4183416"/>
          </a:xfrm>
        </p:grpSpPr>
        <p:pic>
          <p:nvPicPr>
            <p:cNvPr id="14" name="Picture 13" descr="ThumbSpace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2053" y="-600075"/>
              <a:ext cx="8775653" cy="3814084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809999" y="3214009"/>
              <a:ext cx="467360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ThumbSpace [Karlson et al., Interact 2007]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the thumb’s reachability</a:t>
            </a:r>
          </a:p>
        </p:txBody>
      </p:sp>
      <p:sp>
        <p:nvSpPr>
          <p:cNvPr id="5" name="Oval 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6867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MicroRoll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700" y="1088206"/>
            <a:ext cx="5288588" cy="52776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962400" y="6365875"/>
            <a:ext cx="375188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MicroRolls [Roudaut et al., CHI 2009]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expressivity of touch</a:t>
            </a:r>
          </a:p>
        </p:txBody>
      </p:sp>
      <p:sp>
        <p:nvSpPr>
          <p:cNvPr id="5" name="Oval 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5390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ycloSt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5" y="855846"/>
            <a:ext cx="6911974" cy="2896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09501" y="3582695"/>
            <a:ext cx="4673601" cy="369332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CycloPan &amp; CycloStar [Malacria et al., CHI 2010]</a:t>
            </a:r>
          </a:p>
        </p:txBody>
      </p:sp>
      <p:pic>
        <p:nvPicPr>
          <p:cNvPr id="7" name="Picture 6" descr="Rubbi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4090429"/>
            <a:ext cx="7366000" cy="24769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63301" y="6423499"/>
            <a:ext cx="4673601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Rubbing &amp; Tapping [Olwal et al., CHI 2008]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expressivity of touch</a:t>
            </a:r>
          </a:p>
        </p:txBody>
      </p:sp>
      <p:sp>
        <p:nvSpPr>
          <p:cNvPr id="5" name="Oval 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6688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54200" y="1232973"/>
            <a:ext cx="6725113" cy="5405896"/>
            <a:chOff x="1921203" y="-1822995"/>
            <a:chExt cx="7222796" cy="5805951"/>
          </a:xfrm>
        </p:grpSpPr>
        <p:sp>
          <p:nvSpPr>
            <p:cNvPr id="8" name="TextBox 7"/>
            <p:cNvSpPr txBox="1"/>
            <p:nvPr/>
          </p:nvSpPr>
          <p:spPr>
            <a:xfrm>
              <a:off x="4470398" y="3613624"/>
              <a:ext cx="467360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GraspZoom [Miyaki et al., MobileHCI 2009]</a:t>
              </a:r>
            </a:p>
          </p:txBody>
        </p:sp>
        <p:pic>
          <p:nvPicPr>
            <p:cNvPr id="2" name="Picture 1" descr="GraspZoo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1203" y="-1822995"/>
              <a:ext cx="7222796" cy="5417095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pressure &amp; shape</a:t>
            </a:r>
          </a:p>
        </p:txBody>
      </p:sp>
      <p:sp>
        <p:nvSpPr>
          <p:cNvPr id="5" name="Oval 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4110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45384" y="1766177"/>
            <a:ext cx="4674970" cy="3201432"/>
            <a:chOff x="-677185" y="2298700"/>
            <a:chExt cx="4674970" cy="3201432"/>
          </a:xfrm>
        </p:grpSpPr>
        <p:pic>
          <p:nvPicPr>
            <p:cNvPr id="4" name="Picture 3" descr="TouchScreen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00" y="2298700"/>
              <a:ext cx="3908885" cy="28829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-677185" y="5130800"/>
              <a:ext cx="4351569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Shape Detection [Lee et al., CHI 1985]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pressure &amp; shape</a:t>
            </a:r>
          </a:p>
        </p:txBody>
      </p:sp>
      <p:sp>
        <p:nvSpPr>
          <p:cNvPr id="5" name="Oval 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484445" y="1300839"/>
            <a:ext cx="4351569" cy="5167434"/>
            <a:chOff x="1728545" y="1465939"/>
            <a:chExt cx="4351569" cy="5167434"/>
          </a:xfrm>
        </p:grpSpPr>
        <p:sp>
          <p:nvSpPr>
            <p:cNvPr id="14" name="TextBox 13"/>
            <p:cNvSpPr txBox="1"/>
            <p:nvPr/>
          </p:nvSpPr>
          <p:spPr>
            <a:xfrm>
              <a:off x="1728545" y="6264041"/>
              <a:ext cx="4351569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ShapeTouch [Cao et al., Tabletop 2008]</a:t>
              </a:r>
            </a:p>
          </p:txBody>
        </p:sp>
        <p:pic>
          <p:nvPicPr>
            <p:cNvPr id="2" name="Picture 1" descr="ShapeTouch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4314" y="1465939"/>
              <a:ext cx="3225800" cy="479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270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10754" y="3983461"/>
            <a:ext cx="68332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/>
              <a:t>the thumb’s motion</a:t>
            </a:r>
          </a:p>
          <a:p>
            <a:pPr algn="r"/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applying different input modes</a:t>
            </a:r>
          </a:p>
        </p:txBody>
      </p:sp>
    </p:spTree>
    <p:extLst>
      <p:ext uri="{BB962C8B-B14F-4D97-AF65-F5344CB8AC3E}">
        <p14:creationId xmlns:p14="http://schemas.microsoft.com/office/powerpoint/2010/main" val="388665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765661" y="2111303"/>
            <a:ext cx="5753946" cy="5212776"/>
            <a:chOff x="765661" y="2111303"/>
            <a:chExt cx="5753946" cy="5212776"/>
          </a:xfrm>
        </p:grpSpPr>
        <p:grpSp>
          <p:nvGrpSpPr>
            <p:cNvPr id="4" name="Group 3"/>
            <p:cNvGrpSpPr/>
            <p:nvPr/>
          </p:nvGrpSpPr>
          <p:grpSpPr>
            <a:xfrm>
              <a:off x="765661" y="2111303"/>
              <a:ext cx="5753946" cy="5212776"/>
              <a:chOff x="2560321" y="1264224"/>
              <a:chExt cx="5753946" cy="5212776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2560321" y="2848419"/>
                <a:ext cx="371524" cy="1272652"/>
                <a:chOff x="3828357" y="3648075"/>
                <a:chExt cx="289649" cy="992189"/>
              </a:xfrm>
            </p:grpSpPr>
            <p:sp>
              <p:nvSpPr>
                <p:cNvPr id="26" name="Freeform 25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Freeform 26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Freeform 27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" name="Group 5"/>
              <p:cNvGrpSpPr/>
              <p:nvPr/>
            </p:nvGrpSpPr>
            <p:grpSpPr>
              <a:xfrm>
                <a:off x="2752919" y="1264224"/>
                <a:ext cx="1845305" cy="3399020"/>
                <a:chOff x="3993781" y="2413000"/>
                <a:chExt cx="1438642" cy="2649954"/>
              </a:xfrm>
            </p:grpSpPr>
            <p:sp>
              <p:nvSpPr>
                <p:cNvPr id="22" name="Freeform 21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Freeform 22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Freeform 23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reeform 24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" name="Group 6"/>
              <p:cNvGrpSpPr/>
              <p:nvPr/>
            </p:nvGrpSpPr>
            <p:grpSpPr>
              <a:xfrm>
                <a:off x="3249931" y="1894102"/>
                <a:ext cx="5064336" cy="4582898"/>
                <a:chOff x="3249931" y="1894102"/>
                <a:chExt cx="5064336" cy="4582898"/>
              </a:xfrm>
            </p:grpSpPr>
            <p:sp>
              <p:nvSpPr>
                <p:cNvPr id="8" name="Freeform 7"/>
                <p:cNvSpPr/>
                <p:nvPr/>
              </p:nvSpPr>
              <p:spPr>
                <a:xfrm>
                  <a:off x="3249931" y="1894102"/>
                  <a:ext cx="5064336" cy="4582898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682 w 3902149"/>
                    <a:gd name="connsiteY0" fmla="*/ 3572933 h 3572933"/>
                    <a:gd name="connsiteX1" fmla="*/ 1144132 w 3902149"/>
                    <a:gd name="connsiteY1" fmla="*/ 3136900 h 3572933"/>
                    <a:gd name="connsiteX2" fmla="*/ 998082 w 3902149"/>
                    <a:gd name="connsiteY2" fmla="*/ 2717800 h 3572933"/>
                    <a:gd name="connsiteX3" fmla="*/ 637190 w 3902149"/>
                    <a:gd name="connsiteY3" fmla="*/ 2232025 h 3572933"/>
                    <a:gd name="connsiteX4" fmla="*/ 525007 w 3902149"/>
                    <a:gd name="connsiteY4" fmla="*/ 1606550 h 3572933"/>
                    <a:gd name="connsiteX5" fmla="*/ 396949 w 3902149"/>
                    <a:gd name="connsiteY5" fmla="*/ 1192741 h 3572933"/>
                    <a:gd name="connsiteX6" fmla="*/ 136528 w 3902149"/>
                    <a:gd name="connsiteY6" fmla="*/ 1007262 h 3572933"/>
                    <a:gd name="connsiteX7" fmla="*/ 74 w 3902149"/>
                    <a:gd name="connsiteY7" fmla="*/ 647700 h 3572933"/>
                    <a:gd name="connsiteX8" fmla="*/ 123899 w 3902149"/>
                    <a:gd name="connsiteY8" fmla="*/ 436033 h 3572933"/>
                    <a:gd name="connsiteX9" fmla="*/ 346149 w 3902149"/>
                    <a:gd name="connsiteY9" fmla="*/ 465666 h 3572933"/>
                    <a:gd name="connsiteX10" fmla="*/ 498549 w 3902149"/>
                    <a:gd name="connsiteY10" fmla="*/ 583141 h 3572933"/>
                    <a:gd name="connsiteX11" fmla="*/ 610732 w 3902149"/>
                    <a:gd name="connsiteY11" fmla="*/ 641350 h 3572933"/>
                    <a:gd name="connsiteX12" fmla="*/ 834040 w 3902149"/>
                    <a:gd name="connsiteY12" fmla="*/ 963083 h 3572933"/>
                    <a:gd name="connsiteX13" fmla="*/ 955749 w 3902149"/>
                    <a:gd name="connsiteY13" fmla="*/ 1083733 h 3572933"/>
                    <a:gd name="connsiteX14" fmla="*/ 934582 w 3902149"/>
                    <a:gd name="connsiteY14" fmla="*/ 914400 h 3572933"/>
                    <a:gd name="connsiteX15" fmla="*/ 954690 w 3902149"/>
                    <a:gd name="connsiteY15" fmla="*/ 832908 h 3572933"/>
                    <a:gd name="connsiteX16" fmla="*/ 956808 w 3902149"/>
                    <a:gd name="connsiteY16" fmla="*/ 607483 h 3572933"/>
                    <a:gd name="connsiteX17" fmla="*/ 1023483 w 3902149"/>
                    <a:gd name="connsiteY17" fmla="*/ 642408 h 3572933"/>
                    <a:gd name="connsiteX18" fmla="*/ 944108 w 3902149"/>
                    <a:gd name="connsiteY18" fmla="*/ 470958 h 3572933"/>
                    <a:gd name="connsiteX19" fmla="*/ 938815 w 3902149"/>
                    <a:gd name="connsiteY19" fmla="*/ 0 h 3572933"/>
                    <a:gd name="connsiteX20" fmla="*/ 1209749 w 3902149"/>
                    <a:gd name="connsiteY20" fmla="*/ 67733 h 3572933"/>
                    <a:gd name="connsiteX21" fmla="*/ 1285949 w 3902149"/>
                    <a:gd name="connsiteY21" fmla="*/ 127000 h 3572933"/>
                    <a:gd name="connsiteX22" fmla="*/ 1412949 w 3902149"/>
                    <a:gd name="connsiteY22" fmla="*/ 313266 h 3572933"/>
                    <a:gd name="connsiteX23" fmla="*/ 1624615 w 3902149"/>
                    <a:gd name="connsiteY23" fmla="*/ 635000 h 3572933"/>
                    <a:gd name="connsiteX24" fmla="*/ 1752674 w 3902149"/>
                    <a:gd name="connsiteY24" fmla="*/ 778933 h 3572933"/>
                    <a:gd name="connsiteX25" fmla="*/ 1920949 w 3902149"/>
                    <a:gd name="connsiteY25" fmla="*/ 1346200 h 3572933"/>
                    <a:gd name="connsiteX26" fmla="*/ 2141082 w 3902149"/>
                    <a:gd name="connsiteY26" fmla="*/ 2175933 h 3572933"/>
                    <a:gd name="connsiteX27" fmla="*/ 2463874 w 3902149"/>
                    <a:gd name="connsiteY27" fmla="*/ 2603500 h 3572933"/>
                    <a:gd name="connsiteX28" fmla="*/ 3902149 w 3902149"/>
                    <a:gd name="connsiteY28" fmla="*/ 3572933 h 3572933"/>
                    <a:gd name="connsiteX29" fmla="*/ 1607682 w 3902149"/>
                    <a:gd name="connsiteY29" fmla="*/ 3572933 h 3572933"/>
                    <a:gd name="connsiteX0" fmla="*/ 1652194 w 3946661"/>
                    <a:gd name="connsiteY0" fmla="*/ 3572933 h 3572933"/>
                    <a:gd name="connsiteX1" fmla="*/ 1188644 w 3946661"/>
                    <a:gd name="connsiteY1" fmla="*/ 3136900 h 3572933"/>
                    <a:gd name="connsiteX2" fmla="*/ 1042594 w 3946661"/>
                    <a:gd name="connsiteY2" fmla="*/ 2717800 h 3572933"/>
                    <a:gd name="connsiteX3" fmla="*/ 681702 w 3946661"/>
                    <a:gd name="connsiteY3" fmla="*/ 2232025 h 3572933"/>
                    <a:gd name="connsiteX4" fmla="*/ 569519 w 3946661"/>
                    <a:gd name="connsiteY4" fmla="*/ 1606550 h 3572933"/>
                    <a:gd name="connsiteX5" fmla="*/ 441461 w 3946661"/>
                    <a:gd name="connsiteY5" fmla="*/ 1192741 h 3572933"/>
                    <a:gd name="connsiteX6" fmla="*/ 181040 w 3946661"/>
                    <a:gd name="connsiteY6" fmla="*/ 1007262 h 3572933"/>
                    <a:gd name="connsiteX7" fmla="*/ 31 w 3946661"/>
                    <a:gd name="connsiteY7" fmla="*/ 712058 h 3572933"/>
                    <a:gd name="connsiteX8" fmla="*/ 168411 w 3946661"/>
                    <a:gd name="connsiteY8" fmla="*/ 436033 h 3572933"/>
                    <a:gd name="connsiteX9" fmla="*/ 390661 w 3946661"/>
                    <a:gd name="connsiteY9" fmla="*/ 465666 h 3572933"/>
                    <a:gd name="connsiteX10" fmla="*/ 543061 w 3946661"/>
                    <a:gd name="connsiteY10" fmla="*/ 583141 h 3572933"/>
                    <a:gd name="connsiteX11" fmla="*/ 655244 w 3946661"/>
                    <a:gd name="connsiteY11" fmla="*/ 641350 h 3572933"/>
                    <a:gd name="connsiteX12" fmla="*/ 878552 w 3946661"/>
                    <a:gd name="connsiteY12" fmla="*/ 963083 h 3572933"/>
                    <a:gd name="connsiteX13" fmla="*/ 1000261 w 3946661"/>
                    <a:gd name="connsiteY13" fmla="*/ 1083733 h 3572933"/>
                    <a:gd name="connsiteX14" fmla="*/ 979094 w 3946661"/>
                    <a:gd name="connsiteY14" fmla="*/ 914400 h 3572933"/>
                    <a:gd name="connsiteX15" fmla="*/ 999202 w 3946661"/>
                    <a:gd name="connsiteY15" fmla="*/ 832908 h 3572933"/>
                    <a:gd name="connsiteX16" fmla="*/ 1001320 w 3946661"/>
                    <a:gd name="connsiteY16" fmla="*/ 607483 h 3572933"/>
                    <a:gd name="connsiteX17" fmla="*/ 1067995 w 3946661"/>
                    <a:gd name="connsiteY17" fmla="*/ 642408 h 3572933"/>
                    <a:gd name="connsiteX18" fmla="*/ 988620 w 3946661"/>
                    <a:gd name="connsiteY18" fmla="*/ 470958 h 3572933"/>
                    <a:gd name="connsiteX19" fmla="*/ 983327 w 3946661"/>
                    <a:gd name="connsiteY19" fmla="*/ 0 h 3572933"/>
                    <a:gd name="connsiteX20" fmla="*/ 1254261 w 3946661"/>
                    <a:gd name="connsiteY20" fmla="*/ 67733 h 3572933"/>
                    <a:gd name="connsiteX21" fmla="*/ 1330461 w 3946661"/>
                    <a:gd name="connsiteY21" fmla="*/ 127000 h 3572933"/>
                    <a:gd name="connsiteX22" fmla="*/ 1457461 w 3946661"/>
                    <a:gd name="connsiteY22" fmla="*/ 313266 h 3572933"/>
                    <a:gd name="connsiteX23" fmla="*/ 1669127 w 3946661"/>
                    <a:gd name="connsiteY23" fmla="*/ 635000 h 3572933"/>
                    <a:gd name="connsiteX24" fmla="*/ 1797186 w 3946661"/>
                    <a:gd name="connsiteY24" fmla="*/ 778933 h 3572933"/>
                    <a:gd name="connsiteX25" fmla="*/ 1965461 w 3946661"/>
                    <a:gd name="connsiteY25" fmla="*/ 1346200 h 3572933"/>
                    <a:gd name="connsiteX26" fmla="*/ 2185594 w 3946661"/>
                    <a:gd name="connsiteY26" fmla="*/ 2175933 h 3572933"/>
                    <a:gd name="connsiteX27" fmla="*/ 2508386 w 3946661"/>
                    <a:gd name="connsiteY27" fmla="*/ 2603500 h 3572933"/>
                    <a:gd name="connsiteX28" fmla="*/ 3946661 w 3946661"/>
                    <a:gd name="connsiteY28" fmla="*/ 3572933 h 3572933"/>
                    <a:gd name="connsiteX29" fmla="*/ 1652194 w 3946661"/>
                    <a:gd name="connsiteY29" fmla="*/ 3572933 h 3572933"/>
                    <a:gd name="connsiteX0" fmla="*/ 1654128 w 3948595"/>
                    <a:gd name="connsiteY0" fmla="*/ 3572933 h 3572933"/>
                    <a:gd name="connsiteX1" fmla="*/ 1190578 w 3948595"/>
                    <a:gd name="connsiteY1" fmla="*/ 3136900 h 3572933"/>
                    <a:gd name="connsiteX2" fmla="*/ 1044528 w 3948595"/>
                    <a:gd name="connsiteY2" fmla="*/ 2717800 h 3572933"/>
                    <a:gd name="connsiteX3" fmla="*/ 683636 w 3948595"/>
                    <a:gd name="connsiteY3" fmla="*/ 2232025 h 3572933"/>
                    <a:gd name="connsiteX4" fmla="*/ 571453 w 3948595"/>
                    <a:gd name="connsiteY4" fmla="*/ 1606550 h 3572933"/>
                    <a:gd name="connsiteX5" fmla="*/ 443395 w 3948595"/>
                    <a:gd name="connsiteY5" fmla="*/ 1192741 h 3572933"/>
                    <a:gd name="connsiteX6" fmla="*/ 182974 w 3948595"/>
                    <a:gd name="connsiteY6" fmla="*/ 1007262 h 3572933"/>
                    <a:gd name="connsiteX7" fmla="*/ 1965 w 3948595"/>
                    <a:gd name="connsiteY7" fmla="*/ 712058 h 3572933"/>
                    <a:gd name="connsiteX8" fmla="*/ 105987 w 3948595"/>
                    <a:gd name="connsiteY8" fmla="*/ 485539 h 3572933"/>
                    <a:gd name="connsiteX9" fmla="*/ 392595 w 3948595"/>
                    <a:gd name="connsiteY9" fmla="*/ 465666 h 3572933"/>
                    <a:gd name="connsiteX10" fmla="*/ 544995 w 3948595"/>
                    <a:gd name="connsiteY10" fmla="*/ 583141 h 3572933"/>
                    <a:gd name="connsiteX11" fmla="*/ 657178 w 3948595"/>
                    <a:gd name="connsiteY11" fmla="*/ 641350 h 3572933"/>
                    <a:gd name="connsiteX12" fmla="*/ 880486 w 3948595"/>
                    <a:gd name="connsiteY12" fmla="*/ 963083 h 3572933"/>
                    <a:gd name="connsiteX13" fmla="*/ 1002195 w 3948595"/>
                    <a:gd name="connsiteY13" fmla="*/ 1083733 h 3572933"/>
                    <a:gd name="connsiteX14" fmla="*/ 981028 w 3948595"/>
                    <a:gd name="connsiteY14" fmla="*/ 914400 h 3572933"/>
                    <a:gd name="connsiteX15" fmla="*/ 1001136 w 3948595"/>
                    <a:gd name="connsiteY15" fmla="*/ 832908 h 3572933"/>
                    <a:gd name="connsiteX16" fmla="*/ 1003254 w 3948595"/>
                    <a:gd name="connsiteY16" fmla="*/ 607483 h 3572933"/>
                    <a:gd name="connsiteX17" fmla="*/ 1069929 w 3948595"/>
                    <a:gd name="connsiteY17" fmla="*/ 642408 h 3572933"/>
                    <a:gd name="connsiteX18" fmla="*/ 990554 w 3948595"/>
                    <a:gd name="connsiteY18" fmla="*/ 470958 h 3572933"/>
                    <a:gd name="connsiteX19" fmla="*/ 985261 w 3948595"/>
                    <a:gd name="connsiteY19" fmla="*/ 0 h 3572933"/>
                    <a:gd name="connsiteX20" fmla="*/ 1256195 w 3948595"/>
                    <a:gd name="connsiteY20" fmla="*/ 67733 h 3572933"/>
                    <a:gd name="connsiteX21" fmla="*/ 1332395 w 3948595"/>
                    <a:gd name="connsiteY21" fmla="*/ 127000 h 3572933"/>
                    <a:gd name="connsiteX22" fmla="*/ 1459395 w 3948595"/>
                    <a:gd name="connsiteY22" fmla="*/ 313266 h 3572933"/>
                    <a:gd name="connsiteX23" fmla="*/ 1671061 w 3948595"/>
                    <a:gd name="connsiteY23" fmla="*/ 635000 h 3572933"/>
                    <a:gd name="connsiteX24" fmla="*/ 1799120 w 3948595"/>
                    <a:gd name="connsiteY24" fmla="*/ 778933 h 3572933"/>
                    <a:gd name="connsiteX25" fmla="*/ 1967395 w 3948595"/>
                    <a:gd name="connsiteY25" fmla="*/ 1346200 h 3572933"/>
                    <a:gd name="connsiteX26" fmla="*/ 2187528 w 3948595"/>
                    <a:gd name="connsiteY26" fmla="*/ 2175933 h 3572933"/>
                    <a:gd name="connsiteX27" fmla="*/ 2510320 w 3948595"/>
                    <a:gd name="connsiteY27" fmla="*/ 2603500 h 3572933"/>
                    <a:gd name="connsiteX28" fmla="*/ 3948595 w 3948595"/>
                    <a:gd name="connsiteY28" fmla="*/ 3572933 h 3572933"/>
                    <a:gd name="connsiteX29" fmla="*/ 1654128 w 3948595"/>
                    <a:gd name="connsiteY29" fmla="*/ 3572933 h 3572933"/>
                    <a:gd name="connsiteX0" fmla="*/ 1653806 w 3948273"/>
                    <a:gd name="connsiteY0" fmla="*/ 3572933 h 3572933"/>
                    <a:gd name="connsiteX1" fmla="*/ 1190256 w 3948273"/>
                    <a:gd name="connsiteY1" fmla="*/ 3136900 h 3572933"/>
                    <a:gd name="connsiteX2" fmla="*/ 1044206 w 3948273"/>
                    <a:gd name="connsiteY2" fmla="*/ 2717800 h 3572933"/>
                    <a:gd name="connsiteX3" fmla="*/ 683314 w 3948273"/>
                    <a:gd name="connsiteY3" fmla="*/ 2232025 h 3572933"/>
                    <a:gd name="connsiteX4" fmla="*/ 571131 w 3948273"/>
                    <a:gd name="connsiteY4" fmla="*/ 1606550 h 3572933"/>
                    <a:gd name="connsiteX5" fmla="*/ 443073 w 3948273"/>
                    <a:gd name="connsiteY5" fmla="*/ 1192741 h 3572933"/>
                    <a:gd name="connsiteX6" fmla="*/ 182652 w 3948273"/>
                    <a:gd name="connsiteY6" fmla="*/ 1007262 h 3572933"/>
                    <a:gd name="connsiteX7" fmla="*/ 1643 w 3948273"/>
                    <a:gd name="connsiteY7" fmla="*/ 712058 h 3572933"/>
                    <a:gd name="connsiteX8" fmla="*/ 105665 w 3948273"/>
                    <a:gd name="connsiteY8" fmla="*/ 485539 h 3572933"/>
                    <a:gd name="connsiteX9" fmla="*/ 313063 w 3948273"/>
                    <a:gd name="connsiteY9" fmla="*/ 495369 h 3572933"/>
                    <a:gd name="connsiteX10" fmla="*/ 544673 w 3948273"/>
                    <a:gd name="connsiteY10" fmla="*/ 583141 h 3572933"/>
                    <a:gd name="connsiteX11" fmla="*/ 656856 w 3948273"/>
                    <a:gd name="connsiteY11" fmla="*/ 641350 h 3572933"/>
                    <a:gd name="connsiteX12" fmla="*/ 880164 w 3948273"/>
                    <a:gd name="connsiteY12" fmla="*/ 963083 h 3572933"/>
                    <a:gd name="connsiteX13" fmla="*/ 1001873 w 3948273"/>
                    <a:gd name="connsiteY13" fmla="*/ 1083733 h 3572933"/>
                    <a:gd name="connsiteX14" fmla="*/ 980706 w 3948273"/>
                    <a:gd name="connsiteY14" fmla="*/ 914400 h 3572933"/>
                    <a:gd name="connsiteX15" fmla="*/ 1000814 w 3948273"/>
                    <a:gd name="connsiteY15" fmla="*/ 832908 h 3572933"/>
                    <a:gd name="connsiteX16" fmla="*/ 1002932 w 3948273"/>
                    <a:gd name="connsiteY16" fmla="*/ 607483 h 3572933"/>
                    <a:gd name="connsiteX17" fmla="*/ 1069607 w 3948273"/>
                    <a:gd name="connsiteY17" fmla="*/ 642408 h 3572933"/>
                    <a:gd name="connsiteX18" fmla="*/ 990232 w 3948273"/>
                    <a:gd name="connsiteY18" fmla="*/ 470958 h 3572933"/>
                    <a:gd name="connsiteX19" fmla="*/ 984939 w 3948273"/>
                    <a:gd name="connsiteY19" fmla="*/ 0 h 3572933"/>
                    <a:gd name="connsiteX20" fmla="*/ 1255873 w 3948273"/>
                    <a:gd name="connsiteY20" fmla="*/ 67733 h 3572933"/>
                    <a:gd name="connsiteX21" fmla="*/ 1332073 w 3948273"/>
                    <a:gd name="connsiteY21" fmla="*/ 127000 h 3572933"/>
                    <a:gd name="connsiteX22" fmla="*/ 1459073 w 3948273"/>
                    <a:gd name="connsiteY22" fmla="*/ 313266 h 3572933"/>
                    <a:gd name="connsiteX23" fmla="*/ 1670739 w 3948273"/>
                    <a:gd name="connsiteY23" fmla="*/ 635000 h 3572933"/>
                    <a:gd name="connsiteX24" fmla="*/ 1798798 w 3948273"/>
                    <a:gd name="connsiteY24" fmla="*/ 778933 h 3572933"/>
                    <a:gd name="connsiteX25" fmla="*/ 1967073 w 3948273"/>
                    <a:gd name="connsiteY25" fmla="*/ 1346200 h 3572933"/>
                    <a:gd name="connsiteX26" fmla="*/ 2187206 w 3948273"/>
                    <a:gd name="connsiteY26" fmla="*/ 2175933 h 3572933"/>
                    <a:gd name="connsiteX27" fmla="*/ 2509998 w 3948273"/>
                    <a:gd name="connsiteY27" fmla="*/ 2603500 h 3572933"/>
                    <a:gd name="connsiteX28" fmla="*/ 3948273 w 3948273"/>
                    <a:gd name="connsiteY28" fmla="*/ 3572933 h 3572933"/>
                    <a:gd name="connsiteX29" fmla="*/ 1653806 w 3948273"/>
                    <a:gd name="connsiteY29" fmla="*/ 3572933 h 3572933"/>
                    <a:gd name="connsiteX0" fmla="*/ 1653806 w 3948273"/>
                    <a:gd name="connsiteY0" fmla="*/ 3572933 h 3572933"/>
                    <a:gd name="connsiteX1" fmla="*/ 1190256 w 3948273"/>
                    <a:gd name="connsiteY1" fmla="*/ 3136900 h 3572933"/>
                    <a:gd name="connsiteX2" fmla="*/ 1044206 w 3948273"/>
                    <a:gd name="connsiteY2" fmla="*/ 2717800 h 3572933"/>
                    <a:gd name="connsiteX3" fmla="*/ 683314 w 3948273"/>
                    <a:gd name="connsiteY3" fmla="*/ 2232025 h 3572933"/>
                    <a:gd name="connsiteX4" fmla="*/ 571131 w 3948273"/>
                    <a:gd name="connsiteY4" fmla="*/ 1606550 h 3572933"/>
                    <a:gd name="connsiteX5" fmla="*/ 443073 w 3948273"/>
                    <a:gd name="connsiteY5" fmla="*/ 1192741 h 3572933"/>
                    <a:gd name="connsiteX6" fmla="*/ 182652 w 3948273"/>
                    <a:gd name="connsiteY6" fmla="*/ 1007262 h 3572933"/>
                    <a:gd name="connsiteX7" fmla="*/ 1643 w 3948273"/>
                    <a:gd name="connsiteY7" fmla="*/ 712058 h 3572933"/>
                    <a:gd name="connsiteX8" fmla="*/ 105665 w 3948273"/>
                    <a:gd name="connsiteY8" fmla="*/ 485539 h 3572933"/>
                    <a:gd name="connsiteX9" fmla="*/ 313063 w 3948273"/>
                    <a:gd name="connsiteY9" fmla="*/ 495369 h 3572933"/>
                    <a:gd name="connsiteX10" fmla="*/ 480315 w 3948273"/>
                    <a:gd name="connsiteY10" fmla="*/ 602943 h 3572933"/>
                    <a:gd name="connsiteX11" fmla="*/ 656856 w 3948273"/>
                    <a:gd name="connsiteY11" fmla="*/ 641350 h 3572933"/>
                    <a:gd name="connsiteX12" fmla="*/ 880164 w 3948273"/>
                    <a:gd name="connsiteY12" fmla="*/ 963083 h 3572933"/>
                    <a:gd name="connsiteX13" fmla="*/ 1001873 w 3948273"/>
                    <a:gd name="connsiteY13" fmla="*/ 1083733 h 3572933"/>
                    <a:gd name="connsiteX14" fmla="*/ 980706 w 3948273"/>
                    <a:gd name="connsiteY14" fmla="*/ 914400 h 3572933"/>
                    <a:gd name="connsiteX15" fmla="*/ 1000814 w 3948273"/>
                    <a:gd name="connsiteY15" fmla="*/ 832908 h 3572933"/>
                    <a:gd name="connsiteX16" fmla="*/ 1002932 w 3948273"/>
                    <a:gd name="connsiteY16" fmla="*/ 607483 h 3572933"/>
                    <a:gd name="connsiteX17" fmla="*/ 1069607 w 3948273"/>
                    <a:gd name="connsiteY17" fmla="*/ 642408 h 3572933"/>
                    <a:gd name="connsiteX18" fmla="*/ 990232 w 3948273"/>
                    <a:gd name="connsiteY18" fmla="*/ 470958 h 3572933"/>
                    <a:gd name="connsiteX19" fmla="*/ 984939 w 3948273"/>
                    <a:gd name="connsiteY19" fmla="*/ 0 h 3572933"/>
                    <a:gd name="connsiteX20" fmla="*/ 1255873 w 3948273"/>
                    <a:gd name="connsiteY20" fmla="*/ 67733 h 3572933"/>
                    <a:gd name="connsiteX21" fmla="*/ 1332073 w 3948273"/>
                    <a:gd name="connsiteY21" fmla="*/ 127000 h 3572933"/>
                    <a:gd name="connsiteX22" fmla="*/ 1459073 w 3948273"/>
                    <a:gd name="connsiteY22" fmla="*/ 313266 h 3572933"/>
                    <a:gd name="connsiteX23" fmla="*/ 1670739 w 3948273"/>
                    <a:gd name="connsiteY23" fmla="*/ 635000 h 3572933"/>
                    <a:gd name="connsiteX24" fmla="*/ 1798798 w 3948273"/>
                    <a:gd name="connsiteY24" fmla="*/ 778933 h 3572933"/>
                    <a:gd name="connsiteX25" fmla="*/ 1967073 w 3948273"/>
                    <a:gd name="connsiteY25" fmla="*/ 1346200 h 3572933"/>
                    <a:gd name="connsiteX26" fmla="*/ 2187206 w 3948273"/>
                    <a:gd name="connsiteY26" fmla="*/ 2175933 h 3572933"/>
                    <a:gd name="connsiteX27" fmla="*/ 2509998 w 3948273"/>
                    <a:gd name="connsiteY27" fmla="*/ 2603500 h 3572933"/>
                    <a:gd name="connsiteX28" fmla="*/ 3948273 w 3948273"/>
                    <a:gd name="connsiteY28" fmla="*/ 3572933 h 3572933"/>
                    <a:gd name="connsiteX29" fmla="*/ 1653806 w 3948273"/>
                    <a:gd name="connsiteY29" fmla="*/ 3572933 h 3572933"/>
                    <a:gd name="connsiteX0" fmla="*/ 1653806 w 3948273"/>
                    <a:gd name="connsiteY0" fmla="*/ 3572933 h 3572933"/>
                    <a:gd name="connsiteX1" fmla="*/ 1190256 w 3948273"/>
                    <a:gd name="connsiteY1" fmla="*/ 3136900 h 3572933"/>
                    <a:gd name="connsiteX2" fmla="*/ 1044206 w 3948273"/>
                    <a:gd name="connsiteY2" fmla="*/ 2717800 h 3572933"/>
                    <a:gd name="connsiteX3" fmla="*/ 683314 w 3948273"/>
                    <a:gd name="connsiteY3" fmla="*/ 2232025 h 3572933"/>
                    <a:gd name="connsiteX4" fmla="*/ 571131 w 3948273"/>
                    <a:gd name="connsiteY4" fmla="*/ 1606550 h 3572933"/>
                    <a:gd name="connsiteX5" fmla="*/ 443073 w 3948273"/>
                    <a:gd name="connsiteY5" fmla="*/ 1192741 h 3572933"/>
                    <a:gd name="connsiteX6" fmla="*/ 182652 w 3948273"/>
                    <a:gd name="connsiteY6" fmla="*/ 1007262 h 3572933"/>
                    <a:gd name="connsiteX7" fmla="*/ 1643 w 3948273"/>
                    <a:gd name="connsiteY7" fmla="*/ 712058 h 3572933"/>
                    <a:gd name="connsiteX8" fmla="*/ 105665 w 3948273"/>
                    <a:gd name="connsiteY8" fmla="*/ 485539 h 3572933"/>
                    <a:gd name="connsiteX9" fmla="*/ 313063 w 3948273"/>
                    <a:gd name="connsiteY9" fmla="*/ 495369 h 3572933"/>
                    <a:gd name="connsiteX10" fmla="*/ 480315 w 3948273"/>
                    <a:gd name="connsiteY10" fmla="*/ 602943 h 3572933"/>
                    <a:gd name="connsiteX11" fmla="*/ 617251 w 3948273"/>
                    <a:gd name="connsiteY11" fmla="*/ 685905 h 3572933"/>
                    <a:gd name="connsiteX12" fmla="*/ 880164 w 3948273"/>
                    <a:gd name="connsiteY12" fmla="*/ 963083 h 3572933"/>
                    <a:gd name="connsiteX13" fmla="*/ 1001873 w 3948273"/>
                    <a:gd name="connsiteY13" fmla="*/ 1083733 h 3572933"/>
                    <a:gd name="connsiteX14" fmla="*/ 980706 w 3948273"/>
                    <a:gd name="connsiteY14" fmla="*/ 914400 h 3572933"/>
                    <a:gd name="connsiteX15" fmla="*/ 1000814 w 3948273"/>
                    <a:gd name="connsiteY15" fmla="*/ 832908 h 3572933"/>
                    <a:gd name="connsiteX16" fmla="*/ 1002932 w 3948273"/>
                    <a:gd name="connsiteY16" fmla="*/ 607483 h 3572933"/>
                    <a:gd name="connsiteX17" fmla="*/ 1069607 w 3948273"/>
                    <a:gd name="connsiteY17" fmla="*/ 642408 h 3572933"/>
                    <a:gd name="connsiteX18" fmla="*/ 990232 w 3948273"/>
                    <a:gd name="connsiteY18" fmla="*/ 470958 h 3572933"/>
                    <a:gd name="connsiteX19" fmla="*/ 984939 w 3948273"/>
                    <a:gd name="connsiteY19" fmla="*/ 0 h 3572933"/>
                    <a:gd name="connsiteX20" fmla="*/ 1255873 w 3948273"/>
                    <a:gd name="connsiteY20" fmla="*/ 67733 h 3572933"/>
                    <a:gd name="connsiteX21" fmla="*/ 1332073 w 3948273"/>
                    <a:gd name="connsiteY21" fmla="*/ 127000 h 3572933"/>
                    <a:gd name="connsiteX22" fmla="*/ 1459073 w 3948273"/>
                    <a:gd name="connsiteY22" fmla="*/ 313266 h 3572933"/>
                    <a:gd name="connsiteX23" fmla="*/ 1670739 w 3948273"/>
                    <a:gd name="connsiteY23" fmla="*/ 635000 h 3572933"/>
                    <a:gd name="connsiteX24" fmla="*/ 1798798 w 3948273"/>
                    <a:gd name="connsiteY24" fmla="*/ 778933 h 3572933"/>
                    <a:gd name="connsiteX25" fmla="*/ 1967073 w 3948273"/>
                    <a:gd name="connsiteY25" fmla="*/ 1346200 h 3572933"/>
                    <a:gd name="connsiteX26" fmla="*/ 2187206 w 3948273"/>
                    <a:gd name="connsiteY26" fmla="*/ 2175933 h 3572933"/>
                    <a:gd name="connsiteX27" fmla="*/ 2509998 w 3948273"/>
                    <a:gd name="connsiteY27" fmla="*/ 2603500 h 3572933"/>
                    <a:gd name="connsiteX28" fmla="*/ 3948273 w 3948273"/>
                    <a:gd name="connsiteY28" fmla="*/ 3572933 h 3572933"/>
                    <a:gd name="connsiteX29" fmla="*/ 1653806 w 3948273"/>
                    <a:gd name="connsiteY29" fmla="*/ 3572933 h 3572933"/>
                    <a:gd name="connsiteX0" fmla="*/ 1653806 w 3948273"/>
                    <a:gd name="connsiteY0" fmla="*/ 3572933 h 3572933"/>
                    <a:gd name="connsiteX1" fmla="*/ 1190256 w 3948273"/>
                    <a:gd name="connsiteY1" fmla="*/ 3136900 h 3572933"/>
                    <a:gd name="connsiteX2" fmla="*/ 1044206 w 3948273"/>
                    <a:gd name="connsiteY2" fmla="*/ 2717800 h 3572933"/>
                    <a:gd name="connsiteX3" fmla="*/ 683314 w 3948273"/>
                    <a:gd name="connsiteY3" fmla="*/ 2232025 h 3572933"/>
                    <a:gd name="connsiteX4" fmla="*/ 571131 w 3948273"/>
                    <a:gd name="connsiteY4" fmla="*/ 1606550 h 3572933"/>
                    <a:gd name="connsiteX5" fmla="*/ 443073 w 3948273"/>
                    <a:gd name="connsiteY5" fmla="*/ 1192741 h 3572933"/>
                    <a:gd name="connsiteX6" fmla="*/ 182652 w 3948273"/>
                    <a:gd name="connsiteY6" fmla="*/ 1007262 h 3572933"/>
                    <a:gd name="connsiteX7" fmla="*/ 1643 w 3948273"/>
                    <a:gd name="connsiteY7" fmla="*/ 712058 h 3572933"/>
                    <a:gd name="connsiteX8" fmla="*/ 105665 w 3948273"/>
                    <a:gd name="connsiteY8" fmla="*/ 485539 h 3572933"/>
                    <a:gd name="connsiteX9" fmla="*/ 313063 w 3948273"/>
                    <a:gd name="connsiteY9" fmla="*/ 495369 h 3572933"/>
                    <a:gd name="connsiteX10" fmla="*/ 480315 w 3948273"/>
                    <a:gd name="connsiteY10" fmla="*/ 602943 h 3572933"/>
                    <a:gd name="connsiteX11" fmla="*/ 691510 w 3948273"/>
                    <a:gd name="connsiteY11" fmla="*/ 745313 h 3572933"/>
                    <a:gd name="connsiteX12" fmla="*/ 880164 w 3948273"/>
                    <a:gd name="connsiteY12" fmla="*/ 963083 h 3572933"/>
                    <a:gd name="connsiteX13" fmla="*/ 1001873 w 3948273"/>
                    <a:gd name="connsiteY13" fmla="*/ 1083733 h 3572933"/>
                    <a:gd name="connsiteX14" fmla="*/ 980706 w 3948273"/>
                    <a:gd name="connsiteY14" fmla="*/ 914400 h 3572933"/>
                    <a:gd name="connsiteX15" fmla="*/ 1000814 w 3948273"/>
                    <a:gd name="connsiteY15" fmla="*/ 832908 h 3572933"/>
                    <a:gd name="connsiteX16" fmla="*/ 1002932 w 3948273"/>
                    <a:gd name="connsiteY16" fmla="*/ 607483 h 3572933"/>
                    <a:gd name="connsiteX17" fmla="*/ 1069607 w 3948273"/>
                    <a:gd name="connsiteY17" fmla="*/ 642408 h 3572933"/>
                    <a:gd name="connsiteX18" fmla="*/ 990232 w 3948273"/>
                    <a:gd name="connsiteY18" fmla="*/ 470958 h 3572933"/>
                    <a:gd name="connsiteX19" fmla="*/ 984939 w 3948273"/>
                    <a:gd name="connsiteY19" fmla="*/ 0 h 3572933"/>
                    <a:gd name="connsiteX20" fmla="*/ 1255873 w 3948273"/>
                    <a:gd name="connsiteY20" fmla="*/ 67733 h 3572933"/>
                    <a:gd name="connsiteX21" fmla="*/ 1332073 w 3948273"/>
                    <a:gd name="connsiteY21" fmla="*/ 127000 h 3572933"/>
                    <a:gd name="connsiteX22" fmla="*/ 1459073 w 3948273"/>
                    <a:gd name="connsiteY22" fmla="*/ 313266 h 3572933"/>
                    <a:gd name="connsiteX23" fmla="*/ 1670739 w 3948273"/>
                    <a:gd name="connsiteY23" fmla="*/ 635000 h 3572933"/>
                    <a:gd name="connsiteX24" fmla="*/ 1798798 w 3948273"/>
                    <a:gd name="connsiteY24" fmla="*/ 778933 h 3572933"/>
                    <a:gd name="connsiteX25" fmla="*/ 1967073 w 3948273"/>
                    <a:gd name="connsiteY25" fmla="*/ 1346200 h 3572933"/>
                    <a:gd name="connsiteX26" fmla="*/ 2187206 w 3948273"/>
                    <a:gd name="connsiteY26" fmla="*/ 2175933 h 3572933"/>
                    <a:gd name="connsiteX27" fmla="*/ 2509998 w 3948273"/>
                    <a:gd name="connsiteY27" fmla="*/ 2603500 h 3572933"/>
                    <a:gd name="connsiteX28" fmla="*/ 3948273 w 3948273"/>
                    <a:gd name="connsiteY28" fmla="*/ 3572933 h 3572933"/>
                    <a:gd name="connsiteX29" fmla="*/ 1653806 w 3948273"/>
                    <a:gd name="connsiteY29" fmla="*/ 3572933 h 3572933"/>
                    <a:gd name="connsiteX0" fmla="*/ 1653806 w 3948273"/>
                    <a:gd name="connsiteY0" fmla="*/ 3572933 h 3572933"/>
                    <a:gd name="connsiteX1" fmla="*/ 1190256 w 3948273"/>
                    <a:gd name="connsiteY1" fmla="*/ 3136900 h 3572933"/>
                    <a:gd name="connsiteX2" fmla="*/ 1044206 w 3948273"/>
                    <a:gd name="connsiteY2" fmla="*/ 2717800 h 3572933"/>
                    <a:gd name="connsiteX3" fmla="*/ 683314 w 3948273"/>
                    <a:gd name="connsiteY3" fmla="*/ 2232025 h 3572933"/>
                    <a:gd name="connsiteX4" fmla="*/ 571131 w 3948273"/>
                    <a:gd name="connsiteY4" fmla="*/ 1606550 h 3572933"/>
                    <a:gd name="connsiteX5" fmla="*/ 443073 w 3948273"/>
                    <a:gd name="connsiteY5" fmla="*/ 1192741 h 3572933"/>
                    <a:gd name="connsiteX6" fmla="*/ 182652 w 3948273"/>
                    <a:gd name="connsiteY6" fmla="*/ 1007262 h 3572933"/>
                    <a:gd name="connsiteX7" fmla="*/ 1643 w 3948273"/>
                    <a:gd name="connsiteY7" fmla="*/ 712058 h 3572933"/>
                    <a:gd name="connsiteX8" fmla="*/ 105665 w 3948273"/>
                    <a:gd name="connsiteY8" fmla="*/ 485539 h 3572933"/>
                    <a:gd name="connsiteX9" fmla="*/ 313063 w 3948273"/>
                    <a:gd name="connsiteY9" fmla="*/ 495369 h 3572933"/>
                    <a:gd name="connsiteX10" fmla="*/ 470414 w 3948273"/>
                    <a:gd name="connsiteY10" fmla="*/ 617795 h 3572933"/>
                    <a:gd name="connsiteX11" fmla="*/ 691510 w 3948273"/>
                    <a:gd name="connsiteY11" fmla="*/ 745313 h 3572933"/>
                    <a:gd name="connsiteX12" fmla="*/ 880164 w 3948273"/>
                    <a:gd name="connsiteY12" fmla="*/ 963083 h 3572933"/>
                    <a:gd name="connsiteX13" fmla="*/ 1001873 w 3948273"/>
                    <a:gd name="connsiteY13" fmla="*/ 1083733 h 3572933"/>
                    <a:gd name="connsiteX14" fmla="*/ 980706 w 3948273"/>
                    <a:gd name="connsiteY14" fmla="*/ 914400 h 3572933"/>
                    <a:gd name="connsiteX15" fmla="*/ 1000814 w 3948273"/>
                    <a:gd name="connsiteY15" fmla="*/ 832908 h 3572933"/>
                    <a:gd name="connsiteX16" fmla="*/ 1002932 w 3948273"/>
                    <a:gd name="connsiteY16" fmla="*/ 607483 h 3572933"/>
                    <a:gd name="connsiteX17" fmla="*/ 1069607 w 3948273"/>
                    <a:gd name="connsiteY17" fmla="*/ 642408 h 3572933"/>
                    <a:gd name="connsiteX18" fmla="*/ 990232 w 3948273"/>
                    <a:gd name="connsiteY18" fmla="*/ 470958 h 3572933"/>
                    <a:gd name="connsiteX19" fmla="*/ 984939 w 3948273"/>
                    <a:gd name="connsiteY19" fmla="*/ 0 h 3572933"/>
                    <a:gd name="connsiteX20" fmla="*/ 1255873 w 3948273"/>
                    <a:gd name="connsiteY20" fmla="*/ 67733 h 3572933"/>
                    <a:gd name="connsiteX21" fmla="*/ 1332073 w 3948273"/>
                    <a:gd name="connsiteY21" fmla="*/ 127000 h 3572933"/>
                    <a:gd name="connsiteX22" fmla="*/ 1459073 w 3948273"/>
                    <a:gd name="connsiteY22" fmla="*/ 313266 h 3572933"/>
                    <a:gd name="connsiteX23" fmla="*/ 1670739 w 3948273"/>
                    <a:gd name="connsiteY23" fmla="*/ 635000 h 3572933"/>
                    <a:gd name="connsiteX24" fmla="*/ 1798798 w 3948273"/>
                    <a:gd name="connsiteY24" fmla="*/ 778933 h 3572933"/>
                    <a:gd name="connsiteX25" fmla="*/ 1967073 w 3948273"/>
                    <a:gd name="connsiteY25" fmla="*/ 1346200 h 3572933"/>
                    <a:gd name="connsiteX26" fmla="*/ 2187206 w 3948273"/>
                    <a:gd name="connsiteY26" fmla="*/ 2175933 h 3572933"/>
                    <a:gd name="connsiteX27" fmla="*/ 2509998 w 3948273"/>
                    <a:gd name="connsiteY27" fmla="*/ 2603500 h 3572933"/>
                    <a:gd name="connsiteX28" fmla="*/ 3948273 w 3948273"/>
                    <a:gd name="connsiteY28" fmla="*/ 3572933 h 3572933"/>
                    <a:gd name="connsiteX29" fmla="*/ 1653806 w 3948273"/>
                    <a:gd name="connsiteY29" fmla="*/ 3572933 h 3572933"/>
                    <a:gd name="connsiteX0" fmla="*/ 1653806 w 3948273"/>
                    <a:gd name="connsiteY0" fmla="*/ 3572933 h 3572933"/>
                    <a:gd name="connsiteX1" fmla="*/ 1190256 w 3948273"/>
                    <a:gd name="connsiteY1" fmla="*/ 3136900 h 3572933"/>
                    <a:gd name="connsiteX2" fmla="*/ 1044206 w 3948273"/>
                    <a:gd name="connsiteY2" fmla="*/ 2717800 h 3572933"/>
                    <a:gd name="connsiteX3" fmla="*/ 683314 w 3948273"/>
                    <a:gd name="connsiteY3" fmla="*/ 2232025 h 3572933"/>
                    <a:gd name="connsiteX4" fmla="*/ 571131 w 3948273"/>
                    <a:gd name="connsiteY4" fmla="*/ 1606550 h 3572933"/>
                    <a:gd name="connsiteX5" fmla="*/ 423271 w 3948273"/>
                    <a:gd name="connsiteY5" fmla="*/ 1212543 h 3572933"/>
                    <a:gd name="connsiteX6" fmla="*/ 182652 w 3948273"/>
                    <a:gd name="connsiteY6" fmla="*/ 1007262 h 3572933"/>
                    <a:gd name="connsiteX7" fmla="*/ 1643 w 3948273"/>
                    <a:gd name="connsiteY7" fmla="*/ 712058 h 3572933"/>
                    <a:gd name="connsiteX8" fmla="*/ 105665 w 3948273"/>
                    <a:gd name="connsiteY8" fmla="*/ 485539 h 3572933"/>
                    <a:gd name="connsiteX9" fmla="*/ 313063 w 3948273"/>
                    <a:gd name="connsiteY9" fmla="*/ 495369 h 3572933"/>
                    <a:gd name="connsiteX10" fmla="*/ 470414 w 3948273"/>
                    <a:gd name="connsiteY10" fmla="*/ 617795 h 3572933"/>
                    <a:gd name="connsiteX11" fmla="*/ 691510 w 3948273"/>
                    <a:gd name="connsiteY11" fmla="*/ 745313 h 3572933"/>
                    <a:gd name="connsiteX12" fmla="*/ 880164 w 3948273"/>
                    <a:gd name="connsiteY12" fmla="*/ 963083 h 3572933"/>
                    <a:gd name="connsiteX13" fmla="*/ 1001873 w 3948273"/>
                    <a:gd name="connsiteY13" fmla="*/ 1083733 h 3572933"/>
                    <a:gd name="connsiteX14" fmla="*/ 980706 w 3948273"/>
                    <a:gd name="connsiteY14" fmla="*/ 914400 h 3572933"/>
                    <a:gd name="connsiteX15" fmla="*/ 1000814 w 3948273"/>
                    <a:gd name="connsiteY15" fmla="*/ 832908 h 3572933"/>
                    <a:gd name="connsiteX16" fmla="*/ 1002932 w 3948273"/>
                    <a:gd name="connsiteY16" fmla="*/ 607483 h 3572933"/>
                    <a:gd name="connsiteX17" fmla="*/ 1069607 w 3948273"/>
                    <a:gd name="connsiteY17" fmla="*/ 642408 h 3572933"/>
                    <a:gd name="connsiteX18" fmla="*/ 990232 w 3948273"/>
                    <a:gd name="connsiteY18" fmla="*/ 470958 h 3572933"/>
                    <a:gd name="connsiteX19" fmla="*/ 984939 w 3948273"/>
                    <a:gd name="connsiteY19" fmla="*/ 0 h 3572933"/>
                    <a:gd name="connsiteX20" fmla="*/ 1255873 w 3948273"/>
                    <a:gd name="connsiteY20" fmla="*/ 67733 h 3572933"/>
                    <a:gd name="connsiteX21" fmla="*/ 1332073 w 3948273"/>
                    <a:gd name="connsiteY21" fmla="*/ 127000 h 3572933"/>
                    <a:gd name="connsiteX22" fmla="*/ 1459073 w 3948273"/>
                    <a:gd name="connsiteY22" fmla="*/ 313266 h 3572933"/>
                    <a:gd name="connsiteX23" fmla="*/ 1670739 w 3948273"/>
                    <a:gd name="connsiteY23" fmla="*/ 635000 h 3572933"/>
                    <a:gd name="connsiteX24" fmla="*/ 1798798 w 3948273"/>
                    <a:gd name="connsiteY24" fmla="*/ 778933 h 3572933"/>
                    <a:gd name="connsiteX25" fmla="*/ 1967073 w 3948273"/>
                    <a:gd name="connsiteY25" fmla="*/ 1346200 h 3572933"/>
                    <a:gd name="connsiteX26" fmla="*/ 2187206 w 3948273"/>
                    <a:gd name="connsiteY26" fmla="*/ 2175933 h 3572933"/>
                    <a:gd name="connsiteX27" fmla="*/ 2509998 w 3948273"/>
                    <a:gd name="connsiteY27" fmla="*/ 2603500 h 3572933"/>
                    <a:gd name="connsiteX28" fmla="*/ 3948273 w 3948273"/>
                    <a:gd name="connsiteY28" fmla="*/ 3572933 h 3572933"/>
                    <a:gd name="connsiteX29" fmla="*/ 1653806 w 3948273"/>
                    <a:gd name="connsiteY29" fmla="*/ 3572933 h 357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3948273" h="3572933">
                      <a:moveTo>
                        <a:pt x="1653806" y="3572933"/>
                      </a:moveTo>
                      <a:cubicBezTo>
                        <a:pt x="1455545" y="3409244"/>
                        <a:pt x="1291856" y="3279422"/>
                        <a:pt x="1190256" y="3136900"/>
                      </a:cubicBezTo>
                      <a:cubicBezTo>
                        <a:pt x="1088656" y="2994378"/>
                        <a:pt x="1042442" y="2872316"/>
                        <a:pt x="1044206" y="2717800"/>
                      </a:cubicBezTo>
                      <a:cubicBezTo>
                        <a:pt x="898509" y="2565400"/>
                        <a:pt x="762160" y="2417233"/>
                        <a:pt x="683314" y="2232025"/>
                      </a:cubicBezTo>
                      <a:cubicBezTo>
                        <a:pt x="604468" y="2046817"/>
                        <a:pt x="569896" y="1790876"/>
                        <a:pt x="571131" y="1606550"/>
                      </a:cubicBezTo>
                      <a:cubicBezTo>
                        <a:pt x="528445" y="1468614"/>
                        <a:pt x="459607" y="1353654"/>
                        <a:pt x="423271" y="1212543"/>
                      </a:cubicBezTo>
                      <a:cubicBezTo>
                        <a:pt x="347424" y="1135990"/>
                        <a:pt x="252923" y="1090676"/>
                        <a:pt x="182652" y="1007262"/>
                      </a:cubicBezTo>
                      <a:cubicBezTo>
                        <a:pt x="112381" y="923848"/>
                        <a:pt x="14474" y="799012"/>
                        <a:pt x="1643" y="712058"/>
                      </a:cubicBezTo>
                      <a:cubicBezTo>
                        <a:pt x="-11188" y="625104"/>
                        <a:pt x="53762" y="521654"/>
                        <a:pt x="105665" y="485539"/>
                      </a:cubicBezTo>
                      <a:cubicBezTo>
                        <a:pt x="157568" y="449424"/>
                        <a:pt x="252272" y="473326"/>
                        <a:pt x="313063" y="495369"/>
                      </a:cubicBezTo>
                      <a:cubicBezTo>
                        <a:pt x="373854" y="517412"/>
                        <a:pt x="407340" y="576138"/>
                        <a:pt x="470414" y="617795"/>
                      </a:cubicBezTo>
                      <a:cubicBezTo>
                        <a:pt x="533488" y="659452"/>
                        <a:pt x="623218" y="687765"/>
                        <a:pt x="691510" y="745313"/>
                      </a:cubicBezTo>
                      <a:cubicBezTo>
                        <a:pt x="759802" y="802861"/>
                        <a:pt x="828437" y="906680"/>
                        <a:pt x="880164" y="963083"/>
                      </a:cubicBezTo>
                      <a:cubicBezTo>
                        <a:pt x="931891" y="1019486"/>
                        <a:pt x="962362" y="1049866"/>
                        <a:pt x="1001873" y="1083733"/>
                      </a:cubicBezTo>
                      <a:cubicBezTo>
                        <a:pt x="993759" y="1020939"/>
                        <a:pt x="980882" y="956204"/>
                        <a:pt x="980706" y="914400"/>
                      </a:cubicBezTo>
                      <a:cubicBezTo>
                        <a:pt x="980530" y="872596"/>
                        <a:pt x="990760" y="859190"/>
                        <a:pt x="1000814" y="832908"/>
                      </a:cubicBezTo>
                      <a:cubicBezTo>
                        <a:pt x="1010868" y="806626"/>
                        <a:pt x="996229" y="663575"/>
                        <a:pt x="1002932" y="607483"/>
                      </a:cubicBezTo>
                      <a:cubicBezTo>
                        <a:pt x="1022335" y="618066"/>
                        <a:pt x="1046324" y="620183"/>
                        <a:pt x="1069607" y="642408"/>
                      </a:cubicBezTo>
                      <a:cubicBezTo>
                        <a:pt x="1042090" y="578908"/>
                        <a:pt x="1013868" y="563209"/>
                        <a:pt x="990232" y="470958"/>
                      </a:cubicBezTo>
                      <a:cubicBezTo>
                        <a:pt x="988468" y="313972"/>
                        <a:pt x="986703" y="156986"/>
                        <a:pt x="984939" y="0"/>
                      </a:cubicBezTo>
                      <a:cubicBezTo>
                        <a:pt x="1117936" y="34925"/>
                        <a:pt x="1217773" y="54327"/>
                        <a:pt x="1255873" y="67733"/>
                      </a:cubicBezTo>
                      <a:cubicBezTo>
                        <a:pt x="1293973" y="81139"/>
                        <a:pt x="1311965" y="99836"/>
                        <a:pt x="1332073" y="127000"/>
                      </a:cubicBezTo>
                      <a:cubicBezTo>
                        <a:pt x="1352181" y="154164"/>
                        <a:pt x="1413918" y="263171"/>
                        <a:pt x="1459073" y="313266"/>
                      </a:cubicBezTo>
                      <a:cubicBezTo>
                        <a:pt x="1504228" y="363361"/>
                        <a:pt x="1614118" y="557389"/>
                        <a:pt x="1670739" y="635000"/>
                      </a:cubicBezTo>
                      <a:cubicBezTo>
                        <a:pt x="1727360" y="712611"/>
                        <a:pt x="1763873" y="707319"/>
                        <a:pt x="1798798" y="778933"/>
                      </a:cubicBezTo>
                      <a:cubicBezTo>
                        <a:pt x="1833723" y="850547"/>
                        <a:pt x="1919095" y="1168047"/>
                        <a:pt x="1967073" y="1346200"/>
                      </a:cubicBezTo>
                      <a:cubicBezTo>
                        <a:pt x="2015051" y="1524353"/>
                        <a:pt x="2096719" y="1966383"/>
                        <a:pt x="2187206" y="2175933"/>
                      </a:cubicBezTo>
                      <a:cubicBezTo>
                        <a:pt x="2277693" y="2385483"/>
                        <a:pt x="2373473" y="2493081"/>
                        <a:pt x="2509998" y="2603500"/>
                      </a:cubicBezTo>
                      <a:cubicBezTo>
                        <a:pt x="2646523" y="2713919"/>
                        <a:pt x="3468848" y="3249789"/>
                        <a:pt x="3948273" y="3572933"/>
                      </a:cubicBezTo>
                      <a:lnTo>
                        <a:pt x="1653806" y="3572933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Freeform 8"/>
                <p:cNvSpPr/>
                <p:nvPr/>
              </p:nvSpPr>
              <p:spPr>
                <a:xfrm>
                  <a:off x="4520073" y="2090938"/>
                  <a:ext cx="118102" cy="22805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Freeform 9"/>
                <p:cNvSpPr/>
                <p:nvPr/>
              </p:nvSpPr>
              <p:spPr>
                <a:xfrm>
                  <a:off x="4540436" y="2811767"/>
                  <a:ext cx="48870" cy="101812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Freeform 10"/>
                <p:cNvSpPr/>
                <p:nvPr/>
              </p:nvSpPr>
              <p:spPr>
                <a:xfrm>
                  <a:off x="4625958" y="2453389"/>
                  <a:ext cx="223986" cy="27285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Freeform 11"/>
                <p:cNvSpPr/>
                <p:nvPr/>
              </p:nvSpPr>
              <p:spPr>
                <a:xfrm>
                  <a:off x="4528218" y="2905436"/>
                  <a:ext cx="395031" cy="32579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reeform 12"/>
                <p:cNvSpPr/>
                <p:nvPr/>
              </p:nvSpPr>
              <p:spPr>
                <a:xfrm>
                  <a:off x="3982506" y="3952064"/>
                  <a:ext cx="488698" cy="23620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0" h="184150">
                      <a:moveTo>
                        <a:pt x="0" y="0"/>
                      </a:moveTo>
                      <a:cubicBezTo>
                        <a:pt x="17992" y="86783"/>
                        <a:pt x="159808" y="144992"/>
                        <a:pt x="381000" y="1841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 13"/>
                <p:cNvSpPr/>
                <p:nvPr/>
              </p:nvSpPr>
              <p:spPr>
                <a:xfrm>
                  <a:off x="3512500" y="3178292"/>
                  <a:ext cx="16377" cy="4887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51334 w 111659"/>
                    <a:gd name="connsiteY0" fmla="*/ 0 h 257175"/>
                    <a:gd name="connsiteX1" fmla="*/ 111659 w 111659"/>
                    <a:gd name="connsiteY1" fmla="*/ 257175 h 257175"/>
                    <a:gd name="connsiteX0" fmla="*/ 0 w 60325"/>
                    <a:gd name="connsiteY0" fmla="*/ 0 h 257175"/>
                    <a:gd name="connsiteX1" fmla="*/ 60325 w 60325"/>
                    <a:gd name="connsiteY1" fmla="*/ 257175 h 257175"/>
                    <a:gd name="connsiteX0" fmla="*/ 0 w 22225"/>
                    <a:gd name="connsiteY0" fmla="*/ 0 h 88900"/>
                    <a:gd name="connsiteX1" fmla="*/ 22225 w 22225"/>
                    <a:gd name="connsiteY1" fmla="*/ 88900 h 88900"/>
                    <a:gd name="connsiteX0" fmla="*/ 0 w 15875"/>
                    <a:gd name="connsiteY0" fmla="*/ 0 h 136525"/>
                    <a:gd name="connsiteX1" fmla="*/ 15875 w 15875"/>
                    <a:gd name="connsiteY1" fmla="*/ 136525 h 136525"/>
                    <a:gd name="connsiteX0" fmla="*/ 9205 w 25080"/>
                    <a:gd name="connsiteY0" fmla="*/ 0 h 136525"/>
                    <a:gd name="connsiteX1" fmla="*/ 25080 w 25080"/>
                    <a:gd name="connsiteY1" fmla="*/ 136525 h 136525"/>
                    <a:gd name="connsiteX0" fmla="*/ 10473 w 23173"/>
                    <a:gd name="connsiteY0" fmla="*/ 0 h 38100"/>
                    <a:gd name="connsiteX1" fmla="*/ 23173 w 23173"/>
                    <a:gd name="connsiteY1" fmla="*/ 38100 h 38100"/>
                    <a:gd name="connsiteX0" fmla="*/ 5608 w 18308"/>
                    <a:gd name="connsiteY0" fmla="*/ 0 h 38100"/>
                    <a:gd name="connsiteX1" fmla="*/ 18308 w 18308"/>
                    <a:gd name="connsiteY1" fmla="*/ 38100 h 38100"/>
                    <a:gd name="connsiteX0" fmla="*/ 68 w 12768"/>
                    <a:gd name="connsiteY0" fmla="*/ 0 h 38100"/>
                    <a:gd name="connsiteX1" fmla="*/ 12768 w 12768"/>
                    <a:gd name="connsiteY1" fmla="*/ 38100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768" h="38100">
                      <a:moveTo>
                        <a:pt x="68" y="0"/>
                      </a:moveTo>
                      <a:cubicBezTo>
                        <a:pt x="-990" y="13758"/>
                        <a:pt x="10651" y="30692"/>
                        <a:pt x="12768" y="3810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 14"/>
                <p:cNvSpPr/>
                <p:nvPr/>
              </p:nvSpPr>
              <p:spPr>
                <a:xfrm>
                  <a:off x="3268981" y="2487438"/>
                  <a:ext cx="424356" cy="392731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0838" h="306182">
                      <a:moveTo>
                        <a:pt x="12853" y="223274"/>
                      </a:moveTo>
                      <a:cubicBezTo>
                        <a:pt x="34549" y="256611"/>
                        <a:pt x="57832" y="311116"/>
                        <a:pt x="89053" y="305824"/>
                      </a:cubicBezTo>
                      <a:cubicBezTo>
                        <a:pt x="120274" y="300532"/>
                        <a:pt x="146203" y="228566"/>
                        <a:pt x="200178" y="191524"/>
                      </a:cubicBezTo>
                      <a:cubicBezTo>
                        <a:pt x="254153" y="154482"/>
                        <a:pt x="314478" y="148132"/>
                        <a:pt x="327178" y="121674"/>
                      </a:cubicBezTo>
                      <a:cubicBezTo>
                        <a:pt x="339878" y="95216"/>
                        <a:pt x="318711" y="67170"/>
                        <a:pt x="276378" y="32774"/>
                      </a:cubicBezTo>
                      <a:cubicBezTo>
                        <a:pt x="234045" y="-1622"/>
                        <a:pt x="157845" y="-18026"/>
                        <a:pt x="73178" y="29599"/>
                      </a:cubicBezTo>
                      <a:cubicBezTo>
                        <a:pt x="-11489" y="77224"/>
                        <a:pt x="-8843" y="189937"/>
                        <a:pt x="12853" y="2232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 15"/>
                <p:cNvSpPr/>
                <p:nvPr/>
              </p:nvSpPr>
              <p:spPr>
                <a:xfrm>
                  <a:off x="4532290" y="3284176"/>
                  <a:ext cx="378741" cy="25249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196850">
                      <a:moveTo>
                        <a:pt x="0" y="0"/>
                      </a:moveTo>
                      <a:cubicBezTo>
                        <a:pt x="113242" y="96308"/>
                        <a:pt x="124883" y="116417"/>
                        <a:pt x="295275" y="1968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 16"/>
                <p:cNvSpPr/>
                <p:nvPr/>
              </p:nvSpPr>
              <p:spPr>
                <a:xfrm>
                  <a:off x="4609665" y="3349333"/>
                  <a:ext cx="256566" cy="4479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025" h="34925">
                      <a:moveTo>
                        <a:pt x="0" y="0"/>
                      </a:moveTo>
                      <a:cubicBezTo>
                        <a:pt x="75142" y="35983"/>
                        <a:pt x="131233" y="33867"/>
                        <a:pt x="200025" y="349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 17"/>
                <p:cNvSpPr/>
                <p:nvPr/>
              </p:nvSpPr>
              <p:spPr>
                <a:xfrm>
                  <a:off x="4585232" y="5377431"/>
                  <a:ext cx="439828" cy="36652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285750">
                      <a:moveTo>
                        <a:pt x="0" y="0"/>
                      </a:moveTo>
                      <a:cubicBezTo>
                        <a:pt x="106892" y="105833"/>
                        <a:pt x="153458" y="179917"/>
                        <a:pt x="342900" y="2857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Freeform 18"/>
                <p:cNvSpPr/>
                <p:nvPr/>
              </p:nvSpPr>
              <p:spPr>
                <a:xfrm>
                  <a:off x="5530245" y="3193032"/>
                  <a:ext cx="439828" cy="163868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1277560">
                      <a:moveTo>
                        <a:pt x="0" y="0"/>
                      </a:moveTo>
                      <a:cubicBezTo>
                        <a:pt x="166239" y="295756"/>
                        <a:pt x="200936" y="958063"/>
                        <a:pt x="34290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Freeform 19"/>
                <p:cNvSpPr/>
                <p:nvPr/>
              </p:nvSpPr>
              <p:spPr>
                <a:xfrm rot="21119238">
                  <a:off x="3651866" y="2998983"/>
                  <a:ext cx="363704" cy="15792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Freeform 20"/>
                <p:cNvSpPr/>
                <p:nvPr/>
              </p:nvSpPr>
              <p:spPr>
                <a:xfrm rot="21119238">
                  <a:off x="3594852" y="2884953"/>
                  <a:ext cx="331124" cy="166071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2" name="Picture 1" descr="Pan_Left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893" y="2641108"/>
              <a:ext cx="1542185" cy="2291943"/>
            </a:xfrm>
            <a:prstGeom prst="rect">
              <a:avLst/>
            </a:prstGeom>
          </p:spPr>
        </p:pic>
      </p:grpSp>
      <p:grpSp>
        <p:nvGrpSpPr>
          <p:cNvPr id="55" name="Group 54"/>
          <p:cNvGrpSpPr/>
          <p:nvPr/>
        </p:nvGrpSpPr>
        <p:grpSpPr>
          <a:xfrm>
            <a:off x="5334758" y="2111303"/>
            <a:ext cx="5753947" cy="5212776"/>
            <a:chOff x="5334758" y="2111303"/>
            <a:chExt cx="5753947" cy="5212776"/>
          </a:xfrm>
        </p:grpSpPr>
        <p:grpSp>
          <p:nvGrpSpPr>
            <p:cNvPr id="29" name="Group 28"/>
            <p:cNvGrpSpPr/>
            <p:nvPr/>
          </p:nvGrpSpPr>
          <p:grpSpPr>
            <a:xfrm>
              <a:off x="5334758" y="2111303"/>
              <a:ext cx="5753947" cy="5212776"/>
              <a:chOff x="2560321" y="1264224"/>
              <a:chExt cx="5753947" cy="5212776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2560321" y="2848419"/>
                <a:ext cx="371524" cy="1272652"/>
                <a:chOff x="3828357" y="3648075"/>
                <a:chExt cx="289649" cy="992189"/>
              </a:xfrm>
            </p:grpSpPr>
            <p:sp>
              <p:nvSpPr>
                <p:cNvPr id="50" name="Freeform 49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Freeform 50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51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>
                <a:off x="2752919" y="1264224"/>
                <a:ext cx="1845305" cy="3399020"/>
                <a:chOff x="3993781" y="2413000"/>
                <a:chExt cx="1438642" cy="2649954"/>
              </a:xfrm>
            </p:grpSpPr>
            <p:sp>
              <p:nvSpPr>
                <p:cNvPr id="46" name="Freeform 45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Freeform 46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Freeform 47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Freeform 48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3528256" y="1894102"/>
                <a:ext cx="4786012" cy="4582898"/>
                <a:chOff x="3528256" y="1894102"/>
                <a:chExt cx="4786012" cy="4582898"/>
              </a:xfrm>
            </p:grpSpPr>
            <p:sp>
              <p:nvSpPr>
                <p:cNvPr id="33" name="Freeform 32"/>
                <p:cNvSpPr/>
                <p:nvPr/>
              </p:nvSpPr>
              <p:spPr>
                <a:xfrm>
                  <a:off x="3528256" y="1894102"/>
                  <a:ext cx="4786012" cy="4582898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82602 w 3902235"/>
                    <a:gd name="connsiteY11" fmla="*/ 668578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597647 w 3902235"/>
                    <a:gd name="connsiteY10" fmla="*/ 528684 h 3572933"/>
                    <a:gd name="connsiteX11" fmla="*/ 682602 w 3902235"/>
                    <a:gd name="connsiteY11" fmla="*/ 668578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56 w 3902223"/>
                    <a:gd name="connsiteY0" fmla="*/ 3572933 h 3572933"/>
                    <a:gd name="connsiteX1" fmla="*/ 1144206 w 3902223"/>
                    <a:gd name="connsiteY1" fmla="*/ 3136900 h 3572933"/>
                    <a:gd name="connsiteX2" fmla="*/ 998156 w 3902223"/>
                    <a:gd name="connsiteY2" fmla="*/ 2717800 h 3572933"/>
                    <a:gd name="connsiteX3" fmla="*/ 637264 w 3902223"/>
                    <a:gd name="connsiteY3" fmla="*/ 2232025 h 3572933"/>
                    <a:gd name="connsiteX4" fmla="*/ 525081 w 3902223"/>
                    <a:gd name="connsiteY4" fmla="*/ 1606550 h 3572933"/>
                    <a:gd name="connsiteX5" fmla="*/ 397023 w 3902223"/>
                    <a:gd name="connsiteY5" fmla="*/ 1192741 h 3572933"/>
                    <a:gd name="connsiteX6" fmla="*/ 166306 w 3902223"/>
                    <a:gd name="connsiteY6" fmla="*/ 972608 h 3572933"/>
                    <a:gd name="connsiteX7" fmla="*/ 148 w 3902223"/>
                    <a:gd name="connsiteY7" fmla="*/ 647700 h 3572933"/>
                    <a:gd name="connsiteX8" fmla="*/ 123973 w 3902223"/>
                    <a:gd name="connsiteY8" fmla="*/ 436033 h 3572933"/>
                    <a:gd name="connsiteX9" fmla="*/ 472464 w 3902223"/>
                    <a:gd name="connsiteY9" fmla="*/ 408734 h 3572933"/>
                    <a:gd name="connsiteX10" fmla="*/ 597635 w 3902223"/>
                    <a:gd name="connsiteY10" fmla="*/ 528684 h 3572933"/>
                    <a:gd name="connsiteX11" fmla="*/ 682590 w 3902223"/>
                    <a:gd name="connsiteY11" fmla="*/ 668578 h 3572933"/>
                    <a:gd name="connsiteX12" fmla="*/ 834114 w 3902223"/>
                    <a:gd name="connsiteY12" fmla="*/ 963083 h 3572933"/>
                    <a:gd name="connsiteX13" fmla="*/ 955823 w 3902223"/>
                    <a:gd name="connsiteY13" fmla="*/ 1083733 h 3572933"/>
                    <a:gd name="connsiteX14" fmla="*/ 934656 w 3902223"/>
                    <a:gd name="connsiteY14" fmla="*/ 914400 h 3572933"/>
                    <a:gd name="connsiteX15" fmla="*/ 954764 w 3902223"/>
                    <a:gd name="connsiteY15" fmla="*/ 832908 h 3572933"/>
                    <a:gd name="connsiteX16" fmla="*/ 956882 w 3902223"/>
                    <a:gd name="connsiteY16" fmla="*/ 607483 h 3572933"/>
                    <a:gd name="connsiteX17" fmla="*/ 1023557 w 3902223"/>
                    <a:gd name="connsiteY17" fmla="*/ 642408 h 3572933"/>
                    <a:gd name="connsiteX18" fmla="*/ 944182 w 3902223"/>
                    <a:gd name="connsiteY18" fmla="*/ 470958 h 3572933"/>
                    <a:gd name="connsiteX19" fmla="*/ 938889 w 3902223"/>
                    <a:gd name="connsiteY19" fmla="*/ 0 h 3572933"/>
                    <a:gd name="connsiteX20" fmla="*/ 1209823 w 3902223"/>
                    <a:gd name="connsiteY20" fmla="*/ 67733 h 3572933"/>
                    <a:gd name="connsiteX21" fmla="*/ 1286023 w 3902223"/>
                    <a:gd name="connsiteY21" fmla="*/ 127000 h 3572933"/>
                    <a:gd name="connsiteX22" fmla="*/ 1413023 w 3902223"/>
                    <a:gd name="connsiteY22" fmla="*/ 313266 h 3572933"/>
                    <a:gd name="connsiteX23" fmla="*/ 1624689 w 3902223"/>
                    <a:gd name="connsiteY23" fmla="*/ 635000 h 3572933"/>
                    <a:gd name="connsiteX24" fmla="*/ 1752748 w 3902223"/>
                    <a:gd name="connsiteY24" fmla="*/ 778933 h 3572933"/>
                    <a:gd name="connsiteX25" fmla="*/ 1921023 w 3902223"/>
                    <a:gd name="connsiteY25" fmla="*/ 1346200 h 3572933"/>
                    <a:gd name="connsiteX26" fmla="*/ 2141156 w 3902223"/>
                    <a:gd name="connsiteY26" fmla="*/ 2175933 h 3572933"/>
                    <a:gd name="connsiteX27" fmla="*/ 2463948 w 3902223"/>
                    <a:gd name="connsiteY27" fmla="*/ 2603500 h 3572933"/>
                    <a:gd name="connsiteX28" fmla="*/ 3902223 w 3902223"/>
                    <a:gd name="connsiteY28" fmla="*/ 3572933 h 3572933"/>
                    <a:gd name="connsiteX29" fmla="*/ 1607756 w 3902223"/>
                    <a:gd name="connsiteY29" fmla="*/ 3572933 h 3572933"/>
                    <a:gd name="connsiteX0" fmla="*/ 1610023 w 3904490"/>
                    <a:gd name="connsiteY0" fmla="*/ 3572933 h 3572933"/>
                    <a:gd name="connsiteX1" fmla="*/ 1146473 w 3904490"/>
                    <a:gd name="connsiteY1" fmla="*/ 3136900 h 3572933"/>
                    <a:gd name="connsiteX2" fmla="*/ 1000423 w 3904490"/>
                    <a:gd name="connsiteY2" fmla="*/ 2717800 h 3572933"/>
                    <a:gd name="connsiteX3" fmla="*/ 639531 w 3904490"/>
                    <a:gd name="connsiteY3" fmla="*/ 2232025 h 3572933"/>
                    <a:gd name="connsiteX4" fmla="*/ 527348 w 3904490"/>
                    <a:gd name="connsiteY4" fmla="*/ 1606550 h 3572933"/>
                    <a:gd name="connsiteX5" fmla="*/ 399290 w 3904490"/>
                    <a:gd name="connsiteY5" fmla="*/ 1192741 h 3572933"/>
                    <a:gd name="connsiteX6" fmla="*/ 168573 w 3904490"/>
                    <a:gd name="connsiteY6" fmla="*/ 972608 h 3572933"/>
                    <a:gd name="connsiteX7" fmla="*/ 2415 w 3904490"/>
                    <a:gd name="connsiteY7" fmla="*/ 647700 h 3572933"/>
                    <a:gd name="connsiteX8" fmla="*/ 294561 w 3904490"/>
                    <a:gd name="connsiteY8" fmla="*/ 406329 h 3572933"/>
                    <a:gd name="connsiteX9" fmla="*/ 474731 w 3904490"/>
                    <a:gd name="connsiteY9" fmla="*/ 408734 h 3572933"/>
                    <a:gd name="connsiteX10" fmla="*/ 599902 w 3904490"/>
                    <a:gd name="connsiteY10" fmla="*/ 528684 h 3572933"/>
                    <a:gd name="connsiteX11" fmla="*/ 684857 w 3904490"/>
                    <a:gd name="connsiteY11" fmla="*/ 668578 h 3572933"/>
                    <a:gd name="connsiteX12" fmla="*/ 836381 w 3904490"/>
                    <a:gd name="connsiteY12" fmla="*/ 963083 h 3572933"/>
                    <a:gd name="connsiteX13" fmla="*/ 958090 w 3904490"/>
                    <a:gd name="connsiteY13" fmla="*/ 1083733 h 3572933"/>
                    <a:gd name="connsiteX14" fmla="*/ 936923 w 3904490"/>
                    <a:gd name="connsiteY14" fmla="*/ 914400 h 3572933"/>
                    <a:gd name="connsiteX15" fmla="*/ 957031 w 3904490"/>
                    <a:gd name="connsiteY15" fmla="*/ 832908 h 3572933"/>
                    <a:gd name="connsiteX16" fmla="*/ 959149 w 3904490"/>
                    <a:gd name="connsiteY16" fmla="*/ 607483 h 3572933"/>
                    <a:gd name="connsiteX17" fmla="*/ 1025824 w 3904490"/>
                    <a:gd name="connsiteY17" fmla="*/ 642408 h 3572933"/>
                    <a:gd name="connsiteX18" fmla="*/ 946449 w 3904490"/>
                    <a:gd name="connsiteY18" fmla="*/ 470958 h 3572933"/>
                    <a:gd name="connsiteX19" fmla="*/ 941156 w 3904490"/>
                    <a:gd name="connsiteY19" fmla="*/ 0 h 3572933"/>
                    <a:gd name="connsiteX20" fmla="*/ 1212090 w 3904490"/>
                    <a:gd name="connsiteY20" fmla="*/ 67733 h 3572933"/>
                    <a:gd name="connsiteX21" fmla="*/ 1288290 w 3904490"/>
                    <a:gd name="connsiteY21" fmla="*/ 127000 h 3572933"/>
                    <a:gd name="connsiteX22" fmla="*/ 1415290 w 3904490"/>
                    <a:gd name="connsiteY22" fmla="*/ 313266 h 3572933"/>
                    <a:gd name="connsiteX23" fmla="*/ 1626956 w 3904490"/>
                    <a:gd name="connsiteY23" fmla="*/ 635000 h 3572933"/>
                    <a:gd name="connsiteX24" fmla="*/ 1755015 w 3904490"/>
                    <a:gd name="connsiteY24" fmla="*/ 778933 h 3572933"/>
                    <a:gd name="connsiteX25" fmla="*/ 1923290 w 3904490"/>
                    <a:gd name="connsiteY25" fmla="*/ 1346200 h 3572933"/>
                    <a:gd name="connsiteX26" fmla="*/ 2143423 w 3904490"/>
                    <a:gd name="connsiteY26" fmla="*/ 2175933 h 3572933"/>
                    <a:gd name="connsiteX27" fmla="*/ 2466215 w 3904490"/>
                    <a:gd name="connsiteY27" fmla="*/ 2603500 h 3572933"/>
                    <a:gd name="connsiteX28" fmla="*/ 3904490 w 3904490"/>
                    <a:gd name="connsiteY28" fmla="*/ 3572933 h 3572933"/>
                    <a:gd name="connsiteX29" fmla="*/ 1610023 w 3904490"/>
                    <a:gd name="connsiteY29" fmla="*/ 3572933 h 3572933"/>
                    <a:gd name="connsiteX0" fmla="*/ 1462143 w 3756610"/>
                    <a:gd name="connsiteY0" fmla="*/ 3572933 h 3572933"/>
                    <a:gd name="connsiteX1" fmla="*/ 998593 w 3756610"/>
                    <a:gd name="connsiteY1" fmla="*/ 3136900 h 3572933"/>
                    <a:gd name="connsiteX2" fmla="*/ 852543 w 3756610"/>
                    <a:gd name="connsiteY2" fmla="*/ 2717800 h 3572933"/>
                    <a:gd name="connsiteX3" fmla="*/ 491651 w 3756610"/>
                    <a:gd name="connsiteY3" fmla="*/ 2232025 h 3572933"/>
                    <a:gd name="connsiteX4" fmla="*/ 379468 w 3756610"/>
                    <a:gd name="connsiteY4" fmla="*/ 1606550 h 3572933"/>
                    <a:gd name="connsiteX5" fmla="*/ 251410 w 3756610"/>
                    <a:gd name="connsiteY5" fmla="*/ 1192741 h 3572933"/>
                    <a:gd name="connsiteX6" fmla="*/ 20693 w 3756610"/>
                    <a:gd name="connsiteY6" fmla="*/ 972608 h 3572933"/>
                    <a:gd name="connsiteX7" fmla="*/ 25331 w 3756610"/>
                    <a:gd name="connsiteY7" fmla="*/ 580867 h 3572933"/>
                    <a:gd name="connsiteX8" fmla="*/ 146681 w 3756610"/>
                    <a:gd name="connsiteY8" fmla="*/ 406329 h 3572933"/>
                    <a:gd name="connsiteX9" fmla="*/ 326851 w 3756610"/>
                    <a:gd name="connsiteY9" fmla="*/ 408734 h 3572933"/>
                    <a:gd name="connsiteX10" fmla="*/ 452022 w 3756610"/>
                    <a:gd name="connsiteY10" fmla="*/ 528684 h 3572933"/>
                    <a:gd name="connsiteX11" fmla="*/ 536977 w 3756610"/>
                    <a:gd name="connsiteY11" fmla="*/ 668578 h 3572933"/>
                    <a:gd name="connsiteX12" fmla="*/ 688501 w 3756610"/>
                    <a:gd name="connsiteY12" fmla="*/ 963083 h 3572933"/>
                    <a:gd name="connsiteX13" fmla="*/ 810210 w 3756610"/>
                    <a:gd name="connsiteY13" fmla="*/ 1083733 h 3572933"/>
                    <a:gd name="connsiteX14" fmla="*/ 789043 w 3756610"/>
                    <a:gd name="connsiteY14" fmla="*/ 914400 h 3572933"/>
                    <a:gd name="connsiteX15" fmla="*/ 809151 w 3756610"/>
                    <a:gd name="connsiteY15" fmla="*/ 832908 h 3572933"/>
                    <a:gd name="connsiteX16" fmla="*/ 811269 w 3756610"/>
                    <a:gd name="connsiteY16" fmla="*/ 607483 h 3572933"/>
                    <a:gd name="connsiteX17" fmla="*/ 877944 w 3756610"/>
                    <a:gd name="connsiteY17" fmla="*/ 642408 h 3572933"/>
                    <a:gd name="connsiteX18" fmla="*/ 798569 w 3756610"/>
                    <a:gd name="connsiteY18" fmla="*/ 470958 h 3572933"/>
                    <a:gd name="connsiteX19" fmla="*/ 793276 w 3756610"/>
                    <a:gd name="connsiteY19" fmla="*/ 0 h 3572933"/>
                    <a:gd name="connsiteX20" fmla="*/ 1064210 w 3756610"/>
                    <a:gd name="connsiteY20" fmla="*/ 67733 h 3572933"/>
                    <a:gd name="connsiteX21" fmla="*/ 1140410 w 3756610"/>
                    <a:gd name="connsiteY21" fmla="*/ 127000 h 3572933"/>
                    <a:gd name="connsiteX22" fmla="*/ 1267410 w 3756610"/>
                    <a:gd name="connsiteY22" fmla="*/ 313266 h 3572933"/>
                    <a:gd name="connsiteX23" fmla="*/ 1479076 w 3756610"/>
                    <a:gd name="connsiteY23" fmla="*/ 635000 h 3572933"/>
                    <a:gd name="connsiteX24" fmla="*/ 1607135 w 3756610"/>
                    <a:gd name="connsiteY24" fmla="*/ 778933 h 3572933"/>
                    <a:gd name="connsiteX25" fmla="*/ 1775410 w 3756610"/>
                    <a:gd name="connsiteY25" fmla="*/ 1346200 h 3572933"/>
                    <a:gd name="connsiteX26" fmla="*/ 1995543 w 3756610"/>
                    <a:gd name="connsiteY26" fmla="*/ 2175933 h 3572933"/>
                    <a:gd name="connsiteX27" fmla="*/ 2318335 w 3756610"/>
                    <a:gd name="connsiteY27" fmla="*/ 2603500 h 3572933"/>
                    <a:gd name="connsiteX28" fmla="*/ 3756610 w 3756610"/>
                    <a:gd name="connsiteY28" fmla="*/ 3572933 h 3572933"/>
                    <a:gd name="connsiteX29" fmla="*/ 1462143 w 3756610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226278 w 3731478"/>
                    <a:gd name="connsiteY5" fmla="*/ 1192741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307963 w 3731478"/>
                    <a:gd name="connsiteY5" fmla="*/ 1153136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314564 w 3731478"/>
                    <a:gd name="connsiteY5" fmla="*/ 1205943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314564 w 3731478"/>
                    <a:gd name="connsiteY5" fmla="*/ 1205943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25734 w 3731285"/>
                    <a:gd name="connsiteY6" fmla="*/ 848018 h 3572933"/>
                    <a:gd name="connsiteX7" fmla="*/ 6 w 3731285"/>
                    <a:gd name="connsiteY7" fmla="*/ 580867 h 3572933"/>
                    <a:gd name="connsiteX8" fmla="*/ 121356 w 3731285"/>
                    <a:gd name="connsiteY8" fmla="*/ 406329 h 3572933"/>
                    <a:gd name="connsiteX9" fmla="*/ 301526 w 3731285"/>
                    <a:gd name="connsiteY9" fmla="*/ 408734 h 3572933"/>
                    <a:gd name="connsiteX10" fmla="*/ 426697 w 3731285"/>
                    <a:gd name="connsiteY10" fmla="*/ 528684 h 3572933"/>
                    <a:gd name="connsiteX11" fmla="*/ 511652 w 3731285"/>
                    <a:gd name="connsiteY11" fmla="*/ 668578 h 3572933"/>
                    <a:gd name="connsiteX12" fmla="*/ 663176 w 3731285"/>
                    <a:gd name="connsiteY12" fmla="*/ 963083 h 3572933"/>
                    <a:gd name="connsiteX13" fmla="*/ 784885 w 3731285"/>
                    <a:gd name="connsiteY13" fmla="*/ 1083733 h 3572933"/>
                    <a:gd name="connsiteX14" fmla="*/ 763718 w 3731285"/>
                    <a:gd name="connsiteY14" fmla="*/ 914400 h 3572933"/>
                    <a:gd name="connsiteX15" fmla="*/ 783826 w 3731285"/>
                    <a:gd name="connsiteY15" fmla="*/ 832908 h 3572933"/>
                    <a:gd name="connsiteX16" fmla="*/ 785944 w 3731285"/>
                    <a:gd name="connsiteY16" fmla="*/ 607483 h 3572933"/>
                    <a:gd name="connsiteX17" fmla="*/ 852619 w 3731285"/>
                    <a:gd name="connsiteY17" fmla="*/ 642408 h 3572933"/>
                    <a:gd name="connsiteX18" fmla="*/ 773244 w 3731285"/>
                    <a:gd name="connsiteY18" fmla="*/ 470958 h 3572933"/>
                    <a:gd name="connsiteX19" fmla="*/ 767951 w 3731285"/>
                    <a:gd name="connsiteY19" fmla="*/ 0 h 3572933"/>
                    <a:gd name="connsiteX20" fmla="*/ 1038885 w 3731285"/>
                    <a:gd name="connsiteY20" fmla="*/ 67733 h 3572933"/>
                    <a:gd name="connsiteX21" fmla="*/ 1115085 w 3731285"/>
                    <a:gd name="connsiteY21" fmla="*/ 127000 h 3572933"/>
                    <a:gd name="connsiteX22" fmla="*/ 1242085 w 3731285"/>
                    <a:gd name="connsiteY22" fmla="*/ 313266 h 3572933"/>
                    <a:gd name="connsiteX23" fmla="*/ 1453751 w 3731285"/>
                    <a:gd name="connsiteY23" fmla="*/ 635000 h 3572933"/>
                    <a:gd name="connsiteX24" fmla="*/ 1581810 w 3731285"/>
                    <a:gd name="connsiteY24" fmla="*/ 778933 h 3572933"/>
                    <a:gd name="connsiteX25" fmla="*/ 1750085 w 3731285"/>
                    <a:gd name="connsiteY25" fmla="*/ 1346200 h 3572933"/>
                    <a:gd name="connsiteX26" fmla="*/ 1970218 w 3731285"/>
                    <a:gd name="connsiteY26" fmla="*/ 2175933 h 3572933"/>
                    <a:gd name="connsiteX27" fmla="*/ 2293010 w 3731285"/>
                    <a:gd name="connsiteY27" fmla="*/ 2603500 h 3572933"/>
                    <a:gd name="connsiteX28" fmla="*/ 3731285 w 3731285"/>
                    <a:gd name="connsiteY28" fmla="*/ 3572933 h 3572933"/>
                    <a:gd name="connsiteX29" fmla="*/ 1436818 w 3731285"/>
                    <a:gd name="connsiteY29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99852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11652 w 3731285"/>
                    <a:gd name="connsiteY12" fmla="*/ 668578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11652 w 3731285"/>
                    <a:gd name="connsiteY12" fmla="*/ 668578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71059 w 3731285"/>
                    <a:gd name="connsiteY12" fmla="*/ 751089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71059 w 3731285"/>
                    <a:gd name="connsiteY12" fmla="*/ 751089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71059 w 3731285"/>
                    <a:gd name="connsiteY12" fmla="*/ 751089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71059 w 3731285"/>
                    <a:gd name="connsiteY12" fmla="*/ 7510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73240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73240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731285" h="3572933">
                      <a:moveTo>
                        <a:pt x="1436818" y="3572933"/>
                      </a:moveTo>
                      <a:cubicBezTo>
                        <a:pt x="1238557" y="3409244"/>
                        <a:pt x="1074868" y="3279422"/>
                        <a:pt x="973268" y="3136900"/>
                      </a:cubicBezTo>
                      <a:cubicBezTo>
                        <a:pt x="871668" y="2994378"/>
                        <a:pt x="825454" y="2872316"/>
                        <a:pt x="827218" y="2717800"/>
                      </a:cubicBezTo>
                      <a:cubicBezTo>
                        <a:pt x="681521" y="2565400"/>
                        <a:pt x="545172" y="2417233"/>
                        <a:pt x="466326" y="2232025"/>
                      </a:cubicBezTo>
                      <a:cubicBezTo>
                        <a:pt x="387480" y="2046817"/>
                        <a:pt x="352908" y="1790876"/>
                        <a:pt x="354143" y="1606550"/>
                      </a:cubicBezTo>
                      <a:cubicBezTo>
                        <a:pt x="311457" y="1468614"/>
                        <a:pt x="350707" y="1347054"/>
                        <a:pt x="314371" y="1205943"/>
                      </a:cubicBezTo>
                      <a:cubicBezTo>
                        <a:pt x="288656" y="1102421"/>
                        <a:pt x="208187" y="1045070"/>
                        <a:pt x="176748" y="985416"/>
                      </a:cubicBezTo>
                      <a:cubicBezTo>
                        <a:pt x="145309" y="925762"/>
                        <a:pt x="155191" y="915443"/>
                        <a:pt x="125734" y="848018"/>
                      </a:cubicBezTo>
                      <a:cubicBezTo>
                        <a:pt x="96277" y="780593"/>
                        <a:pt x="736" y="654482"/>
                        <a:pt x="6" y="580867"/>
                      </a:cubicBezTo>
                      <a:cubicBezTo>
                        <a:pt x="-724" y="507252"/>
                        <a:pt x="71103" y="435018"/>
                        <a:pt x="121356" y="406329"/>
                      </a:cubicBezTo>
                      <a:cubicBezTo>
                        <a:pt x="171609" y="377640"/>
                        <a:pt x="252836" y="380916"/>
                        <a:pt x="301526" y="408734"/>
                      </a:cubicBezTo>
                      <a:cubicBezTo>
                        <a:pt x="350216" y="436552"/>
                        <a:pt x="371874" y="496928"/>
                        <a:pt x="413496" y="573240"/>
                      </a:cubicBezTo>
                      <a:cubicBezTo>
                        <a:pt x="455118" y="649552"/>
                        <a:pt x="512394" y="685566"/>
                        <a:pt x="551257" y="747789"/>
                      </a:cubicBezTo>
                      <a:cubicBezTo>
                        <a:pt x="590120" y="810012"/>
                        <a:pt x="571432" y="864186"/>
                        <a:pt x="646674" y="946581"/>
                      </a:cubicBezTo>
                      <a:cubicBezTo>
                        <a:pt x="721916" y="1028976"/>
                        <a:pt x="745374" y="1049866"/>
                        <a:pt x="784885" y="1083733"/>
                      </a:cubicBezTo>
                      <a:cubicBezTo>
                        <a:pt x="776771" y="1020939"/>
                        <a:pt x="763894" y="956204"/>
                        <a:pt x="763718" y="914400"/>
                      </a:cubicBezTo>
                      <a:cubicBezTo>
                        <a:pt x="763542" y="872596"/>
                        <a:pt x="773772" y="859190"/>
                        <a:pt x="783826" y="832908"/>
                      </a:cubicBezTo>
                      <a:cubicBezTo>
                        <a:pt x="793880" y="806626"/>
                        <a:pt x="779241" y="663575"/>
                        <a:pt x="785944" y="607483"/>
                      </a:cubicBezTo>
                      <a:cubicBezTo>
                        <a:pt x="805347" y="618066"/>
                        <a:pt x="829336" y="620183"/>
                        <a:pt x="852619" y="642408"/>
                      </a:cubicBezTo>
                      <a:cubicBezTo>
                        <a:pt x="825102" y="578908"/>
                        <a:pt x="796880" y="563209"/>
                        <a:pt x="773244" y="470958"/>
                      </a:cubicBezTo>
                      <a:cubicBezTo>
                        <a:pt x="771480" y="313972"/>
                        <a:pt x="769715" y="156986"/>
                        <a:pt x="767951" y="0"/>
                      </a:cubicBezTo>
                      <a:cubicBezTo>
                        <a:pt x="900948" y="34925"/>
                        <a:pt x="1000785" y="54327"/>
                        <a:pt x="1038885" y="67733"/>
                      </a:cubicBezTo>
                      <a:cubicBezTo>
                        <a:pt x="1076985" y="81139"/>
                        <a:pt x="1094977" y="99836"/>
                        <a:pt x="1115085" y="127000"/>
                      </a:cubicBezTo>
                      <a:cubicBezTo>
                        <a:pt x="1135193" y="154164"/>
                        <a:pt x="1196930" y="263171"/>
                        <a:pt x="1242085" y="313266"/>
                      </a:cubicBezTo>
                      <a:cubicBezTo>
                        <a:pt x="1287240" y="363361"/>
                        <a:pt x="1397130" y="557389"/>
                        <a:pt x="1453751" y="635000"/>
                      </a:cubicBezTo>
                      <a:cubicBezTo>
                        <a:pt x="1510372" y="712611"/>
                        <a:pt x="1546885" y="707319"/>
                        <a:pt x="1581810" y="778933"/>
                      </a:cubicBezTo>
                      <a:cubicBezTo>
                        <a:pt x="1616735" y="850547"/>
                        <a:pt x="1702107" y="1168047"/>
                        <a:pt x="1750085" y="1346200"/>
                      </a:cubicBezTo>
                      <a:cubicBezTo>
                        <a:pt x="1798063" y="1524353"/>
                        <a:pt x="1879731" y="1966383"/>
                        <a:pt x="1970218" y="2175933"/>
                      </a:cubicBezTo>
                      <a:cubicBezTo>
                        <a:pt x="2060705" y="2385483"/>
                        <a:pt x="2156485" y="2493081"/>
                        <a:pt x="2293010" y="2603500"/>
                      </a:cubicBezTo>
                      <a:cubicBezTo>
                        <a:pt x="2429535" y="2713919"/>
                        <a:pt x="3251860" y="3249789"/>
                        <a:pt x="3731285" y="3572933"/>
                      </a:cubicBezTo>
                      <a:lnTo>
                        <a:pt x="1436818" y="3572933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 33"/>
                <p:cNvSpPr/>
                <p:nvPr/>
              </p:nvSpPr>
              <p:spPr>
                <a:xfrm>
                  <a:off x="4520073" y="2090938"/>
                  <a:ext cx="118102" cy="22805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 34"/>
                <p:cNvSpPr/>
                <p:nvPr/>
              </p:nvSpPr>
              <p:spPr>
                <a:xfrm>
                  <a:off x="4540436" y="2811767"/>
                  <a:ext cx="48870" cy="101812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 35"/>
                <p:cNvSpPr/>
                <p:nvPr/>
              </p:nvSpPr>
              <p:spPr>
                <a:xfrm>
                  <a:off x="4625958" y="2453389"/>
                  <a:ext cx="223986" cy="27285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 36"/>
                <p:cNvSpPr/>
                <p:nvPr/>
              </p:nvSpPr>
              <p:spPr>
                <a:xfrm>
                  <a:off x="4528218" y="2905436"/>
                  <a:ext cx="395031" cy="32579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 37"/>
                <p:cNvSpPr/>
                <p:nvPr/>
              </p:nvSpPr>
              <p:spPr>
                <a:xfrm>
                  <a:off x="3982506" y="3952064"/>
                  <a:ext cx="444248" cy="45210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346346"/>
                    <a:gd name="connsiteY0" fmla="*/ 0 h 352471"/>
                    <a:gd name="connsiteX1" fmla="*/ 346346 w 346346"/>
                    <a:gd name="connsiteY1" fmla="*/ 352471 h 352471"/>
                    <a:gd name="connsiteX0" fmla="*/ 0 w 346346"/>
                    <a:gd name="connsiteY0" fmla="*/ 0 h 352471"/>
                    <a:gd name="connsiteX1" fmla="*/ 346346 w 346346"/>
                    <a:gd name="connsiteY1" fmla="*/ 352471 h 3524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6346" h="352471">
                      <a:moveTo>
                        <a:pt x="0" y="0"/>
                      </a:moveTo>
                      <a:cubicBezTo>
                        <a:pt x="17992" y="86783"/>
                        <a:pt x="105351" y="224202"/>
                        <a:pt x="346346" y="352471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 rot="539174">
                  <a:off x="3551800" y="2386337"/>
                  <a:ext cx="424356" cy="392731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0838" h="306182">
                      <a:moveTo>
                        <a:pt x="12853" y="223274"/>
                      </a:moveTo>
                      <a:cubicBezTo>
                        <a:pt x="34549" y="256611"/>
                        <a:pt x="57832" y="311116"/>
                        <a:pt x="89053" y="305824"/>
                      </a:cubicBezTo>
                      <a:cubicBezTo>
                        <a:pt x="120274" y="300532"/>
                        <a:pt x="146203" y="228566"/>
                        <a:pt x="200178" y="191524"/>
                      </a:cubicBezTo>
                      <a:cubicBezTo>
                        <a:pt x="254153" y="154482"/>
                        <a:pt x="314478" y="148132"/>
                        <a:pt x="327178" y="121674"/>
                      </a:cubicBezTo>
                      <a:cubicBezTo>
                        <a:pt x="339878" y="95216"/>
                        <a:pt x="318711" y="67170"/>
                        <a:pt x="276378" y="32774"/>
                      </a:cubicBezTo>
                      <a:cubicBezTo>
                        <a:pt x="234045" y="-1622"/>
                        <a:pt x="157845" y="-18026"/>
                        <a:pt x="73178" y="29599"/>
                      </a:cubicBezTo>
                      <a:cubicBezTo>
                        <a:pt x="-11489" y="77224"/>
                        <a:pt x="-8843" y="189937"/>
                        <a:pt x="12853" y="2232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 39"/>
                <p:cNvSpPr/>
                <p:nvPr/>
              </p:nvSpPr>
              <p:spPr>
                <a:xfrm>
                  <a:off x="4532290" y="3284176"/>
                  <a:ext cx="378741" cy="25249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196850">
                      <a:moveTo>
                        <a:pt x="0" y="0"/>
                      </a:moveTo>
                      <a:cubicBezTo>
                        <a:pt x="113242" y="96308"/>
                        <a:pt x="124883" y="116417"/>
                        <a:pt x="295275" y="1968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Freeform 40"/>
                <p:cNvSpPr/>
                <p:nvPr/>
              </p:nvSpPr>
              <p:spPr>
                <a:xfrm>
                  <a:off x="4609665" y="3349333"/>
                  <a:ext cx="256566" cy="4479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025" h="34925">
                      <a:moveTo>
                        <a:pt x="0" y="0"/>
                      </a:moveTo>
                      <a:cubicBezTo>
                        <a:pt x="75142" y="35983"/>
                        <a:pt x="131233" y="33867"/>
                        <a:pt x="200025" y="349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Freeform 41"/>
                <p:cNvSpPr/>
                <p:nvPr/>
              </p:nvSpPr>
              <p:spPr>
                <a:xfrm>
                  <a:off x="4585232" y="5377431"/>
                  <a:ext cx="439828" cy="36652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285750">
                      <a:moveTo>
                        <a:pt x="0" y="0"/>
                      </a:moveTo>
                      <a:cubicBezTo>
                        <a:pt x="106892" y="105833"/>
                        <a:pt x="153458" y="179917"/>
                        <a:pt x="342900" y="2857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Freeform 42"/>
                <p:cNvSpPr/>
                <p:nvPr/>
              </p:nvSpPr>
              <p:spPr>
                <a:xfrm>
                  <a:off x="5530245" y="3193032"/>
                  <a:ext cx="439828" cy="163868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1277560">
                      <a:moveTo>
                        <a:pt x="0" y="0"/>
                      </a:moveTo>
                      <a:cubicBezTo>
                        <a:pt x="166239" y="295756"/>
                        <a:pt x="200936" y="958063"/>
                        <a:pt x="34290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Freeform 43"/>
                <p:cNvSpPr/>
                <p:nvPr/>
              </p:nvSpPr>
              <p:spPr>
                <a:xfrm>
                  <a:off x="3809197" y="2931200"/>
                  <a:ext cx="363704" cy="15792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/>
                <p:nvPr/>
              </p:nvSpPr>
              <p:spPr>
                <a:xfrm>
                  <a:off x="3787793" y="2852780"/>
                  <a:ext cx="331124" cy="166071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53" name="Picture 52" descr="Pan_Right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5831" y="2644282"/>
              <a:ext cx="1542185" cy="2291943"/>
            </a:xfrm>
            <a:prstGeom prst="rect">
              <a:avLst/>
            </a:prstGeom>
          </p:spPr>
        </p:pic>
      </p:grpSp>
      <p:sp>
        <p:nvSpPr>
          <p:cNvPr id="56" name="Right Arrow 55"/>
          <p:cNvSpPr/>
          <p:nvPr/>
        </p:nvSpPr>
        <p:spPr>
          <a:xfrm>
            <a:off x="3128588" y="3166077"/>
            <a:ext cx="2936931" cy="1519228"/>
          </a:xfrm>
          <a:prstGeom prst="rightArrow">
            <a:avLst>
              <a:gd name="adj1" fmla="val 50000"/>
              <a:gd name="adj2" fmla="val 67933"/>
            </a:avLst>
          </a:prstGeom>
          <a:solidFill>
            <a:srgbClr val="FFFFFF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08000" rtlCol="0" anchor="b" anchorCtr="0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pan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moving the thumb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panning the map</a:t>
            </a:r>
          </a:p>
        </p:txBody>
      </p:sp>
      <p:sp>
        <p:nvSpPr>
          <p:cNvPr id="58" name="Oval 57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7306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roup 133"/>
          <p:cNvGrpSpPr/>
          <p:nvPr/>
        </p:nvGrpSpPr>
        <p:grpSpPr>
          <a:xfrm>
            <a:off x="769137" y="2113314"/>
            <a:ext cx="5973536" cy="5198318"/>
            <a:chOff x="769137" y="2113314"/>
            <a:chExt cx="5973536" cy="5198318"/>
          </a:xfrm>
        </p:grpSpPr>
        <p:grpSp>
          <p:nvGrpSpPr>
            <p:cNvPr id="135" name="Group 134"/>
            <p:cNvGrpSpPr/>
            <p:nvPr/>
          </p:nvGrpSpPr>
          <p:grpSpPr>
            <a:xfrm>
              <a:off x="769137" y="2113314"/>
              <a:ext cx="5973536" cy="5198318"/>
              <a:chOff x="2560315" y="1261749"/>
              <a:chExt cx="5973536" cy="5198318"/>
            </a:xfrm>
          </p:grpSpPr>
          <p:grpSp>
            <p:nvGrpSpPr>
              <p:cNvPr id="137" name="Group 136"/>
              <p:cNvGrpSpPr/>
              <p:nvPr/>
            </p:nvGrpSpPr>
            <p:grpSpPr>
              <a:xfrm>
                <a:off x="2560315" y="2841550"/>
                <a:ext cx="370494" cy="1269123"/>
                <a:chOff x="3828357" y="3648075"/>
                <a:chExt cx="289649" cy="992189"/>
              </a:xfrm>
            </p:grpSpPr>
            <p:sp>
              <p:nvSpPr>
                <p:cNvPr id="157" name="Freeform 156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Freeform 157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Freeform 158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8" name="Group 137"/>
              <p:cNvGrpSpPr/>
              <p:nvPr/>
            </p:nvGrpSpPr>
            <p:grpSpPr>
              <a:xfrm>
                <a:off x="2752379" y="1261749"/>
                <a:ext cx="1840187" cy="3389592"/>
                <a:chOff x="3993781" y="2413000"/>
                <a:chExt cx="1438642" cy="2649954"/>
              </a:xfrm>
            </p:grpSpPr>
            <p:sp>
              <p:nvSpPr>
                <p:cNvPr id="153" name="Freeform 152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Freeform 153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Freeform 154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Freeform 155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9" name="Group 138"/>
              <p:cNvGrpSpPr/>
              <p:nvPr/>
            </p:nvGrpSpPr>
            <p:grpSpPr>
              <a:xfrm>
                <a:off x="3201269" y="1889880"/>
                <a:ext cx="5332582" cy="4570187"/>
                <a:chOff x="3201269" y="1889880"/>
                <a:chExt cx="5332582" cy="4570187"/>
              </a:xfrm>
            </p:grpSpPr>
            <p:sp>
              <p:nvSpPr>
                <p:cNvPr id="140" name="Freeform 139"/>
                <p:cNvSpPr/>
                <p:nvPr/>
              </p:nvSpPr>
              <p:spPr>
                <a:xfrm>
                  <a:off x="3201269" y="1889880"/>
                  <a:ext cx="5332582" cy="4570187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3603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95572 w 3904439"/>
                    <a:gd name="connsiteY11" fmla="*/ 9080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836330 w 3904439"/>
                    <a:gd name="connsiteY11" fmla="*/ 96308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869683 w 3904439"/>
                    <a:gd name="connsiteY12" fmla="*/ 1026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643964 w 3904439"/>
                    <a:gd name="connsiteY27" fmla="*/ 258445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21605 w 4109722"/>
                    <a:gd name="connsiteY0" fmla="*/ 3572933 h 3572933"/>
                    <a:gd name="connsiteX1" fmla="*/ 1281855 w 4109722"/>
                    <a:gd name="connsiteY1" fmla="*/ 3124200 h 3572933"/>
                    <a:gd name="connsiteX2" fmla="*/ 1072305 w 4109722"/>
                    <a:gd name="connsiteY2" fmla="*/ 2698750 h 3572933"/>
                    <a:gd name="connsiteX3" fmla="*/ 717763 w 4109722"/>
                    <a:gd name="connsiteY3" fmla="*/ 2232025 h 3572933"/>
                    <a:gd name="connsiteX4" fmla="*/ 624630 w 4109722"/>
                    <a:gd name="connsiteY4" fmla="*/ 1752600 h 3572933"/>
                    <a:gd name="connsiteX5" fmla="*/ 344172 w 4109722"/>
                    <a:gd name="connsiteY5" fmla="*/ 1313391 h 3572933"/>
                    <a:gd name="connsiteX6" fmla="*/ 31792 w 4109722"/>
                    <a:gd name="connsiteY6" fmla="*/ 1075126 h 3572933"/>
                    <a:gd name="connsiteX7" fmla="*/ 23497 w 4109722"/>
                    <a:gd name="connsiteY7" fmla="*/ 647700 h 3572933"/>
                    <a:gd name="connsiteX8" fmla="*/ 147322 w 4109722"/>
                    <a:gd name="connsiteY8" fmla="*/ 480483 h 3572933"/>
                    <a:gd name="connsiteX9" fmla="*/ 344172 w 4109722"/>
                    <a:gd name="connsiteY9" fmla="*/ 497416 h 3572933"/>
                    <a:gd name="connsiteX10" fmla="*/ 521972 w 4109722"/>
                    <a:gd name="connsiteY10" fmla="*/ 659341 h 3572933"/>
                    <a:gd name="connsiteX11" fmla="*/ 762213 w 4109722"/>
                    <a:gd name="connsiteY11" fmla="*/ 969433 h 3572933"/>
                    <a:gd name="connsiteX12" fmla="*/ 935266 w 4109722"/>
                    <a:gd name="connsiteY12" fmla="*/ 1153583 h 3572933"/>
                    <a:gd name="connsiteX13" fmla="*/ 979172 w 4109722"/>
                    <a:gd name="connsiteY13" fmla="*/ 1083733 h 3572933"/>
                    <a:gd name="connsiteX14" fmla="*/ 958005 w 4109722"/>
                    <a:gd name="connsiteY14" fmla="*/ 914400 h 3572933"/>
                    <a:gd name="connsiteX15" fmla="*/ 978113 w 4109722"/>
                    <a:gd name="connsiteY15" fmla="*/ 832908 h 3572933"/>
                    <a:gd name="connsiteX16" fmla="*/ 980231 w 4109722"/>
                    <a:gd name="connsiteY16" fmla="*/ 607483 h 3572933"/>
                    <a:gd name="connsiteX17" fmla="*/ 1046906 w 4109722"/>
                    <a:gd name="connsiteY17" fmla="*/ 642408 h 3572933"/>
                    <a:gd name="connsiteX18" fmla="*/ 967531 w 4109722"/>
                    <a:gd name="connsiteY18" fmla="*/ 470958 h 3572933"/>
                    <a:gd name="connsiteX19" fmla="*/ 962238 w 4109722"/>
                    <a:gd name="connsiteY19" fmla="*/ 0 h 3572933"/>
                    <a:gd name="connsiteX20" fmla="*/ 1233172 w 4109722"/>
                    <a:gd name="connsiteY20" fmla="*/ 67733 h 3572933"/>
                    <a:gd name="connsiteX21" fmla="*/ 1309372 w 4109722"/>
                    <a:gd name="connsiteY21" fmla="*/ 127000 h 3572933"/>
                    <a:gd name="connsiteX22" fmla="*/ 1436372 w 4109722"/>
                    <a:gd name="connsiteY22" fmla="*/ 313266 h 3572933"/>
                    <a:gd name="connsiteX23" fmla="*/ 1648038 w 4109722"/>
                    <a:gd name="connsiteY23" fmla="*/ 635000 h 3572933"/>
                    <a:gd name="connsiteX24" fmla="*/ 1776097 w 4109722"/>
                    <a:gd name="connsiteY24" fmla="*/ 778933 h 3572933"/>
                    <a:gd name="connsiteX25" fmla="*/ 1944372 w 4109722"/>
                    <a:gd name="connsiteY25" fmla="*/ 1346200 h 3572933"/>
                    <a:gd name="connsiteX26" fmla="*/ 2291505 w 4109722"/>
                    <a:gd name="connsiteY26" fmla="*/ 2175933 h 3572933"/>
                    <a:gd name="connsiteX27" fmla="*/ 2665097 w 4109722"/>
                    <a:gd name="connsiteY27" fmla="*/ 2584450 h 3572933"/>
                    <a:gd name="connsiteX28" fmla="*/ 4109722 w 4109722"/>
                    <a:gd name="connsiteY28" fmla="*/ 3572933 h 3572933"/>
                    <a:gd name="connsiteX29" fmla="*/ 1821605 w 4109722"/>
                    <a:gd name="connsiteY29" fmla="*/ 3572933 h 3572933"/>
                    <a:gd name="connsiteX0" fmla="*/ 1818908 w 4107025"/>
                    <a:gd name="connsiteY0" fmla="*/ 3572933 h 3572933"/>
                    <a:gd name="connsiteX1" fmla="*/ 1279158 w 4107025"/>
                    <a:gd name="connsiteY1" fmla="*/ 3124200 h 3572933"/>
                    <a:gd name="connsiteX2" fmla="*/ 1069608 w 4107025"/>
                    <a:gd name="connsiteY2" fmla="*/ 2698750 h 3572933"/>
                    <a:gd name="connsiteX3" fmla="*/ 715066 w 4107025"/>
                    <a:gd name="connsiteY3" fmla="*/ 2232025 h 3572933"/>
                    <a:gd name="connsiteX4" fmla="*/ 621933 w 4107025"/>
                    <a:gd name="connsiteY4" fmla="*/ 1752600 h 3572933"/>
                    <a:gd name="connsiteX5" fmla="*/ 301760 w 4107025"/>
                    <a:gd name="connsiteY5" fmla="*/ 1372963 h 3572933"/>
                    <a:gd name="connsiteX6" fmla="*/ 29095 w 4107025"/>
                    <a:gd name="connsiteY6" fmla="*/ 1075126 h 3572933"/>
                    <a:gd name="connsiteX7" fmla="*/ 20800 w 4107025"/>
                    <a:gd name="connsiteY7" fmla="*/ 647700 h 3572933"/>
                    <a:gd name="connsiteX8" fmla="*/ 144625 w 4107025"/>
                    <a:gd name="connsiteY8" fmla="*/ 480483 h 3572933"/>
                    <a:gd name="connsiteX9" fmla="*/ 341475 w 4107025"/>
                    <a:gd name="connsiteY9" fmla="*/ 497416 h 3572933"/>
                    <a:gd name="connsiteX10" fmla="*/ 519275 w 4107025"/>
                    <a:gd name="connsiteY10" fmla="*/ 659341 h 3572933"/>
                    <a:gd name="connsiteX11" fmla="*/ 759516 w 4107025"/>
                    <a:gd name="connsiteY11" fmla="*/ 969433 h 3572933"/>
                    <a:gd name="connsiteX12" fmla="*/ 932569 w 4107025"/>
                    <a:gd name="connsiteY12" fmla="*/ 1153583 h 3572933"/>
                    <a:gd name="connsiteX13" fmla="*/ 976475 w 4107025"/>
                    <a:gd name="connsiteY13" fmla="*/ 1083733 h 3572933"/>
                    <a:gd name="connsiteX14" fmla="*/ 955308 w 4107025"/>
                    <a:gd name="connsiteY14" fmla="*/ 914400 h 3572933"/>
                    <a:gd name="connsiteX15" fmla="*/ 975416 w 4107025"/>
                    <a:gd name="connsiteY15" fmla="*/ 832908 h 3572933"/>
                    <a:gd name="connsiteX16" fmla="*/ 977534 w 4107025"/>
                    <a:gd name="connsiteY16" fmla="*/ 607483 h 3572933"/>
                    <a:gd name="connsiteX17" fmla="*/ 1044209 w 4107025"/>
                    <a:gd name="connsiteY17" fmla="*/ 642408 h 3572933"/>
                    <a:gd name="connsiteX18" fmla="*/ 964834 w 4107025"/>
                    <a:gd name="connsiteY18" fmla="*/ 470958 h 3572933"/>
                    <a:gd name="connsiteX19" fmla="*/ 959541 w 4107025"/>
                    <a:gd name="connsiteY19" fmla="*/ 0 h 3572933"/>
                    <a:gd name="connsiteX20" fmla="*/ 1230475 w 4107025"/>
                    <a:gd name="connsiteY20" fmla="*/ 67733 h 3572933"/>
                    <a:gd name="connsiteX21" fmla="*/ 1306675 w 4107025"/>
                    <a:gd name="connsiteY21" fmla="*/ 127000 h 3572933"/>
                    <a:gd name="connsiteX22" fmla="*/ 1433675 w 4107025"/>
                    <a:gd name="connsiteY22" fmla="*/ 313266 h 3572933"/>
                    <a:gd name="connsiteX23" fmla="*/ 1645341 w 4107025"/>
                    <a:gd name="connsiteY23" fmla="*/ 635000 h 3572933"/>
                    <a:gd name="connsiteX24" fmla="*/ 1773400 w 4107025"/>
                    <a:gd name="connsiteY24" fmla="*/ 778933 h 3572933"/>
                    <a:gd name="connsiteX25" fmla="*/ 1941675 w 4107025"/>
                    <a:gd name="connsiteY25" fmla="*/ 1346200 h 3572933"/>
                    <a:gd name="connsiteX26" fmla="*/ 2288808 w 4107025"/>
                    <a:gd name="connsiteY26" fmla="*/ 2175933 h 3572933"/>
                    <a:gd name="connsiteX27" fmla="*/ 2662400 w 4107025"/>
                    <a:gd name="connsiteY27" fmla="*/ 2584450 h 3572933"/>
                    <a:gd name="connsiteX28" fmla="*/ 4107025 w 4107025"/>
                    <a:gd name="connsiteY28" fmla="*/ 3572933 h 3572933"/>
                    <a:gd name="connsiteX29" fmla="*/ 1818908 w 4107025"/>
                    <a:gd name="connsiteY29" fmla="*/ 3572933 h 3572933"/>
                    <a:gd name="connsiteX0" fmla="*/ 1885055 w 4173172"/>
                    <a:gd name="connsiteY0" fmla="*/ 3572933 h 3572933"/>
                    <a:gd name="connsiteX1" fmla="*/ 1345305 w 4173172"/>
                    <a:gd name="connsiteY1" fmla="*/ 3124200 h 3572933"/>
                    <a:gd name="connsiteX2" fmla="*/ 1135755 w 4173172"/>
                    <a:gd name="connsiteY2" fmla="*/ 2698750 h 3572933"/>
                    <a:gd name="connsiteX3" fmla="*/ 781213 w 4173172"/>
                    <a:gd name="connsiteY3" fmla="*/ 2232025 h 3572933"/>
                    <a:gd name="connsiteX4" fmla="*/ 688080 w 4173172"/>
                    <a:gd name="connsiteY4" fmla="*/ 1752600 h 3572933"/>
                    <a:gd name="connsiteX5" fmla="*/ 367907 w 4173172"/>
                    <a:gd name="connsiteY5" fmla="*/ 1372963 h 3572933"/>
                    <a:gd name="connsiteX6" fmla="*/ 95242 w 4173172"/>
                    <a:gd name="connsiteY6" fmla="*/ 1075126 h 3572933"/>
                    <a:gd name="connsiteX7" fmla="*/ 4207 w 4173172"/>
                    <a:gd name="connsiteY7" fmla="*/ 836346 h 3572933"/>
                    <a:gd name="connsiteX8" fmla="*/ 210772 w 4173172"/>
                    <a:gd name="connsiteY8" fmla="*/ 480483 h 3572933"/>
                    <a:gd name="connsiteX9" fmla="*/ 407622 w 4173172"/>
                    <a:gd name="connsiteY9" fmla="*/ 497416 h 3572933"/>
                    <a:gd name="connsiteX10" fmla="*/ 585422 w 4173172"/>
                    <a:gd name="connsiteY10" fmla="*/ 659341 h 3572933"/>
                    <a:gd name="connsiteX11" fmla="*/ 825663 w 4173172"/>
                    <a:gd name="connsiteY11" fmla="*/ 969433 h 3572933"/>
                    <a:gd name="connsiteX12" fmla="*/ 998716 w 4173172"/>
                    <a:gd name="connsiteY12" fmla="*/ 1153583 h 3572933"/>
                    <a:gd name="connsiteX13" fmla="*/ 1042622 w 4173172"/>
                    <a:gd name="connsiteY13" fmla="*/ 1083733 h 3572933"/>
                    <a:gd name="connsiteX14" fmla="*/ 1021455 w 4173172"/>
                    <a:gd name="connsiteY14" fmla="*/ 914400 h 3572933"/>
                    <a:gd name="connsiteX15" fmla="*/ 1041563 w 4173172"/>
                    <a:gd name="connsiteY15" fmla="*/ 832908 h 3572933"/>
                    <a:gd name="connsiteX16" fmla="*/ 1043681 w 4173172"/>
                    <a:gd name="connsiteY16" fmla="*/ 607483 h 3572933"/>
                    <a:gd name="connsiteX17" fmla="*/ 1110356 w 4173172"/>
                    <a:gd name="connsiteY17" fmla="*/ 642408 h 3572933"/>
                    <a:gd name="connsiteX18" fmla="*/ 1030981 w 4173172"/>
                    <a:gd name="connsiteY18" fmla="*/ 470958 h 3572933"/>
                    <a:gd name="connsiteX19" fmla="*/ 1025688 w 4173172"/>
                    <a:gd name="connsiteY19" fmla="*/ 0 h 3572933"/>
                    <a:gd name="connsiteX20" fmla="*/ 1296622 w 4173172"/>
                    <a:gd name="connsiteY20" fmla="*/ 67733 h 3572933"/>
                    <a:gd name="connsiteX21" fmla="*/ 1372822 w 4173172"/>
                    <a:gd name="connsiteY21" fmla="*/ 127000 h 3572933"/>
                    <a:gd name="connsiteX22" fmla="*/ 1499822 w 4173172"/>
                    <a:gd name="connsiteY22" fmla="*/ 313266 h 3572933"/>
                    <a:gd name="connsiteX23" fmla="*/ 1711488 w 4173172"/>
                    <a:gd name="connsiteY23" fmla="*/ 635000 h 3572933"/>
                    <a:gd name="connsiteX24" fmla="*/ 1839547 w 4173172"/>
                    <a:gd name="connsiteY24" fmla="*/ 778933 h 3572933"/>
                    <a:gd name="connsiteX25" fmla="*/ 2007822 w 4173172"/>
                    <a:gd name="connsiteY25" fmla="*/ 1346200 h 3572933"/>
                    <a:gd name="connsiteX26" fmla="*/ 2354955 w 4173172"/>
                    <a:gd name="connsiteY26" fmla="*/ 2175933 h 3572933"/>
                    <a:gd name="connsiteX27" fmla="*/ 2728547 w 4173172"/>
                    <a:gd name="connsiteY27" fmla="*/ 2584450 h 3572933"/>
                    <a:gd name="connsiteX28" fmla="*/ 4173172 w 4173172"/>
                    <a:gd name="connsiteY28" fmla="*/ 3572933 h 3572933"/>
                    <a:gd name="connsiteX29" fmla="*/ 1885055 w 4173172"/>
                    <a:gd name="connsiteY29" fmla="*/ 3572933 h 3572933"/>
                    <a:gd name="connsiteX0" fmla="*/ 1880849 w 4168966"/>
                    <a:gd name="connsiteY0" fmla="*/ 3572933 h 3572933"/>
                    <a:gd name="connsiteX1" fmla="*/ 1341099 w 4168966"/>
                    <a:gd name="connsiteY1" fmla="*/ 3124200 h 3572933"/>
                    <a:gd name="connsiteX2" fmla="*/ 1131549 w 4168966"/>
                    <a:gd name="connsiteY2" fmla="*/ 2698750 h 3572933"/>
                    <a:gd name="connsiteX3" fmla="*/ 777007 w 4168966"/>
                    <a:gd name="connsiteY3" fmla="*/ 2232025 h 3572933"/>
                    <a:gd name="connsiteX4" fmla="*/ 683874 w 4168966"/>
                    <a:gd name="connsiteY4" fmla="*/ 1752600 h 3572933"/>
                    <a:gd name="connsiteX5" fmla="*/ 363701 w 4168966"/>
                    <a:gd name="connsiteY5" fmla="*/ 1372963 h 3572933"/>
                    <a:gd name="connsiteX6" fmla="*/ 91036 w 4168966"/>
                    <a:gd name="connsiteY6" fmla="*/ 1075126 h 3572933"/>
                    <a:gd name="connsiteX7" fmla="*/ 1 w 4168966"/>
                    <a:gd name="connsiteY7" fmla="*/ 836346 h 3572933"/>
                    <a:gd name="connsiteX8" fmla="*/ 90731 w 4168966"/>
                    <a:gd name="connsiteY8" fmla="*/ 639343 h 3572933"/>
                    <a:gd name="connsiteX9" fmla="*/ 403416 w 4168966"/>
                    <a:gd name="connsiteY9" fmla="*/ 497416 h 3572933"/>
                    <a:gd name="connsiteX10" fmla="*/ 581216 w 4168966"/>
                    <a:gd name="connsiteY10" fmla="*/ 659341 h 3572933"/>
                    <a:gd name="connsiteX11" fmla="*/ 821457 w 4168966"/>
                    <a:gd name="connsiteY11" fmla="*/ 969433 h 3572933"/>
                    <a:gd name="connsiteX12" fmla="*/ 994510 w 4168966"/>
                    <a:gd name="connsiteY12" fmla="*/ 1153583 h 3572933"/>
                    <a:gd name="connsiteX13" fmla="*/ 1038416 w 4168966"/>
                    <a:gd name="connsiteY13" fmla="*/ 1083733 h 3572933"/>
                    <a:gd name="connsiteX14" fmla="*/ 1017249 w 4168966"/>
                    <a:gd name="connsiteY14" fmla="*/ 914400 h 3572933"/>
                    <a:gd name="connsiteX15" fmla="*/ 1037357 w 4168966"/>
                    <a:gd name="connsiteY15" fmla="*/ 832908 h 3572933"/>
                    <a:gd name="connsiteX16" fmla="*/ 1039475 w 4168966"/>
                    <a:gd name="connsiteY16" fmla="*/ 607483 h 3572933"/>
                    <a:gd name="connsiteX17" fmla="*/ 1106150 w 4168966"/>
                    <a:gd name="connsiteY17" fmla="*/ 642408 h 3572933"/>
                    <a:gd name="connsiteX18" fmla="*/ 1026775 w 4168966"/>
                    <a:gd name="connsiteY18" fmla="*/ 470958 h 3572933"/>
                    <a:gd name="connsiteX19" fmla="*/ 1021482 w 4168966"/>
                    <a:gd name="connsiteY19" fmla="*/ 0 h 3572933"/>
                    <a:gd name="connsiteX20" fmla="*/ 1292416 w 4168966"/>
                    <a:gd name="connsiteY20" fmla="*/ 67733 h 3572933"/>
                    <a:gd name="connsiteX21" fmla="*/ 1368616 w 4168966"/>
                    <a:gd name="connsiteY21" fmla="*/ 127000 h 3572933"/>
                    <a:gd name="connsiteX22" fmla="*/ 1495616 w 4168966"/>
                    <a:gd name="connsiteY22" fmla="*/ 313266 h 3572933"/>
                    <a:gd name="connsiteX23" fmla="*/ 1707282 w 4168966"/>
                    <a:gd name="connsiteY23" fmla="*/ 635000 h 3572933"/>
                    <a:gd name="connsiteX24" fmla="*/ 1835341 w 4168966"/>
                    <a:gd name="connsiteY24" fmla="*/ 778933 h 3572933"/>
                    <a:gd name="connsiteX25" fmla="*/ 2003616 w 4168966"/>
                    <a:gd name="connsiteY25" fmla="*/ 1346200 h 3572933"/>
                    <a:gd name="connsiteX26" fmla="*/ 2350749 w 4168966"/>
                    <a:gd name="connsiteY26" fmla="*/ 2175933 h 3572933"/>
                    <a:gd name="connsiteX27" fmla="*/ 2724341 w 4168966"/>
                    <a:gd name="connsiteY27" fmla="*/ 2584450 h 3572933"/>
                    <a:gd name="connsiteX28" fmla="*/ 4168966 w 4168966"/>
                    <a:gd name="connsiteY28" fmla="*/ 3572933 h 3572933"/>
                    <a:gd name="connsiteX29" fmla="*/ 1880849 w 4168966"/>
                    <a:gd name="connsiteY29" fmla="*/ 3572933 h 3572933"/>
                    <a:gd name="connsiteX0" fmla="*/ 1880849 w 4168966"/>
                    <a:gd name="connsiteY0" fmla="*/ 3572933 h 3572933"/>
                    <a:gd name="connsiteX1" fmla="*/ 1341099 w 4168966"/>
                    <a:gd name="connsiteY1" fmla="*/ 3124200 h 3572933"/>
                    <a:gd name="connsiteX2" fmla="*/ 1131549 w 4168966"/>
                    <a:gd name="connsiteY2" fmla="*/ 2698750 h 3572933"/>
                    <a:gd name="connsiteX3" fmla="*/ 777007 w 4168966"/>
                    <a:gd name="connsiteY3" fmla="*/ 2232025 h 3572933"/>
                    <a:gd name="connsiteX4" fmla="*/ 683874 w 4168966"/>
                    <a:gd name="connsiteY4" fmla="*/ 1752600 h 3572933"/>
                    <a:gd name="connsiteX5" fmla="*/ 363701 w 4168966"/>
                    <a:gd name="connsiteY5" fmla="*/ 1372963 h 3572933"/>
                    <a:gd name="connsiteX6" fmla="*/ 91036 w 4168966"/>
                    <a:gd name="connsiteY6" fmla="*/ 1075126 h 3572933"/>
                    <a:gd name="connsiteX7" fmla="*/ 1 w 4168966"/>
                    <a:gd name="connsiteY7" fmla="*/ 836346 h 3572933"/>
                    <a:gd name="connsiteX8" fmla="*/ 90731 w 4168966"/>
                    <a:gd name="connsiteY8" fmla="*/ 639343 h 3572933"/>
                    <a:gd name="connsiteX9" fmla="*/ 304129 w 4168966"/>
                    <a:gd name="connsiteY9" fmla="*/ 659586 h 3572933"/>
                    <a:gd name="connsiteX10" fmla="*/ 581216 w 4168966"/>
                    <a:gd name="connsiteY10" fmla="*/ 659341 h 3572933"/>
                    <a:gd name="connsiteX11" fmla="*/ 821457 w 4168966"/>
                    <a:gd name="connsiteY11" fmla="*/ 969433 h 3572933"/>
                    <a:gd name="connsiteX12" fmla="*/ 994510 w 4168966"/>
                    <a:gd name="connsiteY12" fmla="*/ 1153583 h 3572933"/>
                    <a:gd name="connsiteX13" fmla="*/ 1038416 w 4168966"/>
                    <a:gd name="connsiteY13" fmla="*/ 1083733 h 3572933"/>
                    <a:gd name="connsiteX14" fmla="*/ 1017249 w 4168966"/>
                    <a:gd name="connsiteY14" fmla="*/ 914400 h 3572933"/>
                    <a:gd name="connsiteX15" fmla="*/ 1037357 w 4168966"/>
                    <a:gd name="connsiteY15" fmla="*/ 832908 h 3572933"/>
                    <a:gd name="connsiteX16" fmla="*/ 1039475 w 4168966"/>
                    <a:gd name="connsiteY16" fmla="*/ 607483 h 3572933"/>
                    <a:gd name="connsiteX17" fmla="*/ 1106150 w 4168966"/>
                    <a:gd name="connsiteY17" fmla="*/ 642408 h 3572933"/>
                    <a:gd name="connsiteX18" fmla="*/ 1026775 w 4168966"/>
                    <a:gd name="connsiteY18" fmla="*/ 470958 h 3572933"/>
                    <a:gd name="connsiteX19" fmla="*/ 1021482 w 4168966"/>
                    <a:gd name="connsiteY19" fmla="*/ 0 h 3572933"/>
                    <a:gd name="connsiteX20" fmla="*/ 1292416 w 4168966"/>
                    <a:gd name="connsiteY20" fmla="*/ 67733 h 3572933"/>
                    <a:gd name="connsiteX21" fmla="*/ 1368616 w 4168966"/>
                    <a:gd name="connsiteY21" fmla="*/ 127000 h 3572933"/>
                    <a:gd name="connsiteX22" fmla="*/ 1495616 w 4168966"/>
                    <a:gd name="connsiteY22" fmla="*/ 313266 h 3572933"/>
                    <a:gd name="connsiteX23" fmla="*/ 1707282 w 4168966"/>
                    <a:gd name="connsiteY23" fmla="*/ 635000 h 3572933"/>
                    <a:gd name="connsiteX24" fmla="*/ 1835341 w 4168966"/>
                    <a:gd name="connsiteY24" fmla="*/ 778933 h 3572933"/>
                    <a:gd name="connsiteX25" fmla="*/ 2003616 w 4168966"/>
                    <a:gd name="connsiteY25" fmla="*/ 1346200 h 3572933"/>
                    <a:gd name="connsiteX26" fmla="*/ 2350749 w 4168966"/>
                    <a:gd name="connsiteY26" fmla="*/ 2175933 h 3572933"/>
                    <a:gd name="connsiteX27" fmla="*/ 2724341 w 4168966"/>
                    <a:gd name="connsiteY27" fmla="*/ 2584450 h 3572933"/>
                    <a:gd name="connsiteX28" fmla="*/ 4168966 w 4168966"/>
                    <a:gd name="connsiteY28" fmla="*/ 3572933 h 3572933"/>
                    <a:gd name="connsiteX29" fmla="*/ 1880849 w 4168966"/>
                    <a:gd name="connsiteY29" fmla="*/ 3572933 h 3572933"/>
                    <a:gd name="connsiteX0" fmla="*/ 1880849 w 4168966"/>
                    <a:gd name="connsiteY0" fmla="*/ 3572933 h 3572933"/>
                    <a:gd name="connsiteX1" fmla="*/ 1341099 w 4168966"/>
                    <a:gd name="connsiteY1" fmla="*/ 3124200 h 3572933"/>
                    <a:gd name="connsiteX2" fmla="*/ 1131549 w 4168966"/>
                    <a:gd name="connsiteY2" fmla="*/ 2698750 h 3572933"/>
                    <a:gd name="connsiteX3" fmla="*/ 777007 w 4168966"/>
                    <a:gd name="connsiteY3" fmla="*/ 2232025 h 3572933"/>
                    <a:gd name="connsiteX4" fmla="*/ 683874 w 4168966"/>
                    <a:gd name="connsiteY4" fmla="*/ 1752600 h 3572933"/>
                    <a:gd name="connsiteX5" fmla="*/ 363701 w 4168966"/>
                    <a:gd name="connsiteY5" fmla="*/ 1372963 h 3572933"/>
                    <a:gd name="connsiteX6" fmla="*/ 91036 w 4168966"/>
                    <a:gd name="connsiteY6" fmla="*/ 1075126 h 3572933"/>
                    <a:gd name="connsiteX7" fmla="*/ 1 w 4168966"/>
                    <a:gd name="connsiteY7" fmla="*/ 836346 h 3572933"/>
                    <a:gd name="connsiteX8" fmla="*/ 90731 w 4168966"/>
                    <a:gd name="connsiteY8" fmla="*/ 639343 h 3572933"/>
                    <a:gd name="connsiteX9" fmla="*/ 304129 w 4168966"/>
                    <a:gd name="connsiteY9" fmla="*/ 659586 h 3572933"/>
                    <a:gd name="connsiteX10" fmla="*/ 468690 w 4168966"/>
                    <a:gd name="connsiteY10" fmla="*/ 804963 h 3572933"/>
                    <a:gd name="connsiteX11" fmla="*/ 821457 w 4168966"/>
                    <a:gd name="connsiteY11" fmla="*/ 969433 h 3572933"/>
                    <a:gd name="connsiteX12" fmla="*/ 994510 w 4168966"/>
                    <a:gd name="connsiteY12" fmla="*/ 1153583 h 3572933"/>
                    <a:gd name="connsiteX13" fmla="*/ 1038416 w 4168966"/>
                    <a:gd name="connsiteY13" fmla="*/ 1083733 h 3572933"/>
                    <a:gd name="connsiteX14" fmla="*/ 1017249 w 4168966"/>
                    <a:gd name="connsiteY14" fmla="*/ 914400 h 3572933"/>
                    <a:gd name="connsiteX15" fmla="*/ 1037357 w 4168966"/>
                    <a:gd name="connsiteY15" fmla="*/ 832908 h 3572933"/>
                    <a:gd name="connsiteX16" fmla="*/ 1039475 w 4168966"/>
                    <a:gd name="connsiteY16" fmla="*/ 607483 h 3572933"/>
                    <a:gd name="connsiteX17" fmla="*/ 1106150 w 4168966"/>
                    <a:gd name="connsiteY17" fmla="*/ 642408 h 3572933"/>
                    <a:gd name="connsiteX18" fmla="*/ 1026775 w 4168966"/>
                    <a:gd name="connsiteY18" fmla="*/ 470958 h 3572933"/>
                    <a:gd name="connsiteX19" fmla="*/ 1021482 w 4168966"/>
                    <a:gd name="connsiteY19" fmla="*/ 0 h 3572933"/>
                    <a:gd name="connsiteX20" fmla="*/ 1292416 w 4168966"/>
                    <a:gd name="connsiteY20" fmla="*/ 67733 h 3572933"/>
                    <a:gd name="connsiteX21" fmla="*/ 1368616 w 4168966"/>
                    <a:gd name="connsiteY21" fmla="*/ 127000 h 3572933"/>
                    <a:gd name="connsiteX22" fmla="*/ 1495616 w 4168966"/>
                    <a:gd name="connsiteY22" fmla="*/ 313266 h 3572933"/>
                    <a:gd name="connsiteX23" fmla="*/ 1707282 w 4168966"/>
                    <a:gd name="connsiteY23" fmla="*/ 635000 h 3572933"/>
                    <a:gd name="connsiteX24" fmla="*/ 1835341 w 4168966"/>
                    <a:gd name="connsiteY24" fmla="*/ 778933 h 3572933"/>
                    <a:gd name="connsiteX25" fmla="*/ 2003616 w 4168966"/>
                    <a:gd name="connsiteY25" fmla="*/ 1346200 h 3572933"/>
                    <a:gd name="connsiteX26" fmla="*/ 2350749 w 4168966"/>
                    <a:gd name="connsiteY26" fmla="*/ 2175933 h 3572933"/>
                    <a:gd name="connsiteX27" fmla="*/ 2724341 w 4168966"/>
                    <a:gd name="connsiteY27" fmla="*/ 2584450 h 3572933"/>
                    <a:gd name="connsiteX28" fmla="*/ 4168966 w 4168966"/>
                    <a:gd name="connsiteY28" fmla="*/ 3572933 h 3572933"/>
                    <a:gd name="connsiteX29" fmla="*/ 1880849 w 4168966"/>
                    <a:gd name="connsiteY29" fmla="*/ 3572933 h 3572933"/>
                    <a:gd name="connsiteX0" fmla="*/ 1880849 w 4168966"/>
                    <a:gd name="connsiteY0" fmla="*/ 3572933 h 3572933"/>
                    <a:gd name="connsiteX1" fmla="*/ 1341099 w 4168966"/>
                    <a:gd name="connsiteY1" fmla="*/ 3124200 h 3572933"/>
                    <a:gd name="connsiteX2" fmla="*/ 1131549 w 4168966"/>
                    <a:gd name="connsiteY2" fmla="*/ 2698750 h 3572933"/>
                    <a:gd name="connsiteX3" fmla="*/ 777007 w 4168966"/>
                    <a:gd name="connsiteY3" fmla="*/ 2232025 h 3572933"/>
                    <a:gd name="connsiteX4" fmla="*/ 683874 w 4168966"/>
                    <a:gd name="connsiteY4" fmla="*/ 1752600 h 3572933"/>
                    <a:gd name="connsiteX5" fmla="*/ 363701 w 4168966"/>
                    <a:gd name="connsiteY5" fmla="*/ 1372963 h 3572933"/>
                    <a:gd name="connsiteX6" fmla="*/ 91036 w 4168966"/>
                    <a:gd name="connsiteY6" fmla="*/ 1075126 h 3572933"/>
                    <a:gd name="connsiteX7" fmla="*/ 1 w 4168966"/>
                    <a:gd name="connsiteY7" fmla="*/ 836346 h 3572933"/>
                    <a:gd name="connsiteX8" fmla="*/ 90731 w 4168966"/>
                    <a:gd name="connsiteY8" fmla="*/ 639343 h 3572933"/>
                    <a:gd name="connsiteX9" fmla="*/ 304129 w 4168966"/>
                    <a:gd name="connsiteY9" fmla="*/ 659586 h 3572933"/>
                    <a:gd name="connsiteX10" fmla="*/ 468690 w 4168966"/>
                    <a:gd name="connsiteY10" fmla="*/ 804963 h 3572933"/>
                    <a:gd name="connsiteX11" fmla="*/ 728788 w 4168966"/>
                    <a:gd name="connsiteY11" fmla="*/ 1072030 h 3572933"/>
                    <a:gd name="connsiteX12" fmla="*/ 994510 w 4168966"/>
                    <a:gd name="connsiteY12" fmla="*/ 1153583 h 3572933"/>
                    <a:gd name="connsiteX13" fmla="*/ 1038416 w 4168966"/>
                    <a:gd name="connsiteY13" fmla="*/ 1083733 h 3572933"/>
                    <a:gd name="connsiteX14" fmla="*/ 1017249 w 4168966"/>
                    <a:gd name="connsiteY14" fmla="*/ 914400 h 3572933"/>
                    <a:gd name="connsiteX15" fmla="*/ 1037357 w 4168966"/>
                    <a:gd name="connsiteY15" fmla="*/ 832908 h 3572933"/>
                    <a:gd name="connsiteX16" fmla="*/ 1039475 w 4168966"/>
                    <a:gd name="connsiteY16" fmla="*/ 607483 h 3572933"/>
                    <a:gd name="connsiteX17" fmla="*/ 1106150 w 4168966"/>
                    <a:gd name="connsiteY17" fmla="*/ 642408 h 3572933"/>
                    <a:gd name="connsiteX18" fmla="*/ 1026775 w 4168966"/>
                    <a:gd name="connsiteY18" fmla="*/ 470958 h 3572933"/>
                    <a:gd name="connsiteX19" fmla="*/ 1021482 w 4168966"/>
                    <a:gd name="connsiteY19" fmla="*/ 0 h 3572933"/>
                    <a:gd name="connsiteX20" fmla="*/ 1292416 w 4168966"/>
                    <a:gd name="connsiteY20" fmla="*/ 67733 h 3572933"/>
                    <a:gd name="connsiteX21" fmla="*/ 1368616 w 4168966"/>
                    <a:gd name="connsiteY21" fmla="*/ 127000 h 3572933"/>
                    <a:gd name="connsiteX22" fmla="*/ 1495616 w 4168966"/>
                    <a:gd name="connsiteY22" fmla="*/ 313266 h 3572933"/>
                    <a:gd name="connsiteX23" fmla="*/ 1707282 w 4168966"/>
                    <a:gd name="connsiteY23" fmla="*/ 635000 h 3572933"/>
                    <a:gd name="connsiteX24" fmla="*/ 1835341 w 4168966"/>
                    <a:gd name="connsiteY24" fmla="*/ 778933 h 3572933"/>
                    <a:gd name="connsiteX25" fmla="*/ 2003616 w 4168966"/>
                    <a:gd name="connsiteY25" fmla="*/ 1346200 h 3572933"/>
                    <a:gd name="connsiteX26" fmla="*/ 2350749 w 4168966"/>
                    <a:gd name="connsiteY26" fmla="*/ 2175933 h 3572933"/>
                    <a:gd name="connsiteX27" fmla="*/ 2724341 w 4168966"/>
                    <a:gd name="connsiteY27" fmla="*/ 2584450 h 3572933"/>
                    <a:gd name="connsiteX28" fmla="*/ 4168966 w 4168966"/>
                    <a:gd name="connsiteY28" fmla="*/ 3572933 h 3572933"/>
                    <a:gd name="connsiteX29" fmla="*/ 1880849 w 4168966"/>
                    <a:gd name="connsiteY29" fmla="*/ 3572933 h 3572933"/>
                    <a:gd name="connsiteX0" fmla="*/ 1880849 w 4168966"/>
                    <a:gd name="connsiteY0" fmla="*/ 3572933 h 3572933"/>
                    <a:gd name="connsiteX1" fmla="*/ 1341099 w 4168966"/>
                    <a:gd name="connsiteY1" fmla="*/ 3124200 h 3572933"/>
                    <a:gd name="connsiteX2" fmla="*/ 1131549 w 4168966"/>
                    <a:gd name="connsiteY2" fmla="*/ 2698750 h 3572933"/>
                    <a:gd name="connsiteX3" fmla="*/ 777007 w 4168966"/>
                    <a:gd name="connsiteY3" fmla="*/ 2232025 h 3572933"/>
                    <a:gd name="connsiteX4" fmla="*/ 683874 w 4168966"/>
                    <a:gd name="connsiteY4" fmla="*/ 1752600 h 3572933"/>
                    <a:gd name="connsiteX5" fmla="*/ 363701 w 4168966"/>
                    <a:gd name="connsiteY5" fmla="*/ 1372963 h 3572933"/>
                    <a:gd name="connsiteX6" fmla="*/ 91036 w 4168966"/>
                    <a:gd name="connsiteY6" fmla="*/ 1075126 h 3572933"/>
                    <a:gd name="connsiteX7" fmla="*/ 1 w 4168966"/>
                    <a:gd name="connsiteY7" fmla="*/ 836346 h 3572933"/>
                    <a:gd name="connsiteX8" fmla="*/ 90731 w 4168966"/>
                    <a:gd name="connsiteY8" fmla="*/ 639343 h 3572933"/>
                    <a:gd name="connsiteX9" fmla="*/ 304129 w 4168966"/>
                    <a:gd name="connsiteY9" fmla="*/ 659586 h 3572933"/>
                    <a:gd name="connsiteX10" fmla="*/ 468690 w 4168966"/>
                    <a:gd name="connsiteY10" fmla="*/ 804963 h 3572933"/>
                    <a:gd name="connsiteX11" fmla="*/ 728788 w 4168966"/>
                    <a:gd name="connsiteY11" fmla="*/ 1072030 h 3572933"/>
                    <a:gd name="connsiteX12" fmla="*/ 961414 w 4168966"/>
                    <a:gd name="connsiteY12" fmla="*/ 1193298 h 3572933"/>
                    <a:gd name="connsiteX13" fmla="*/ 1038416 w 4168966"/>
                    <a:gd name="connsiteY13" fmla="*/ 1083733 h 3572933"/>
                    <a:gd name="connsiteX14" fmla="*/ 1017249 w 4168966"/>
                    <a:gd name="connsiteY14" fmla="*/ 914400 h 3572933"/>
                    <a:gd name="connsiteX15" fmla="*/ 1037357 w 4168966"/>
                    <a:gd name="connsiteY15" fmla="*/ 832908 h 3572933"/>
                    <a:gd name="connsiteX16" fmla="*/ 1039475 w 4168966"/>
                    <a:gd name="connsiteY16" fmla="*/ 607483 h 3572933"/>
                    <a:gd name="connsiteX17" fmla="*/ 1106150 w 4168966"/>
                    <a:gd name="connsiteY17" fmla="*/ 642408 h 3572933"/>
                    <a:gd name="connsiteX18" fmla="*/ 1026775 w 4168966"/>
                    <a:gd name="connsiteY18" fmla="*/ 470958 h 3572933"/>
                    <a:gd name="connsiteX19" fmla="*/ 1021482 w 4168966"/>
                    <a:gd name="connsiteY19" fmla="*/ 0 h 3572933"/>
                    <a:gd name="connsiteX20" fmla="*/ 1292416 w 4168966"/>
                    <a:gd name="connsiteY20" fmla="*/ 67733 h 3572933"/>
                    <a:gd name="connsiteX21" fmla="*/ 1368616 w 4168966"/>
                    <a:gd name="connsiteY21" fmla="*/ 127000 h 3572933"/>
                    <a:gd name="connsiteX22" fmla="*/ 1495616 w 4168966"/>
                    <a:gd name="connsiteY22" fmla="*/ 313266 h 3572933"/>
                    <a:gd name="connsiteX23" fmla="*/ 1707282 w 4168966"/>
                    <a:gd name="connsiteY23" fmla="*/ 635000 h 3572933"/>
                    <a:gd name="connsiteX24" fmla="*/ 1835341 w 4168966"/>
                    <a:gd name="connsiteY24" fmla="*/ 778933 h 3572933"/>
                    <a:gd name="connsiteX25" fmla="*/ 2003616 w 4168966"/>
                    <a:gd name="connsiteY25" fmla="*/ 1346200 h 3572933"/>
                    <a:gd name="connsiteX26" fmla="*/ 2350749 w 4168966"/>
                    <a:gd name="connsiteY26" fmla="*/ 2175933 h 3572933"/>
                    <a:gd name="connsiteX27" fmla="*/ 2724341 w 4168966"/>
                    <a:gd name="connsiteY27" fmla="*/ 2584450 h 3572933"/>
                    <a:gd name="connsiteX28" fmla="*/ 4168966 w 4168966"/>
                    <a:gd name="connsiteY28" fmla="*/ 3572933 h 3572933"/>
                    <a:gd name="connsiteX29" fmla="*/ 1880849 w 4168966"/>
                    <a:gd name="connsiteY29" fmla="*/ 3572933 h 357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4168966" h="3572933">
                      <a:moveTo>
                        <a:pt x="1880849" y="3572933"/>
                      </a:moveTo>
                      <a:cubicBezTo>
                        <a:pt x="1682588" y="3409244"/>
                        <a:pt x="1465982" y="3269897"/>
                        <a:pt x="1341099" y="3124200"/>
                      </a:cubicBezTo>
                      <a:cubicBezTo>
                        <a:pt x="1216216" y="2978503"/>
                        <a:pt x="1199635" y="2872316"/>
                        <a:pt x="1131549" y="2698750"/>
                      </a:cubicBezTo>
                      <a:cubicBezTo>
                        <a:pt x="973152" y="2578100"/>
                        <a:pt x="851619" y="2389717"/>
                        <a:pt x="777007" y="2232025"/>
                      </a:cubicBezTo>
                      <a:cubicBezTo>
                        <a:pt x="702395" y="2074333"/>
                        <a:pt x="682639" y="1936926"/>
                        <a:pt x="683874" y="1752600"/>
                      </a:cubicBezTo>
                      <a:cubicBezTo>
                        <a:pt x="603088" y="1633714"/>
                        <a:pt x="558787" y="1558524"/>
                        <a:pt x="363701" y="1372963"/>
                      </a:cubicBezTo>
                      <a:cubicBezTo>
                        <a:pt x="237054" y="1213860"/>
                        <a:pt x="151653" y="1164562"/>
                        <a:pt x="91036" y="1075126"/>
                      </a:cubicBezTo>
                      <a:cubicBezTo>
                        <a:pt x="30419" y="985690"/>
                        <a:pt x="52" y="908976"/>
                        <a:pt x="1" y="836346"/>
                      </a:cubicBezTo>
                      <a:cubicBezTo>
                        <a:pt x="-50" y="763716"/>
                        <a:pt x="40043" y="668803"/>
                        <a:pt x="90731" y="639343"/>
                      </a:cubicBezTo>
                      <a:cubicBezTo>
                        <a:pt x="141419" y="609883"/>
                        <a:pt x="241136" y="631983"/>
                        <a:pt x="304129" y="659586"/>
                      </a:cubicBezTo>
                      <a:cubicBezTo>
                        <a:pt x="367122" y="687189"/>
                        <a:pt x="397914" y="736222"/>
                        <a:pt x="468690" y="804963"/>
                      </a:cubicBezTo>
                      <a:cubicBezTo>
                        <a:pt x="539466" y="873704"/>
                        <a:pt x="646667" y="1007308"/>
                        <a:pt x="728788" y="1072030"/>
                      </a:cubicBezTo>
                      <a:cubicBezTo>
                        <a:pt x="810909" y="1136752"/>
                        <a:pt x="925254" y="1174248"/>
                        <a:pt x="961414" y="1193298"/>
                      </a:cubicBezTo>
                      <a:cubicBezTo>
                        <a:pt x="975349" y="1177423"/>
                        <a:pt x="1027218" y="1102430"/>
                        <a:pt x="1038416" y="1083733"/>
                      </a:cubicBezTo>
                      <a:cubicBezTo>
                        <a:pt x="1030302" y="1020939"/>
                        <a:pt x="1017425" y="956204"/>
                        <a:pt x="1017249" y="914400"/>
                      </a:cubicBezTo>
                      <a:cubicBezTo>
                        <a:pt x="1017073" y="872596"/>
                        <a:pt x="1027303" y="859190"/>
                        <a:pt x="1037357" y="832908"/>
                      </a:cubicBezTo>
                      <a:cubicBezTo>
                        <a:pt x="1047411" y="806626"/>
                        <a:pt x="1032772" y="663575"/>
                        <a:pt x="1039475" y="607483"/>
                      </a:cubicBezTo>
                      <a:cubicBezTo>
                        <a:pt x="1058878" y="618066"/>
                        <a:pt x="1082867" y="620183"/>
                        <a:pt x="1106150" y="642408"/>
                      </a:cubicBezTo>
                      <a:cubicBezTo>
                        <a:pt x="1078633" y="578908"/>
                        <a:pt x="1050411" y="563209"/>
                        <a:pt x="1026775" y="470958"/>
                      </a:cubicBezTo>
                      <a:cubicBezTo>
                        <a:pt x="1025011" y="313972"/>
                        <a:pt x="1023246" y="156986"/>
                        <a:pt x="1021482" y="0"/>
                      </a:cubicBezTo>
                      <a:cubicBezTo>
                        <a:pt x="1154479" y="34925"/>
                        <a:pt x="1254316" y="54327"/>
                        <a:pt x="1292416" y="67733"/>
                      </a:cubicBezTo>
                      <a:cubicBezTo>
                        <a:pt x="1330516" y="81139"/>
                        <a:pt x="1348508" y="99836"/>
                        <a:pt x="1368616" y="127000"/>
                      </a:cubicBezTo>
                      <a:cubicBezTo>
                        <a:pt x="1388724" y="154164"/>
                        <a:pt x="1450461" y="263171"/>
                        <a:pt x="1495616" y="313266"/>
                      </a:cubicBezTo>
                      <a:cubicBezTo>
                        <a:pt x="1540771" y="363361"/>
                        <a:pt x="1650661" y="557389"/>
                        <a:pt x="1707282" y="635000"/>
                      </a:cubicBezTo>
                      <a:cubicBezTo>
                        <a:pt x="1763903" y="712611"/>
                        <a:pt x="1800416" y="707319"/>
                        <a:pt x="1835341" y="778933"/>
                      </a:cubicBezTo>
                      <a:cubicBezTo>
                        <a:pt x="1870266" y="850547"/>
                        <a:pt x="1917715" y="1113367"/>
                        <a:pt x="2003616" y="1346200"/>
                      </a:cubicBezTo>
                      <a:cubicBezTo>
                        <a:pt x="2089517" y="1579033"/>
                        <a:pt x="2230628" y="1969558"/>
                        <a:pt x="2350749" y="2175933"/>
                      </a:cubicBezTo>
                      <a:cubicBezTo>
                        <a:pt x="2470870" y="2382308"/>
                        <a:pt x="2421305" y="2351617"/>
                        <a:pt x="2724341" y="2584450"/>
                      </a:cubicBezTo>
                      <a:cubicBezTo>
                        <a:pt x="3027377" y="2817283"/>
                        <a:pt x="3689541" y="3249789"/>
                        <a:pt x="4168966" y="3572933"/>
                      </a:cubicBezTo>
                      <a:lnTo>
                        <a:pt x="1880849" y="3572933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Freeform 140"/>
                <p:cNvSpPr/>
                <p:nvPr/>
              </p:nvSpPr>
              <p:spPr>
                <a:xfrm>
                  <a:off x="4514632" y="2086170"/>
                  <a:ext cx="117774" cy="22742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Freeform 141"/>
                <p:cNvSpPr/>
                <p:nvPr/>
              </p:nvSpPr>
              <p:spPr>
                <a:xfrm>
                  <a:off x="4534938" y="2805000"/>
                  <a:ext cx="48734" cy="10153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Freeform 142"/>
                <p:cNvSpPr/>
                <p:nvPr/>
              </p:nvSpPr>
              <p:spPr>
                <a:xfrm>
                  <a:off x="4620222" y="2447616"/>
                  <a:ext cx="223365" cy="27209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Freeform 143"/>
                <p:cNvSpPr/>
                <p:nvPr/>
              </p:nvSpPr>
              <p:spPr>
                <a:xfrm>
                  <a:off x="4522754" y="2955265"/>
                  <a:ext cx="393935" cy="32489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Freeform 144"/>
                <p:cNvSpPr/>
                <p:nvPr/>
              </p:nvSpPr>
              <p:spPr>
                <a:xfrm>
                  <a:off x="4075544" y="4132334"/>
                  <a:ext cx="351969" cy="17598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15900"/>
                    <a:gd name="connsiteY0" fmla="*/ 0 h 120650"/>
                    <a:gd name="connsiteX1" fmla="*/ 215900 w 215900"/>
                    <a:gd name="connsiteY1" fmla="*/ 120650 h 120650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5166" h="137582">
                      <a:moveTo>
                        <a:pt x="0" y="0"/>
                      </a:moveTo>
                      <a:cubicBezTo>
                        <a:pt x="68792" y="86782"/>
                        <a:pt x="113240" y="85724"/>
                        <a:pt x="275166" y="137582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Freeform 145"/>
                <p:cNvSpPr/>
                <p:nvPr/>
              </p:nvSpPr>
              <p:spPr>
                <a:xfrm rot="21259789">
                  <a:off x="3201269" y="2680000"/>
                  <a:ext cx="477730" cy="503856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37007 w 459676"/>
                    <a:gd name="connsiteY0" fmla="*/ 441267 h 525555"/>
                    <a:gd name="connsiteX1" fmla="*/ 213207 w 459676"/>
                    <a:gd name="connsiteY1" fmla="*/ 523817 h 525555"/>
                    <a:gd name="connsiteX2" fmla="*/ 324332 w 459676"/>
                    <a:gd name="connsiteY2" fmla="*/ 409517 h 525555"/>
                    <a:gd name="connsiteX3" fmla="*/ 451332 w 459676"/>
                    <a:gd name="connsiteY3" fmla="*/ 339667 h 525555"/>
                    <a:gd name="connsiteX4" fmla="*/ 400532 w 459676"/>
                    <a:gd name="connsiteY4" fmla="*/ 250767 h 525555"/>
                    <a:gd name="connsiteX5" fmla="*/ 23766 w 459676"/>
                    <a:gd name="connsiteY5" fmla="*/ 6292 h 525555"/>
                    <a:gd name="connsiteX6" fmla="*/ 137007 w 459676"/>
                    <a:gd name="connsiteY6" fmla="*/ 441267 h 525555"/>
                    <a:gd name="connsiteX0" fmla="*/ 115077 w 431061"/>
                    <a:gd name="connsiteY0" fmla="*/ 475598 h 559886"/>
                    <a:gd name="connsiteX1" fmla="*/ 191277 w 431061"/>
                    <a:gd name="connsiteY1" fmla="*/ 558148 h 559886"/>
                    <a:gd name="connsiteX2" fmla="*/ 302402 w 431061"/>
                    <a:gd name="connsiteY2" fmla="*/ 443848 h 559886"/>
                    <a:gd name="connsiteX3" fmla="*/ 429402 w 431061"/>
                    <a:gd name="connsiteY3" fmla="*/ 373998 h 559886"/>
                    <a:gd name="connsiteX4" fmla="*/ 213502 w 431061"/>
                    <a:gd name="connsiteY4" fmla="*/ 56498 h 559886"/>
                    <a:gd name="connsiteX5" fmla="*/ 1836 w 431061"/>
                    <a:gd name="connsiteY5" fmla="*/ 40623 h 559886"/>
                    <a:gd name="connsiteX6" fmla="*/ 115077 w 431061"/>
                    <a:gd name="connsiteY6" fmla="*/ 475598 h 559886"/>
                    <a:gd name="connsiteX0" fmla="*/ 115077 w 309710"/>
                    <a:gd name="connsiteY0" fmla="*/ 469392 h 553680"/>
                    <a:gd name="connsiteX1" fmla="*/ 191277 w 309710"/>
                    <a:gd name="connsiteY1" fmla="*/ 551942 h 553680"/>
                    <a:gd name="connsiteX2" fmla="*/ 302402 w 309710"/>
                    <a:gd name="connsiteY2" fmla="*/ 437642 h 553680"/>
                    <a:gd name="connsiteX3" fmla="*/ 289702 w 309710"/>
                    <a:gd name="connsiteY3" fmla="*/ 232325 h 553680"/>
                    <a:gd name="connsiteX4" fmla="*/ 213502 w 309710"/>
                    <a:gd name="connsiteY4" fmla="*/ 50292 h 553680"/>
                    <a:gd name="connsiteX5" fmla="*/ 1836 w 309710"/>
                    <a:gd name="connsiteY5" fmla="*/ 34417 h 553680"/>
                    <a:gd name="connsiteX6" fmla="*/ 115077 w 309710"/>
                    <a:gd name="connsiteY6" fmla="*/ 469392 h 553680"/>
                    <a:gd name="connsiteX0" fmla="*/ 115077 w 290316"/>
                    <a:gd name="connsiteY0" fmla="*/ 469392 h 559656"/>
                    <a:gd name="connsiteX1" fmla="*/ 191277 w 290316"/>
                    <a:gd name="connsiteY1" fmla="*/ 551942 h 559656"/>
                    <a:gd name="connsiteX2" fmla="*/ 179635 w 290316"/>
                    <a:gd name="connsiteY2" fmla="*/ 348742 h 559656"/>
                    <a:gd name="connsiteX3" fmla="*/ 289702 w 290316"/>
                    <a:gd name="connsiteY3" fmla="*/ 232325 h 559656"/>
                    <a:gd name="connsiteX4" fmla="*/ 213502 w 290316"/>
                    <a:gd name="connsiteY4" fmla="*/ 50292 h 559656"/>
                    <a:gd name="connsiteX5" fmla="*/ 1836 w 290316"/>
                    <a:gd name="connsiteY5" fmla="*/ 34417 h 559656"/>
                    <a:gd name="connsiteX6" fmla="*/ 115077 w 290316"/>
                    <a:gd name="connsiteY6" fmla="*/ 469392 h 559656"/>
                    <a:gd name="connsiteX0" fmla="*/ 8725 w 374464"/>
                    <a:gd name="connsiteY0" fmla="*/ 214938 h 536095"/>
                    <a:gd name="connsiteX1" fmla="*/ 275425 w 374464"/>
                    <a:gd name="connsiteY1" fmla="*/ 534555 h 536095"/>
                    <a:gd name="connsiteX2" fmla="*/ 263783 w 374464"/>
                    <a:gd name="connsiteY2" fmla="*/ 331355 h 536095"/>
                    <a:gd name="connsiteX3" fmla="*/ 373850 w 374464"/>
                    <a:gd name="connsiteY3" fmla="*/ 214938 h 536095"/>
                    <a:gd name="connsiteX4" fmla="*/ 297650 w 374464"/>
                    <a:gd name="connsiteY4" fmla="*/ 32905 h 536095"/>
                    <a:gd name="connsiteX5" fmla="*/ 85984 w 374464"/>
                    <a:gd name="connsiteY5" fmla="*/ 17030 h 536095"/>
                    <a:gd name="connsiteX6" fmla="*/ 8725 w 374464"/>
                    <a:gd name="connsiteY6" fmla="*/ 214938 h 536095"/>
                    <a:gd name="connsiteX0" fmla="*/ 1323 w 367062"/>
                    <a:gd name="connsiteY0" fmla="*/ 214938 h 387078"/>
                    <a:gd name="connsiteX1" fmla="*/ 132556 w 367062"/>
                    <a:gd name="connsiteY1" fmla="*/ 382155 h 387078"/>
                    <a:gd name="connsiteX2" fmla="*/ 256381 w 367062"/>
                    <a:gd name="connsiteY2" fmla="*/ 331355 h 387078"/>
                    <a:gd name="connsiteX3" fmla="*/ 366448 w 367062"/>
                    <a:gd name="connsiteY3" fmla="*/ 214938 h 387078"/>
                    <a:gd name="connsiteX4" fmla="*/ 290248 w 367062"/>
                    <a:gd name="connsiteY4" fmla="*/ 32905 h 387078"/>
                    <a:gd name="connsiteX5" fmla="*/ 78582 w 367062"/>
                    <a:gd name="connsiteY5" fmla="*/ 17030 h 387078"/>
                    <a:gd name="connsiteX6" fmla="*/ 1323 w 367062"/>
                    <a:gd name="connsiteY6" fmla="*/ 214938 h 387078"/>
                    <a:gd name="connsiteX0" fmla="*/ 1323 w 367637"/>
                    <a:gd name="connsiteY0" fmla="*/ 220241 h 392381"/>
                    <a:gd name="connsiteX1" fmla="*/ 132556 w 367637"/>
                    <a:gd name="connsiteY1" fmla="*/ 387458 h 392381"/>
                    <a:gd name="connsiteX2" fmla="*/ 256381 w 367637"/>
                    <a:gd name="connsiteY2" fmla="*/ 336658 h 392381"/>
                    <a:gd name="connsiteX3" fmla="*/ 366448 w 367637"/>
                    <a:gd name="connsiteY3" fmla="*/ 220241 h 392381"/>
                    <a:gd name="connsiteX4" fmla="*/ 290248 w 367637"/>
                    <a:gd name="connsiteY4" fmla="*/ 38208 h 392381"/>
                    <a:gd name="connsiteX5" fmla="*/ 78582 w 367637"/>
                    <a:gd name="connsiteY5" fmla="*/ 22333 h 392381"/>
                    <a:gd name="connsiteX6" fmla="*/ 1323 w 367637"/>
                    <a:gd name="connsiteY6" fmla="*/ 220241 h 392381"/>
                    <a:gd name="connsiteX0" fmla="*/ 8197 w 374511"/>
                    <a:gd name="connsiteY0" fmla="*/ 220241 h 392381"/>
                    <a:gd name="connsiteX1" fmla="*/ 139430 w 374511"/>
                    <a:gd name="connsiteY1" fmla="*/ 387458 h 392381"/>
                    <a:gd name="connsiteX2" fmla="*/ 263255 w 374511"/>
                    <a:gd name="connsiteY2" fmla="*/ 336658 h 392381"/>
                    <a:gd name="connsiteX3" fmla="*/ 373322 w 374511"/>
                    <a:gd name="connsiteY3" fmla="*/ 220241 h 392381"/>
                    <a:gd name="connsiteX4" fmla="*/ 297122 w 374511"/>
                    <a:gd name="connsiteY4" fmla="*/ 38208 h 392381"/>
                    <a:gd name="connsiteX5" fmla="*/ 85456 w 374511"/>
                    <a:gd name="connsiteY5" fmla="*/ 22333 h 392381"/>
                    <a:gd name="connsiteX6" fmla="*/ 8197 w 374511"/>
                    <a:gd name="connsiteY6" fmla="*/ 220241 h 392381"/>
                    <a:gd name="connsiteX0" fmla="*/ 8018 w 373485"/>
                    <a:gd name="connsiteY0" fmla="*/ 216227 h 388367"/>
                    <a:gd name="connsiteX1" fmla="*/ 139251 w 373485"/>
                    <a:gd name="connsiteY1" fmla="*/ 383444 h 388367"/>
                    <a:gd name="connsiteX2" fmla="*/ 263076 w 373485"/>
                    <a:gd name="connsiteY2" fmla="*/ 332644 h 388367"/>
                    <a:gd name="connsiteX3" fmla="*/ 373143 w 373485"/>
                    <a:gd name="connsiteY3" fmla="*/ 216227 h 388367"/>
                    <a:gd name="connsiteX4" fmla="*/ 284243 w 373485"/>
                    <a:gd name="connsiteY4" fmla="*/ 42660 h 388367"/>
                    <a:gd name="connsiteX5" fmla="*/ 85277 w 373485"/>
                    <a:gd name="connsiteY5" fmla="*/ 18319 h 388367"/>
                    <a:gd name="connsiteX6" fmla="*/ 8018 w 373485"/>
                    <a:gd name="connsiteY6" fmla="*/ 216227 h 388367"/>
                    <a:gd name="connsiteX0" fmla="*/ 8018 w 373485"/>
                    <a:gd name="connsiteY0" fmla="*/ 221770 h 393910"/>
                    <a:gd name="connsiteX1" fmla="*/ 139251 w 373485"/>
                    <a:gd name="connsiteY1" fmla="*/ 388987 h 393910"/>
                    <a:gd name="connsiteX2" fmla="*/ 263076 w 373485"/>
                    <a:gd name="connsiteY2" fmla="*/ 338187 h 393910"/>
                    <a:gd name="connsiteX3" fmla="*/ 373143 w 373485"/>
                    <a:gd name="connsiteY3" fmla="*/ 221770 h 393910"/>
                    <a:gd name="connsiteX4" fmla="*/ 284243 w 373485"/>
                    <a:gd name="connsiteY4" fmla="*/ 48203 h 393910"/>
                    <a:gd name="connsiteX5" fmla="*/ 85277 w 373485"/>
                    <a:gd name="connsiteY5" fmla="*/ 23862 h 393910"/>
                    <a:gd name="connsiteX6" fmla="*/ 8018 w 373485"/>
                    <a:gd name="connsiteY6" fmla="*/ 221770 h 393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3485" h="393910">
                      <a:moveTo>
                        <a:pt x="8018" y="221770"/>
                      </a:moveTo>
                      <a:cubicBezTo>
                        <a:pt x="38181" y="286857"/>
                        <a:pt x="96741" y="369584"/>
                        <a:pt x="139251" y="388987"/>
                      </a:cubicBezTo>
                      <a:cubicBezTo>
                        <a:pt x="181761" y="408390"/>
                        <a:pt x="224094" y="366056"/>
                        <a:pt x="263076" y="338187"/>
                      </a:cubicBezTo>
                      <a:cubicBezTo>
                        <a:pt x="302058" y="310318"/>
                        <a:pt x="369615" y="270101"/>
                        <a:pt x="373143" y="221770"/>
                      </a:cubicBezTo>
                      <a:cubicBezTo>
                        <a:pt x="376671" y="173439"/>
                        <a:pt x="353387" y="115056"/>
                        <a:pt x="284243" y="48203"/>
                      </a:cubicBezTo>
                      <a:cubicBezTo>
                        <a:pt x="215099" y="-18650"/>
                        <a:pt x="131314" y="-5066"/>
                        <a:pt x="85277" y="23862"/>
                      </a:cubicBezTo>
                      <a:cubicBezTo>
                        <a:pt x="39240" y="52790"/>
                        <a:pt x="-22145" y="156683"/>
                        <a:pt x="8018" y="22177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Freeform 146"/>
                <p:cNvSpPr/>
                <p:nvPr/>
              </p:nvSpPr>
              <p:spPr>
                <a:xfrm rot="20801172">
                  <a:off x="4445592" y="3368911"/>
                  <a:ext cx="373629" cy="22336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2100"/>
                    <a:gd name="connsiteY0" fmla="*/ 0 h 107950"/>
                    <a:gd name="connsiteX1" fmla="*/ 292100 w 292100"/>
                    <a:gd name="connsiteY1" fmla="*/ 107950 h 107950"/>
                    <a:gd name="connsiteX0" fmla="*/ 0 w 292100"/>
                    <a:gd name="connsiteY0" fmla="*/ 0 h 174625"/>
                    <a:gd name="connsiteX1" fmla="*/ 292100 w 292100"/>
                    <a:gd name="connsiteY1" fmla="*/ 174625 h 17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100" h="174625">
                      <a:moveTo>
                        <a:pt x="0" y="0"/>
                      </a:moveTo>
                      <a:cubicBezTo>
                        <a:pt x="113242" y="96308"/>
                        <a:pt x="162983" y="116417"/>
                        <a:pt x="292100" y="1746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Freeform 147"/>
                <p:cNvSpPr/>
                <p:nvPr/>
              </p:nvSpPr>
              <p:spPr>
                <a:xfrm rot="20801172">
                  <a:off x="4573209" y="3457916"/>
                  <a:ext cx="211182" cy="3116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  <a:gd name="connsiteX0" fmla="*/ 0 w 203200"/>
                    <a:gd name="connsiteY0" fmla="*/ 60334 h 68318"/>
                    <a:gd name="connsiteX1" fmla="*/ 203200 w 203200"/>
                    <a:gd name="connsiteY1" fmla="*/ 9 h 68318"/>
                    <a:gd name="connsiteX0" fmla="*/ 0 w 165100"/>
                    <a:gd name="connsiteY0" fmla="*/ 0 h 24368"/>
                    <a:gd name="connsiteX1" fmla="*/ 165100 w 165100"/>
                    <a:gd name="connsiteY1" fmla="*/ 22225 h 2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100" h="24368">
                      <a:moveTo>
                        <a:pt x="0" y="0"/>
                      </a:moveTo>
                      <a:cubicBezTo>
                        <a:pt x="75142" y="35983"/>
                        <a:pt x="96308" y="21167"/>
                        <a:pt x="165100" y="222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Freeform 148"/>
                <p:cNvSpPr/>
                <p:nvPr/>
              </p:nvSpPr>
              <p:spPr>
                <a:xfrm>
                  <a:off x="4654065" y="5347302"/>
                  <a:ext cx="476512" cy="38716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2533" h="302684">
                      <a:moveTo>
                        <a:pt x="0" y="0"/>
                      </a:moveTo>
                      <a:cubicBezTo>
                        <a:pt x="123825" y="88900"/>
                        <a:pt x="183091" y="196851"/>
                        <a:pt x="372533" y="302684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Freeform 149"/>
                <p:cNvSpPr/>
                <p:nvPr/>
              </p:nvSpPr>
              <p:spPr>
                <a:xfrm>
                  <a:off x="5522001" y="3185208"/>
                  <a:ext cx="438608" cy="163414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1277560">
                      <a:moveTo>
                        <a:pt x="0" y="0"/>
                      </a:moveTo>
                      <a:cubicBezTo>
                        <a:pt x="166239" y="295756"/>
                        <a:pt x="200936" y="958063"/>
                        <a:pt x="34290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Freeform 150"/>
                <p:cNvSpPr/>
                <p:nvPr/>
              </p:nvSpPr>
              <p:spPr>
                <a:xfrm rot="20676928">
                  <a:off x="3666966" y="3285786"/>
                  <a:ext cx="388973" cy="20032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Freeform 151"/>
                <p:cNvSpPr/>
                <p:nvPr/>
              </p:nvSpPr>
              <p:spPr>
                <a:xfrm rot="20701620">
                  <a:off x="3642691" y="3227707"/>
                  <a:ext cx="350412" cy="16310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36" name="Picture 135" descr="Zoom_Left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229" y="2646130"/>
              <a:ext cx="1548281" cy="2279752"/>
            </a:xfrm>
            <a:prstGeom prst="rect">
              <a:avLst/>
            </a:prstGeom>
          </p:spPr>
        </p:pic>
      </p:grpSp>
      <p:grpSp>
        <p:nvGrpSpPr>
          <p:cNvPr id="160" name="Group 159"/>
          <p:cNvGrpSpPr/>
          <p:nvPr/>
        </p:nvGrpSpPr>
        <p:grpSpPr>
          <a:xfrm>
            <a:off x="5339485" y="2111997"/>
            <a:ext cx="5973535" cy="5198318"/>
            <a:chOff x="5339485" y="2111997"/>
            <a:chExt cx="5973535" cy="5198318"/>
          </a:xfrm>
        </p:grpSpPr>
        <p:grpSp>
          <p:nvGrpSpPr>
            <p:cNvPr id="161" name="Group 160"/>
            <p:cNvGrpSpPr/>
            <p:nvPr/>
          </p:nvGrpSpPr>
          <p:grpSpPr>
            <a:xfrm>
              <a:off x="5339485" y="2111997"/>
              <a:ext cx="5973535" cy="5198318"/>
              <a:chOff x="2560315" y="1261749"/>
              <a:chExt cx="5973535" cy="5198318"/>
            </a:xfrm>
          </p:grpSpPr>
          <p:grpSp>
            <p:nvGrpSpPr>
              <p:cNvPr id="163" name="Group 162"/>
              <p:cNvGrpSpPr/>
              <p:nvPr/>
            </p:nvGrpSpPr>
            <p:grpSpPr>
              <a:xfrm>
                <a:off x="2560315" y="2841550"/>
                <a:ext cx="370494" cy="1269123"/>
                <a:chOff x="3828357" y="3648075"/>
                <a:chExt cx="289649" cy="992189"/>
              </a:xfrm>
            </p:grpSpPr>
            <p:sp>
              <p:nvSpPr>
                <p:cNvPr id="183" name="Freeform 182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Freeform 183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Freeform 184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" name="Group 163"/>
              <p:cNvGrpSpPr/>
              <p:nvPr/>
            </p:nvGrpSpPr>
            <p:grpSpPr>
              <a:xfrm>
                <a:off x="2752379" y="1261749"/>
                <a:ext cx="1840187" cy="3389592"/>
                <a:chOff x="3993781" y="2413000"/>
                <a:chExt cx="1438642" cy="2649954"/>
              </a:xfrm>
            </p:grpSpPr>
            <p:sp>
              <p:nvSpPr>
                <p:cNvPr id="179" name="Freeform 178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Freeform 181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" name="Group 164"/>
              <p:cNvGrpSpPr/>
              <p:nvPr/>
            </p:nvGrpSpPr>
            <p:grpSpPr>
              <a:xfrm>
                <a:off x="3557195" y="1889880"/>
                <a:ext cx="4976655" cy="4570187"/>
                <a:chOff x="3557195" y="1889880"/>
                <a:chExt cx="4976655" cy="4570187"/>
              </a:xfrm>
            </p:grpSpPr>
            <p:sp>
              <p:nvSpPr>
                <p:cNvPr id="166" name="Freeform 165"/>
                <p:cNvSpPr/>
                <p:nvPr/>
              </p:nvSpPr>
              <p:spPr>
                <a:xfrm>
                  <a:off x="3557195" y="1889880"/>
                  <a:ext cx="4976655" cy="4570187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3603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95572 w 3904439"/>
                    <a:gd name="connsiteY11" fmla="*/ 9080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836330 w 3904439"/>
                    <a:gd name="connsiteY11" fmla="*/ 96308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869683 w 3904439"/>
                    <a:gd name="connsiteY12" fmla="*/ 1026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643964 w 3904439"/>
                    <a:gd name="connsiteY27" fmla="*/ 258445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622466 w 4088589"/>
                    <a:gd name="connsiteY10" fmla="*/ 666788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479417 w 4088589"/>
                    <a:gd name="connsiteY9" fmla="*/ 465148 h 3572933"/>
                    <a:gd name="connsiteX10" fmla="*/ 622466 w 4088589"/>
                    <a:gd name="connsiteY10" fmla="*/ 666788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12095 w 4100212"/>
                    <a:gd name="connsiteY0" fmla="*/ 3572933 h 3572933"/>
                    <a:gd name="connsiteX1" fmla="*/ 1272345 w 4100212"/>
                    <a:gd name="connsiteY1" fmla="*/ 3124200 h 3572933"/>
                    <a:gd name="connsiteX2" fmla="*/ 1062795 w 4100212"/>
                    <a:gd name="connsiteY2" fmla="*/ 2698750 h 3572933"/>
                    <a:gd name="connsiteX3" fmla="*/ 708253 w 4100212"/>
                    <a:gd name="connsiteY3" fmla="*/ 2232025 h 3572933"/>
                    <a:gd name="connsiteX4" fmla="*/ 615120 w 4100212"/>
                    <a:gd name="connsiteY4" fmla="*/ 1752600 h 3572933"/>
                    <a:gd name="connsiteX5" fmla="*/ 334662 w 4100212"/>
                    <a:gd name="connsiteY5" fmla="*/ 1313391 h 3572933"/>
                    <a:gd name="connsiteX6" fmla="*/ 78545 w 4100212"/>
                    <a:gd name="connsiteY6" fmla="*/ 896408 h 3572933"/>
                    <a:gd name="connsiteX7" fmla="*/ 13987 w 4100212"/>
                    <a:gd name="connsiteY7" fmla="*/ 647700 h 3572933"/>
                    <a:gd name="connsiteX8" fmla="*/ 314047 w 4100212"/>
                    <a:gd name="connsiteY8" fmla="*/ 401053 h 3572933"/>
                    <a:gd name="connsiteX9" fmla="*/ 491040 w 4100212"/>
                    <a:gd name="connsiteY9" fmla="*/ 465148 h 3572933"/>
                    <a:gd name="connsiteX10" fmla="*/ 634089 w 4100212"/>
                    <a:gd name="connsiteY10" fmla="*/ 666788 h 3572933"/>
                    <a:gd name="connsiteX11" fmla="*/ 752703 w 4100212"/>
                    <a:gd name="connsiteY11" fmla="*/ 969433 h 3572933"/>
                    <a:gd name="connsiteX12" fmla="*/ 925756 w 4100212"/>
                    <a:gd name="connsiteY12" fmla="*/ 1153583 h 3572933"/>
                    <a:gd name="connsiteX13" fmla="*/ 969662 w 4100212"/>
                    <a:gd name="connsiteY13" fmla="*/ 1083733 h 3572933"/>
                    <a:gd name="connsiteX14" fmla="*/ 948495 w 4100212"/>
                    <a:gd name="connsiteY14" fmla="*/ 914400 h 3572933"/>
                    <a:gd name="connsiteX15" fmla="*/ 968603 w 4100212"/>
                    <a:gd name="connsiteY15" fmla="*/ 832908 h 3572933"/>
                    <a:gd name="connsiteX16" fmla="*/ 970721 w 4100212"/>
                    <a:gd name="connsiteY16" fmla="*/ 607483 h 3572933"/>
                    <a:gd name="connsiteX17" fmla="*/ 1037396 w 4100212"/>
                    <a:gd name="connsiteY17" fmla="*/ 642408 h 3572933"/>
                    <a:gd name="connsiteX18" fmla="*/ 958021 w 4100212"/>
                    <a:gd name="connsiteY18" fmla="*/ 470958 h 3572933"/>
                    <a:gd name="connsiteX19" fmla="*/ 952728 w 4100212"/>
                    <a:gd name="connsiteY19" fmla="*/ 0 h 3572933"/>
                    <a:gd name="connsiteX20" fmla="*/ 1223662 w 4100212"/>
                    <a:gd name="connsiteY20" fmla="*/ 67733 h 3572933"/>
                    <a:gd name="connsiteX21" fmla="*/ 1299862 w 4100212"/>
                    <a:gd name="connsiteY21" fmla="*/ 127000 h 3572933"/>
                    <a:gd name="connsiteX22" fmla="*/ 1426862 w 4100212"/>
                    <a:gd name="connsiteY22" fmla="*/ 313266 h 3572933"/>
                    <a:gd name="connsiteX23" fmla="*/ 1638528 w 4100212"/>
                    <a:gd name="connsiteY23" fmla="*/ 635000 h 3572933"/>
                    <a:gd name="connsiteX24" fmla="*/ 1766587 w 4100212"/>
                    <a:gd name="connsiteY24" fmla="*/ 778933 h 3572933"/>
                    <a:gd name="connsiteX25" fmla="*/ 1934862 w 4100212"/>
                    <a:gd name="connsiteY25" fmla="*/ 1346200 h 3572933"/>
                    <a:gd name="connsiteX26" fmla="*/ 2281995 w 4100212"/>
                    <a:gd name="connsiteY26" fmla="*/ 2175933 h 3572933"/>
                    <a:gd name="connsiteX27" fmla="*/ 2655587 w 4100212"/>
                    <a:gd name="connsiteY27" fmla="*/ 2584450 h 3572933"/>
                    <a:gd name="connsiteX28" fmla="*/ 4100212 w 4100212"/>
                    <a:gd name="connsiteY28" fmla="*/ 3572933 h 3572933"/>
                    <a:gd name="connsiteX29" fmla="*/ 1812095 w 4100212"/>
                    <a:gd name="connsiteY29" fmla="*/ 3572933 h 3572933"/>
                    <a:gd name="connsiteX0" fmla="*/ 1812095 w 4100212"/>
                    <a:gd name="connsiteY0" fmla="*/ 3572933 h 3572933"/>
                    <a:gd name="connsiteX1" fmla="*/ 1272345 w 4100212"/>
                    <a:gd name="connsiteY1" fmla="*/ 3124200 h 3572933"/>
                    <a:gd name="connsiteX2" fmla="*/ 1062795 w 4100212"/>
                    <a:gd name="connsiteY2" fmla="*/ 2698750 h 3572933"/>
                    <a:gd name="connsiteX3" fmla="*/ 708253 w 4100212"/>
                    <a:gd name="connsiteY3" fmla="*/ 2232025 h 3572933"/>
                    <a:gd name="connsiteX4" fmla="*/ 615120 w 4100212"/>
                    <a:gd name="connsiteY4" fmla="*/ 1752600 h 3572933"/>
                    <a:gd name="connsiteX5" fmla="*/ 334662 w 4100212"/>
                    <a:gd name="connsiteY5" fmla="*/ 1313391 h 3572933"/>
                    <a:gd name="connsiteX6" fmla="*/ 78545 w 4100212"/>
                    <a:gd name="connsiteY6" fmla="*/ 896408 h 3572933"/>
                    <a:gd name="connsiteX7" fmla="*/ 13987 w 4100212"/>
                    <a:gd name="connsiteY7" fmla="*/ 647700 h 3572933"/>
                    <a:gd name="connsiteX8" fmla="*/ 314047 w 4100212"/>
                    <a:gd name="connsiteY8" fmla="*/ 401053 h 3572933"/>
                    <a:gd name="connsiteX9" fmla="*/ 505933 w 4100212"/>
                    <a:gd name="connsiteY9" fmla="*/ 450255 h 3572933"/>
                    <a:gd name="connsiteX10" fmla="*/ 634089 w 4100212"/>
                    <a:gd name="connsiteY10" fmla="*/ 666788 h 3572933"/>
                    <a:gd name="connsiteX11" fmla="*/ 752703 w 4100212"/>
                    <a:gd name="connsiteY11" fmla="*/ 969433 h 3572933"/>
                    <a:gd name="connsiteX12" fmla="*/ 925756 w 4100212"/>
                    <a:gd name="connsiteY12" fmla="*/ 1153583 h 3572933"/>
                    <a:gd name="connsiteX13" fmla="*/ 969662 w 4100212"/>
                    <a:gd name="connsiteY13" fmla="*/ 1083733 h 3572933"/>
                    <a:gd name="connsiteX14" fmla="*/ 948495 w 4100212"/>
                    <a:gd name="connsiteY14" fmla="*/ 914400 h 3572933"/>
                    <a:gd name="connsiteX15" fmla="*/ 968603 w 4100212"/>
                    <a:gd name="connsiteY15" fmla="*/ 832908 h 3572933"/>
                    <a:gd name="connsiteX16" fmla="*/ 970721 w 4100212"/>
                    <a:gd name="connsiteY16" fmla="*/ 607483 h 3572933"/>
                    <a:gd name="connsiteX17" fmla="*/ 1037396 w 4100212"/>
                    <a:gd name="connsiteY17" fmla="*/ 642408 h 3572933"/>
                    <a:gd name="connsiteX18" fmla="*/ 958021 w 4100212"/>
                    <a:gd name="connsiteY18" fmla="*/ 470958 h 3572933"/>
                    <a:gd name="connsiteX19" fmla="*/ 952728 w 4100212"/>
                    <a:gd name="connsiteY19" fmla="*/ 0 h 3572933"/>
                    <a:gd name="connsiteX20" fmla="*/ 1223662 w 4100212"/>
                    <a:gd name="connsiteY20" fmla="*/ 67733 h 3572933"/>
                    <a:gd name="connsiteX21" fmla="*/ 1299862 w 4100212"/>
                    <a:gd name="connsiteY21" fmla="*/ 127000 h 3572933"/>
                    <a:gd name="connsiteX22" fmla="*/ 1426862 w 4100212"/>
                    <a:gd name="connsiteY22" fmla="*/ 313266 h 3572933"/>
                    <a:gd name="connsiteX23" fmla="*/ 1638528 w 4100212"/>
                    <a:gd name="connsiteY23" fmla="*/ 635000 h 3572933"/>
                    <a:gd name="connsiteX24" fmla="*/ 1766587 w 4100212"/>
                    <a:gd name="connsiteY24" fmla="*/ 778933 h 3572933"/>
                    <a:gd name="connsiteX25" fmla="*/ 1934862 w 4100212"/>
                    <a:gd name="connsiteY25" fmla="*/ 1346200 h 3572933"/>
                    <a:gd name="connsiteX26" fmla="*/ 2281995 w 4100212"/>
                    <a:gd name="connsiteY26" fmla="*/ 2175933 h 3572933"/>
                    <a:gd name="connsiteX27" fmla="*/ 2655587 w 4100212"/>
                    <a:gd name="connsiteY27" fmla="*/ 2584450 h 3572933"/>
                    <a:gd name="connsiteX28" fmla="*/ 4100212 w 4100212"/>
                    <a:gd name="connsiteY28" fmla="*/ 3572933 h 3572933"/>
                    <a:gd name="connsiteX29" fmla="*/ 1812095 w 4100212"/>
                    <a:gd name="connsiteY29" fmla="*/ 3572933 h 3572933"/>
                    <a:gd name="connsiteX0" fmla="*/ 1736074 w 4024191"/>
                    <a:gd name="connsiteY0" fmla="*/ 3572933 h 3572933"/>
                    <a:gd name="connsiteX1" fmla="*/ 1196324 w 4024191"/>
                    <a:gd name="connsiteY1" fmla="*/ 3124200 h 3572933"/>
                    <a:gd name="connsiteX2" fmla="*/ 986774 w 4024191"/>
                    <a:gd name="connsiteY2" fmla="*/ 2698750 h 3572933"/>
                    <a:gd name="connsiteX3" fmla="*/ 632232 w 4024191"/>
                    <a:gd name="connsiteY3" fmla="*/ 2232025 h 3572933"/>
                    <a:gd name="connsiteX4" fmla="*/ 539099 w 4024191"/>
                    <a:gd name="connsiteY4" fmla="*/ 1752600 h 3572933"/>
                    <a:gd name="connsiteX5" fmla="*/ 258641 w 4024191"/>
                    <a:gd name="connsiteY5" fmla="*/ 1313391 h 3572933"/>
                    <a:gd name="connsiteX6" fmla="*/ 2524 w 4024191"/>
                    <a:gd name="connsiteY6" fmla="*/ 896408 h 3572933"/>
                    <a:gd name="connsiteX7" fmla="*/ 134059 w 4024191"/>
                    <a:gd name="connsiteY7" fmla="*/ 563306 h 3572933"/>
                    <a:gd name="connsiteX8" fmla="*/ 238026 w 4024191"/>
                    <a:gd name="connsiteY8" fmla="*/ 401053 h 3572933"/>
                    <a:gd name="connsiteX9" fmla="*/ 429912 w 4024191"/>
                    <a:gd name="connsiteY9" fmla="*/ 450255 h 3572933"/>
                    <a:gd name="connsiteX10" fmla="*/ 558068 w 4024191"/>
                    <a:gd name="connsiteY10" fmla="*/ 666788 h 3572933"/>
                    <a:gd name="connsiteX11" fmla="*/ 676682 w 4024191"/>
                    <a:gd name="connsiteY11" fmla="*/ 969433 h 3572933"/>
                    <a:gd name="connsiteX12" fmla="*/ 849735 w 4024191"/>
                    <a:gd name="connsiteY12" fmla="*/ 1153583 h 3572933"/>
                    <a:gd name="connsiteX13" fmla="*/ 893641 w 4024191"/>
                    <a:gd name="connsiteY13" fmla="*/ 1083733 h 3572933"/>
                    <a:gd name="connsiteX14" fmla="*/ 872474 w 4024191"/>
                    <a:gd name="connsiteY14" fmla="*/ 914400 h 3572933"/>
                    <a:gd name="connsiteX15" fmla="*/ 892582 w 4024191"/>
                    <a:gd name="connsiteY15" fmla="*/ 832908 h 3572933"/>
                    <a:gd name="connsiteX16" fmla="*/ 894700 w 4024191"/>
                    <a:gd name="connsiteY16" fmla="*/ 607483 h 3572933"/>
                    <a:gd name="connsiteX17" fmla="*/ 961375 w 4024191"/>
                    <a:gd name="connsiteY17" fmla="*/ 642408 h 3572933"/>
                    <a:gd name="connsiteX18" fmla="*/ 882000 w 4024191"/>
                    <a:gd name="connsiteY18" fmla="*/ 470958 h 3572933"/>
                    <a:gd name="connsiteX19" fmla="*/ 876707 w 4024191"/>
                    <a:gd name="connsiteY19" fmla="*/ 0 h 3572933"/>
                    <a:gd name="connsiteX20" fmla="*/ 1147641 w 4024191"/>
                    <a:gd name="connsiteY20" fmla="*/ 67733 h 3572933"/>
                    <a:gd name="connsiteX21" fmla="*/ 1223841 w 4024191"/>
                    <a:gd name="connsiteY21" fmla="*/ 127000 h 3572933"/>
                    <a:gd name="connsiteX22" fmla="*/ 1350841 w 4024191"/>
                    <a:gd name="connsiteY22" fmla="*/ 313266 h 3572933"/>
                    <a:gd name="connsiteX23" fmla="*/ 1562507 w 4024191"/>
                    <a:gd name="connsiteY23" fmla="*/ 635000 h 3572933"/>
                    <a:gd name="connsiteX24" fmla="*/ 1690566 w 4024191"/>
                    <a:gd name="connsiteY24" fmla="*/ 778933 h 3572933"/>
                    <a:gd name="connsiteX25" fmla="*/ 1858841 w 4024191"/>
                    <a:gd name="connsiteY25" fmla="*/ 1346200 h 3572933"/>
                    <a:gd name="connsiteX26" fmla="*/ 2205974 w 4024191"/>
                    <a:gd name="connsiteY26" fmla="*/ 2175933 h 3572933"/>
                    <a:gd name="connsiteX27" fmla="*/ 2579566 w 4024191"/>
                    <a:gd name="connsiteY27" fmla="*/ 2584450 h 3572933"/>
                    <a:gd name="connsiteX28" fmla="*/ 4024191 w 4024191"/>
                    <a:gd name="connsiteY28" fmla="*/ 3572933 h 3572933"/>
                    <a:gd name="connsiteX29" fmla="*/ 1736074 w 4024191"/>
                    <a:gd name="connsiteY29" fmla="*/ 3572933 h 3572933"/>
                    <a:gd name="connsiteX0" fmla="*/ 1602206 w 3890323"/>
                    <a:gd name="connsiteY0" fmla="*/ 3572933 h 3572933"/>
                    <a:gd name="connsiteX1" fmla="*/ 1062456 w 3890323"/>
                    <a:gd name="connsiteY1" fmla="*/ 3124200 h 3572933"/>
                    <a:gd name="connsiteX2" fmla="*/ 852906 w 3890323"/>
                    <a:gd name="connsiteY2" fmla="*/ 2698750 h 3572933"/>
                    <a:gd name="connsiteX3" fmla="*/ 498364 w 3890323"/>
                    <a:gd name="connsiteY3" fmla="*/ 2232025 h 3572933"/>
                    <a:gd name="connsiteX4" fmla="*/ 405231 w 3890323"/>
                    <a:gd name="connsiteY4" fmla="*/ 1752600 h 3572933"/>
                    <a:gd name="connsiteX5" fmla="*/ 124773 w 3890323"/>
                    <a:gd name="connsiteY5" fmla="*/ 1313391 h 3572933"/>
                    <a:gd name="connsiteX6" fmla="*/ 79642 w 3890323"/>
                    <a:gd name="connsiteY6" fmla="*/ 814496 h 3572933"/>
                    <a:gd name="connsiteX7" fmla="*/ 191 w 3890323"/>
                    <a:gd name="connsiteY7" fmla="*/ 563306 h 3572933"/>
                    <a:gd name="connsiteX8" fmla="*/ 104158 w 3890323"/>
                    <a:gd name="connsiteY8" fmla="*/ 401053 h 3572933"/>
                    <a:gd name="connsiteX9" fmla="*/ 296044 w 3890323"/>
                    <a:gd name="connsiteY9" fmla="*/ 450255 h 3572933"/>
                    <a:gd name="connsiteX10" fmla="*/ 424200 w 3890323"/>
                    <a:gd name="connsiteY10" fmla="*/ 666788 h 3572933"/>
                    <a:gd name="connsiteX11" fmla="*/ 542814 w 3890323"/>
                    <a:gd name="connsiteY11" fmla="*/ 969433 h 3572933"/>
                    <a:gd name="connsiteX12" fmla="*/ 715867 w 3890323"/>
                    <a:gd name="connsiteY12" fmla="*/ 1153583 h 3572933"/>
                    <a:gd name="connsiteX13" fmla="*/ 759773 w 3890323"/>
                    <a:gd name="connsiteY13" fmla="*/ 1083733 h 3572933"/>
                    <a:gd name="connsiteX14" fmla="*/ 738606 w 3890323"/>
                    <a:gd name="connsiteY14" fmla="*/ 914400 h 3572933"/>
                    <a:gd name="connsiteX15" fmla="*/ 758714 w 3890323"/>
                    <a:gd name="connsiteY15" fmla="*/ 832908 h 3572933"/>
                    <a:gd name="connsiteX16" fmla="*/ 760832 w 3890323"/>
                    <a:gd name="connsiteY16" fmla="*/ 607483 h 3572933"/>
                    <a:gd name="connsiteX17" fmla="*/ 827507 w 3890323"/>
                    <a:gd name="connsiteY17" fmla="*/ 642408 h 3572933"/>
                    <a:gd name="connsiteX18" fmla="*/ 748132 w 3890323"/>
                    <a:gd name="connsiteY18" fmla="*/ 470958 h 3572933"/>
                    <a:gd name="connsiteX19" fmla="*/ 742839 w 3890323"/>
                    <a:gd name="connsiteY19" fmla="*/ 0 h 3572933"/>
                    <a:gd name="connsiteX20" fmla="*/ 1013773 w 3890323"/>
                    <a:gd name="connsiteY20" fmla="*/ 67733 h 3572933"/>
                    <a:gd name="connsiteX21" fmla="*/ 1089973 w 3890323"/>
                    <a:gd name="connsiteY21" fmla="*/ 127000 h 3572933"/>
                    <a:gd name="connsiteX22" fmla="*/ 1216973 w 3890323"/>
                    <a:gd name="connsiteY22" fmla="*/ 313266 h 3572933"/>
                    <a:gd name="connsiteX23" fmla="*/ 1428639 w 3890323"/>
                    <a:gd name="connsiteY23" fmla="*/ 635000 h 3572933"/>
                    <a:gd name="connsiteX24" fmla="*/ 1556698 w 3890323"/>
                    <a:gd name="connsiteY24" fmla="*/ 778933 h 3572933"/>
                    <a:gd name="connsiteX25" fmla="*/ 1724973 w 3890323"/>
                    <a:gd name="connsiteY25" fmla="*/ 1346200 h 3572933"/>
                    <a:gd name="connsiteX26" fmla="*/ 2072106 w 3890323"/>
                    <a:gd name="connsiteY26" fmla="*/ 2175933 h 3572933"/>
                    <a:gd name="connsiteX27" fmla="*/ 2445698 w 3890323"/>
                    <a:gd name="connsiteY27" fmla="*/ 2584450 h 3572933"/>
                    <a:gd name="connsiteX28" fmla="*/ 3890323 w 3890323"/>
                    <a:gd name="connsiteY28" fmla="*/ 3572933 h 3572933"/>
                    <a:gd name="connsiteX29" fmla="*/ 1602206 w 3890323"/>
                    <a:gd name="connsiteY29" fmla="*/ 3572933 h 3572933"/>
                    <a:gd name="connsiteX0" fmla="*/ 1602375 w 3890492"/>
                    <a:gd name="connsiteY0" fmla="*/ 3572933 h 3572933"/>
                    <a:gd name="connsiteX1" fmla="*/ 1062625 w 3890492"/>
                    <a:gd name="connsiteY1" fmla="*/ 3124200 h 3572933"/>
                    <a:gd name="connsiteX2" fmla="*/ 853075 w 3890492"/>
                    <a:gd name="connsiteY2" fmla="*/ 2698750 h 3572933"/>
                    <a:gd name="connsiteX3" fmla="*/ 498533 w 3890492"/>
                    <a:gd name="connsiteY3" fmla="*/ 2232025 h 3572933"/>
                    <a:gd name="connsiteX4" fmla="*/ 405400 w 3890492"/>
                    <a:gd name="connsiteY4" fmla="*/ 1752600 h 3572933"/>
                    <a:gd name="connsiteX5" fmla="*/ 316071 w 3890492"/>
                    <a:gd name="connsiteY5" fmla="*/ 1251336 h 3572933"/>
                    <a:gd name="connsiteX6" fmla="*/ 79811 w 3890492"/>
                    <a:gd name="connsiteY6" fmla="*/ 814496 h 3572933"/>
                    <a:gd name="connsiteX7" fmla="*/ 360 w 3890492"/>
                    <a:gd name="connsiteY7" fmla="*/ 563306 h 3572933"/>
                    <a:gd name="connsiteX8" fmla="*/ 104327 w 3890492"/>
                    <a:gd name="connsiteY8" fmla="*/ 401053 h 3572933"/>
                    <a:gd name="connsiteX9" fmla="*/ 296213 w 3890492"/>
                    <a:gd name="connsiteY9" fmla="*/ 450255 h 3572933"/>
                    <a:gd name="connsiteX10" fmla="*/ 424369 w 3890492"/>
                    <a:gd name="connsiteY10" fmla="*/ 666788 h 3572933"/>
                    <a:gd name="connsiteX11" fmla="*/ 542983 w 3890492"/>
                    <a:gd name="connsiteY11" fmla="*/ 969433 h 3572933"/>
                    <a:gd name="connsiteX12" fmla="*/ 716036 w 3890492"/>
                    <a:gd name="connsiteY12" fmla="*/ 1153583 h 3572933"/>
                    <a:gd name="connsiteX13" fmla="*/ 759942 w 3890492"/>
                    <a:gd name="connsiteY13" fmla="*/ 1083733 h 3572933"/>
                    <a:gd name="connsiteX14" fmla="*/ 738775 w 3890492"/>
                    <a:gd name="connsiteY14" fmla="*/ 914400 h 3572933"/>
                    <a:gd name="connsiteX15" fmla="*/ 758883 w 3890492"/>
                    <a:gd name="connsiteY15" fmla="*/ 832908 h 3572933"/>
                    <a:gd name="connsiteX16" fmla="*/ 761001 w 3890492"/>
                    <a:gd name="connsiteY16" fmla="*/ 607483 h 3572933"/>
                    <a:gd name="connsiteX17" fmla="*/ 827676 w 3890492"/>
                    <a:gd name="connsiteY17" fmla="*/ 642408 h 3572933"/>
                    <a:gd name="connsiteX18" fmla="*/ 748301 w 3890492"/>
                    <a:gd name="connsiteY18" fmla="*/ 470958 h 3572933"/>
                    <a:gd name="connsiteX19" fmla="*/ 743008 w 3890492"/>
                    <a:gd name="connsiteY19" fmla="*/ 0 h 3572933"/>
                    <a:gd name="connsiteX20" fmla="*/ 1013942 w 3890492"/>
                    <a:gd name="connsiteY20" fmla="*/ 67733 h 3572933"/>
                    <a:gd name="connsiteX21" fmla="*/ 1090142 w 3890492"/>
                    <a:gd name="connsiteY21" fmla="*/ 127000 h 3572933"/>
                    <a:gd name="connsiteX22" fmla="*/ 1217142 w 3890492"/>
                    <a:gd name="connsiteY22" fmla="*/ 313266 h 3572933"/>
                    <a:gd name="connsiteX23" fmla="*/ 1428808 w 3890492"/>
                    <a:gd name="connsiteY23" fmla="*/ 635000 h 3572933"/>
                    <a:gd name="connsiteX24" fmla="*/ 1556867 w 3890492"/>
                    <a:gd name="connsiteY24" fmla="*/ 778933 h 3572933"/>
                    <a:gd name="connsiteX25" fmla="*/ 1725142 w 3890492"/>
                    <a:gd name="connsiteY25" fmla="*/ 1346200 h 3572933"/>
                    <a:gd name="connsiteX26" fmla="*/ 2072275 w 3890492"/>
                    <a:gd name="connsiteY26" fmla="*/ 2175933 h 3572933"/>
                    <a:gd name="connsiteX27" fmla="*/ 2445867 w 3890492"/>
                    <a:gd name="connsiteY27" fmla="*/ 2584450 h 3572933"/>
                    <a:gd name="connsiteX28" fmla="*/ 3890492 w 3890492"/>
                    <a:gd name="connsiteY28" fmla="*/ 3572933 h 3572933"/>
                    <a:gd name="connsiteX29" fmla="*/ 1602375 w 3890492"/>
                    <a:gd name="connsiteY29" fmla="*/ 3572933 h 3572933"/>
                    <a:gd name="connsiteX0" fmla="*/ 1602317 w 3890434"/>
                    <a:gd name="connsiteY0" fmla="*/ 3572933 h 3572933"/>
                    <a:gd name="connsiteX1" fmla="*/ 1062567 w 3890434"/>
                    <a:gd name="connsiteY1" fmla="*/ 3124200 h 3572933"/>
                    <a:gd name="connsiteX2" fmla="*/ 853017 w 3890434"/>
                    <a:gd name="connsiteY2" fmla="*/ 2698750 h 3572933"/>
                    <a:gd name="connsiteX3" fmla="*/ 498475 w 3890434"/>
                    <a:gd name="connsiteY3" fmla="*/ 2232025 h 3572933"/>
                    <a:gd name="connsiteX4" fmla="*/ 405342 w 3890434"/>
                    <a:gd name="connsiteY4" fmla="*/ 1752600 h 3572933"/>
                    <a:gd name="connsiteX5" fmla="*/ 273816 w 3890434"/>
                    <a:gd name="connsiteY5" fmla="*/ 1243890 h 3572933"/>
                    <a:gd name="connsiteX6" fmla="*/ 79753 w 3890434"/>
                    <a:gd name="connsiteY6" fmla="*/ 814496 h 3572933"/>
                    <a:gd name="connsiteX7" fmla="*/ 302 w 3890434"/>
                    <a:gd name="connsiteY7" fmla="*/ 563306 h 3572933"/>
                    <a:gd name="connsiteX8" fmla="*/ 104269 w 3890434"/>
                    <a:gd name="connsiteY8" fmla="*/ 401053 h 3572933"/>
                    <a:gd name="connsiteX9" fmla="*/ 296155 w 3890434"/>
                    <a:gd name="connsiteY9" fmla="*/ 450255 h 3572933"/>
                    <a:gd name="connsiteX10" fmla="*/ 424311 w 3890434"/>
                    <a:gd name="connsiteY10" fmla="*/ 666788 h 3572933"/>
                    <a:gd name="connsiteX11" fmla="*/ 542925 w 3890434"/>
                    <a:gd name="connsiteY11" fmla="*/ 969433 h 3572933"/>
                    <a:gd name="connsiteX12" fmla="*/ 715978 w 3890434"/>
                    <a:gd name="connsiteY12" fmla="*/ 1153583 h 3572933"/>
                    <a:gd name="connsiteX13" fmla="*/ 759884 w 3890434"/>
                    <a:gd name="connsiteY13" fmla="*/ 1083733 h 3572933"/>
                    <a:gd name="connsiteX14" fmla="*/ 738717 w 3890434"/>
                    <a:gd name="connsiteY14" fmla="*/ 914400 h 3572933"/>
                    <a:gd name="connsiteX15" fmla="*/ 758825 w 3890434"/>
                    <a:gd name="connsiteY15" fmla="*/ 832908 h 3572933"/>
                    <a:gd name="connsiteX16" fmla="*/ 760943 w 3890434"/>
                    <a:gd name="connsiteY16" fmla="*/ 607483 h 3572933"/>
                    <a:gd name="connsiteX17" fmla="*/ 827618 w 3890434"/>
                    <a:gd name="connsiteY17" fmla="*/ 642408 h 3572933"/>
                    <a:gd name="connsiteX18" fmla="*/ 748243 w 3890434"/>
                    <a:gd name="connsiteY18" fmla="*/ 470958 h 3572933"/>
                    <a:gd name="connsiteX19" fmla="*/ 742950 w 3890434"/>
                    <a:gd name="connsiteY19" fmla="*/ 0 h 3572933"/>
                    <a:gd name="connsiteX20" fmla="*/ 1013884 w 3890434"/>
                    <a:gd name="connsiteY20" fmla="*/ 67733 h 3572933"/>
                    <a:gd name="connsiteX21" fmla="*/ 1090084 w 3890434"/>
                    <a:gd name="connsiteY21" fmla="*/ 127000 h 3572933"/>
                    <a:gd name="connsiteX22" fmla="*/ 1217084 w 3890434"/>
                    <a:gd name="connsiteY22" fmla="*/ 313266 h 3572933"/>
                    <a:gd name="connsiteX23" fmla="*/ 1428750 w 3890434"/>
                    <a:gd name="connsiteY23" fmla="*/ 635000 h 3572933"/>
                    <a:gd name="connsiteX24" fmla="*/ 1556809 w 3890434"/>
                    <a:gd name="connsiteY24" fmla="*/ 778933 h 3572933"/>
                    <a:gd name="connsiteX25" fmla="*/ 1725084 w 3890434"/>
                    <a:gd name="connsiteY25" fmla="*/ 1346200 h 3572933"/>
                    <a:gd name="connsiteX26" fmla="*/ 2072217 w 3890434"/>
                    <a:gd name="connsiteY26" fmla="*/ 2175933 h 3572933"/>
                    <a:gd name="connsiteX27" fmla="*/ 2445809 w 3890434"/>
                    <a:gd name="connsiteY27" fmla="*/ 2584450 h 3572933"/>
                    <a:gd name="connsiteX28" fmla="*/ 3890434 w 3890434"/>
                    <a:gd name="connsiteY28" fmla="*/ 3572933 h 3572933"/>
                    <a:gd name="connsiteX29" fmla="*/ 1602317 w 3890434"/>
                    <a:gd name="connsiteY29" fmla="*/ 3572933 h 3572933"/>
                    <a:gd name="connsiteX0" fmla="*/ 1602317 w 3890434"/>
                    <a:gd name="connsiteY0" fmla="*/ 3572933 h 3572933"/>
                    <a:gd name="connsiteX1" fmla="*/ 1062567 w 3890434"/>
                    <a:gd name="connsiteY1" fmla="*/ 3124200 h 3572933"/>
                    <a:gd name="connsiteX2" fmla="*/ 853017 w 3890434"/>
                    <a:gd name="connsiteY2" fmla="*/ 2698750 h 3572933"/>
                    <a:gd name="connsiteX3" fmla="*/ 498475 w 3890434"/>
                    <a:gd name="connsiteY3" fmla="*/ 2232025 h 3572933"/>
                    <a:gd name="connsiteX4" fmla="*/ 405342 w 3890434"/>
                    <a:gd name="connsiteY4" fmla="*/ 1752600 h 3572933"/>
                    <a:gd name="connsiteX5" fmla="*/ 273816 w 3890434"/>
                    <a:gd name="connsiteY5" fmla="*/ 1243890 h 3572933"/>
                    <a:gd name="connsiteX6" fmla="*/ 79753 w 3890434"/>
                    <a:gd name="connsiteY6" fmla="*/ 814496 h 3572933"/>
                    <a:gd name="connsiteX7" fmla="*/ 302 w 3890434"/>
                    <a:gd name="connsiteY7" fmla="*/ 563306 h 3572933"/>
                    <a:gd name="connsiteX8" fmla="*/ 104269 w 3890434"/>
                    <a:gd name="connsiteY8" fmla="*/ 401053 h 3572933"/>
                    <a:gd name="connsiteX9" fmla="*/ 296155 w 3890434"/>
                    <a:gd name="connsiteY9" fmla="*/ 450255 h 3572933"/>
                    <a:gd name="connsiteX10" fmla="*/ 424311 w 3890434"/>
                    <a:gd name="connsiteY10" fmla="*/ 666788 h 3572933"/>
                    <a:gd name="connsiteX11" fmla="*/ 542925 w 3890434"/>
                    <a:gd name="connsiteY11" fmla="*/ 969433 h 3572933"/>
                    <a:gd name="connsiteX12" fmla="*/ 715978 w 3890434"/>
                    <a:gd name="connsiteY12" fmla="*/ 1153583 h 3572933"/>
                    <a:gd name="connsiteX13" fmla="*/ 759884 w 3890434"/>
                    <a:gd name="connsiteY13" fmla="*/ 1083733 h 3572933"/>
                    <a:gd name="connsiteX14" fmla="*/ 738717 w 3890434"/>
                    <a:gd name="connsiteY14" fmla="*/ 914400 h 3572933"/>
                    <a:gd name="connsiteX15" fmla="*/ 758825 w 3890434"/>
                    <a:gd name="connsiteY15" fmla="*/ 832908 h 3572933"/>
                    <a:gd name="connsiteX16" fmla="*/ 760943 w 3890434"/>
                    <a:gd name="connsiteY16" fmla="*/ 607483 h 3572933"/>
                    <a:gd name="connsiteX17" fmla="*/ 827618 w 3890434"/>
                    <a:gd name="connsiteY17" fmla="*/ 642408 h 3572933"/>
                    <a:gd name="connsiteX18" fmla="*/ 748243 w 3890434"/>
                    <a:gd name="connsiteY18" fmla="*/ 470958 h 3572933"/>
                    <a:gd name="connsiteX19" fmla="*/ 742950 w 3890434"/>
                    <a:gd name="connsiteY19" fmla="*/ 0 h 3572933"/>
                    <a:gd name="connsiteX20" fmla="*/ 1013884 w 3890434"/>
                    <a:gd name="connsiteY20" fmla="*/ 67733 h 3572933"/>
                    <a:gd name="connsiteX21" fmla="*/ 1090084 w 3890434"/>
                    <a:gd name="connsiteY21" fmla="*/ 127000 h 3572933"/>
                    <a:gd name="connsiteX22" fmla="*/ 1217084 w 3890434"/>
                    <a:gd name="connsiteY22" fmla="*/ 313266 h 3572933"/>
                    <a:gd name="connsiteX23" fmla="*/ 1428750 w 3890434"/>
                    <a:gd name="connsiteY23" fmla="*/ 635000 h 3572933"/>
                    <a:gd name="connsiteX24" fmla="*/ 1556809 w 3890434"/>
                    <a:gd name="connsiteY24" fmla="*/ 778933 h 3572933"/>
                    <a:gd name="connsiteX25" fmla="*/ 1725084 w 3890434"/>
                    <a:gd name="connsiteY25" fmla="*/ 1346200 h 3572933"/>
                    <a:gd name="connsiteX26" fmla="*/ 2072217 w 3890434"/>
                    <a:gd name="connsiteY26" fmla="*/ 2175933 h 3572933"/>
                    <a:gd name="connsiteX27" fmla="*/ 2445809 w 3890434"/>
                    <a:gd name="connsiteY27" fmla="*/ 2584450 h 3572933"/>
                    <a:gd name="connsiteX28" fmla="*/ 3890434 w 3890434"/>
                    <a:gd name="connsiteY28" fmla="*/ 3572933 h 3572933"/>
                    <a:gd name="connsiteX29" fmla="*/ 1602317 w 3890434"/>
                    <a:gd name="connsiteY29" fmla="*/ 3572933 h 3572933"/>
                    <a:gd name="connsiteX0" fmla="*/ 1602484 w 3890601"/>
                    <a:gd name="connsiteY0" fmla="*/ 3572933 h 3572933"/>
                    <a:gd name="connsiteX1" fmla="*/ 1062734 w 3890601"/>
                    <a:gd name="connsiteY1" fmla="*/ 3124200 h 3572933"/>
                    <a:gd name="connsiteX2" fmla="*/ 853184 w 3890601"/>
                    <a:gd name="connsiteY2" fmla="*/ 2698750 h 3572933"/>
                    <a:gd name="connsiteX3" fmla="*/ 498642 w 3890601"/>
                    <a:gd name="connsiteY3" fmla="*/ 2232025 h 3572933"/>
                    <a:gd name="connsiteX4" fmla="*/ 405509 w 3890601"/>
                    <a:gd name="connsiteY4" fmla="*/ 1752600 h 3572933"/>
                    <a:gd name="connsiteX5" fmla="*/ 368306 w 3890601"/>
                    <a:gd name="connsiteY5" fmla="*/ 1363035 h 3572933"/>
                    <a:gd name="connsiteX6" fmla="*/ 79920 w 3890601"/>
                    <a:gd name="connsiteY6" fmla="*/ 814496 h 3572933"/>
                    <a:gd name="connsiteX7" fmla="*/ 469 w 3890601"/>
                    <a:gd name="connsiteY7" fmla="*/ 563306 h 3572933"/>
                    <a:gd name="connsiteX8" fmla="*/ 104436 w 3890601"/>
                    <a:gd name="connsiteY8" fmla="*/ 401053 h 3572933"/>
                    <a:gd name="connsiteX9" fmla="*/ 296322 w 3890601"/>
                    <a:gd name="connsiteY9" fmla="*/ 450255 h 3572933"/>
                    <a:gd name="connsiteX10" fmla="*/ 424478 w 3890601"/>
                    <a:gd name="connsiteY10" fmla="*/ 666788 h 3572933"/>
                    <a:gd name="connsiteX11" fmla="*/ 543092 w 3890601"/>
                    <a:gd name="connsiteY11" fmla="*/ 969433 h 3572933"/>
                    <a:gd name="connsiteX12" fmla="*/ 716145 w 3890601"/>
                    <a:gd name="connsiteY12" fmla="*/ 1153583 h 3572933"/>
                    <a:gd name="connsiteX13" fmla="*/ 760051 w 3890601"/>
                    <a:gd name="connsiteY13" fmla="*/ 1083733 h 3572933"/>
                    <a:gd name="connsiteX14" fmla="*/ 738884 w 3890601"/>
                    <a:gd name="connsiteY14" fmla="*/ 914400 h 3572933"/>
                    <a:gd name="connsiteX15" fmla="*/ 758992 w 3890601"/>
                    <a:gd name="connsiteY15" fmla="*/ 832908 h 3572933"/>
                    <a:gd name="connsiteX16" fmla="*/ 761110 w 3890601"/>
                    <a:gd name="connsiteY16" fmla="*/ 607483 h 3572933"/>
                    <a:gd name="connsiteX17" fmla="*/ 827785 w 3890601"/>
                    <a:gd name="connsiteY17" fmla="*/ 642408 h 3572933"/>
                    <a:gd name="connsiteX18" fmla="*/ 748410 w 3890601"/>
                    <a:gd name="connsiteY18" fmla="*/ 470958 h 3572933"/>
                    <a:gd name="connsiteX19" fmla="*/ 743117 w 3890601"/>
                    <a:gd name="connsiteY19" fmla="*/ 0 h 3572933"/>
                    <a:gd name="connsiteX20" fmla="*/ 1014051 w 3890601"/>
                    <a:gd name="connsiteY20" fmla="*/ 67733 h 3572933"/>
                    <a:gd name="connsiteX21" fmla="*/ 1090251 w 3890601"/>
                    <a:gd name="connsiteY21" fmla="*/ 127000 h 3572933"/>
                    <a:gd name="connsiteX22" fmla="*/ 1217251 w 3890601"/>
                    <a:gd name="connsiteY22" fmla="*/ 313266 h 3572933"/>
                    <a:gd name="connsiteX23" fmla="*/ 1428917 w 3890601"/>
                    <a:gd name="connsiteY23" fmla="*/ 635000 h 3572933"/>
                    <a:gd name="connsiteX24" fmla="*/ 1556976 w 3890601"/>
                    <a:gd name="connsiteY24" fmla="*/ 778933 h 3572933"/>
                    <a:gd name="connsiteX25" fmla="*/ 1725251 w 3890601"/>
                    <a:gd name="connsiteY25" fmla="*/ 1346200 h 3572933"/>
                    <a:gd name="connsiteX26" fmla="*/ 2072384 w 3890601"/>
                    <a:gd name="connsiteY26" fmla="*/ 2175933 h 3572933"/>
                    <a:gd name="connsiteX27" fmla="*/ 2445976 w 3890601"/>
                    <a:gd name="connsiteY27" fmla="*/ 2584450 h 3572933"/>
                    <a:gd name="connsiteX28" fmla="*/ 3890601 w 3890601"/>
                    <a:gd name="connsiteY28" fmla="*/ 3572933 h 3572933"/>
                    <a:gd name="connsiteX29" fmla="*/ 1602484 w 3890601"/>
                    <a:gd name="connsiteY29" fmla="*/ 3572933 h 3572933"/>
                    <a:gd name="connsiteX0" fmla="*/ 1602376 w 3890493"/>
                    <a:gd name="connsiteY0" fmla="*/ 3572933 h 3572933"/>
                    <a:gd name="connsiteX1" fmla="*/ 1062626 w 3890493"/>
                    <a:gd name="connsiteY1" fmla="*/ 3124200 h 3572933"/>
                    <a:gd name="connsiteX2" fmla="*/ 853076 w 3890493"/>
                    <a:gd name="connsiteY2" fmla="*/ 2698750 h 3572933"/>
                    <a:gd name="connsiteX3" fmla="*/ 498534 w 3890493"/>
                    <a:gd name="connsiteY3" fmla="*/ 2232025 h 3572933"/>
                    <a:gd name="connsiteX4" fmla="*/ 405401 w 3890493"/>
                    <a:gd name="connsiteY4" fmla="*/ 1752600 h 3572933"/>
                    <a:gd name="connsiteX5" fmla="*/ 316072 w 3890493"/>
                    <a:gd name="connsiteY5" fmla="*/ 1315874 h 3572933"/>
                    <a:gd name="connsiteX6" fmla="*/ 79812 w 3890493"/>
                    <a:gd name="connsiteY6" fmla="*/ 814496 h 3572933"/>
                    <a:gd name="connsiteX7" fmla="*/ 361 w 3890493"/>
                    <a:gd name="connsiteY7" fmla="*/ 563306 h 3572933"/>
                    <a:gd name="connsiteX8" fmla="*/ 104328 w 3890493"/>
                    <a:gd name="connsiteY8" fmla="*/ 401053 h 3572933"/>
                    <a:gd name="connsiteX9" fmla="*/ 296214 w 3890493"/>
                    <a:gd name="connsiteY9" fmla="*/ 450255 h 3572933"/>
                    <a:gd name="connsiteX10" fmla="*/ 424370 w 3890493"/>
                    <a:gd name="connsiteY10" fmla="*/ 666788 h 3572933"/>
                    <a:gd name="connsiteX11" fmla="*/ 542984 w 3890493"/>
                    <a:gd name="connsiteY11" fmla="*/ 969433 h 3572933"/>
                    <a:gd name="connsiteX12" fmla="*/ 716037 w 3890493"/>
                    <a:gd name="connsiteY12" fmla="*/ 1153583 h 3572933"/>
                    <a:gd name="connsiteX13" fmla="*/ 759943 w 3890493"/>
                    <a:gd name="connsiteY13" fmla="*/ 1083733 h 3572933"/>
                    <a:gd name="connsiteX14" fmla="*/ 738776 w 3890493"/>
                    <a:gd name="connsiteY14" fmla="*/ 914400 h 3572933"/>
                    <a:gd name="connsiteX15" fmla="*/ 758884 w 3890493"/>
                    <a:gd name="connsiteY15" fmla="*/ 832908 h 3572933"/>
                    <a:gd name="connsiteX16" fmla="*/ 761002 w 3890493"/>
                    <a:gd name="connsiteY16" fmla="*/ 607483 h 3572933"/>
                    <a:gd name="connsiteX17" fmla="*/ 827677 w 3890493"/>
                    <a:gd name="connsiteY17" fmla="*/ 642408 h 3572933"/>
                    <a:gd name="connsiteX18" fmla="*/ 748302 w 3890493"/>
                    <a:gd name="connsiteY18" fmla="*/ 470958 h 3572933"/>
                    <a:gd name="connsiteX19" fmla="*/ 743009 w 3890493"/>
                    <a:gd name="connsiteY19" fmla="*/ 0 h 3572933"/>
                    <a:gd name="connsiteX20" fmla="*/ 1013943 w 3890493"/>
                    <a:gd name="connsiteY20" fmla="*/ 67733 h 3572933"/>
                    <a:gd name="connsiteX21" fmla="*/ 1090143 w 3890493"/>
                    <a:gd name="connsiteY21" fmla="*/ 127000 h 3572933"/>
                    <a:gd name="connsiteX22" fmla="*/ 1217143 w 3890493"/>
                    <a:gd name="connsiteY22" fmla="*/ 313266 h 3572933"/>
                    <a:gd name="connsiteX23" fmla="*/ 1428809 w 3890493"/>
                    <a:gd name="connsiteY23" fmla="*/ 635000 h 3572933"/>
                    <a:gd name="connsiteX24" fmla="*/ 1556868 w 3890493"/>
                    <a:gd name="connsiteY24" fmla="*/ 778933 h 3572933"/>
                    <a:gd name="connsiteX25" fmla="*/ 1725143 w 3890493"/>
                    <a:gd name="connsiteY25" fmla="*/ 1346200 h 3572933"/>
                    <a:gd name="connsiteX26" fmla="*/ 2072276 w 3890493"/>
                    <a:gd name="connsiteY26" fmla="*/ 2175933 h 3572933"/>
                    <a:gd name="connsiteX27" fmla="*/ 2445868 w 3890493"/>
                    <a:gd name="connsiteY27" fmla="*/ 2584450 h 3572933"/>
                    <a:gd name="connsiteX28" fmla="*/ 3890493 w 3890493"/>
                    <a:gd name="connsiteY28" fmla="*/ 3572933 h 3572933"/>
                    <a:gd name="connsiteX29" fmla="*/ 1602376 w 3890493"/>
                    <a:gd name="connsiteY29" fmla="*/ 3572933 h 3572933"/>
                    <a:gd name="connsiteX0" fmla="*/ 1602376 w 3890493"/>
                    <a:gd name="connsiteY0" fmla="*/ 3572933 h 3572933"/>
                    <a:gd name="connsiteX1" fmla="*/ 1062626 w 3890493"/>
                    <a:gd name="connsiteY1" fmla="*/ 3124200 h 3572933"/>
                    <a:gd name="connsiteX2" fmla="*/ 853076 w 3890493"/>
                    <a:gd name="connsiteY2" fmla="*/ 2698750 h 3572933"/>
                    <a:gd name="connsiteX3" fmla="*/ 498534 w 3890493"/>
                    <a:gd name="connsiteY3" fmla="*/ 2232025 h 3572933"/>
                    <a:gd name="connsiteX4" fmla="*/ 405401 w 3890493"/>
                    <a:gd name="connsiteY4" fmla="*/ 1752600 h 3572933"/>
                    <a:gd name="connsiteX5" fmla="*/ 316072 w 3890493"/>
                    <a:gd name="connsiteY5" fmla="*/ 1315874 h 3572933"/>
                    <a:gd name="connsiteX6" fmla="*/ 79812 w 3890493"/>
                    <a:gd name="connsiteY6" fmla="*/ 814496 h 3572933"/>
                    <a:gd name="connsiteX7" fmla="*/ 361 w 3890493"/>
                    <a:gd name="connsiteY7" fmla="*/ 563306 h 3572933"/>
                    <a:gd name="connsiteX8" fmla="*/ 104328 w 3890493"/>
                    <a:gd name="connsiteY8" fmla="*/ 401053 h 3572933"/>
                    <a:gd name="connsiteX9" fmla="*/ 296214 w 3890493"/>
                    <a:gd name="connsiteY9" fmla="*/ 450255 h 3572933"/>
                    <a:gd name="connsiteX10" fmla="*/ 424370 w 3890493"/>
                    <a:gd name="connsiteY10" fmla="*/ 666788 h 3572933"/>
                    <a:gd name="connsiteX11" fmla="*/ 542984 w 3890493"/>
                    <a:gd name="connsiteY11" fmla="*/ 969433 h 3572933"/>
                    <a:gd name="connsiteX12" fmla="*/ 716037 w 3890493"/>
                    <a:gd name="connsiteY12" fmla="*/ 1153583 h 3572933"/>
                    <a:gd name="connsiteX13" fmla="*/ 759943 w 3890493"/>
                    <a:gd name="connsiteY13" fmla="*/ 1083733 h 3572933"/>
                    <a:gd name="connsiteX14" fmla="*/ 738776 w 3890493"/>
                    <a:gd name="connsiteY14" fmla="*/ 914400 h 3572933"/>
                    <a:gd name="connsiteX15" fmla="*/ 758884 w 3890493"/>
                    <a:gd name="connsiteY15" fmla="*/ 832908 h 3572933"/>
                    <a:gd name="connsiteX16" fmla="*/ 761002 w 3890493"/>
                    <a:gd name="connsiteY16" fmla="*/ 607483 h 3572933"/>
                    <a:gd name="connsiteX17" fmla="*/ 827677 w 3890493"/>
                    <a:gd name="connsiteY17" fmla="*/ 642408 h 3572933"/>
                    <a:gd name="connsiteX18" fmla="*/ 748302 w 3890493"/>
                    <a:gd name="connsiteY18" fmla="*/ 470958 h 3572933"/>
                    <a:gd name="connsiteX19" fmla="*/ 743009 w 3890493"/>
                    <a:gd name="connsiteY19" fmla="*/ 0 h 3572933"/>
                    <a:gd name="connsiteX20" fmla="*/ 1013943 w 3890493"/>
                    <a:gd name="connsiteY20" fmla="*/ 67733 h 3572933"/>
                    <a:gd name="connsiteX21" fmla="*/ 1090143 w 3890493"/>
                    <a:gd name="connsiteY21" fmla="*/ 127000 h 3572933"/>
                    <a:gd name="connsiteX22" fmla="*/ 1217143 w 3890493"/>
                    <a:gd name="connsiteY22" fmla="*/ 313266 h 3572933"/>
                    <a:gd name="connsiteX23" fmla="*/ 1428809 w 3890493"/>
                    <a:gd name="connsiteY23" fmla="*/ 635000 h 3572933"/>
                    <a:gd name="connsiteX24" fmla="*/ 1556868 w 3890493"/>
                    <a:gd name="connsiteY24" fmla="*/ 778933 h 3572933"/>
                    <a:gd name="connsiteX25" fmla="*/ 1725143 w 3890493"/>
                    <a:gd name="connsiteY25" fmla="*/ 1346200 h 3572933"/>
                    <a:gd name="connsiteX26" fmla="*/ 2072276 w 3890493"/>
                    <a:gd name="connsiteY26" fmla="*/ 2175933 h 3572933"/>
                    <a:gd name="connsiteX27" fmla="*/ 2445868 w 3890493"/>
                    <a:gd name="connsiteY27" fmla="*/ 2584450 h 3572933"/>
                    <a:gd name="connsiteX28" fmla="*/ 3890493 w 3890493"/>
                    <a:gd name="connsiteY28" fmla="*/ 3572933 h 3572933"/>
                    <a:gd name="connsiteX29" fmla="*/ 1602376 w 3890493"/>
                    <a:gd name="connsiteY29" fmla="*/ 3572933 h 3572933"/>
                    <a:gd name="connsiteX0" fmla="*/ 1602376 w 3890493"/>
                    <a:gd name="connsiteY0" fmla="*/ 3572933 h 3572933"/>
                    <a:gd name="connsiteX1" fmla="*/ 1062626 w 3890493"/>
                    <a:gd name="connsiteY1" fmla="*/ 3124200 h 3572933"/>
                    <a:gd name="connsiteX2" fmla="*/ 853076 w 3890493"/>
                    <a:gd name="connsiteY2" fmla="*/ 2698750 h 3572933"/>
                    <a:gd name="connsiteX3" fmla="*/ 498534 w 3890493"/>
                    <a:gd name="connsiteY3" fmla="*/ 2232025 h 3572933"/>
                    <a:gd name="connsiteX4" fmla="*/ 405401 w 3890493"/>
                    <a:gd name="connsiteY4" fmla="*/ 1752600 h 3572933"/>
                    <a:gd name="connsiteX5" fmla="*/ 316072 w 3890493"/>
                    <a:gd name="connsiteY5" fmla="*/ 1315874 h 3572933"/>
                    <a:gd name="connsiteX6" fmla="*/ 79812 w 3890493"/>
                    <a:gd name="connsiteY6" fmla="*/ 814496 h 3572933"/>
                    <a:gd name="connsiteX7" fmla="*/ 361 w 3890493"/>
                    <a:gd name="connsiteY7" fmla="*/ 563306 h 3572933"/>
                    <a:gd name="connsiteX8" fmla="*/ 104328 w 3890493"/>
                    <a:gd name="connsiteY8" fmla="*/ 401053 h 3572933"/>
                    <a:gd name="connsiteX9" fmla="*/ 296214 w 3890493"/>
                    <a:gd name="connsiteY9" fmla="*/ 450255 h 3572933"/>
                    <a:gd name="connsiteX10" fmla="*/ 424370 w 3890493"/>
                    <a:gd name="connsiteY10" fmla="*/ 666788 h 3572933"/>
                    <a:gd name="connsiteX11" fmla="*/ 542984 w 3890493"/>
                    <a:gd name="connsiteY11" fmla="*/ 969433 h 3572933"/>
                    <a:gd name="connsiteX12" fmla="*/ 716037 w 3890493"/>
                    <a:gd name="connsiteY12" fmla="*/ 1153583 h 3572933"/>
                    <a:gd name="connsiteX13" fmla="*/ 759943 w 3890493"/>
                    <a:gd name="connsiteY13" fmla="*/ 1083733 h 3572933"/>
                    <a:gd name="connsiteX14" fmla="*/ 738776 w 3890493"/>
                    <a:gd name="connsiteY14" fmla="*/ 914400 h 3572933"/>
                    <a:gd name="connsiteX15" fmla="*/ 758884 w 3890493"/>
                    <a:gd name="connsiteY15" fmla="*/ 832908 h 3572933"/>
                    <a:gd name="connsiteX16" fmla="*/ 761002 w 3890493"/>
                    <a:gd name="connsiteY16" fmla="*/ 607483 h 3572933"/>
                    <a:gd name="connsiteX17" fmla="*/ 827677 w 3890493"/>
                    <a:gd name="connsiteY17" fmla="*/ 642408 h 3572933"/>
                    <a:gd name="connsiteX18" fmla="*/ 748302 w 3890493"/>
                    <a:gd name="connsiteY18" fmla="*/ 470958 h 3572933"/>
                    <a:gd name="connsiteX19" fmla="*/ 743009 w 3890493"/>
                    <a:gd name="connsiteY19" fmla="*/ 0 h 3572933"/>
                    <a:gd name="connsiteX20" fmla="*/ 1013943 w 3890493"/>
                    <a:gd name="connsiteY20" fmla="*/ 67733 h 3572933"/>
                    <a:gd name="connsiteX21" fmla="*/ 1090143 w 3890493"/>
                    <a:gd name="connsiteY21" fmla="*/ 127000 h 3572933"/>
                    <a:gd name="connsiteX22" fmla="*/ 1217143 w 3890493"/>
                    <a:gd name="connsiteY22" fmla="*/ 313266 h 3572933"/>
                    <a:gd name="connsiteX23" fmla="*/ 1428809 w 3890493"/>
                    <a:gd name="connsiteY23" fmla="*/ 635000 h 3572933"/>
                    <a:gd name="connsiteX24" fmla="*/ 1556868 w 3890493"/>
                    <a:gd name="connsiteY24" fmla="*/ 778933 h 3572933"/>
                    <a:gd name="connsiteX25" fmla="*/ 1725143 w 3890493"/>
                    <a:gd name="connsiteY25" fmla="*/ 1346200 h 3572933"/>
                    <a:gd name="connsiteX26" fmla="*/ 2072276 w 3890493"/>
                    <a:gd name="connsiteY26" fmla="*/ 2175933 h 3572933"/>
                    <a:gd name="connsiteX27" fmla="*/ 2445868 w 3890493"/>
                    <a:gd name="connsiteY27" fmla="*/ 2584450 h 3572933"/>
                    <a:gd name="connsiteX28" fmla="*/ 3890493 w 3890493"/>
                    <a:gd name="connsiteY28" fmla="*/ 3572933 h 3572933"/>
                    <a:gd name="connsiteX29" fmla="*/ 1602376 w 3890493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43196 w 3890705"/>
                    <a:gd name="connsiteY11" fmla="*/ 969433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43196 w 3890705"/>
                    <a:gd name="connsiteY11" fmla="*/ 969433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58089 w 3890705"/>
                    <a:gd name="connsiteY11" fmla="*/ 954540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58089 w 3890705"/>
                    <a:gd name="connsiteY11" fmla="*/ 954540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3890705" h="3572933">
                      <a:moveTo>
                        <a:pt x="1602588" y="3572933"/>
                      </a:moveTo>
                      <a:cubicBezTo>
                        <a:pt x="1404327" y="3409244"/>
                        <a:pt x="1187721" y="3269897"/>
                        <a:pt x="1062838" y="3124200"/>
                      </a:cubicBezTo>
                      <a:cubicBezTo>
                        <a:pt x="937955" y="2978503"/>
                        <a:pt x="921374" y="2872316"/>
                        <a:pt x="853288" y="2698750"/>
                      </a:cubicBezTo>
                      <a:cubicBezTo>
                        <a:pt x="694891" y="2578100"/>
                        <a:pt x="573358" y="2389717"/>
                        <a:pt x="498746" y="2232025"/>
                      </a:cubicBezTo>
                      <a:cubicBezTo>
                        <a:pt x="424134" y="2074333"/>
                        <a:pt x="404378" y="1936926"/>
                        <a:pt x="405613" y="1752600"/>
                      </a:cubicBezTo>
                      <a:cubicBezTo>
                        <a:pt x="352131" y="1571660"/>
                        <a:pt x="371376" y="1468088"/>
                        <a:pt x="316284" y="1315874"/>
                      </a:cubicBezTo>
                      <a:cubicBezTo>
                        <a:pt x="261192" y="1163660"/>
                        <a:pt x="127679" y="994533"/>
                        <a:pt x="75060" y="839318"/>
                      </a:cubicBezTo>
                      <a:cubicBezTo>
                        <a:pt x="22441" y="684103"/>
                        <a:pt x="-4340" y="636350"/>
                        <a:pt x="573" y="563306"/>
                      </a:cubicBezTo>
                      <a:cubicBezTo>
                        <a:pt x="5486" y="490262"/>
                        <a:pt x="55231" y="419895"/>
                        <a:pt x="104540" y="401053"/>
                      </a:cubicBezTo>
                      <a:cubicBezTo>
                        <a:pt x="153849" y="382211"/>
                        <a:pt x="243086" y="405966"/>
                        <a:pt x="296426" y="450255"/>
                      </a:cubicBezTo>
                      <a:cubicBezTo>
                        <a:pt x="349766" y="494544"/>
                        <a:pt x="380972" y="582741"/>
                        <a:pt x="424582" y="666788"/>
                      </a:cubicBezTo>
                      <a:cubicBezTo>
                        <a:pt x="468192" y="750835"/>
                        <a:pt x="509478" y="873408"/>
                        <a:pt x="558089" y="954540"/>
                      </a:cubicBezTo>
                      <a:cubicBezTo>
                        <a:pt x="606700" y="1035672"/>
                        <a:pt x="680089" y="1134533"/>
                        <a:pt x="716249" y="1153583"/>
                      </a:cubicBezTo>
                      <a:cubicBezTo>
                        <a:pt x="730184" y="1137708"/>
                        <a:pt x="748957" y="1102430"/>
                        <a:pt x="760155" y="1083733"/>
                      </a:cubicBezTo>
                      <a:cubicBezTo>
                        <a:pt x="752041" y="1020939"/>
                        <a:pt x="739164" y="956204"/>
                        <a:pt x="738988" y="914400"/>
                      </a:cubicBezTo>
                      <a:cubicBezTo>
                        <a:pt x="738812" y="872596"/>
                        <a:pt x="749042" y="859190"/>
                        <a:pt x="759096" y="832908"/>
                      </a:cubicBezTo>
                      <a:cubicBezTo>
                        <a:pt x="769150" y="806626"/>
                        <a:pt x="754511" y="663575"/>
                        <a:pt x="761214" y="607483"/>
                      </a:cubicBezTo>
                      <a:cubicBezTo>
                        <a:pt x="780617" y="618066"/>
                        <a:pt x="804606" y="620183"/>
                        <a:pt x="827889" y="642408"/>
                      </a:cubicBezTo>
                      <a:cubicBezTo>
                        <a:pt x="800372" y="578908"/>
                        <a:pt x="772150" y="563209"/>
                        <a:pt x="748514" y="470958"/>
                      </a:cubicBezTo>
                      <a:cubicBezTo>
                        <a:pt x="746750" y="313972"/>
                        <a:pt x="744985" y="156986"/>
                        <a:pt x="743221" y="0"/>
                      </a:cubicBezTo>
                      <a:cubicBezTo>
                        <a:pt x="876218" y="34925"/>
                        <a:pt x="976055" y="54327"/>
                        <a:pt x="1014155" y="67733"/>
                      </a:cubicBezTo>
                      <a:cubicBezTo>
                        <a:pt x="1052255" y="81139"/>
                        <a:pt x="1070247" y="99836"/>
                        <a:pt x="1090355" y="127000"/>
                      </a:cubicBezTo>
                      <a:cubicBezTo>
                        <a:pt x="1110463" y="154164"/>
                        <a:pt x="1172200" y="263171"/>
                        <a:pt x="1217355" y="313266"/>
                      </a:cubicBezTo>
                      <a:cubicBezTo>
                        <a:pt x="1262510" y="363361"/>
                        <a:pt x="1372400" y="557389"/>
                        <a:pt x="1429021" y="635000"/>
                      </a:cubicBezTo>
                      <a:cubicBezTo>
                        <a:pt x="1485642" y="712611"/>
                        <a:pt x="1522155" y="707319"/>
                        <a:pt x="1557080" y="778933"/>
                      </a:cubicBezTo>
                      <a:cubicBezTo>
                        <a:pt x="1592005" y="850547"/>
                        <a:pt x="1639454" y="1113367"/>
                        <a:pt x="1725355" y="1346200"/>
                      </a:cubicBezTo>
                      <a:cubicBezTo>
                        <a:pt x="1811256" y="1579033"/>
                        <a:pt x="1952367" y="1969558"/>
                        <a:pt x="2072488" y="2175933"/>
                      </a:cubicBezTo>
                      <a:cubicBezTo>
                        <a:pt x="2192609" y="2382308"/>
                        <a:pt x="2143044" y="2351617"/>
                        <a:pt x="2446080" y="2584450"/>
                      </a:cubicBezTo>
                      <a:cubicBezTo>
                        <a:pt x="2749116" y="2817283"/>
                        <a:pt x="3411280" y="3249789"/>
                        <a:pt x="3890705" y="3572933"/>
                      </a:cubicBezTo>
                      <a:lnTo>
                        <a:pt x="1602588" y="3572933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>
                <a:xfrm>
                  <a:off x="4514632" y="2086170"/>
                  <a:ext cx="117774" cy="22742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>
                <a:xfrm>
                  <a:off x="4534938" y="2805000"/>
                  <a:ext cx="48734" cy="10153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Freeform 168"/>
                <p:cNvSpPr/>
                <p:nvPr/>
              </p:nvSpPr>
              <p:spPr>
                <a:xfrm>
                  <a:off x="4620222" y="2447616"/>
                  <a:ext cx="223365" cy="27209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Freeform 169"/>
                <p:cNvSpPr/>
                <p:nvPr/>
              </p:nvSpPr>
              <p:spPr>
                <a:xfrm>
                  <a:off x="4522754" y="2955265"/>
                  <a:ext cx="393935" cy="32489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Freeform 170"/>
                <p:cNvSpPr/>
                <p:nvPr/>
              </p:nvSpPr>
              <p:spPr>
                <a:xfrm>
                  <a:off x="4075544" y="4132335"/>
                  <a:ext cx="304345" cy="43315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15900"/>
                    <a:gd name="connsiteY0" fmla="*/ 0 h 120650"/>
                    <a:gd name="connsiteX1" fmla="*/ 215900 w 215900"/>
                    <a:gd name="connsiteY1" fmla="*/ 120650 h 120650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309917"/>
                    <a:gd name="connsiteY0" fmla="*/ 0 h 256727"/>
                    <a:gd name="connsiteX1" fmla="*/ 309917 w 309917"/>
                    <a:gd name="connsiteY1" fmla="*/ 256727 h 256727"/>
                    <a:gd name="connsiteX0" fmla="*/ 0 w 309917"/>
                    <a:gd name="connsiteY0" fmla="*/ 0 h 256727"/>
                    <a:gd name="connsiteX1" fmla="*/ 309917 w 309917"/>
                    <a:gd name="connsiteY1" fmla="*/ 256727 h 256727"/>
                    <a:gd name="connsiteX0" fmla="*/ 0 w 237934"/>
                    <a:gd name="connsiteY0" fmla="*/ 0 h 338639"/>
                    <a:gd name="connsiteX1" fmla="*/ 237934 w 237934"/>
                    <a:gd name="connsiteY1" fmla="*/ 338639 h 338639"/>
                    <a:gd name="connsiteX0" fmla="*/ 0 w 237934"/>
                    <a:gd name="connsiteY0" fmla="*/ 0 h 338639"/>
                    <a:gd name="connsiteX1" fmla="*/ 237934 w 237934"/>
                    <a:gd name="connsiteY1" fmla="*/ 338639 h 338639"/>
                    <a:gd name="connsiteX0" fmla="*/ 0 w 237934"/>
                    <a:gd name="connsiteY0" fmla="*/ 0 h 338639"/>
                    <a:gd name="connsiteX1" fmla="*/ 237934 w 237934"/>
                    <a:gd name="connsiteY1" fmla="*/ 338639 h 338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7934" h="338639">
                      <a:moveTo>
                        <a:pt x="0" y="0"/>
                      </a:moveTo>
                      <a:cubicBezTo>
                        <a:pt x="48935" y="124015"/>
                        <a:pt x="108276" y="244584"/>
                        <a:pt x="237934" y="338639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Freeform 171"/>
                <p:cNvSpPr/>
                <p:nvPr/>
              </p:nvSpPr>
              <p:spPr>
                <a:xfrm rot="574231">
                  <a:off x="3569743" y="2392937"/>
                  <a:ext cx="449311" cy="472023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37007 w 459676"/>
                    <a:gd name="connsiteY0" fmla="*/ 441267 h 525555"/>
                    <a:gd name="connsiteX1" fmla="*/ 213207 w 459676"/>
                    <a:gd name="connsiteY1" fmla="*/ 523817 h 525555"/>
                    <a:gd name="connsiteX2" fmla="*/ 324332 w 459676"/>
                    <a:gd name="connsiteY2" fmla="*/ 409517 h 525555"/>
                    <a:gd name="connsiteX3" fmla="*/ 451332 w 459676"/>
                    <a:gd name="connsiteY3" fmla="*/ 339667 h 525555"/>
                    <a:gd name="connsiteX4" fmla="*/ 400532 w 459676"/>
                    <a:gd name="connsiteY4" fmla="*/ 250767 h 525555"/>
                    <a:gd name="connsiteX5" fmla="*/ 23766 w 459676"/>
                    <a:gd name="connsiteY5" fmla="*/ 6292 h 525555"/>
                    <a:gd name="connsiteX6" fmla="*/ 137007 w 459676"/>
                    <a:gd name="connsiteY6" fmla="*/ 441267 h 525555"/>
                    <a:gd name="connsiteX0" fmla="*/ 115077 w 431061"/>
                    <a:gd name="connsiteY0" fmla="*/ 475598 h 559886"/>
                    <a:gd name="connsiteX1" fmla="*/ 191277 w 431061"/>
                    <a:gd name="connsiteY1" fmla="*/ 558148 h 559886"/>
                    <a:gd name="connsiteX2" fmla="*/ 302402 w 431061"/>
                    <a:gd name="connsiteY2" fmla="*/ 443848 h 559886"/>
                    <a:gd name="connsiteX3" fmla="*/ 429402 w 431061"/>
                    <a:gd name="connsiteY3" fmla="*/ 373998 h 559886"/>
                    <a:gd name="connsiteX4" fmla="*/ 213502 w 431061"/>
                    <a:gd name="connsiteY4" fmla="*/ 56498 h 559886"/>
                    <a:gd name="connsiteX5" fmla="*/ 1836 w 431061"/>
                    <a:gd name="connsiteY5" fmla="*/ 40623 h 559886"/>
                    <a:gd name="connsiteX6" fmla="*/ 115077 w 431061"/>
                    <a:gd name="connsiteY6" fmla="*/ 475598 h 559886"/>
                    <a:gd name="connsiteX0" fmla="*/ 115077 w 309710"/>
                    <a:gd name="connsiteY0" fmla="*/ 469392 h 553680"/>
                    <a:gd name="connsiteX1" fmla="*/ 191277 w 309710"/>
                    <a:gd name="connsiteY1" fmla="*/ 551942 h 553680"/>
                    <a:gd name="connsiteX2" fmla="*/ 302402 w 309710"/>
                    <a:gd name="connsiteY2" fmla="*/ 437642 h 553680"/>
                    <a:gd name="connsiteX3" fmla="*/ 289702 w 309710"/>
                    <a:gd name="connsiteY3" fmla="*/ 232325 h 553680"/>
                    <a:gd name="connsiteX4" fmla="*/ 213502 w 309710"/>
                    <a:gd name="connsiteY4" fmla="*/ 50292 h 553680"/>
                    <a:gd name="connsiteX5" fmla="*/ 1836 w 309710"/>
                    <a:gd name="connsiteY5" fmla="*/ 34417 h 553680"/>
                    <a:gd name="connsiteX6" fmla="*/ 115077 w 309710"/>
                    <a:gd name="connsiteY6" fmla="*/ 469392 h 553680"/>
                    <a:gd name="connsiteX0" fmla="*/ 115077 w 290316"/>
                    <a:gd name="connsiteY0" fmla="*/ 469392 h 559656"/>
                    <a:gd name="connsiteX1" fmla="*/ 191277 w 290316"/>
                    <a:gd name="connsiteY1" fmla="*/ 551942 h 559656"/>
                    <a:gd name="connsiteX2" fmla="*/ 179635 w 290316"/>
                    <a:gd name="connsiteY2" fmla="*/ 348742 h 559656"/>
                    <a:gd name="connsiteX3" fmla="*/ 289702 w 290316"/>
                    <a:gd name="connsiteY3" fmla="*/ 232325 h 559656"/>
                    <a:gd name="connsiteX4" fmla="*/ 213502 w 290316"/>
                    <a:gd name="connsiteY4" fmla="*/ 50292 h 559656"/>
                    <a:gd name="connsiteX5" fmla="*/ 1836 w 290316"/>
                    <a:gd name="connsiteY5" fmla="*/ 34417 h 559656"/>
                    <a:gd name="connsiteX6" fmla="*/ 115077 w 290316"/>
                    <a:gd name="connsiteY6" fmla="*/ 469392 h 559656"/>
                    <a:gd name="connsiteX0" fmla="*/ 8725 w 374464"/>
                    <a:gd name="connsiteY0" fmla="*/ 214938 h 536095"/>
                    <a:gd name="connsiteX1" fmla="*/ 275425 w 374464"/>
                    <a:gd name="connsiteY1" fmla="*/ 534555 h 536095"/>
                    <a:gd name="connsiteX2" fmla="*/ 263783 w 374464"/>
                    <a:gd name="connsiteY2" fmla="*/ 331355 h 536095"/>
                    <a:gd name="connsiteX3" fmla="*/ 373850 w 374464"/>
                    <a:gd name="connsiteY3" fmla="*/ 214938 h 536095"/>
                    <a:gd name="connsiteX4" fmla="*/ 297650 w 374464"/>
                    <a:gd name="connsiteY4" fmla="*/ 32905 h 536095"/>
                    <a:gd name="connsiteX5" fmla="*/ 85984 w 374464"/>
                    <a:gd name="connsiteY5" fmla="*/ 17030 h 536095"/>
                    <a:gd name="connsiteX6" fmla="*/ 8725 w 374464"/>
                    <a:gd name="connsiteY6" fmla="*/ 214938 h 536095"/>
                    <a:gd name="connsiteX0" fmla="*/ 1323 w 367062"/>
                    <a:gd name="connsiteY0" fmla="*/ 214938 h 387078"/>
                    <a:gd name="connsiteX1" fmla="*/ 132556 w 367062"/>
                    <a:gd name="connsiteY1" fmla="*/ 382155 h 387078"/>
                    <a:gd name="connsiteX2" fmla="*/ 256381 w 367062"/>
                    <a:gd name="connsiteY2" fmla="*/ 331355 h 387078"/>
                    <a:gd name="connsiteX3" fmla="*/ 366448 w 367062"/>
                    <a:gd name="connsiteY3" fmla="*/ 214938 h 387078"/>
                    <a:gd name="connsiteX4" fmla="*/ 290248 w 367062"/>
                    <a:gd name="connsiteY4" fmla="*/ 32905 h 387078"/>
                    <a:gd name="connsiteX5" fmla="*/ 78582 w 367062"/>
                    <a:gd name="connsiteY5" fmla="*/ 17030 h 387078"/>
                    <a:gd name="connsiteX6" fmla="*/ 1323 w 367062"/>
                    <a:gd name="connsiteY6" fmla="*/ 214938 h 387078"/>
                    <a:gd name="connsiteX0" fmla="*/ 1323 w 367637"/>
                    <a:gd name="connsiteY0" fmla="*/ 220241 h 392381"/>
                    <a:gd name="connsiteX1" fmla="*/ 132556 w 367637"/>
                    <a:gd name="connsiteY1" fmla="*/ 387458 h 392381"/>
                    <a:gd name="connsiteX2" fmla="*/ 256381 w 367637"/>
                    <a:gd name="connsiteY2" fmla="*/ 336658 h 392381"/>
                    <a:gd name="connsiteX3" fmla="*/ 366448 w 367637"/>
                    <a:gd name="connsiteY3" fmla="*/ 220241 h 392381"/>
                    <a:gd name="connsiteX4" fmla="*/ 290248 w 367637"/>
                    <a:gd name="connsiteY4" fmla="*/ 38208 h 392381"/>
                    <a:gd name="connsiteX5" fmla="*/ 78582 w 367637"/>
                    <a:gd name="connsiteY5" fmla="*/ 22333 h 392381"/>
                    <a:gd name="connsiteX6" fmla="*/ 1323 w 367637"/>
                    <a:gd name="connsiteY6" fmla="*/ 220241 h 392381"/>
                    <a:gd name="connsiteX0" fmla="*/ 8197 w 374511"/>
                    <a:gd name="connsiteY0" fmla="*/ 220241 h 392381"/>
                    <a:gd name="connsiteX1" fmla="*/ 139430 w 374511"/>
                    <a:gd name="connsiteY1" fmla="*/ 387458 h 392381"/>
                    <a:gd name="connsiteX2" fmla="*/ 263255 w 374511"/>
                    <a:gd name="connsiteY2" fmla="*/ 336658 h 392381"/>
                    <a:gd name="connsiteX3" fmla="*/ 373322 w 374511"/>
                    <a:gd name="connsiteY3" fmla="*/ 220241 h 392381"/>
                    <a:gd name="connsiteX4" fmla="*/ 297122 w 374511"/>
                    <a:gd name="connsiteY4" fmla="*/ 38208 h 392381"/>
                    <a:gd name="connsiteX5" fmla="*/ 85456 w 374511"/>
                    <a:gd name="connsiteY5" fmla="*/ 22333 h 392381"/>
                    <a:gd name="connsiteX6" fmla="*/ 8197 w 374511"/>
                    <a:gd name="connsiteY6" fmla="*/ 220241 h 392381"/>
                    <a:gd name="connsiteX0" fmla="*/ 8018 w 373485"/>
                    <a:gd name="connsiteY0" fmla="*/ 216227 h 388367"/>
                    <a:gd name="connsiteX1" fmla="*/ 139251 w 373485"/>
                    <a:gd name="connsiteY1" fmla="*/ 383444 h 388367"/>
                    <a:gd name="connsiteX2" fmla="*/ 263076 w 373485"/>
                    <a:gd name="connsiteY2" fmla="*/ 332644 h 388367"/>
                    <a:gd name="connsiteX3" fmla="*/ 373143 w 373485"/>
                    <a:gd name="connsiteY3" fmla="*/ 216227 h 388367"/>
                    <a:gd name="connsiteX4" fmla="*/ 284243 w 373485"/>
                    <a:gd name="connsiteY4" fmla="*/ 42660 h 388367"/>
                    <a:gd name="connsiteX5" fmla="*/ 85277 w 373485"/>
                    <a:gd name="connsiteY5" fmla="*/ 18319 h 388367"/>
                    <a:gd name="connsiteX6" fmla="*/ 8018 w 373485"/>
                    <a:gd name="connsiteY6" fmla="*/ 216227 h 388367"/>
                    <a:gd name="connsiteX0" fmla="*/ 8018 w 373485"/>
                    <a:gd name="connsiteY0" fmla="*/ 221770 h 393910"/>
                    <a:gd name="connsiteX1" fmla="*/ 139251 w 373485"/>
                    <a:gd name="connsiteY1" fmla="*/ 388987 h 393910"/>
                    <a:gd name="connsiteX2" fmla="*/ 263076 w 373485"/>
                    <a:gd name="connsiteY2" fmla="*/ 338187 h 393910"/>
                    <a:gd name="connsiteX3" fmla="*/ 373143 w 373485"/>
                    <a:gd name="connsiteY3" fmla="*/ 221770 h 393910"/>
                    <a:gd name="connsiteX4" fmla="*/ 284243 w 373485"/>
                    <a:gd name="connsiteY4" fmla="*/ 48203 h 393910"/>
                    <a:gd name="connsiteX5" fmla="*/ 85277 w 373485"/>
                    <a:gd name="connsiteY5" fmla="*/ 23862 h 393910"/>
                    <a:gd name="connsiteX6" fmla="*/ 8018 w 373485"/>
                    <a:gd name="connsiteY6" fmla="*/ 221770 h 393910"/>
                    <a:gd name="connsiteX0" fmla="*/ 1080 w 366547"/>
                    <a:gd name="connsiteY0" fmla="*/ 221770 h 389316"/>
                    <a:gd name="connsiteX1" fmla="*/ 127349 w 366547"/>
                    <a:gd name="connsiteY1" fmla="*/ 384023 h 389316"/>
                    <a:gd name="connsiteX2" fmla="*/ 256138 w 366547"/>
                    <a:gd name="connsiteY2" fmla="*/ 338187 h 389316"/>
                    <a:gd name="connsiteX3" fmla="*/ 366205 w 366547"/>
                    <a:gd name="connsiteY3" fmla="*/ 221770 h 389316"/>
                    <a:gd name="connsiteX4" fmla="*/ 277305 w 366547"/>
                    <a:gd name="connsiteY4" fmla="*/ 48203 h 389316"/>
                    <a:gd name="connsiteX5" fmla="*/ 78339 w 366547"/>
                    <a:gd name="connsiteY5" fmla="*/ 23862 h 389316"/>
                    <a:gd name="connsiteX6" fmla="*/ 1080 w 366547"/>
                    <a:gd name="connsiteY6" fmla="*/ 221770 h 389316"/>
                    <a:gd name="connsiteX0" fmla="*/ 1455 w 352029"/>
                    <a:gd name="connsiteY0" fmla="*/ 184759 h 389280"/>
                    <a:gd name="connsiteX1" fmla="*/ 112831 w 352029"/>
                    <a:gd name="connsiteY1" fmla="*/ 381763 h 389280"/>
                    <a:gd name="connsiteX2" fmla="*/ 241620 w 352029"/>
                    <a:gd name="connsiteY2" fmla="*/ 335927 h 389280"/>
                    <a:gd name="connsiteX3" fmla="*/ 351687 w 352029"/>
                    <a:gd name="connsiteY3" fmla="*/ 219510 h 389280"/>
                    <a:gd name="connsiteX4" fmla="*/ 262787 w 352029"/>
                    <a:gd name="connsiteY4" fmla="*/ 45943 h 389280"/>
                    <a:gd name="connsiteX5" fmla="*/ 63821 w 352029"/>
                    <a:gd name="connsiteY5" fmla="*/ 21602 h 389280"/>
                    <a:gd name="connsiteX6" fmla="*/ 1455 w 352029"/>
                    <a:gd name="connsiteY6" fmla="*/ 184759 h 389280"/>
                    <a:gd name="connsiteX0" fmla="*/ 1338 w 351570"/>
                    <a:gd name="connsiteY0" fmla="*/ 179738 h 384259"/>
                    <a:gd name="connsiteX1" fmla="*/ 112714 w 351570"/>
                    <a:gd name="connsiteY1" fmla="*/ 376742 h 384259"/>
                    <a:gd name="connsiteX2" fmla="*/ 241503 w 351570"/>
                    <a:gd name="connsiteY2" fmla="*/ 330906 h 384259"/>
                    <a:gd name="connsiteX3" fmla="*/ 351570 w 351570"/>
                    <a:gd name="connsiteY3" fmla="*/ 214489 h 384259"/>
                    <a:gd name="connsiteX4" fmla="*/ 242812 w 351570"/>
                    <a:gd name="connsiteY4" fmla="*/ 50850 h 384259"/>
                    <a:gd name="connsiteX5" fmla="*/ 63704 w 351570"/>
                    <a:gd name="connsiteY5" fmla="*/ 16581 h 384259"/>
                    <a:gd name="connsiteX6" fmla="*/ 1338 w 351570"/>
                    <a:gd name="connsiteY6" fmla="*/ 179738 h 384259"/>
                    <a:gd name="connsiteX0" fmla="*/ 738 w 350970"/>
                    <a:gd name="connsiteY0" fmla="*/ 179738 h 371108"/>
                    <a:gd name="connsiteX1" fmla="*/ 97221 w 350970"/>
                    <a:gd name="connsiteY1" fmla="*/ 361849 h 371108"/>
                    <a:gd name="connsiteX2" fmla="*/ 240903 w 350970"/>
                    <a:gd name="connsiteY2" fmla="*/ 330906 h 371108"/>
                    <a:gd name="connsiteX3" fmla="*/ 350970 w 350970"/>
                    <a:gd name="connsiteY3" fmla="*/ 214489 h 371108"/>
                    <a:gd name="connsiteX4" fmla="*/ 242212 w 350970"/>
                    <a:gd name="connsiteY4" fmla="*/ 50850 h 371108"/>
                    <a:gd name="connsiteX5" fmla="*/ 63104 w 350970"/>
                    <a:gd name="connsiteY5" fmla="*/ 16581 h 371108"/>
                    <a:gd name="connsiteX6" fmla="*/ 738 w 350970"/>
                    <a:gd name="connsiteY6" fmla="*/ 179738 h 371108"/>
                    <a:gd name="connsiteX0" fmla="*/ 738 w 351266"/>
                    <a:gd name="connsiteY0" fmla="*/ 179738 h 369023"/>
                    <a:gd name="connsiteX1" fmla="*/ 97221 w 351266"/>
                    <a:gd name="connsiteY1" fmla="*/ 361849 h 369023"/>
                    <a:gd name="connsiteX2" fmla="*/ 216081 w 351266"/>
                    <a:gd name="connsiteY2" fmla="*/ 320977 h 369023"/>
                    <a:gd name="connsiteX3" fmla="*/ 350970 w 351266"/>
                    <a:gd name="connsiteY3" fmla="*/ 214489 h 369023"/>
                    <a:gd name="connsiteX4" fmla="*/ 242212 w 351266"/>
                    <a:gd name="connsiteY4" fmla="*/ 50850 h 369023"/>
                    <a:gd name="connsiteX5" fmla="*/ 63104 w 351266"/>
                    <a:gd name="connsiteY5" fmla="*/ 16581 h 369023"/>
                    <a:gd name="connsiteX6" fmla="*/ 738 w 351266"/>
                    <a:gd name="connsiteY6" fmla="*/ 179738 h 369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266" h="369023">
                      <a:moveTo>
                        <a:pt x="738" y="179738"/>
                      </a:moveTo>
                      <a:cubicBezTo>
                        <a:pt x="6424" y="237283"/>
                        <a:pt x="61331" y="338309"/>
                        <a:pt x="97221" y="361849"/>
                      </a:cubicBezTo>
                      <a:cubicBezTo>
                        <a:pt x="133112" y="385389"/>
                        <a:pt x="173790" y="345537"/>
                        <a:pt x="216081" y="320977"/>
                      </a:cubicBezTo>
                      <a:cubicBezTo>
                        <a:pt x="258373" y="296417"/>
                        <a:pt x="346615" y="259510"/>
                        <a:pt x="350970" y="214489"/>
                      </a:cubicBezTo>
                      <a:cubicBezTo>
                        <a:pt x="355325" y="169468"/>
                        <a:pt x="311356" y="117703"/>
                        <a:pt x="242212" y="50850"/>
                      </a:cubicBezTo>
                      <a:cubicBezTo>
                        <a:pt x="173068" y="-16003"/>
                        <a:pt x="103350" y="-4900"/>
                        <a:pt x="63104" y="16581"/>
                      </a:cubicBezTo>
                      <a:cubicBezTo>
                        <a:pt x="22858" y="38062"/>
                        <a:pt x="-4948" y="122193"/>
                        <a:pt x="738" y="1797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Freeform 172"/>
                <p:cNvSpPr/>
                <p:nvPr/>
              </p:nvSpPr>
              <p:spPr>
                <a:xfrm>
                  <a:off x="4472297" y="3369502"/>
                  <a:ext cx="373629" cy="22336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2100"/>
                    <a:gd name="connsiteY0" fmla="*/ 0 h 107950"/>
                    <a:gd name="connsiteX1" fmla="*/ 292100 w 292100"/>
                    <a:gd name="connsiteY1" fmla="*/ 107950 h 107950"/>
                    <a:gd name="connsiteX0" fmla="*/ 0 w 292100"/>
                    <a:gd name="connsiteY0" fmla="*/ 0 h 174625"/>
                    <a:gd name="connsiteX1" fmla="*/ 292100 w 292100"/>
                    <a:gd name="connsiteY1" fmla="*/ 174625 h 17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100" h="174625">
                      <a:moveTo>
                        <a:pt x="0" y="0"/>
                      </a:moveTo>
                      <a:cubicBezTo>
                        <a:pt x="113242" y="96308"/>
                        <a:pt x="162983" y="116417"/>
                        <a:pt x="292100" y="1746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Freeform 173"/>
                <p:cNvSpPr/>
                <p:nvPr/>
              </p:nvSpPr>
              <p:spPr>
                <a:xfrm>
                  <a:off x="4599914" y="3466973"/>
                  <a:ext cx="211182" cy="3116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  <a:gd name="connsiteX0" fmla="*/ 0 w 203200"/>
                    <a:gd name="connsiteY0" fmla="*/ 60334 h 68318"/>
                    <a:gd name="connsiteX1" fmla="*/ 203200 w 203200"/>
                    <a:gd name="connsiteY1" fmla="*/ 9 h 68318"/>
                    <a:gd name="connsiteX0" fmla="*/ 0 w 165100"/>
                    <a:gd name="connsiteY0" fmla="*/ 0 h 24368"/>
                    <a:gd name="connsiteX1" fmla="*/ 165100 w 165100"/>
                    <a:gd name="connsiteY1" fmla="*/ 22225 h 2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100" h="24368">
                      <a:moveTo>
                        <a:pt x="0" y="0"/>
                      </a:moveTo>
                      <a:cubicBezTo>
                        <a:pt x="75142" y="35983"/>
                        <a:pt x="96308" y="21167"/>
                        <a:pt x="165100" y="222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Freeform 174"/>
                <p:cNvSpPr/>
                <p:nvPr/>
              </p:nvSpPr>
              <p:spPr>
                <a:xfrm>
                  <a:off x="4654065" y="5347302"/>
                  <a:ext cx="476512" cy="38716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2533" h="302684">
                      <a:moveTo>
                        <a:pt x="0" y="0"/>
                      </a:moveTo>
                      <a:cubicBezTo>
                        <a:pt x="123825" y="88900"/>
                        <a:pt x="183091" y="196851"/>
                        <a:pt x="372533" y="302684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Freeform 175"/>
                <p:cNvSpPr/>
                <p:nvPr/>
              </p:nvSpPr>
              <p:spPr>
                <a:xfrm>
                  <a:off x="5522001" y="3185208"/>
                  <a:ext cx="438608" cy="163414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1277560">
                      <a:moveTo>
                        <a:pt x="0" y="0"/>
                      </a:moveTo>
                      <a:cubicBezTo>
                        <a:pt x="166239" y="295756"/>
                        <a:pt x="200936" y="958063"/>
                        <a:pt x="34290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Freeform 176"/>
                <p:cNvSpPr/>
                <p:nvPr/>
              </p:nvSpPr>
              <p:spPr>
                <a:xfrm>
                  <a:off x="3866034" y="3078461"/>
                  <a:ext cx="326719" cy="20032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Freeform 177"/>
                <p:cNvSpPr/>
                <p:nvPr/>
              </p:nvSpPr>
              <p:spPr>
                <a:xfrm rot="24692">
                  <a:off x="3841760" y="3020181"/>
                  <a:ext cx="294330" cy="16310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62" name="Picture 161" descr="Zoom_Right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1351" y="2647366"/>
              <a:ext cx="1542185" cy="2279752"/>
            </a:xfrm>
            <a:prstGeom prst="rect">
              <a:avLst/>
            </a:prstGeom>
          </p:spPr>
        </p:pic>
      </p:grpSp>
      <p:sp>
        <p:nvSpPr>
          <p:cNvPr id="186" name="Right Arrow 185"/>
          <p:cNvSpPr/>
          <p:nvPr/>
        </p:nvSpPr>
        <p:spPr>
          <a:xfrm>
            <a:off x="3128588" y="3166077"/>
            <a:ext cx="2936931" cy="1519228"/>
          </a:xfrm>
          <a:prstGeom prst="rightArrow">
            <a:avLst>
              <a:gd name="adj1" fmla="val 50000"/>
              <a:gd name="adj2" fmla="val 67933"/>
            </a:avLst>
          </a:prstGeom>
          <a:solidFill>
            <a:srgbClr val="FFFFFF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08000" rtlCol="0" anchor="b" anchorCtr="0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zoom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moving the thumb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zooming the map</a:t>
            </a:r>
          </a:p>
        </p:txBody>
      </p:sp>
      <p:sp>
        <p:nvSpPr>
          <p:cNvPr id="132" name="Oval 131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3983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/>
          <p:cNvGrpSpPr/>
          <p:nvPr/>
        </p:nvGrpSpPr>
        <p:grpSpPr>
          <a:xfrm>
            <a:off x="548746" y="2111303"/>
            <a:ext cx="5753947" cy="5212776"/>
            <a:chOff x="5334758" y="2111303"/>
            <a:chExt cx="5753947" cy="5212776"/>
          </a:xfrm>
        </p:grpSpPr>
        <p:grpSp>
          <p:nvGrpSpPr>
            <p:cNvPr id="161" name="Group 160"/>
            <p:cNvGrpSpPr/>
            <p:nvPr/>
          </p:nvGrpSpPr>
          <p:grpSpPr>
            <a:xfrm>
              <a:off x="5334758" y="2111303"/>
              <a:ext cx="5753947" cy="5212776"/>
              <a:chOff x="2560321" y="1264224"/>
              <a:chExt cx="5753947" cy="5212776"/>
            </a:xfrm>
          </p:grpSpPr>
          <p:grpSp>
            <p:nvGrpSpPr>
              <p:cNvPr id="163" name="Group 162"/>
              <p:cNvGrpSpPr/>
              <p:nvPr/>
            </p:nvGrpSpPr>
            <p:grpSpPr>
              <a:xfrm>
                <a:off x="2560321" y="2848419"/>
                <a:ext cx="371524" cy="1272652"/>
                <a:chOff x="3828357" y="3648075"/>
                <a:chExt cx="289649" cy="992189"/>
              </a:xfrm>
            </p:grpSpPr>
            <p:sp>
              <p:nvSpPr>
                <p:cNvPr id="183" name="Freeform 182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Freeform 183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Freeform 184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" name="Group 163"/>
              <p:cNvGrpSpPr/>
              <p:nvPr/>
            </p:nvGrpSpPr>
            <p:grpSpPr>
              <a:xfrm>
                <a:off x="2752919" y="1264224"/>
                <a:ext cx="1845305" cy="3399020"/>
                <a:chOff x="3993781" y="2413000"/>
                <a:chExt cx="1438642" cy="2649954"/>
              </a:xfrm>
            </p:grpSpPr>
            <p:sp>
              <p:nvSpPr>
                <p:cNvPr id="179" name="Freeform 178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Freeform 179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Freeform 180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Freeform 181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" name="Group 164"/>
              <p:cNvGrpSpPr/>
              <p:nvPr/>
            </p:nvGrpSpPr>
            <p:grpSpPr>
              <a:xfrm>
                <a:off x="3528256" y="1894102"/>
                <a:ext cx="4786012" cy="4582898"/>
                <a:chOff x="3528256" y="1894102"/>
                <a:chExt cx="4786012" cy="4582898"/>
              </a:xfrm>
            </p:grpSpPr>
            <p:sp>
              <p:nvSpPr>
                <p:cNvPr id="166" name="Freeform 165"/>
                <p:cNvSpPr/>
                <p:nvPr/>
              </p:nvSpPr>
              <p:spPr>
                <a:xfrm>
                  <a:off x="3528256" y="1894102"/>
                  <a:ext cx="4786012" cy="4582898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82602 w 3902235"/>
                    <a:gd name="connsiteY11" fmla="*/ 668578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597647 w 3902235"/>
                    <a:gd name="connsiteY10" fmla="*/ 528684 h 3572933"/>
                    <a:gd name="connsiteX11" fmla="*/ 682602 w 3902235"/>
                    <a:gd name="connsiteY11" fmla="*/ 668578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56 w 3902223"/>
                    <a:gd name="connsiteY0" fmla="*/ 3572933 h 3572933"/>
                    <a:gd name="connsiteX1" fmla="*/ 1144206 w 3902223"/>
                    <a:gd name="connsiteY1" fmla="*/ 3136900 h 3572933"/>
                    <a:gd name="connsiteX2" fmla="*/ 998156 w 3902223"/>
                    <a:gd name="connsiteY2" fmla="*/ 2717800 h 3572933"/>
                    <a:gd name="connsiteX3" fmla="*/ 637264 w 3902223"/>
                    <a:gd name="connsiteY3" fmla="*/ 2232025 h 3572933"/>
                    <a:gd name="connsiteX4" fmla="*/ 525081 w 3902223"/>
                    <a:gd name="connsiteY4" fmla="*/ 1606550 h 3572933"/>
                    <a:gd name="connsiteX5" fmla="*/ 397023 w 3902223"/>
                    <a:gd name="connsiteY5" fmla="*/ 1192741 h 3572933"/>
                    <a:gd name="connsiteX6" fmla="*/ 166306 w 3902223"/>
                    <a:gd name="connsiteY6" fmla="*/ 972608 h 3572933"/>
                    <a:gd name="connsiteX7" fmla="*/ 148 w 3902223"/>
                    <a:gd name="connsiteY7" fmla="*/ 647700 h 3572933"/>
                    <a:gd name="connsiteX8" fmla="*/ 123973 w 3902223"/>
                    <a:gd name="connsiteY8" fmla="*/ 436033 h 3572933"/>
                    <a:gd name="connsiteX9" fmla="*/ 472464 w 3902223"/>
                    <a:gd name="connsiteY9" fmla="*/ 408734 h 3572933"/>
                    <a:gd name="connsiteX10" fmla="*/ 597635 w 3902223"/>
                    <a:gd name="connsiteY10" fmla="*/ 528684 h 3572933"/>
                    <a:gd name="connsiteX11" fmla="*/ 682590 w 3902223"/>
                    <a:gd name="connsiteY11" fmla="*/ 668578 h 3572933"/>
                    <a:gd name="connsiteX12" fmla="*/ 834114 w 3902223"/>
                    <a:gd name="connsiteY12" fmla="*/ 963083 h 3572933"/>
                    <a:gd name="connsiteX13" fmla="*/ 955823 w 3902223"/>
                    <a:gd name="connsiteY13" fmla="*/ 1083733 h 3572933"/>
                    <a:gd name="connsiteX14" fmla="*/ 934656 w 3902223"/>
                    <a:gd name="connsiteY14" fmla="*/ 914400 h 3572933"/>
                    <a:gd name="connsiteX15" fmla="*/ 954764 w 3902223"/>
                    <a:gd name="connsiteY15" fmla="*/ 832908 h 3572933"/>
                    <a:gd name="connsiteX16" fmla="*/ 956882 w 3902223"/>
                    <a:gd name="connsiteY16" fmla="*/ 607483 h 3572933"/>
                    <a:gd name="connsiteX17" fmla="*/ 1023557 w 3902223"/>
                    <a:gd name="connsiteY17" fmla="*/ 642408 h 3572933"/>
                    <a:gd name="connsiteX18" fmla="*/ 944182 w 3902223"/>
                    <a:gd name="connsiteY18" fmla="*/ 470958 h 3572933"/>
                    <a:gd name="connsiteX19" fmla="*/ 938889 w 3902223"/>
                    <a:gd name="connsiteY19" fmla="*/ 0 h 3572933"/>
                    <a:gd name="connsiteX20" fmla="*/ 1209823 w 3902223"/>
                    <a:gd name="connsiteY20" fmla="*/ 67733 h 3572933"/>
                    <a:gd name="connsiteX21" fmla="*/ 1286023 w 3902223"/>
                    <a:gd name="connsiteY21" fmla="*/ 127000 h 3572933"/>
                    <a:gd name="connsiteX22" fmla="*/ 1413023 w 3902223"/>
                    <a:gd name="connsiteY22" fmla="*/ 313266 h 3572933"/>
                    <a:gd name="connsiteX23" fmla="*/ 1624689 w 3902223"/>
                    <a:gd name="connsiteY23" fmla="*/ 635000 h 3572933"/>
                    <a:gd name="connsiteX24" fmla="*/ 1752748 w 3902223"/>
                    <a:gd name="connsiteY24" fmla="*/ 778933 h 3572933"/>
                    <a:gd name="connsiteX25" fmla="*/ 1921023 w 3902223"/>
                    <a:gd name="connsiteY25" fmla="*/ 1346200 h 3572933"/>
                    <a:gd name="connsiteX26" fmla="*/ 2141156 w 3902223"/>
                    <a:gd name="connsiteY26" fmla="*/ 2175933 h 3572933"/>
                    <a:gd name="connsiteX27" fmla="*/ 2463948 w 3902223"/>
                    <a:gd name="connsiteY27" fmla="*/ 2603500 h 3572933"/>
                    <a:gd name="connsiteX28" fmla="*/ 3902223 w 3902223"/>
                    <a:gd name="connsiteY28" fmla="*/ 3572933 h 3572933"/>
                    <a:gd name="connsiteX29" fmla="*/ 1607756 w 3902223"/>
                    <a:gd name="connsiteY29" fmla="*/ 3572933 h 3572933"/>
                    <a:gd name="connsiteX0" fmla="*/ 1610023 w 3904490"/>
                    <a:gd name="connsiteY0" fmla="*/ 3572933 h 3572933"/>
                    <a:gd name="connsiteX1" fmla="*/ 1146473 w 3904490"/>
                    <a:gd name="connsiteY1" fmla="*/ 3136900 h 3572933"/>
                    <a:gd name="connsiteX2" fmla="*/ 1000423 w 3904490"/>
                    <a:gd name="connsiteY2" fmla="*/ 2717800 h 3572933"/>
                    <a:gd name="connsiteX3" fmla="*/ 639531 w 3904490"/>
                    <a:gd name="connsiteY3" fmla="*/ 2232025 h 3572933"/>
                    <a:gd name="connsiteX4" fmla="*/ 527348 w 3904490"/>
                    <a:gd name="connsiteY4" fmla="*/ 1606550 h 3572933"/>
                    <a:gd name="connsiteX5" fmla="*/ 399290 w 3904490"/>
                    <a:gd name="connsiteY5" fmla="*/ 1192741 h 3572933"/>
                    <a:gd name="connsiteX6" fmla="*/ 168573 w 3904490"/>
                    <a:gd name="connsiteY6" fmla="*/ 972608 h 3572933"/>
                    <a:gd name="connsiteX7" fmla="*/ 2415 w 3904490"/>
                    <a:gd name="connsiteY7" fmla="*/ 647700 h 3572933"/>
                    <a:gd name="connsiteX8" fmla="*/ 294561 w 3904490"/>
                    <a:gd name="connsiteY8" fmla="*/ 406329 h 3572933"/>
                    <a:gd name="connsiteX9" fmla="*/ 474731 w 3904490"/>
                    <a:gd name="connsiteY9" fmla="*/ 408734 h 3572933"/>
                    <a:gd name="connsiteX10" fmla="*/ 599902 w 3904490"/>
                    <a:gd name="connsiteY10" fmla="*/ 528684 h 3572933"/>
                    <a:gd name="connsiteX11" fmla="*/ 684857 w 3904490"/>
                    <a:gd name="connsiteY11" fmla="*/ 668578 h 3572933"/>
                    <a:gd name="connsiteX12" fmla="*/ 836381 w 3904490"/>
                    <a:gd name="connsiteY12" fmla="*/ 963083 h 3572933"/>
                    <a:gd name="connsiteX13" fmla="*/ 958090 w 3904490"/>
                    <a:gd name="connsiteY13" fmla="*/ 1083733 h 3572933"/>
                    <a:gd name="connsiteX14" fmla="*/ 936923 w 3904490"/>
                    <a:gd name="connsiteY14" fmla="*/ 914400 h 3572933"/>
                    <a:gd name="connsiteX15" fmla="*/ 957031 w 3904490"/>
                    <a:gd name="connsiteY15" fmla="*/ 832908 h 3572933"/>
                    <a:gd name="connsiteX16" fmla="*/ 959149 w 3904490"/>
                    <a:gd name="connsiteY16" fmla="*/ 607483 h 3572933"/>
                    <a:gd name="connsiteX17" fmla="*/ 1025824 w 3904490"/>
                    <a:gd name="connsiteY17" fmla="*/ 642408 h 3572933"/>
                    <a:gd name="connsiteX18" fmla="*/ 946449 w 3904490"/>
                    <a:gd name="connsiteY18" fmla="*/ 470958 h 3572933"/>
                    <a:gd name="connsiteX19" fmla="*/ 941156 w 3904490"/>
                    <a:gd name="connsiteY19" fmla="*/ 0 h 3572933"/>
                    <a:gd name="connsiteX20" fmla="*/ 1212090 w 3904490"/>
                    <a:gd name="connsiteY20" fmla="*/ 67733 h 3572933"/>
                    <a:gd name="connsiteX21" fmla="*/ 1288290 w 3904490"/>
                    <a:gd name="connsiteY21" fmla="*/ 127000 h 3572933"/>
                    <a:gd name="connsiteX22" fmla="*/ 1415290 w 3904490"/>
                    <a:gd name="connsiteY22" fmla="*/ 313266 h 3572933"/>
                    <a:gd name="connsiteX23" fmla="*/ 1626956 w 3904490"/>
                    <a:gd name="connsiteY23" fmla="*/ 635000 h 3572933"/>
                    <a:gd name="connsiteX24" fmla="*/ 1755015 w 3904490"/>
                    <a:gd name="connsiteY24" fmla="*/ 778933 h 3572933"/>
                    <a:gd name="connsiteX25" fmla="*/ 1923290 w 3904490"/>
                    <a:gd name="connsiteY25" fmla="*/ 1346200 h 3572933"/>
                    <a:gd name="connsiteX26" fmla="*/ 2143423 w 3904490"/>
                    <a:gd name="connsiteY26" fmla="*/ 2175933 h 3572933"/>
                    <a:gd name="connsiteX27" fmla="*/ 2466215 w 3904490"/>
                    <a:gd name="connsiteY27" fmla="*/ 2603500 h 3572933"/>
                    <a:gd name="connsiteX28" fmla="*/ 3904490 w 3904490"/>
                    <a:gd name="connsiteY28" fmla="*/ 3572933 h 3572933"/>
                    <a:gd name="connsiteX29" fmla="*/ 1610023 w 3904490"/>
                    <a:gd name="connsiteY29" fmla="*/ 3572933 h 3572933"/>
                    <a:gd name="connsiteX0" fmla="*/ 1462143 w 3756610"/>
                    <a:gd name="connsiteY0" fmla="*/ 3572933 h 3572933"/>
                    <a:gd name="connsiteX1" fmla="*/ 998593 w 3756610"/>
                    <a:gd name="connsiteY1" fmla="*/ 3136900 h 3572933"/>
                    <a:gd name="connsiteX2" fmla="*/ 852543 w 3756610"/>
                    <a:gd name="connsiteY2" fmla="*/ 2717800 h 3572933"/>
                    <a:gd name="connsiteX3" fmla="*/ 491651 w 3756610"/>
                    <a:gd name="connsiteY3" fmla="*/ 2232025 h 3572933"/>
                    <a:gd name="connsiteX4" fmla="*/ 379468 w 3756610"/>
                    <a:gd name="connsiteY4" fmla="*/ 1606550 h 3572933"/>
                    <a:gd name="connsiteX5" fmla="*/ 251410 w 3756610"/>
                    <a:gd name="connsiteY5" fmla="*/ 1192741 h 3572933"/>
                    <a:gd name="connsiteX6" fmla="*/ 20693 w 3756610"/>
                    <a:gd name="connsiteY6" fmla="*/ 972608 h 3572933"/>
                    <a:gd name="connsiteX7" fmla="*/ 25331 w 3756610"/>
                    <a:gd name="connsiteY7" fmla="*/ 580867 h 3572933"/>
                    <a:gd name="connsiteX8" fmla="*/ 146681 w 3756610"/>
                    <a:gd name="connsiteY8" fmla="*/ 406329 h 3572933"/>
                    <a:gd name="connsiteX9" fmla="*/ 326851 w 3756610"/>
                    <a:gd name="connsiteY9" fmla="*/ 408734 h 3572933"/>
                    <a:gd name="connsiteX10" fmla="*/ 452022 w 3756610"/>
                    <a:gd name="connsiteY10" fmla="*/ 528684 h 3572933"/>
                    <a:gd name="connsiteX11" fmla="*/ 536977 w 3756610"/>
                    <a:gd name="connsiteY11" fmla="*/ 668578 h 3572933"/>
                    <a:gd name="connsiteX12" fmla="*/ 688501 w 3756610"/>
                    <a:gd name="connsiteY12" fmla="*/ 963083 h 3572933"/>
                    <a:gd name="connsiteX13" fmla="*/ 810210 w 3756610"/>
                    <a:gd name="connsiteY13" fmla="*/ 1083733 h 3572933"/>
                    <a:gd name="connsiteX14" fmla="*/ 789043 w 3756610"/>
                    <a:gd name="connsiteY14" fmla="*/ 914400 h 3572933"/>
                    <a:gd name="connsiteX15" fmla="*/ 809151 w 3756610"/>
                    <a:gd name="connsiteY15" fmla="*/ 832908 h 3572933"/>
                    <a:gd name="connsiteX16" fmla="*/ 811269 w 3756610"/>
                    <a:gd name="connsiteY16" fmla="*/ 607483 h 3572933"/>
                    <a:gd name="connsiteX17" fmla="*/ 877944 w 3756610"/>
                    <a:gd name="connsiteY17" fmla="*/ 642408 h 3572933"/>
                    <a:gd name="connsiteX18" fmla="*/ 798569 w 3756610"/>
                    <a:gd name="connsiteY18" fmla="*/ 470958 h 3572933"/>
                    <a:gd name="connsiteX19" fmla="*/ 793276 w 3756610"/>
                    <a:gd name="connsiteY19" fmla="*/ 0 h 3572933"/>
                    <a:gd name="connsiteX20" fmla="*/ 1064210 w 3756610"/>
                    <a:gd name="connsiteY20" fmla="*/ 67733 h 3572933"/>
                    <a:gd name="connsiteX21" fmla="*/ 1140410 w 3756610"/>
                    <a:gd name="connsiteY21" fmla="*/ 127000 h 3572933"/>
                    <a:gd name="connsiteX22" fmla="*/ 1267410 w 3756610"/>
                    <a:gd name="connsiteY22" fmla="*/ 313266 h 3572933"/>
                    <a:gd name="connsiteX23" fmla="*/ 1479076 w 3756610"/>
                    <a:gd name="connsiteY23" fmla="*/ 635000 h 3572933"/>
                    <a:gd name="connsiteX24" fmla="*/ 1607135 w 3756610"/>
                    <a:gd name="connsiteY24" fmla="*/ 778933 h 3572933"/>
                    <a:gd name="connsiteX25" fmla="*/ 1775410 w 3756610"/>
                    <a:gd name="connsiteY25" fmla="*/ 1346200 h 3572933"/>
                    <a:gd name="connsiteX26" fmla="*/ 1995543 w 3756610"/>
                    <a:gd name="connsiteY26" fmla="*/ 2175933 h 3572933"/>
                    <a:gd name="connsiteX27" fmla="*/ 2318335 w 3756610"/>
                    <a:gd name="connsiteY27" fmla="*/ 2603500 h 3572933"/>
                    <a:gd name="connsiteX28" fmla="*/ 3756610 w 3756610"/>
                    <a:gd name="connsiteY28" fmla="*/ 3572933 h 3572933"/>
                    <a:gd name="connsiteX29" fmla="*/ 1462143 w 3756610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226278 w 3731478"/>
                    <a:gd name="connsiteY5" fmla="*/ 1192741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307963 w 3731478"/>
                    <a:gd name="connsiteY5" fmla="*/ 1153136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314564 w 3731478"/>
                    <a:gd name="connsiteY5" fmla="*/ 1205943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7011 w 3731478"/>
                    <a:gd name="connsiteY0" fmla="*/ 3572933 h 3572933"/>
                    <a:gd name="connsiteX1" fmla="*/ 973461 w 3731478"/>
                    <a:gd name="connsiteY1" fmla="*/ 3136900 h 3572933"/>
                    <a:gd name="connsiteX2" fmla="*/ 827411 w 3731478"/>
                    <a:gd name="connsiteY2" fmla="*/ 2717800 h 3572933"/>
                    <a:gd name="connsiteX3" fmla="*/ 466519 w 3731478"/>
                    <a:gd name="connsiteY3" fmla="*/ 2232025 h 3572933"/>
                    <a:gd name="connsiteX4" fmla="*/ 354336 w 3731478"/>
                    <a:gd name="connsiteY4" fmla="*/ 1606550 h 3572933"/>
                    <a:gd name="connsiteX5" fmla="*/ 314564 w 3731478"/>
                    <a:gd name="connsiteY5" fmla="*/ 1205943 h 3572933"/>
                    <a:gd name="connsiteX6" fmla="*/ 149030 w 3731478"/>
                    <a:gd name="connsiteY6" fmla="*/ 890923 h 3572933"/>
                    <a:gd name="connsiteX7" fmla="*/ 199 w 3731478"/>
                    <a:gd name="connsiteY7" fmla="*/ 580867 h 3572933"/>
                    <a:gd name="connsiteX8" fmla="*/ 121549 w 3731478"/>
                    <a:gd name="connsiteY8" fmla="*/ 406329 h 3572933"/>
                    <a:gd name="connsiteX9" fmla="*/ 301719 w 3731478"/>
                    <a:gd name="connsiteY9" fmla="*/ 408734 h 3572933"/>
                    <a:gd name="connsiteX10" fmla="*/ 426890 w 3731478"/>
                    <a:gd name="connsiteY10" fmla="*/ 528684 h 3572933"/>
                    <a:gd name="connsiteX11" fmla="*/ 511845 w 3731478"/>
                    <a:gd name="connsiteY11" fmla="*/ 668578 h 3572933"/>
                    <a:gd name="connsiteX12" fmla="*/ 663369 w 3731478"/>
                    <a:gd name="connsiteY12" fmla="*/ 963083 h 3572933"/>
                    <a:gd name="connsiteX13" fmla="*/ 785078 w 3731478"/>
                    <a:gd name="connsiteY13" fmla="*/ 1083733 h 3572933"/>
                    <a:gd name="connsiteX14" fmla="*/ 763911 w 3731478"/>
                    <a:gd name="connsiteY14" fmla="*/ 914400 h 3572933"/>
                    <a:gd name="connsiteX15" fmla="*/ 784019 w 3731478"/>
                    <a:gd name="connsiteY15" fmla="*/ 832908 h 3572933"/>
                    <a:gd name="connsiteX16" fmla="*/ 786137 w 3731478"/>
                    <a:gd name="connsiteY16" fmla="*/ 607483 h 3572933"/>
                    <a:gd name="connsiteX17" fmla="*/ 852812 w 3731478"/>
                    <a:gd name="connsiteY17" fmla="*/ 642408 h 3572933"/>
                    <a:gd name="connsiteX18" fmla="*/ 773437 w 3731478"/>
                    <a:gd name="connsiteY18" fmla="*/ 470958 h 3572933"/>
                    <a:gd name="connsiteX19" fmla="*/ 768144 w 3731478"/>
                    <a:gd name="connsiteY19" fmla="*/ 0 h 3572933"/>
                    <a:gd name="connsiteX20" fmla="*/ 1039078 w 3731478"/>
                    <a:gd name="connsiteY20" fmla="*/ 67733 h 3572933"/>
                    <a:gd name="connsiteX21" fmla="*/ 1115278 w 3731478"/>
                    <a:gd name="connsiteY21" fmla="*/ 127000 h 3572933"/>
                    <a:gd name="connsiteX22" fmla="*/ 1242278 w 3731478"/>
                    <a:gd name="connsiteY22" fmla="*/ 313266 h 3572933"/>
                    <a:gd name="connsiteX23" fmla="*/ 1453944 w 3731478"/>
                    <a:gd name="connsiteY23" fmla="*/ 635000 h 3572933"/>
                    <a:gd name="connsiteX24" fmla="*/ 1582003 w 3731478"/>
                    <a:gd name="connsiteY24" fmla="*/ 778933 h 3572933"/>
                    <a:gd name="connsiteX25" fmla="*/ 1750278 w 3731478"/>
                    <a:gd name="connsiteY25" fmla="*/ 1346200 h 3572933"/>
                    <a:gd name="connsiteX26" fmla="*/ 1970411 w 3731478"/>
                    <a:gd name="connsiteY26" fmla="*/ 2175933 h 3572933"/>
                    <a:gd name="connsiteX27" fmla="*/ 2293203 w 3731478"/>
                    <a:gd name="connsiteY27" fmla="*/ 2603500 h 3572933"/>
                    <a:gd name="connsiteX28" fmla="*/ 3731478 w 3731478"/>
                    <a:gd name="connsiteY28" fmla="*/ 3572933 h 3572933"/>
                    <a:gd name="connsiteX29" fmla="*/ 1437011 w 3731478"/>
                    <a:gd name="connsiteY29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25734 w 3731285"/>
                    <a:gd name="connsiteY6" fmla="*/ 848018 h 3572933"/>
                    <a:gd name="connsiteX7" fmla="*/ 6 w 3731285"/>
                    <a:gd name="connsiteY7" fmla="*/ 580867 h 3572933"/>
                    <a:gd name="connsiteX8" fmla="*/ 121356 w 3731285"/>
                    <a:gd name="connsiteY8" fmla="*/ 406329 h 3572933"/>
                    <a:gd name="connsiteX9" fmla="*/ 301526 w 3731285"/>
                    <a:gd name="connsiteY9" fmla="*/ 408734 h 3572933"/>
                    <a:gd name="connsiteX10" fmla="*/ 426697 w 3731285"/>
                    <a:gd name="connsiteY10" fmla="*/ 528684 h 3572933"/>
                    <a:gd name="connsiteX11" fmla="*/ 511652 w 3731285"/>
                    <a:gd name="connsiteY11" fmla="*/ 668578 h 3572933"/>
                    <a:gd name="connsiteX12" fmla="*/ 663176 w 3731285"/>
                    <a:gd name="connsiteY12" fmla="*/ 963083 h 3572933"/>
                    <a:gd name="connsiteX13" fmla="*/ 784885 w 3731285"/>
                    <a:gd name="connsiteY13" fmla="*/ 1083733 h 3572933"/>
                    <a:gd name="connsiteX14" fmla="*/ 763718 w 3731285"/>
                    <a:gd name="connsiteY14" fmla="*/ 914400 h 3572933"/>
                    <a:gd name="connsiteX15" fmla="*/ 783826 w 3731285"/>
                    <a:gd name="connsiteY15" fmla="*/ 832908 h 3572933"/>
                    <a:gd name="connsiteX16" fmla="*/ 785944 w 3731285"/>
                    <a:gd name="connsiteY16" fmla="*/ 607483 h 3572933"/>
                    <a:gd name="connsiteX17" fmla="*/ 852619 w 3731285"/>
                    <a:gd name="connsiteY17" fmla="*/ 642408 h 3572933"/>
                    <a:gd name="connsiteX18" fmla="*/ 773244 w 3731285"/>
                    <a:gd name="connsiteY18" fmla="*/ 470958 h 3572933"/>
                    <a:gd name="connsiteX19" fmla="*/ 767951 w 3731285"/>
                    <a:gd name="connsiteY19" fmla="*/ 0 h 3572933"/>
                    <a:gd name="connsiteX20" fmla="*/ 1038885 w 3731285"/>
                    <a:gd name="connsiteY20" fmla="*/ 67733 h 3572933"/>
                    <a:gd name="connsiteX21" fmla="*/ 1115085 w 3731285"/>
                    <a:gd name="connsiteY21" fmla="*/ 127000 h 3572933"/>
                    <a:gd name="connsiteX22" fmla="*/ 1242085 w 3731285"/>
                    <a:gd name="connsiteY22" fmla="*/ 313266 h 3572933"/>
                    <a:gd name="connsiteX23" fmla="*/ 1453751 w 3731285"/>
                    <a:gd name="connsiteY23" fmla="*/ 635000 h 3572933"/>
                    <a:gd name="connsiteX24" fmla="*/ 1581810 w 3731285"/>
                    <a:gd name="connsiteY24" fmla="*/ 778933 h 3572933"/>
                    <a:gd name="connsiteX25" fmla="*/ 1750085 w 3731285"/>
                    <a:gd name="connsiteY25" fmla="*/ 1346200 h 3572933"/>
                    <a:gd name="connsiteX26" fmla="*/ 1970218 w 3731285"/>
                    <a:gd name="connsiteY26" fmla="*/ 2175933 h 3572933"/>
                    <a:gd name="connsiteX27" fmla="*/ 2293010 w 3731285"/>
                    <a:gd name="connsiteY27" fmla="*/ 2603500 h 3572933"/>
                    <a:gd name="connsiteX28" fmla="*/ 3731285 w 3731285"/>
                    <a:gd name="connsiteY28" fmla="*/ 3572933 h 3572933"/>
                    <a:gd name="connsiteX29" fmla="*/ 1436818 w 3731285"/>
                    <a:gd name="connsiteY29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99852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11652 w 3731285"/>
                    <a:gd name="connsiteY12" fmla="*/ 668578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11652 w 3731285"/>
                    <a:gd name="connsiteY12" fmla="*/ 668578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71059 w 3731285"/>
                    <a:gd name="connsiteY12" fmla="*/ 751089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26697 w 3731285"/>
                    <a:gd name="connsiteY11" fmla="*/ 528684 h 3572933"/>
                    <a:gd name="connsiteX12" fmla="*/ 571059 w 3731285"/>
                    <a:gd name="connsiteY12" fmla="*/ 751089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71059 w 3731285"/>
                    <a:gd name="connsiteY12" fmla="*/ 751089 h 3572933"/>
                    <a:gd name="connsiteX13" fmla="*/ 663176 w 3731285"/>
                    <a:gd name="connsiteY13" fmla="*/ 963083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71059 w 3731285"/>
                    <a:gd name="connsiteY12" fmla="*/ 7510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48487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73240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  <a:gd name="connsiteX0" fmla="*/ 1436818 w 3731285"/>
                    <a:gd name="connsiteY0" fmla="*/ 3572933 h 3572933"/>
                    <a:gd name="connsiteX1" fmla="*/ 973268 w 3731285"/>
                    <a:gd name="connsiteY1" fmla="*/ 3136900 h 3572933"/>
                    <a:gd name="connsiteX2" fmla="*/ 827218 w 3731285"/>
                    <a:gd name="connsiteY2" fmla="*/ 2717800 h 3572933"/>
                    <a:gd name="connsiteX3" fmla="*/ 466326 w 3731285"/>
                    <a:gd name="connsiteY3" fmla="*/ 2232025 h 3572933"/>
                    <a:gd name="connsiteX4" fmla="*/ 354143 w 3731285"/>
                    <a:gd name="connsiteY4" fmla="*/ 1606550 h 3572933"/>
                    <a:gd name="connsiteX5" fmla="*/ 314371 w 3731285"/>
                    <a:gd name="connsiteY5" fmla="*/ 1205943 h 3572933"/>
                    <a:gd name="connsiteX6" fmla="*/ 176748 w 3731285"/>
                    <a:gd name="connsiteY6" fmla="*/ 985416 h 3572933"/>
                    <a:gd name="connsiteX7" fmla="*/ 125734 w 3731285"/>
                    <a:gd name="connsiteY7" fmla="*/ 848018 h 3572933"/>
                    <a:gd name="connsiteX8" fmla="*/ 6 w 3731285"/>
                    <a:gd name="connsiteY8" fmla="*/ 580867 h 3572933"/>
                    <a:gd name="connsiteX9" fmla="*/ 121356 w 3731285"/>
                    <a:gd name="connsiteY9" fmla="*/ 406329 h 3572933"/>
                    <a:gd name="connsiteX10" fmla="*/ 301526 w 3731285"/>
                    <a:gd name="connsiteY10" fmla="*/ 408734 h 3572933"/>
                    <a:gd name="connsiteX11" fmla="*/ 413496 w 3731285"/>
                    <a:gd name="connsiteY11" fmla="*/ 573240 h 3572933"/>
                    <a:gd name="connsiteX12" fmla="*/ 551257 w 3731285"/>
                    <a:gd name="connsiteY12" fmla="*/ 747789 h 3572933"/>
                    <a:gd name="connsiteX13" fmla="*/ 646674 w 3731285"/>
                    <a:gd name="connsiteY13" fmla="*/ 946581 h 3572933"/>
                    <a:gd name="connsiteX14" fmla="*/ 784885 w 3731285"/>
                    <a:gd name="connsiteY14" fmla="*/ 1083733 h 3572933"/>
                    <a:gd name="connsiteX15" fmla="*/ 763718 w 3731285"/>
                    <a:gd name="connsiteY15" fmla="*/ 914400 h 3572933"/>
                    <a:gd name="connsiteX16" fmla="*/ 783826 w 3731285"/>
                    <a:gd name="connsiteY16" fmla="*/ 832908 h 3572933"/>
                    <a:gd name="connsiteX17" fmla="*/ 785944 w 3731285"/>
                    <a:gd name="connsiteY17" fmla="*/ 607483 h 3572933"/>
                    <a:gd name="connsiteX18" fmla="*/ 852619 w 3731285"/>
                    <a:gd name="connsiteY18" fmla="*/ 642408 h 3572933"/>
                    <a:gd name="connsiteX19" fmla="*/ 773244 w 3731285"/>
                    <a:gd name="connsiteY19" fmla="*/ 470958 h 3572933"/>
                    <a:gd name="connsiteX20" fmla="*/ 767951 w 3731285"/>
                    <a:gd name="connsiteY20" fmla="*/ 0 h 3572933"/>
                    <a:gd name="connsiteX21" fmla="*/ 1038885 w 3731285"/>
                    <a:gd name="connsiteY21" fmla="*/ 67733 h 3572933"/>
                    <a:gd name="connsiteX22" fmla="*/ 1115085 w 3731285"/>
                    <a:gd name="connsiteY22" fmla="*/ 127000 h 3572933"/>
                    <a:gd name="connsiteX23" fmla="*/ 1242085 w 3731285"/>
                    <a:gd name="connsiteY23" fmla="*/ 313266 h 3572933"/>
                    <a:gd name="connsiteX24" fmla="*/ 1453751 w 3731285"/>
                    <a:gd name="connsiteY24" fmla="*/ 635000 h 3572933"/>
                    <a:gd name="connsiteX25" fmla="*/ 1581810 w 3731285"/>
                    <a:gd name="connsiteY25" fmla="*/ 778933 h 3572933"/>
                    <a:gd name="connsiteX26" fmla="*/ 1750085 w 3731285"/>
                    <a:gd name="connsiteY26" fmla="*/ 1346200 h 3572933"/>
                    <a:gd name="connsiteX27" fmla="*/ 1970218 w 3731285"/>
                    <a:gd name="connsiteY27" fmla="*/ 2175933 h 3572933"/>
                    <a:gd name="connsiteX28" fmla="*/ 2293010 w 3731285"/>
                    <a:gd name="connsiteY28" fmla="*/ 2603500 h 3572933"/>
                    <a:gd name="connsiteX29" fmla="*/ 3731285 w 3731285"/>
                    <a:gd name="connsiteY29" fmla="*/ 3572933 h 3572933"/>
                    <a:gd name="connsiteX30" fmla="*/ 1436818 w 3731285"/>
                    <a:gd name="connsiteY30" fmla="*/ 3572933 h 357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731285" h="3572933">
                      <a:moveTo>
                        <a:pt x="1436818" y="3572933"/>
                      </a:moveTo>
                      <a:cubicBezTo>
                        <a:pt x="1238557" y="3409244"/>
                        <a:pt x="1074868" y="3279422"/>
                        <a:pt x="973268" y="3136900"/>
                      </a:cubicBezTo>
                      <a:cubicBezTo>
                        <a:pt x="871668" y="2994378"/>
                        <a:pt x="825454" y="2872316"/>
                        <a:pt x="827218" y="2717800"/>
                      </a:cubicBezTo>
                      <a:cubicBezTo>
                        <a:pt x="681521" y="2565400"/>
                        <a:pt x="545172" y="2417233"/>
                        <a:pt x="466326" y="2232025"/>
                      </a:cubicBezTo>
                      <a:cubicBezTo>
                        <a:pt x="387480" y="2046817"/>
                        <a:pt x="352908" y="1790876"/>
                        <a:pt x="354143" y="1606550"/>
                      </a:cubicBezTo>
                      <a:cubicBezTo>
                        <a:pt x="311457" y="1468614"/>
                        <a:pt x="350707" y="1347054"/>
                        <a:pt x="314371" y="1205943"/>
                      </a:cubicBezTo>
                      <a:cubicBezTo>
                        <a:pt x="288656" y="1102421"/>
                        <a:pt x="208187" y="1045070"/>
                        <a:pt x="176748" y="985416"/>
                      </a:cubicBezTo>
                      <a:cubicBezTo>
                        <a:pt x="145309" y="925762"/>
                        <a:pt x="155191" y="915443"/>
                        <a:pt x="125734" y="848018"/>
                      </a:cubicBezTo>
                      <a:cubicBezTo>
                        <a:pt x="96277" y="780593"/>
                        <a:pt x="736" y="654482"/>
                        <a:pt x="6" y="580867"/>
                      </a:cubicBezTo>
                      <a:cubicBezTo>
                        <a:pt x="-724" y="507252"/>
                        <a:pt x="71103" y="435018"/>
                        <a:pt x="121356" y="406329"/>
                      </a:cubicBezTo>
                      <a:cubicBezTo>
                        <a:pt x="171609" y="377640"/>
                        <a:pt x="252836" y="380916"/>
                        <a:pt x="301526" y="408734"/>
                      </a:cubicBezTo>
                      <a:cubicBezTo>
                        <a:pt x="350216" y="436552"/>
                        <a:pt x="371874" y="496928"/>
                        <a:pt x="413496" y="573240"/>
                      </a:cubicBezTo>
                      <a:cubicBezTo>
                        <a:pt x="455118" y="649552"/>
                        <a:pt x="512394" y="685566"/>
                        <a:pt x="551257" y="747789"/>
                      </a:cubicBezTo>
                      <a:cubicBezTo>
                        <a:pt x="590120" y="810012"/>
                        <a:pt x="571432" y="864186"/>
                        <a:pt x="646674" y="946581"/>
                      </a:cubicBezTo>
                      <a:cubicBezTo>
                        <a:pt x="721916" y="1028976"/>
                        <a:pt x="745374" y="1049866"/>
                        <a:pt x="784885" y="1083733"/>
                      </a:cubicBezTo>
                      <a:cubicBezTo>
                        <a:pt x="776771" y="1020939"/>
                        <a:pt x="763894" y="956204"/>
                        <a:pt x="763718" y="914400"/>
                      </a:cubicBezTo>
                      <a:cubicBezTo>
                        <a:pt x="763542" y="872596"/>
                        <a:pt x="773772" y="859190"/>
                        <a:pt x="783826" y="832908"/>
                      </a:cubicBezTo>
                      <a:cubicBezTo>
                        <a:pt x="793880" y="806626"/>
                        <a:pt x="779241" y="663575"/>
                        <a:pt x="785944" y="607483"/>
                      </a:cubicBezTo>
                      <a:cubicBezTo>
                        <a:pt x="805347" y="618066"/>
                        <a:pt x="829336" y="620183"/>
                        <a:pt x="852619" y="642408"/>
                      </a:cubicBezTo>
                      <a:cubicBezTo>
                        <a:pt x="825102" y="578908"/>
                        <a:pt x="796880" y="563209"/>
                        <a:pt x="773244" y="470958"/>
                      </a:cubicBezTo>
                      <a:cubicBezTo>
                        <a:pt x="771480" y="313972"/>
                        <a:pt x="769715" y="156986"/>
                        <a:pt x="767951" y="0"/>
                      </a:cubicBezTo>
                      <a:cubicBezTo>
                        <a:pt x="900948" y="34925"/>
                        <a:pt x="1000785" y="54327"/>
                        <a:pt x="1038885" y="67733"/>
                      </a:cubicBezTo>
                      <a:cubicBezTo>
                        <a:pt x="1076985" y="81139"/>
                        <a:pt x="1094977" y="99836"/>
                        <a:pt x="1115085" y="127000"/>
                      </a:cubicBezTo>
                      <a:cubicBezTo>
                        <a:pt x="1135193" y="154164"/>
                        <a:pt x="1196930" y="263171"/>
                        <a:pt x="1242085" y="313266"/>
                      </a:cubicBezTo>
                      <a:cubicBezTo>
                        <a:pt x="1287240" y="363361"/>
                        <a:pt x="1397130" y="557389"/>
                        <a:pt x="1453751" y="635000"/>
                      </a:cubicBezTo>
                      <a:cubicBezTo>
                        <a:pt x="1510372" y="712611"/>
                        <a:pt x="1546885" y="707319"/>
                        <a:pt x="1581810" y="778933"/>
                      </a:cubicBezTo>
                      <a:cubicBezTo>
                        <a:pt x="1616735" y="850547"/>
                        <a:pt x="1702107" y="1168047"/>
                        <a:pt x="1750085" y="1346200"/>
                      </a:cubicBezTo>
                      <a:cubicBezTo>
                        <a:pt x="1798063" y="1524353"/>
                        <a:pt x="1879731" y="1966383"/>
                        <a:pt x="1970218" y="2175933"/>
                      </a:cubicBezTo>
                      <a:cubicBezTo>
                        <a:pt x="2060705" y="2385483"/>
                        <a:pt x="2156485" y="2493081"/>
                        <a:pt x="2293010" y="2603500"/>
                      </a:cubicBezTo>
                      <a:cubicBezTo>
                        <a:pt x="2429535" y="2713919"/>
                        <a:pt x="3251860" y="3249789"/>
                        <a:pt x="3731285" y="3572933"/>
                      </a:cubicBezTo>
                      <a:lnTo>
                        <a:pt x="1436818" y="3572933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Freeform 166"/>
                <p:cNvSpPr/>
                <p:nvPr/>
              </p:nvSpPr>
              <p:spPr>
                <a:xfrm>
                  <a:off x="4520073" y="2090938"/>
                  <a:ext cx="118102" cy="22805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" name="Freeform 167"/>
                <p:cNvSpPr/>
                <p:nvPr/>
              </p:nvSpPr>
              <p:spPr>
                <a:xfrm>
                  <a:off x="4540436" y="2811767"/>
                  <a:ext cx="48870" cy="101812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" name="Freeform 168"/>
                <p:cNvSpPr/>
                <p:nvPr/>
              </p:nvSpPr>
              <p:spPr>
                <a:xfrm>
                  <a:off x="4625958" y="2453389"/>
                  <a:ext cx="223986" cy="27285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Freeform 169"/>
                <p:cNvSpPr/>
                <p:nvPr/>
              </p:nvSpPr>
              <p:spPr>
                <a:xfrm>
                  <a:off x="4528218" y="2905436"/>
                  <a:ext cx="395031" cy="32579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Freeform 170"/>
                <p:cNvSpPr/>
                <p:nvPr/>
              </p:nvSpPr>
              <p:spPr>
                <a:xfrm>
                  <a:off x="3982506" y="3952064"/>
                  <a:ext cx="444248" cy="45210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346346"/>
                    <a:gd name="connsiteY0" fmla="*/ 0 h 352471"/>
                    <a:gd name="connsiteX1" fmla="*/ 346346 w 346346"/>
                    <a:gd name="connsiteY1" fmla="*/ 352471 h 352471"/>
                    <a:gd name="connsiteX0" fmla="*/ 0 w 346346"/>
                    <a:gd name="connsiteY0" fmla="*/ 0 h 352471"/>
                    <a:gd name="connsiteX1" fmla="*/ 346346 w 346346"/>
                    <a:gd name="connsiteY1" fmla="*/ 352471 h 3524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6346" h="352471">
                      <a:moveTo>
                        <a:pt x="0" y="0"/>
                      </a:moveTo>
                      <a:cubicBezTo>
                        <a:pt x="17992" y="86783"/>
                        <a:pt x="105351" y="224202"/>
                        <a:pt x="346346" y="352471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" name="Freeform 171"/>
                <p:cNvSpPr/>
                <p:nvPr/>
              </p:nvSpPr>
              <p:spPr>
                <a:xfrm rot="539174">
                  <a:off x="3551800" y="2386337"/>
                  <a:ext cx="424356" cy="392731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0838" h="306182">
                      <a:moveTo>
                        <a:pt x="12853" y="223274"/>
                      </a:moveTo>
                      <a:cubicBezTo>
                        <a:pt x="34549" y="256611"/>
                        <a:pt x="57832" y="311116"/>
                        <a:pt x="89053" y="305824"/>
                      </a:cubicBezTo>
                      <a:cubicBezTo>
                        <a:pt x="120274" y="300532"/>
                        <a:pt x="146203" y="228566"/>
                        <a:pt x="200178" y="191524"/>
                      </a:cubicBezTo>
                      <a:cubicBezTo>
                        <a:pt x="254153" y="154482"/>
                        <a:pt x="314478" y="148132"/>
                        <a:pt x="327178" y="121674"/>
                      </a:cubicBezTo>
                      <a:cubicBezTo>
                        <a:pt x="339878" y="95216"/>
                        <a:pt x="318711" y="67170"/>
                        <a:pt x="276378" y="32774"/>
                      </a:cubicBezTo>
                      <a:cubicBezTo>
                        <a:pt x="234045" y="-1622"/>
                        <a:pt x="157845" y="-18026"/>
                        <a:pt x="73178" y="29599"/>
                      </a:cubicBezTo>
                      <a:cubicBezTo>
                        <a:pt x="-11489" y="77224"/>
                        <a:pt x="-8843" y="189937"/>
                        <a:pt x="12853" y="2232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" name="Freeform 172"/>
                <p:cNvSpPr/>
                <p:nvPr/>
              </p:nvSpPr>
              <p:spPr>
                <a:xfrm>
                  <a:off x="4532290" y="3284176"/>
                  <a:ext cx="378741" cy="25249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196850">
                      <a:moveTo>
                        <a:pt x="0" y="0"/>
                      </a:moveTo>
                      <a:cubicBezTo>
                        <a:pt x="113242" y="96308"/>
                        <a:pt x="124883" y="116417"/>
                        <a:pt x="295275" y="1968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Freeform 173"/>
                <p:cNvSpPr/>
                <p:nvPr/>
              </p:nvSpPr>
              <p:spPr>
                <a:xfrm>
                  <a:off x="4609665" y="3349333"/>
                  <a:ext cx="256566" cy="4479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025" h="34925">
                      <a:moveTo>
                        <a:pt x="0" y="0"/>
                      </a:moveTo>
                      <a:cubicBezTo>
                        <a:pt x="75142" y="35983"/>
                        <a:pt x="131233" y="33867"/>
                        <a:pt x="200025" y="349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" name="Freeform 174"/>
                <p:cNvSpPr/>
                <p:nvPr/>
              </p:nvSpPr>
              <p:spPr>
                <a:xfrm>
                  <a:off x="4585232" y="5377431"/>
                  <a:ext cx="439828" cy="36652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285750">
                      <a:moveTo>
                        <a:pt x="0" y="0"/>
                      </a:moveTo>
                      <a:cubicBezTo>
                        <a:pt x="106892" y="105833"/>
                        <a:pt x="153458" y="179917"/>
                        <a:pt x="342900" y="2857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" name="Freeform 175"/>
                <p:cNvSpPr/>
                <p:nvPr/>
              </p:nvSpPr>
              <p:spPr>
                <a:xfrm>
                  <a:off x="5530245" y="3193032"/>
                  <a:ext cx="439828" cy="163868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1277560">
                      <a:moveTo>
                        <a:pt x="0" y="0"/>
                      </a:moveTo>
                      <a:cubicBezTo>
                        <a:pt x="166239" y="295756"/>
                        <a:pt x="200936" y="958063"/>
                        <a:pt x="34290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Freeform 176"/>
                <p:cNvSpPr/>
                <p:nvPr/>
              </p:nvSpPr>
              <p:spPr>
                <a:xfrm>
                  <a:off x="3809197" y="2931200"/>
                  <a:ext cx="363704" cy="15792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Freeform 177"/>
                <p:cNvSpPr/>
                <p:nvPr/>
              </p:nvSpPr>
              <p:spPr>
                <a:xfrm>
                  <a:off x="3787793" y="2852780"/>
                  <a:ext cx="331124" cy="166071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62" name="Picture 161" descr="Pan_Right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5831" y="2644282"/>
              <a:ext cx="1542185" cy="2291943"/>
            </a:xfrm>
            <a:prstGeom prst="rect">
              <a:avLst/>
            </a:prstGeom>
          </p:spPr>
        </p:pic>
      </p:grpSp>
      <p:grpSp>
        <p:nvGrpSpPr>
          <p:cNvPr id="186" name="Group 185"/>
          <p:cNvGrpSpPr/>
          <p:nvPr/>
        </p:nvGrpSpPr>
        <p:grpSpPr>
          <a:xfrm>
            <a:off x="5339485" y="2111997"/>
            <a:ext cx="5973535" cy="5198318"/>
            <a:chOff x="5339485" y="2111997"/>
            <a:chExt cx="5973535" cy="5198318"/>
          </a:xfrm>
        </p:grpSpPr>
        <p:grpSp>
          <p:nvGrpSpPr>
            <p:cNvPr id="187" name="Group 186"/>
            <p:cNvGrpSpPr/>
            <p:nvPr/>
          </p:nvGrpSpPr>
          <p:grpSpPr>
            <a:xfrm>
              <a:off x="5339485" y="2111997"/>
              <a:ext cx="5973535" cy="5198318"/>
              <a:chOff x="2560315" y="1261749"/>
              <a:chExt cx="5973535" cy="5198318"/>
            </a:xfrm>
          </p:grpSpPr>
          <p:grpSp>
            <p:nvGrpSpPr>
              <p:cNvPr id="189" name="Group 188"/>
              <p:cNvGrpSpPr/>
              <p:nvPr/>
            </p:nvGrpSpPr>
            <p:grpSpPr>
              <a:xfrm>
                <a:off x="2560315" y="2841550"/>
                <a:ext cx="370494" cy="1269123"/>
                <a:chOff x="3828357" y="3648075"/>
                <a:chExt cx="289649" cy="992189"/>
              </a:xfrm>
            </p:grpSpPr>
            <p:sp>
              <p:nvSpPr>
                <p:cNvPr id="209" name="Freeform 208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Freeform 209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Freeform 210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0" name="Group 189"/>
              <p:cNvGrpSpPr/>
              <p:nvPr/>
            </p:nvGrpSpPr>
            <p:grpSpPr>
              <a:xfrm>
                <a:off x="2752379" y="1261749"/>
                <a:ext cx="1840187" cy="3389592"/>
                <a:chOff x="3993781" y="2413000"/>
                <a:chExt cx="1438642" cy="2649954"/>
              </a:xfrm>
            </p:grpSpPr>
            <p:sp>
              <p:nvSpPr>
                <p:cNvPr id="205" name="Freeform 204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Freeform 205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Freeform 206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Freeform 207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1" name="Group 190"/>
              <p:cNvGrpSpPr/>
              <p:nvPr/>
            </p:nvGrpSpPr>
            <p:grpSpPr>
              <a:xfrm>
                <a:off x="3557195" y="1889880"/>
                <a:ext cx="4976655" cy="4570187"/>
                <a:chOff x="3557195" y="1889880"/>
                <a:chExt cx="4976655" cy="4570187"/>
              </a:xfrm>
            </p:grpSpPr>
            <p:sp>
              <p:nvSpPr>
                <p:cNvPr id="192" name="Freeform 191"/>
                <p:cNvSpPr/>
                <p:nvPr/>
              </p:nvSpPr>
              <p:spPr>
                <a:xfrm>
                  <a:off x="3557195" y="1889880"/>
                  <a:ext cx="4976655" cy="4570187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3603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95572 w 3904439"/>
                    <a:gd name="connsiteY11" fmla="*/ 9080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836330 w 3904439"/>
                    <a:gd name="connsiteY11" fmla="*/ 96308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869683 w 3904439"/>
                    <a:gd name="connsiteY12" fmla="*/ 1026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643964 w 3904439"/>
                    <a:gd name="connsiteY27" fmla="*/ 258445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622466 w 4088589"/>
                    <a:gd name="connsiteY10" fmla="*/ 666788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479417 w 4088589"/>
                    <a:gd name="connsiteY9" fmla="*/ 465148 h 3572933"/>
                    <a:gd name="connsiteX10" fmla="*/ 622466 w 4088589"/>
                    <a:gd name="connsiteY10" fmla="*/ 666788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12095 w 4100212"/>
                    <a:gd name="connsiteY0" fmla="*/ 3572933 h 3572933"/>
                    <a:gd name="connsiteX1" fmla="*/ 1272345 w 4100212"/>
                    <a:gd name="connsiteY1" fmla="*/ 3124200 h 3572933"/>
                    <a:gd name="connsiteX2" fmla="*/ 1062795 w 4100212"/>
                    <a:gd name="connsiteY2" fmla="*/ 2698750 h 3572933"/>
                    <a:gd name="connsiteX3" fmla="*/ 708253 w 4100212"/>
                    <a:gd name="connsiteY3" fmla="*/ 2232025 h 3572933"/>
                    <a:gd name="connsiteX4" fmla="*/ 615120 w 4100212"/>
                    <a:gd name="connsiteY4" fmla="*/ 1752600 h 3572933"/>
                    <a:gd name="connsiteX5" fmla="*/ 334662 w 4100212"/>
                    <a:gd name="connsiteY5" fmla="*/ 1313391 h 3572933"/>
                    <a:gd name="connsiteX6" fmla="*/ 78545 w 4100212"/>
                    <a:gd name="connsiteY6" fmla="*/ 896408 h 3572933"/>
                    <a:gd name="connsiteX7" fmla="*/ 13987 w 4100212"/>
                    <a:gd name="connsiteY7" fmla="*/ 647700 h 3572933"/>
                    <a:gd name="connsiteX8" fmla="*/ 314047 w 4100212"/>
                    <a:gd name="connsiteY8" fmla="*/ 401053 h 3572933"/>
                    <a:gd name="connsiteX9" fmla="*/ 491040 w 4100212"/>
                    <a:gd name="connsiteY9" fmla="*/ 465148 h 3572933"/>
                    <a:gd name="connsiteX10" fmla="*/ 634089 w 4100212"/>
                    <a:gd name="connsiteY10" fmla="*/ 666788 h 3572933"/>
                    <a:gd name="connsiteX11" fmla="*/ 752703 w 4100212"/>
                    <a:gd name="connsiteY11" fmla="*/ 969433 h 3572933"/>
                    <a:gd name="connsiteX12" fmla="*/ 925756 w 4100212"/>
                    <a:gd name="connsiteY12" fmla="*/ 1153583 h 3572933"/>
                    <a:gd name="connsiteX13" fmla="*/ 969662 w 4100212"/>
                    <a:gd name="connsiteY13" fmla="*/ 1083733 h 3572933"/>
                    <a:gd name="connsiteX14" fmla="*/ 948495 w 4100212"/>
                    <a:gd name="connsiteY14" fmla="*/ 914400 h 3572933"/>
                    <a:gd name="connsiteX15" fmla="*/ 968603 w 4100212"/>
                    <a:gd name="connsiteY15" fmla="*/ 832908 h 3572933"/>
                    <a:gd name="connsiteX16" fmla="*/ 970721 w 4100212"/>
                    <a:gd name="connsiteY16" fmla="*/ 607483 h 3572933"/>
                    <a:gd name="connsiteX17" fmla="*/ 1037396 w 4100212"/>
                    <a:gd name="connsiteY17" fmla="*/ 642408 h 3572933"/>
                    <a:gd name="connsiteX18" fmla="*/ 958021 w 4100212"/>
                    <a:gd name="connsiteY18" fmla="*/ 470958 h 3572933"/>
                    <a:gd name="connsiteX19" fmla="*/ 952728 w 4100212"/>
                    <a:gd name="connsiteY19" fmla="*/ 0 h 3572933"/>
                    <a:gd name="connsiteX20" fmla="*/ 1223662 w 4100212"/>
                    <a:gd name="connsiteY20" fmla="*/ 67733 h 3572933"/>
                    <a:gd name="connsiteX21" fmla="*/ 1299862 w 4100212"/>
                    <a:gd name="connsiteY21" fmla="*/ 127000 h 3572933"/>
                    <a:gd name="connsiteX22" fmla="*/ 1426862 w 4100212"/>
                    <a:gd name="connsiteY22" fmla="*/ 313266 h 3572933"/>
                    <a:gd name="connsiteX23" fmla="*/ 1638528 w 4100212"/>
                    <a:gd name="connsiteY23" fmla="*/ 635000 h 3572933"/>
                    <a:gd name="connsiteX24" fmla="*/ 1766587 w 4100212"/>
                    <a:gd name="connsiteY24" fmla="*/ 778933 h 3572933"/>
                    <a:gd name="connsiteX25" fmla="*/ 1934862 w 4100212"/>
                    <a:gd name="connsiteY25" fmla="*/ 1346200 h 3572933"/>
                    <a:gd name="connsiteX26" fmla="*/ 2281995 w 4100212"/>
                    <a:gd name="connsiteY26" fmla="*/ 2175933 h 3572933"/>
                    <a:gd name="connsiteX27" fmla="*/ 2655587 w 4100212"/>
                    <a:gd name="connsiteY27" fmla="*/ 2584450 h 3572933"/>
                    <a:gd name="connsiteX28" fmla="*/ 4100212 w 4100212"/>
                    <a:gd name="connsiteY28" fmla="*/ 3572933 h 3572933"/>
                    <a:gd name="connsiteX29" fmla="*/ 1812095 w 4100212"/>
                    <a:gd name="connsiteY29" fmla="*/ 3572933 h 3572933"/>
                    <a:gd name="connsiteX0" fmla="*/ 1812095 w 4100212"/>
                    <a:gd name="connsiteY0" fmla="*/ 3572933 h 3572933"/>
                    <a:gd name="connsiteX1" fmla="*/ 1272345 w 4100212"/>
                    <a:gd name="connsiteY1" fmla="*/ 3124200 h 3572933"/>
                    <a:gd name="connsiteX2" fmla="*/ 1062795 w 4100212"/>
                    <a:gd name="connsiteY2" fmla="*/ 2698750 h 3572933"/>
                    <a:gd name="connsiteX3" fmla="*/ 708253 w 4100212"/>
                    <a:gd name="connsiteY3" fmla="*/ 2232025 h 3572933"/>
                    <a:gd name="connsiteX4" fmla="*/ 615120 w 4100212"/>
                    <a:gd name="connsiteY4" fmla="*/ 1752600 h 3572933"/>
                    <a:gd name="connsiteX5" fmla="*/ 334662 w 4100212"/>
                    <a:gd name="connsiteY5" fmla="*/ 1313391 h 3572933"/>
                    <a:gd name="connsiteX6" fmla="*/ 78545 w 4100212"/>
                    <a:gd name="connsiteY6" fmla="*/ 896408 h 3572933"/>
                    <a:gd name="connsiteX7" fmla="*/ 13987 w 4100212"/>
                    <a:gd name="connsiteY7" fmla="*/ 647700 h 3572933"/>
                    <a:gd name="connsiteX8" fmla="*/ 314047 w 4100212"/>
                    <a:gd name="connsiteY8" fmla="*/ 401053 h 3572933"/>
                    <a:gd name="connsiteX9" fmla="*/ 505933 w 4100212"/>
                    <a:gd name="connsiteY9" fmla="*/ 450255 h 3572933"/>
                    <a:gd name="connsiteX10" fmla="*/ 634089 w 4100212"/>
                    <a:gd name="connsiteY10" fmla="*/ 666788 h 3572933"/>
                    <a:gd name="connsiteX11" fmla="*/ 752703 w 4100212"/>
                    <a:gd name="connsiteY11" fmla="*/ 969433 h 3572933"/>
                    <a:gd name="connsiteX12" fmla="*/ 925756 w 4100212"/>
                    <a:gd name="connsiteY12" fmla="*/ 1153583 h 3572933"/>
                    <a:gd name="connsiteX13" fmla="*/ 969662 w 4100212"/>
                    <a:gd name="connsiteY13" fmla="*/ 1083733 h 3572933"/>
                    <a:gd name="connsiteX14" fmla="*/ 948495 w 4100212"/>
                    <a:gd name="connsiteY14" fmla="*/ 914400 h 3572933"/>
                    <a:gd name="connsiteX15" fmla="*/ 968603 w 4100212"/>
                    <a:gd name="connsiteY15" fmla="*/ 832908 h 3572933"/>
                    <a:gd name="connsiteX16" fmla="*/ 970721 w 4100212"/>
                    <a:gd name="connsiteY16" fmla="*/ 607483 h 3572933"/>
                    <a:gd name="connsiteX17" fmla="*/ 1037396 w 4100212"/>
                    <a:gd name="connsiteY17" fmla="*/ 642408 h 3572933"/>
                    <a:gd name="connsiteX18" fmla="*/ 958021 w 4100212"/>
                    <a:gd name="connsiteY18" fmla="*/ 470958 h 3572933"/>
                    <a:gd name="connsiteX19" fmla="*/ 952728 w 4100212"/>
                    <a:gd name="connsiteY19" fmla="*/ 0 h 3572933"/>
                    <a:gd name="connsiteX20" fmla="*/ 1223662 w 4100212"/>
                    <a:gd name="connsiteY20" fmla="*/ 67733 h 3572933"/>
                    <a:gd name="connsiteX21" fmla="*/ 1299862 w 4100212"/>
                    <a:gd name="connsiteY21" fmla="*/ 127000 h 3572933"/>
                    <a:gd name="connsiteX22" fmla="*/ 1426862 w 4100212"/>
                    <a:gd name="connsiteY22" fmla="*/ 313266 h 3572933"/>
                    <a:gd name="connsiteX23" fmla="*/ 1638528 w 4100212"/>
                    <a:gd name="connsiteY23" fmla="*/ 635000 h 3572933"/>
                    <a:gd name="connsiteX24" fmla="*/ 1766587 w 4100212"/>
                    <a:gd name="connsiteY24" fmla="*/ 778933 h 3572933"/>
                    <a:gd name="connsiteX25" fmla="*/ 1934862 w 4100212"/>
                    <a:gd name="connsiteY25" fmla="*/ 1346200 h 3572933"/>
                    <a:gd name="connsiteX26" fmla="*/ 2281995 w 4100212"/>
                    <a:gd name="connsiteY26" fmla="*/ 2175933 h 3572933"/>
                    <a:gd name="connsiteX27" fmla="*/ 2655587 w 4100212"/>
                    <a:gd name="connsiteY27" fmla="*/ 2584450 h 3572933"/>
                    <a:gd name="connsiteX28" fmla="*/ 4100212 w 4100212"/>
                    <a:gd name="connsiteY28" fmla="*/ 3572933 h 3572933"/>
                    <a:gd name="connsiteX29" fmla="*/ 1812095 w 4100212"/>
                    <a:gd name="connsiteY29" fmla="*/ 3572933 h 3572933"/>
                    <a:gd name="connsiteX0" fmla="*/ 1736074 w 4024191"/>
                    <a:gd name="connsiteY0" fmla="*/ 3572933 h 3572933"/>
                    <a:gd name="connsiteX1" fmla="*/ 1196324 w 4024191"/>
                    <a:gd name="connsiteY1" fmla="*/ 3124200 h 3572933"/>
                    <a:gd name="connsiteX2" fmla="*/ 986774 w 4024191"/>
                    <a:gd name="connsiteY2" fmla="*/ 2698750 h 3572933"/>
                    <a:gd name="connsiteX3" fmla="*/ 632232 w 4024191"/>
                    <a:gd name="connsiteY3" fmla="*/ 2232025 h 3572933"/>
                    <a:gd name="connsiteX4" fmla="*/ 539099 w 4024191"/>
                    <a:gd name="connsiteY4" fmla="*/ 1752600 h 3572933"/>
                    <a:gd name="connsiteX5" fmla="*/ 258641 w 4024191"/>
                    <a:gd name="connsiteY5" fmla="*/ 1313391 h 3572933"/>
                    <a:gd name="connsiteX6" fmla="*/ 2524 w 4024191"/>
                    <a:gd name="connsiteY6" fmla="*/ 896408 h 3572933"/>
                    <a:gd name="connsiteX7" fmla="*/ 134059 w 4024191"/>
                    <a:gd name="connsiteY7" fmla="*/ 563306 h 3572933"/>
                    <a:gd name="connsiteX8" fmla="*/ 238026 w 4024191"/>
                    <a:gd name="connsiteY8" fmla="*/ 401053 h 3572933"/>
                    <a:gd name="connsiteX9" fmla="*/ 429912 w 4024191"/>
                    <a:gd name="connsiteY9" fmla="*/ 450255 h 3572933"/>
                    <a:gd name="connsiteX10" fmla="*/ 558068 w 4024191"/>
                    <a:gd name="connsiteY10" fmla="*/ 666788 h 3572933"/>
                    <a:gd name="connsiteX11" fmla="*/ 676682 w 4024191"/>
                    <a:gd name="connsiteY11" fmla="*/ 969433 h 3572933"/>
                    <a:gd name="connsiteX12" fmla="*/ 849735 w 4024191"/>
                    <a:gd name="connsiteY12" fmla="*/ 1153583 h 3572933"/>
                    <a:gd name="connsiteX13" fmla="*/ 893641 w 4024191"/>
                    <a:gd name="connsiteY13" fmla="*/ 1083733 h 3572933"/>
                    <a:gd name="connsiteX14" fmla="*/ 872474 w 4024191"/>
                    <a:gd name="connsiteY14" fmla="*/ 914400 h 3572933"/>
                    <a:gd name="connsiteX15" fmla="*/ 892582 w 4024191"/>
                    <a:gd name="connsiteY15" fmla="*/ 832908 h 3572933"/>
                    <a:gd name="connsiteX16" fmla="*/ 894700 w 4024191"/>
                    <a:gd name="connsiteY16" fmla="*/ 607483 h 3572933"/>
                    <a:gd name="connsiteX17" fmla="*/ 961375 w 4024191"/>
                    <a:gd name="connsiteY17" fmla="*/ 642408 h 3572933"/>
                    <a:gd name="connsiteX18" fmla="*/ 882000 w 4024191"/>
                    <a:gd name="connsiteY18" fmla="*/ 470958 h 3572933"/>
                    <a:gd name="connsiteX19" fmla="*/ 876707 w 4024191"/>
                    <a:gd name="connsiteY19" fmla="*/ 0 h 3572933"/>
                    <a:gd name="connsiteX20" fmla="*/ 1147641 w 4024191"/>
                    <a:gd name="connsiteY20" fmla="*/ 67733 h 3572933"/>
                    <a:gd name="connsiteX21" fmla="*/ 1223841 w 4024191"/>
                    <a:gd name="connsiteY21" fmla="*/ 127000 h 3572933"/>
                    <a:gd name="connsiteX22" fmla="*/ 1350841 w 4024191"/>
                    <a:gd name="connsiteY22" fmla="*/ 313266 h 3572933"/>
                    <a:gd name="connsiteX23" fmla="*/ 1562507 w 4024191"/>
                    <a:gd name="connsiteY23" fmla="*/ 635000 h 3572933"/>
                    <a:gd name="connsiteX24" fmla="*/ 1690566 w 4024191"/>
                    <a:gd name="connsiteY24" fmla="*/ 778933 h 3572933"/>
                    <a:gd name="connsiteX25" fmla="*/ 1858841 w 4024191"/>
                    <a:gd name="connsiteY25" fmla="*/ 1346200 h 3572933"/>
                    <a:gd name="connsiteX26" fmla="*/ 2205974 w 4024191"/>
                    <a:gd name="connsiteY26" fmla="*/ 2175933 h 3572933"/>
                    <a:gd name="connsiteX27" fmla="*/ 2579566 w 4024191"/>
                    <a:gd name="connsiteY27" fmla="*/ 2584450 h 3572933"/>
                    <a:gd name="connsiteX28" fmla="*/ 4024191 w 4024191"/>
                    <a:gd name="connsiteY28" fmla="*/ 3572933 h 3572933"/>
                    <a:gd name="connsiteX29" fmla="*/ 1736074 w 4024191"/>
                    <a:gd name="connsiteY29" fmla="*/ 3572933 h 3572933"/>
                    <a:gd name="connsiteX0" fmla="*/ 1602206 w 3890323"/>
                    <a:gd name="connsiteY0" fmla="*/ 3572933 h 3572933"/>
                    <a:gd name="connsiteX1" fmla="*/ 1062456 w 3890323"/>
                    <a:gd name="connsiteY1" fmla="*/ 3124200 h 3572933"/>
                    <a:gd name="connsiteX2" fmla="*/ 852906 w 3890323"/>
                    <a:gd name="connsiteY2" fmla="*/ 2698750 h 3572933"/>
                    <a:gd name="connsiteX3" fmla="*/ 498364 w 3890323"/>
                    <a:gd name="connsiteY3" fmla="*/ 2232025 h 3572933"/>
                    <a:gd name="connsiteX4" fmla="*/ 405231 w 3890323"/>
                    <a:gd name="connsiteY4" fmla="*/ 1752600 h 3572933"/>
                    <a:gd name="connsiteX5" fmla="*/ 124773 w 3890323"/>
                    <a:gd name="connsiteY5" fmla="*/ 1313391 h 3572933"/>
                    <a:gd name="connsiteX6" fmla="*/ 79642 w 3890323"/>
                    <a:gd name="connsiteY6" fmla="*/ 814496 h 3572933"/>
                    <a:gd name="connsiteX7" fmla="*/ 191 w 3890323"/>
                    <a:gd name="connsiteY7" fmla="*/ 563306 h 3572933"/>
                    <a:gd name="connsiteX8" fmla="*/ 104158 w 3890323"/>
                    <a:gd name="connsiteY8" fmla="*/ 401053 h 3572933"/>
                    <a:gd name="connsiteX9" fmla="*/ 296044 w 3890323"/>
                    <a:gd name="connsiteY9" fmla="*/ 450255 h 3572933"/>
                    <a:gd name="connsiteX10" fmla="*/ 424200 w 3890323"/>
                    <a:gd name="connsiteY10" fmla="*/ 666788 h 3572933"/>
                    <a:gd name="connsiteX11" fmla="*/ 542814 w 3890323"/>
                    <a:gd name="connsiteY11" fmla="*/ 969433 h 3572933"/>
                    <a:gd name="connsiteX12" fmla="*/ 715867 w 3890323"/>
                    <a:gd name="connsiteY12" fmla="*/ 1153583 h 3572933"/>
                    <a:gd name="connsiteX13" fmla="*/ 759773 w 3890323"/>
                    <a:gd name="connsiteY13" fmla="*/ 1083733 h 3572933"/>
                    <a:gd name="connsiteX14" fmla="*/ 738606 w 3890323"/>
                    <a:gd name="connsiteY14" fmla="*/ 914400 h 3572933"/>
                    <a:gd name="connsiteX15" fmla="*/ 758714 w 3890323"/>
                    <a:gd name="connsiteY15" fmla="*/ 832908 h 3572933"/>
                    <a:gd name="connsiteX16" fmla="*/ 760832 w 3890323"/>
                    <a:gd name="connsiteY16" fmla="*/ 607483 h 3572933"/>
                    <a:gd name="connsiteX17" fmla="*/ 827507 w 3890323"/>
                    <a:gd name="connsiteY17" fmla="*/ 642408 h 3572933"/>
                    <a:gd name="connsiteX18" fmla="*/ 748132 w 3890323"/>
                    <a:gd name="connsiteY18" fmla="*/ 470958 h 3572933"/>
                    <a:gd name="connsiteX19" fmla="*/ 742839 w 3890323"/>
                    <a:gd name="connsiteY19" fmla="*/ 0 h 3572933"/>
                    <a:gd name="connsiteX20" fmla="*/ 1013773 w 3890323"/>
                    <a:gd name="connsiteY20" fmla="*/ 67733 h 3572933"/>
                    <a:gd name="connsiteX21" fmla="*/ 1089973 w 3890323"/>
                    <a:gd name="connsiteY21" fmla="*/ 127000 h 3572933"/>
                    <a:gd name="connsiteX22" fmla="*/ 1216973 w 3890323"/>
                    <a:gd name="connsiteY22" fmla="*/ 313266 h 3572933"/>
                    <a:gd name="connsiteX23" fmla="*/ 1428639 w 3890323"/>
                    <a:gd name="connsiteY23" fmla="*/ 635000 h 3572933"/>
                    <a:gd name="connsiteX24" fmla="*/ 1556698 w 3890323"/>
                    <a:gd name="connsiteY24" fmla="*/ 778933 h 3572933"/>
                    <a:gd name="connsiteX25" fmla="*/ 1724973 w 3890323"/>
                    <a:gd name="connsiteY25" fmla="*/ 1346200 h 3572933"/>
                    <a:gd name="connsiteX26" fmla="*/ 2072106 w 3890323"/>
                    <a:gd name="connsiteY26" fmla="*/ 2175933 h 3572933"/>
                    <a:gd name="connsiteX27" fmla="*/ 2445698 w 3890323"/>
                    <a:gd name="connsiteY27" fmla="*/ 2584450 h 3572933"/>
                    <a:gd name="connsiteX28" fmla="*/ 3890323 w 3890323"/>
                    <a:gd name="connsiteY28" fmla="*/ 3572933 h 3572933"/>
                    <a:gd name="connsiteX29" fmla="*/ 1602206 w 3890323"/>
                    <a:gd name="connsiteY29" fmla="*/ 3572933 h 3572933"/>
                    <a:gd name="connsiteX0" fmla="*/ 1602375 w 3890492"/>
                    <a:gd name="connsiteY0" fmla="*/ 3572933 h 3572933"/>
                    <a:gd name="connsiteX1" fmla="*/ 1062625 w 3890492"/>
                    <a:gd name="connsiteY1" fmla="*/ 3124200 h 3572933"/>
                    <a:gd name="connsiteX2" fmla="*/ 853075 w 3890492"/>
                    <a:gd name="connsiteY2" fmla="*/ 2698750 h 3572933"/>
                    <a:gd name="connsiteX3" fmla="*/ 498533 w 3890492"/>
                    <a:gd name="connsiteY3" fmla="*/ 2232025 h 3572933"/>
                    <a:gd name="connsiteX4" fmla="*/ 405400 w 3890492"/>
                    <a:gd name="connsiteY4" fmla="*/ 1752600 h 3572933"/>
                    <a:gd name="connsiteX5" fmla="*/ 316071 w 3890492"/>
                    <a:gd name="connsiteY5" fmla="*/ 1251336 h 3572933"/>
                    <a:gd name="connsiteX6" fmla="*/ 79811 w 3890492"/>
                    <a:gd name="connsiteY6" fmla="*/ 814496 h 3572933"/>
                    <a:gd name="connsiteX7" fmla="*/ 360 w 3890492"/>
                    <a:gd name="connsiteY7" fmla="*/ 563306 h 3572933"/>
                    <a:gd name="connsiteX8" fmla="*/ 104327 w 3890492"/>
                    <a:gd name="connsiteY8" fmla="*/ 401053 h 3572933"/>
                    <a:gd name="connsiteX9" fmla="*/ 296213 w 3890492"/>
                    <a:gd name="connsiteY9" fmla="*/ 450255 h 3572933"/>
                    <a:gd name="connsiteX10" fmla="*/ 424369 w 3890492"/>
                    <a:gd name="connsiteY10" fmla="*/ 666788 h 3572933"/>
                    <a:gd name="connsiteX11" fmla="*/ 542983 w 3890492"/>
                    <a:gd name="connsiteY11" fmla="*/ 969433 h 3572933"/>
                    <a:gd name="connsiteX12" fmla="*/ 716036 w 3890492"/>
                    <a:gd name="connsiteY12" fmla="*/ 1153583 h 3572933"/>
                    <a:gd name="connsiteX13" fmla="*/ 759942 w 3890492"/>
                    <a:gd name="connsiteY13" fmla="*/ 1083733 h 3572933"/>
                    <a:gd name="connsiteX14" fmla="*/ 738775 w 3890492"/>
                    <a:gd name="connsiteY14" fmla="*/ 914400 h 3572933"/>
                    <a:gd name="connsiteX15" fmla="*/ 758883 w 3890492"/>
                    <a:gd name="connsiteY15" fmla="*/ 832908 h 3572933"/>
                    <a:gd name="connsiteX16" fmla="*/ 761001 w 3890492"/>
                    <a:gd name="connsiteY16" fmla="*/ 607483 h 3572933"/>
                    <a:gd name="connsiteX17" fmla="*/ 827676 w 3890492"/>
                    <a:gd name="connsiteY17" fmla="*/ 642408 h 3572933"/>
                    <a:gd name="connsiteX18" fmla="*/ 748301 w 3890492"/>
                    <a:gd name="connsiteY18" fmla="*/ 470958 h 3572933"/>
                    <a:gd name="connsiteX19" fmla="*/ 743008 w 3890492"/>
                    <a:gd name="connsiteY19" fmla="*/ 0 h 3572933"/>
                    <a:gd name="connsiteX20" fmla="*/ 1013942 w 3890492"/>
                    <a:gd name="connsiteY20" fmla="*/ 67733 h 3572933"/>
                    <a:gd name="connsiteX21" fmla="*/ 1090142 w 3890492"/>
                    <a:gd name="connsiteY21" fmla="*/ 127000 h 3572933"/>
                    <a:gd name="connsiteX22" fmla="*/ 1217142 w 3890492"/>
                    <a:gd name="connsiteY22" fmla="*/ 313266 h 3572933"/>
                    <a:gd name="connsiteX23" fmla="*/ 1428808 w 3890492"/>
                    <a:gd name="connsiteY23" fmla="*/ 635000 h 3572933"/>
                    <a:gd name="connsiteX24" fmla="*/ 1556867 w 3890492"/>
                    <a:gd name="connsiteY24" fmla="*/ 778933 h 3572933"/>
                    <a:gd name="connsiteX25" fmla="*/ 1725142 w 3890492"/>
                    <a:gd name="connsiteY25" fmla="*/ 1346200 h 3572933"/>
                    <a:gd name="connsiteX26" fmla="*/ 2072275 w 3890492"/>
                    <a:gd name="connsiteY26" fmla="*/ 2175933 h 3572933"/>
                    <a:gd name="connsiteX27" fmla="*/ 2445867 w 3890492"/>
                    <a:gd name="connsiteY27" fmla="*/ 2584450 h 3572933"/>
                    <a:gd name="connsiteX28" fmla="*/ 3890492 w 3890492"/>
                    <a:gd name="connsiteY28" fmla="*/ 3572933 h 3572933"/>
                    <a:gd name="connsiteX29" fmla="*/ 1602375 w 3890492"/>
                    <a:gd name="connsiteY29" fmla="*/ 3572933 h 3572933"/>
                    <a:gd name="connsiteX0" fmla="*/ 1602317 w 3890434"/>
                    <a:gd name="connsiteY0" fmla="*/ 3572933 h 3572933"/>
                    <a:gd name="connsiteX1" fmla="*/ 1062567 w 3890434"/>
                    <a:gd name="connsiteY1" fmla="*/ 3124200 h 3572933"/>
                    <a:gd name="connsiteX2" fmla="*/ 853017 w 3890434"/>
                    <a:gd name="connsiteY2" fmla="*/ 2698750 h 3572933"/>
                    <a:gd name="connsiteX3" fmla="*/ 498475 w 3890434"/>
                    <a:gd name="connsiteY3" fmla="*/ 2232025 h 3572933"/>
                    <a:gd name="connsiteX4" fmla="*/ 405342 w 3890434"/>
                    <a:gd name="connsiteY4" fmla="*/ 1752600 h 3572933"/>
                    <a:gd name="connsiteX5" fmla="*/ 273816 w 3890434"/>
                    <a:gd name="connsiteY5" fmla="*/ 1243890 h 3572933"/>
                    <a:gd name="connsiteX6" fmla="*/ 79753 w 3890434"/>
                    <a:gd name="connsiteY6" fmla="*/ 814496 h 3572933"/>
                    <a:gd name="connsiteX7" fmla="*/ 302 w 3890434"/>
                    <a:gd name="connsiteY7" fmla="*/ 563306 h 3572933"/>
                    <a:gd name="connsiteX8" fmla="*/ 104269 w 3890434"/>
                    <a:gd name="connsiteY8" fmla="*/ 401053 h 3572933"/>
                    <a:gd name="connsiteX9" fmla="*/ 296155 w 3890434"/>
                    <a:gd name="connsiteY9" fmla="*/ 450255 h 3572933"/>
                    <a:gd name="connsiteX10" fmla="*/ 424311 w 3890434"/>
                    <a:gd name="connsiteY10" fmla="*/ 666788 h 3572933"/>
                    <a:gd name="connsiteX11" fmla="*/ 542925 w 3890434"/>
                    <a:gd name="connsiteY11" fmla="*/ 969433 h 3572933"/>
                    <a:gd name="connsiteX12" fmla="*/ 715978 w 3890434"/>
                    <a:gd name="connsiteY12" fmla="*/ 1153583 h 3572933"/>
                    <a:gd name="connsiteX13" fmla="*/ 759884 w 3890434"/>
                    <a:gd name="connsiteY13" fmla="*/ 1083733 h 3572933"/>
                    <a:gd name="connsiteX14" fmla="*/ 738717 w 3890434"/>
                    <a:gd name="connsiteY14" fmla="*/ 914400 h 3572933"/>
                    <a:gd name="connsiteX15" fmla="*/ 758825 w 3890434"/>
                    <a:gd name="connsiteY15" fmla="*/ 832908 h 3572933"/>
                    <a:gd name="connsiteX16" fmla="*/ 760943 w 3890434"/>
                    <a:gd name="connsiteY16" fmla="*/ 607483 h 3572933"/>
                    <a:gd name="connsiteX17" fmla="*/ 827618 w 3890434"/>
                    <a:gd name="connsiteY17" fmla="*/ 642408 h 3572933"/>
                    <a:gd name="connsiteX18" fmla="*/ 748243 w 3890434"/>
                    <a:gd name="connsiteY18" fmla="*/ 470958 h 3572933"/>
                    <a:gd name="connsiteX19" fmla="*/ 742950 w 3890434"/>
                    <a:gd name="connsiteY19" fmla="*/ 0 h 3572933"/>
                    <a:gd name="connsiteX20" fmla="*/ 1013884 w 3890434"/>
                    <a:gd name="connsiteY20" fmla="*/ 67733 h 3572933"/>
                    <a:gd name="connsiteX21" fmla="*/ 1090084 w 3890434"/>
                    <a:gd name="connsiteY21" fmla="*/ 127000 h 3572933"/>
                    <a:gd name="connsiteX22" fmla="*/ 1217084 w 3890434"/>
                    <a:gd name="connsiteY22" fmla="*/ 313266 h 3572933"/>
                    <a:gd name="connsiteX23" fmla="*/ 1428750 w 3890434"/>
                    <a:gd name="connsiteY23" fmla="*/ 635000 h 3572933"/>
                    <a:gd name="connsiteX24" fmla="*/ 1556809 w 3890434"/>
                    <a:gd name="connsiteY24" fmla="*/ 778933 h 3572933"/>
                    <a:gd name="connsiteX25" fmla="*/ 1725084 w 3890434"/>
                    <a:gd name="connsiteY25" fmla="*/ 1346200 h 3572933"/>
                    <a:gd name="connsiteX26" fmla="*/ 2072217 w 3890434"/>
                    <a:gd name="connsiteY26" fmla="*/ 2175933 h 3572933"/>
                    <a:gd name="connsiteX27" fmla="*/ 2445809 w 3890434"/>
                    <a:gd name="connsiteY27" fmla="*/ 2584450 h 3572933"/>
                    <a:gd name="connsiteX28" fmla="*/ 3890434 w 3890434"/>
                    <a:gd name="connsiteY28" fmla="*/ 3572933 h 3572933"/>
                    <a:gd name="connsiteX29" fmla="*/ 1602317 w 3890434"/>
                    <a:gd name="connsiteY29" fmla="*/ 3572933 h 3572933"/>
                    <a:gd name="connsiteX0" fmla="*/ 1602317 w 3890434"/>
                    <a:gd name="connsiteY0" fmla="*/ 3572933 h 3572933"/>
                    <a:gd name="connsiteX1" fmla="*/ 1062567 w 3890434"/>
                    <a:gd name="connsiteY1" fmla="*/ 3124200 h 3572933"/>
                    <a:gd name="connsiteX2" fmla="*/ 853017 w 3890434"/>
                    <a:gd name="connsiteY2" fmla="*/ 2698750 h 3572933"/>
                    <a:gd name="connsiteX3" fmla="*/ 498475 w 3890434"/>
                    <a:gd name="connsiteY3" fmla="*/ 2232025 h 3572933"/>
                    <a:gd name="connsiteX4" fmla="*/ 405342 w 3890434"/>
                    <a:gd name="connsiteY4" fmla="*/ 1752600 h 3572933"/>
                    <a:gd name="connsiteX5" fmla="*/ 273816 w 3890434"/>
                    <a:gd name="connsiteY5" fmla="*/ 1243890 h 3572933"/>
                    <a:gd name="connsiteX6" fmla="*/ 79753 w 3890434"/>
                    <a:gd name="connsiteY6" fmla="*/ 814496 h 3572933"/>
                    <a:gd name="connsiteX7" fmla="*/ 302 w 3890434"/>
                    <a:gd name="connsiteY7" fmla="*/ 563306 h 3572933"/>
                    <a:gd name="connsiteX8" fmla="*/ 104269 w 3890434"/>
                    <a:gd name="connsiteY8" fmla="*/ 401053 h 3572933"/>
                    <a:gd name="connsiteX9" fmla="*/ 296155 w 3890434"/>
                    <a:gd name="connsiteY9" fmla="*/ 450255 h 3572933"/>
                    <a:gd name="connsiteX10" fmla="*/ 424311 w 3890434"/>
                    <a:gd name="connsiteY10" fmla="*/ 666788 h 3572933"/>
                    <a:gd name="connsiteX11" fmla="*/ 542925 w 3890434"/>
                    <a:gd name="connsiteY11" fmla="*/ 969433 h 3572933"/>
                    <a:gd name="connsiteX12" fmla="*/ 715978 w 3890434"/>
                    <a:gd name="connsiteY12" fmla="*/ 1153583 h 3572933"/>
                    <a:gd name="connsiteX13" fmla="*/ 759884 w 3890434"/>
                    <a:gd name="connsiteY13" fmla="*/ 1083733 h 3572933"/>
                    <a:gd name="connsiteX14" fmla="*/ 738717 w 3890434"/>
                    <a:gd name="connsiteY14" fmla="*/ 914400 h 3572933"/>
                    <a:gd name="connsiteX15" fmla="*/ 758825 w 3890434"/>
                    <a:gd name="connsiteY15" fmla="*/ 832908 h 3572933"/>
                    <a:gd name="connsiteX16" fmla="*/ 760943 w 3890434"/>
                    <a:gd name="connsiteY16" fmla="*/ 607483 h 3572933"/>
                    <a:gd name="connsiteX17" fmla="*/ 827618 w 3890434"/>
                    <a:gd name="connsiteY17" fmla="*/ 642408 h 3572933"/>
                    <a:gd name="connsiteX18" fmla="*/ 748243 w 3890434"/>
                    <a:gd name="connsiteY18" fmla="*/ 470958 h 3572933"/>
                    <a:gd name="connsiteX19" fmla="*/ 742950 w 3890434"/>
                    <a:gd name="connsiteY19" fmla="*/ 0 h 3572933"/>
                    <a:gd name="connsiteX20" fmla="*/ 1013884 w 3890434"/>
                    <a:gd name="connsiteY20" fmla="*/ 67733 h 3572933"/>
                    <a:gd name="connsiteX21" fmla="*/ 1090084 w 3890434"/>
                    <a:gd name="connsiteY21" fmla="*/ 127000 h 3572933"/>
                    <a:gd name="connsiteX22" fmla="*/ 1217084 w 3890434"/>
                    <a:gd name="connsiteY22" fmla="*/ 313266 h 3572933"/>
                    <a:gd name="connsiteX23" fmla="*/ 1428750 w 3890434"/>
                    <a:gd name="connsiteY23" fmla="*/ 635000 h 3572933"/>
                    <a:gd name="connsiteX24" fmla="*/ 1556809 w 3890434"/>
                    <a:gd name="connsiteY24" fmla="*/ 778933 h 3572933"/>
                    <a:gd name="connsiteX25" fmla="*/ 1725084 w 3890434"/>
                    <a:gd name="connsiteY25" fmla="*/ 1346200 h 3572933"/>
                    <a:gd name="connsiteX26" fmla="*/ 2072217 w 3890434"/>
                    <a:gd name="connsiteY26" fmla="*/ 2175933 h 3572933"/>
                    <a:gd name="connsiteX27" fmla="*/ 2445809 w 3890434"/>
                    <a:gd name="connsiteY27" fmla="*/ 2584450 h 3572933"/>
                    <a:gd name="connsiteX28" fmla="*/ 3890434 w 3890434"/>
                    <a:gd name="connsiteY28" fmla="*/ 3572933 h 3572933"/>
                    <a:gd name="connsiteX29" fmla="*/ 1602317 w 3890434"/>
                    <a:gd name="connsiteY29" fmla="*/ 3572933 h 3572933"/>
                    <a:gd name="connsiteX0" fmla="*/ 1602484 w 3890601"/>
                    <a:gd name="connsiteY0" fmla="*/ 3572933 h 3572933"/>
                    <a:gd name="connsiteX1" fmla="*/ 1062734 w 3890601"/>
                    <a:gd name="connsiteY1" fmla="*/ 3124200 h 3572933"/>
                    <a:gd name="connsiteX2" fmla="*/ 853184 w 3890601"/>
                    <a:gd name="connsiteY2" fmla="*/ 2698750 h 3572933"/>
                    <a:gd name="connsiteX3" fmla="*/ 498642 w 3890601"/>
                    <a:gd name="connsiteY3" fmla="*/ 2232025 h 3572933"/>
                    <a:gd name="connsiteX4" fmla="*/ 405509 w 3890601"/>
                    <a:gd name="connsiteY4" fmla="*/ 1752600 h 3572933"/>
                    <a:gd name="connsiteX5" fmla="*/ 368306 w 3890601"/>
                    <a:gd name="connsiteY5" fmla="*/ 1363035 h 3572933"/>
                    <a:gd name="connsiteX6" fmla="*/ 79920 w 3890601"/>
                    <a:gd name="connsiteY6" fmla="*/ 814496 h 3572933"/>
                    <a:gd name="connsiteX7" fmla="*/ 469 w 3890601"/>
                    <a:gd name="connsiteY7" fmla="*/ 563306 h 3572933"/>
                    <a:gd name="connsiteX8" fmla="*/ 104436 w 3890601"/>
                    <a:gd name="connsiteY8" fmla="*/ 401053 h 3572933"/>
                    <a:gd name="connsiteX9" fmla="*/ 296322 w 3890601"/>
                    <a:gd name="connsiteY9" fmla="*/ 450255 h 3572933"/>
                    <a:gd name="connsiteX10" fmla="*/ 424478 w 3890601"/>
                    <a:gd name="connsiteY10" fmla="*/ 666788 h 3572933"/>
                    <a:gd name="connsiteX11" fmla="*/ 543092 w 3890601"/>
                    <a:gd name="connsiteY11" fmla="*/ 969433 h 3572933"/>
                    <a:gd name="connsiteX12" fmla="*/ 716145 w 3890601"/>
                    <a:gd name="connsiteY12" fmla="*/ 1153583 h 3572933"/>
                    <a:gd name="connsiteX13" fmla="*/ 760051 w 3890601"/>
                    <a:gd name="connsiteY13" fmla="*/ 1083733 h 3572933"/>
                    <a:gd name="connsiteX14" fmla="*/ 738884 w 3890601"/>
                    <a:gd name="connsiteY14" fmla="*/ 914400 h 3572933"/>
                    <a:gd name="connsiteX15" fmla="*/ 758992 w 3890601"/>
                    <a:gd name="connsiteY15" fmla="*/ 832908 h 3572933"/>
                    <a:gd name="connsiteX16" fmla="*/ 761110 w 3890601"/>
                    <a:gd name="connsiteY16" fmla="*/ 607483 h 3572933"/>
                    <a:gd name="connsiteX17" fmla="*/ 827785 w 3890601"/>
                    <a:gd name="connsiteY17" fmla="*/ 642408 h 3572933"/>
                    <a:gd name="connsiteX18" fmla="*/ 748410 w 3890601"/>
                    <a:gd name="connsiteY18" fmla="*/ 470958 h 3572933"/>
                    <a:gd name="connsiteX19" fmla="*/ 743117 w 3890601"/>
                    <a:gd name="connsiteY19" fmla="*/ 0 h 3572933"/>
                    <a:gd name="connsiteX20" fmla="*/ 1014051 w 3890601"/>
                    <a:gd name="connsiteY20" fmla="*/ 67733 h 3572933"/>
                    <a:gd name="connsiteX21" fmla="*/ 1090251 w 3890601"/>
                    <a:gd name="connsiteY21" fmla="*/ 127000 h 3572933"/>
                    <a:gd name="connsiteX22" fmla="*/ 1217251 w 3890601"/>
                    <a:gd name="connsiteY22" fmla="*/ 313266 h 3572933"/>
                    <a:gd name="connsiteX23" fmla="*/ 1428917 w 3890601"/>
                    <a:gd name="connsiteY23" fmla="*/ 635000 h 3572933"/>
                    <a:gd name="connsiteX24" fmla="*/ 1556976 w 3890601"/>
                    <a:gd name="connsiteY24" fmla="*/ 778933 h 3572933"/>
                    <a:gd name="connsiteX25" fmla="*/ 1725251 w 3890601"/>
                    <a:gd name="connsiteY25" fmla="*/ 1346200 h 3572933"/>
                    <a:gd name="connsiteX26" fmla="*/ 2072384 w 3890601"/>
                    <a:gd name="connsiteY26" fmla="*/ 2175933 h 3572933"/>
                    <a:gd name="connsiteX27" fmla="*/ 2445976 w 3890601"/>
                    <a:gd name="connsiteY27" fmla="*/ 2584450 h 3572933"/>
                    <a:gd name="connsiteX28" fmla="*/ 3890601 w 3890601"/>
                    <a:gd name="connsiteY28" fmla="*/ 3572933 h 3572933"/>
                    <a:gd name="connsiteX29" fmla="*/ 1602484 w 3890601"/>
                    <a:gd name="connsiteY29" fmla="*/ 3572933 h 3572933"/>
                    <a:gd name="connsiteX0" fmla="*/ 1602376 w 3890493"/>
                    <a:gd name="connsiteY0" fmla="*/ 3572933 h 3572933"/>
                    <a:gd name="connsiteX1" fmla="*/ 1062626 w 3890493"/>
                    <a:gd name="connsiteY1" fmla="*/ 3124200 h 3572933"/>
                    <a:gd name="connsiteX2" fmla="*/ 853076 w 3890493"/>
                    <a:gd name="connsiteY2" fmla="*/ 2698750 h 3572933"/>
                    <a:gd name="connsiteX3" fmla="*/ 498534 w 3890493"/>
                    <a:gd name="connsiteY3" fmla="*/ 2232025 h 3572933"/>
                    <a:gd name="connsiteX4" fmla="*/ 405401 w 3890493"/>
                    <a:gd name="connsiteY4" fmla="*/ 1752600 h 3572933"/>
                    <a:gd name="connsiteX5" fmla="*/ 316072 w 3890493"/>
                    <a:gd name="connsiteY5" fmla="*/ 1315874 h 3572933"/>
                    <a:gd name="connsiteX6" fmla="*/ 79812 w 3890493"/>
                    <a:gd name="connsiteY6" fmla="*/ 814496 h 3572933"/>
                    <a:gd name="connsiteX7" fmla="*/ 361 w 3890493"/>
                    <a:gd name="connsiteY7" fmla="*/ 563306 h 3572933"/>
                    <a:gd name="connsiteX8" fmla="*/ 104328 w 3890493"/>
                    <a:gd name="connsiteY8" fmla="*/ 401053 h 3572933"/>
                    <a:gd name="connsiteX9" fmla="*/ 296214 w 3890493"/>
                    <a:gd name="connsiteY9" fmla="*/ 450255 h 3572933"/>
                    <a:gd name="connsiteX10" fmla="*/ 424370 w 3890493"/>
                    <a:gd name="connsiteY10" fmla="*/ 666788 h 3572933"/>
                    <a:gd name="connsiteX11" fmla="*/ 542984 w 3890493"/>
                    <a:gd name="connsiteY11" fmla="*/ 969433 h 3572933"/>
                    <a:gd name="connsiteX12" fmla="*/ 716037 w 3890493"/>
                    <a:gd name="connsiteY12" fmla="*/ 1153583 h 3572933"/>
                    <a:gd name="connsiteX13" fmla="*/ 759943 w 3890493"/>
                    <a:gd name="connsiteY13" fmla="*/ 1083733 h 3572933"/>
                    <a:gd name="connsiteX14" fmla="*/ 738776 w 3890493"/>
                    <a:gd name="connsiteY14" fmla="*/ 914400 h 3572933"/>
                    <a:gd name="connsiteX15" fmla="*/ 758884 w 3890493"/>
                    <a:gd name="connsiteY15" fmla="*/ 832908 h 3572933"/>
                    <a:gd name="connsiteX16" fmla="*/ 761002 w 3890493"/>
                    <a:gd name="connsiteY16" fmla="*/ 607483 h 3572933"/>
                    <a:gd name="connsiteX17" fmla="*/ 827677 w 3890493"/>
                    <a:gd name="connsiteY17" fmla="*/ 642408 h 3572933"/>
                    <a:gd name="connsiteX18" fmla="*/ 748302 w 3890493"/>
                    <a:gd name="connsiteY18" fmla="*/ 470958 h 3572933"/>
                    <a:gd name="connsiteX19" fmla="*/ 743009 w 3890493"/>
                    <a:gd name="connsiteY19" fmla="*/ 0 h 3572933"/>
                    <a:gd name="connsiteX20" fmla="*/ 1013943 w 3890493"/>
                    <a:gd name="connsiteY20" fmla="*/ 67733 h 3572933"/>
                    <a:gd name="connsiteX21" fmla="*/ 1090143 w 3890493"/>
                    <a:gd name="connsiteY21" fmla="*/ 127000 h 3572933"/>
                    <a:gd name="connsiteX22" fmla="*/ 1217143 w 3890493"/>
                    <a:gd name="connsiteY22" fmla="*/ 313266 h 3572933"/>
                    <a:gd name="connsiteX23" fmla="*/ 1428809 w 3890493"/>
                    <a:gd name="connsiteY23" fmla="*/ 635000 h 3572933"/>
                    <a:gd name="connsiteX24" fmla="*/ 1556868 w 3890493"/>
                    <a:gd name="connsiteY24" fmla="*/ 778933 h 3572933"/>
                    <a:gd name="connsiteX25" fmla="*/ 1725143 w 3890493"/>
                    <a:gd name="connsiteY25" fmla="*/ 1346200 h 3572933"/>
                    <a:gd name="connsiteX26" fmla="*/ 2072276 w 3890493"/>
                    <a:gd name="connsiteY26" fmla="*/ 2175933 h 3572933"/>
                    <a:gd name="connsiteX27" fmla="*/ 2445868 w 3890493"/>
                    <a:gd name="connsiteY27" fmla="*/ 2584450 h 3572933"/>
                    <a:gd name="connsiteX28" fmla="*/ 3890493 w 3890493"/>
                    <a:gd name="connsiteY28" fmla="*/ 3572933 h 3572933"/>
                    <a:gd name="connsiteX29" fmla="*/ 1602376 w 3890493"/>
                    <a:gd name="connsiteY29" fmla="*/ 3572933 h 3572933"/>
                    <a:gd name="connsiteX0" fmla="*/ 1602376 w 3890493"/>
                    <a:gd name="connsiteY0" fmla="*/ 3572933 h 3572933"/>
                    <a:gd name="connsiteX1" fmla="*/ 1062626 w 3890493"/>
                    <a:gd name="connsiteY1" fmla="*/ 3124200 h 3572933"/>
                    <a:gd name="connsiteX2" fmla="*/ 853076 w 3890493"/>
                    <a:gd name="connsiteY2" fmla="*/ 2698750 h 3572933"/>
                    <a:gd name="connsiteX3" fmla="*/ 498534 w 3890493"/>
                    <a:gd name="connsiteY3" fmla="*/ 2232025 h 3572933"/>
                    <a:gd name="connsiteX4" fmla="*/ 405401 w 3890493"/>
                    <a:gd name="connsiteY4" fmla="*/ 1752600 h 3572933"/>
                    <a:gd name="connsiteX5" fmla="*/ 316072 w 3890493"/>
                    <a:gd name="connsiteY5" fmla="*/ 1315874 h 3572933"/>
                    <a:gd name="connsiteX6" fmla="*/ 79812 w 3890493"/>
                    <a:gd name="connsiteY6" fmla="*/ 814496 h 3572933"/>
                    <a:gd name="connsiteX7" fmla="*/ 361 w 3890493"/>
                    <a:gd name="connsiteY7" fmla="*/ 563306 h 3572933"/>
                    <a:gd name="connsiteX8" fmla="*/ 104328 w 3890493"/>
                    <a:gd name="connsiteY8" fmla="*/ 401053 h 3572933"/>
                    <a:gd name="connsiteX9" fmla="*/ 296214 w 3890493"/>
                    <a:gd name="connsiteY9" fmla="*/ 450255 h 3572933"/>
                    <a:gd name="connsiteX10" fmla="*/ 424370 w 3890493"/>
                    <a:gd name="connsiteY10" fmla="*/ 666788 h 3572933"/>
                    <a:gd name="connsiteX11" fmla="*/ 542984 w 3890493"/>
                    <a:gd name="connsiteY11" fmla="*/ 969433 h 3572933"/>
                    <a:gd name="connsiteX12" fmla="*/ 716037 w 3890493"/>
                    <a:gd name="connsiteY12" fmla="*/ 1153583 h 3572933"/>
                    <a:gd name="connsiteX13" fmla="*/ 759943 w 3890493"/>
                    <a:gd name="connsiteY13" fmla="*/ 1083733 h 3572933"/>
                    <a:gd name="connsiteX14" fmla="*/ 738776 w 3890493"/>
                    <a:gd name="connsiteY14" fmla="*/ 914400 h 3572933"/>
                    <a:gd name="connsiteX15" fmla="*/ 758884 w 3890493"/>
                    <a:gd name="connsiteY15" fmla="*/ 832908 h 3572933"/>
                    <a:gd name="connsiteX16" fmla="*/ 761002 w 3890493"/>
                    <a:gd name="connsiteY16" fmla="*/ 607483 h 3572933"/>
                    <a:gd name="connsiteX17" fmla="*/ 827677 w 3890493"/>
                    <a:gd name="connsiteY17" fmla="*/ 642408 h 3572933"/>
                    <a:gd name="connsiteX18" fmla="*/ 748302 w 3890493"/>
                    <a:gd name="connsiteY18" fmla="*/ 470958 h 3572933"/>
                    <a:gd name="connsiteX19" fmla="*/ 743009 w 3890493"/>
                    <a:gd name="connsiteY19" fmla="*/ 0 h 3572933"/>
                    <a:gd name="connsiteX20" fmla="*/ 1013943 w 3890493"/>
                    <a:gd name="connsiteY20" fmla="*/ 67733 h 3572933"/>
                    <a:gd name="connsiteX21" fmla="*/ 1090143 w 3890493"/>
                    <a:gd name="connsiteY21" fmla="*/ 127000 h 3572933"/>
                    <a:gd name="connsiteX22" fmla="*/ 1217143 w 3890493"/>
                    <a:gd name="connsiteY22" fmla="*/ 313266 h 3572933"/>
                    <a:gd name="connsiteX23" fmla="*/ 1428809 w 3890493"/>
                    <a:gd name="connsiteY23" fmla="*/ 635000 h 3572933"/>
                    <a:gd name="connsiteX24" fmla="*/ 1556868 w 3890493"/>
                    <a:gd name="connsiteY24" fmla="*/ 778933 h 3572933"/>
                    <a:gd name="connsiteX25" fmla="*/ 1725143 w 3890493"/>
                    <a:gd name="connsiteY25" fmla="*/ 1346200 h 3572933"/>
                    <a:gd name="connsiteX26" fmla="*/ 2072276 w 3890493"/>
                    <a:gd name="connsiteY26" fmla="*/ 2175933 h 3572933"/>
                    <a:gd name="connsiteX27" fmla="*/ 2445868 w 3890493"/>
                    <a:gd name="connsiteY27" fmla="*/ 2584450 h 3572933"/>
                    <a:gd name="connsiteX28" fmla="*/ 3890493 w 3890493"/>
                    <a:gd name="connsiteY28" fmla="*/ 3572933 h 3572933"/>
                    <a:gd name="connsiteX29" fmla="*/ 1602376 w 3890493"/>
                    <a:gd name="connsiteY29" fmla="*/ 3572933 h 3572933"/>
                    <a:gd name="connsiteX0" fmla="*/ 1602376 w 3890493"/>
                    <a:gd name="connsiteY0" fmla="*/ 3572933 h 3572933"/>
                    <a:gd name="connsiteX1" fmla="*/ 1062626 w 3890493"/>
                    <a:gd name="connsiteY1" fmla="*/ 3124200 h 3572933"/>
                    <a:gd name="connsiteX2" fmla="*/ 853076 w 3890493"/>
                    <a:gd name="connsiteY2" fmla="*/ 2698750 h 3572933"/>
                    <a:gd name="connsiteX3" fmla="*/ 498534 w 3890493"/>
                    <a:gd name="connsiteY3" fmla="*/ 2232025 h 3572933"/>
                    <a:gd name="connsiteX4" fmla="*/ 405401 w 3890493"/>
                    <a:gd name="connsiteY4" fmla="*/ 1752600 h 3572933"/>
                    <a:gd name="connsiteX5" fmla="*/ 316072 w 3890493"/>
                    <a:gd name="connsiteY5" fmla="*/ 1315874 h 3572933"/>
                    <a:gd name="connsiteX6" fmla="*/ 79812 w 3890493"/>
                    <a:gd name="connsiteY6" fmla="*/ 814496 h 3572933"/>
                    <a:gd name="connsiteX7" fmla="*/ 361 w 3890493"/>
                    <a:gd name="connsiteY7" fmla="*/ 563306 h 3572933"/>
                    <a:gd name="connsiteX8" fmla="*/ 104328 w 3890493"/>
                    <a:gd name="connsiteY8" fmla="*/ 401053 h 3572933"/>
                    <a:gd name="connsiteX9" fmla="*/ 296214 w 3890493"/>
                    <a:gd name="connsiteY9" fmla="*/ 450255 h 3572933"/>
                    <a:gd name="connsiteX10" fmla="*/ 424370 w 3890493"/>
                    <a:gd name="connsiteY10" fmla="*/ 666788 h 3572933"/>
                    <a:gd name="connsiteX11" fmla="*/ 542984 w 3890493"/>
                    <a:gd name="connsiteY11" fmla="*/ 969433 h 3572933"/>
                    <a:gd name="connsiteX12" fmla="*/ 716037 w 3890493"/>
                    <a:gd name="connsiteY12" fmla="*/ 1153583 h 3572933"/>
                    <a:gd name="connsiteX13" fmla="*/ 759943 w 3890493"/>
                    <a:gd name="connsiteY13" fmla="*/ 1083733 h 3572933"/>
                    <a:gd name="connsiteX14" fmla="*/ 738776 w 3890493"/>
                    <a:gd name="connsiteY14" fmla="*/ 914400 h 3572933"/>
                    <a:gd name="connsiteX15" fmla="*/ 758884 w 3890493"/>
                    <a:gd name="connsiteY15" fmla="*/ 832908 h 3572933"/>
                    <a:gd name="connsiteX16" fmla="*/ 761002 w 3890493"/>
                    <a:gd name="connsiteY16" fmla="*/ 607483 h 3572933"/>
                    <a:gd name="connsiteX17" fmla="*/ 827677 w 3890493"/>
                    <a:gd name="connsiteY17" fmla="*/ 642408 h 3572933"/>
                    <a:gd name="connsiteX18" fmla="*/ 748302 w 3890493"/>
                    <a:gd name="connsiteY18" fmla="*/ 470958 h 3572933"/>
                    <a:gd name="connsiteX19" fmla="*/ 743009 w 3890493"/>
                    <a:gd name="connsiteY19" fmla="*/ 0 h 3572933"/>
                    <a:gd name="connsiteX20" fmla="*/ 1013943 w 3890493"/>
                    <a:gd name="connsiteY20" fmla="*/ 67733 h 3572933"/>
                    <a:gd name="connsiteX21" fmla="*/ 1090143 w 3890493"/>
                    <a:gd name="connsiteY21" fmla="*/ 127000 h 3572933"/>
                    <a:gd name="connsiteX22" fmla="*/ 1217143 w 3890493"/>
                    <a:gd name="connsiteY22" fmla="*/ 313266 h 3572933"/>
                    <a:gd name="connsiteX23" fmla="*/ 1428809 w 3890493"/>
                    <a:gd name="connsiteY23" fmla="*/ 635000 h 3572933"/>
                    <a:gd name="connsiteX24" fmla="*/ 1556868 w 3890493"/>
                    <a:gd name="connsiteY24" fmla="*/ 778933 h 3572933"/>
                    <a:gd name="connsiteX25" fmla="*/ 1725143 w 3890493"/>
                    <a:gd name="connsiteY25" fmla="*/ 1346200 h 3572933"/>
                    <a:gd name="connsiteX26" fmla="*/ 2072276 w 3890493"/>
                    <a:gd name="connsiteY26" fmla="*/ 2175933 h 3572933"/>
                    <a:gd name="connsiteX27" fmla="*/ 2445868 w 3890493"/>
                    <a:gd name="connsiteY27" fmla="*/ 2584450 h 3572933"/>
                    <a:gd name="connsiteX28" fmla="*/ 3890493 w 3890493"/>
                    <a:gd name="connsiteY28" fmla="*/ 3572933 h 3572933"/>
                    <a:gd name="connsiteX29" fmla="*/ 1602376 w 3890493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43196 w 3890705"/>
                    <a:gd name="connsiteY11" fmla="*/ 969433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43196 w 3890705"/>
                    <a:gd name="connsiteY11" fmla="*/ 969433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58089 w 3890705"/>
                    <a:gd name="connsiteY11" fmla="*/ 954540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  <a:gd name="connsiteX0" fmla="*/ 1602588 w 3890705"/>
                    <a:gd name="connsiteY0" fmla="*/ 3572933 h 3572933"/>
                    <a:gd name="connsiteX1" fmla="*/ 1062838 w 3890705"/>
                    <a:gd name="connsiteY1" fmla="*/ 3124200 h 3572933"/>
                    <a:gd name="connsiteX2" fmla="*/ 853288 w 3890705"/>
                    <a:gd name="connsiteY2" fmla="*/ 2698750 h 3572933"/>
                    <a:gd name="connsiteX3" fmla="*/ 498746 w 3890705"/>
                    <a:gd name="connsiteY3" fmla="*/ 2232025 h 3572933"/>
                    <a:gd name="connsiteX4" fmla="*/ 405613 w 3890705"/>
                    <a:gd name="connsiteY4" fmla="*/ 1752600 h 3572933"/>
                    <a:gd name="connsiteX5" fmla="*/ 316284 w 3890705"/>
                    <a:gd name="connsiteY5" fmla="*/ 1315874 h 3572933"/>
                    <a:gd name="connsiteX6" fmla="*/ 75060 w 3890705"/>
                    <a:gd name="connsiteY6" fmla="*/ 839318 h 3572933"/>
                    <a:gd name="connsiteX7" fmla="*/ 573 w 3890705"/>
                    <a:gd name="connsiteY7" fmla="*/ 563306 h 3572933"/>
                    <a:gd name="connsiteX8" fmla="*/ 104540 w 3890705"/>
                    <a:gd name="connsiteY8" fmla="*/ 401053 h 3572933"/>
                    <a:gd name="connsiteX9" fmla="*/ 296426 w 3890705"/>
                    <a:gd name="connsiteY9" fmla="*/ 450255 h 3572933"/>
                    <a:gd name="connsiteX10" fmla="*/ 424582 w 3890705"/>
                    <a:gd name="connsiteY10" fmla="*/ 666788 h 3572933"/>
                    <a:gd name="connsiteX11" fmla="*/ 558089 w 3890705"/>
                    <a:gd name="connsiteY11" fmla="*/ 954540 h 3572933"/>
                    <a:gd name="connsiteX12" fmla="*/ 716249 w 3890705"/>
                    <a:gd name="connsiteY12" fmla="*/ 1153583 h 3572933"/>
                    <a:gd name="connsiteX13" fmla="*/ 760155 w 3890705"/>
                    <a:gd name="connsiteY13" fmla="*/ 1083733 h 3572933"/>
                    <a:gd name="connsiteX14" fmla="*/ 738988 w 3890705"/>
                    <a:gd name="connsiteY14" fmla="*/ 914400 h 3572933"/>
                    <a:gd name="connsiteX15" fmla="*/ 759096 w 3890705"/>
                    <a:gd name="connsiteY15" fmla="*/ 832908 h 3572933"/>
                    <a:gd name="connsiteX16" fmla="*/ 761214 w 3890705"/>
                    <a:gd name="connsiteY16" fmla="*/ 607483 h 3572933"/>
                    <a:gd name="connsiteX17" fmla="*/ 827889 w 3890705"/>
                    <a:gd name="connsiteY17" fmla="*/ 642408 h 3572933"/>
                    <a:gd name="connsiteX18" fmla="*/ 748514 w 3890705"/>
                    <a:gd name="connsiteY18" fmla="*/ 470958 h 3572933"/>
                    <a:gd name="connsiteX19" fmla="*/ 743221 w 3890705"/>
                    <a:gd name="connsiteY19" fmla="*/ 0 h 3572933"/>
                    <a:gd name="connsiteX20" fmla="*/ 1014155 w 3890705"/>
                    <a:gd name="connsiteY20" fmla="*/ 67733 h 3572933"/>
                    <a:gd name="connsiteX21" fmla="*/ 1090355 w 3890705"/>
                    <a:gd name="connsiteY21" fmla="*/ 127000 h 3572933"/>
                    <a:gd name="connsiteX22" fmla="*/ 1217355 w 3890705"/>
                    <a:gd name="connsiteY22" fmla="*/ 313266 h 3572933"/>
                    <a:gd name="connsiteX23" fmla="*/ 1429021 w 3890705"/>
                    <a:gd name="connsiteY23" fmla="*/ 635000 h 3572933"/>
                    <a:gd name="connsiteX24" fmla="*/ 1557080 w 3890705"/>
                    <a:gd name="connsiteY24" fmla="*/ 778933 h 3572933"/>
                    <a:gd name="connsiteX25" fmla="*/ 1725355 w 3890705"/>
                    <a:gd name="connsiteY25" fmla="*/ 1346200 h 3572933"/>
                    <a:gd name="connsiteX26" fmla="*/ 2072488 w 3890705"/>
                    <a:gd name="connsiteY26" fmla="*/ 2175933 h 3572933"/>
                    <a:gd name="connsiteX27" fmla="*/ 2446080 w 3890705"/>
                    <a:gd name="connsiteY27" fmla="*/ 2584450 h 3572933"/>
                    <a:gd name="connsiteX28" fmla="*/ 3890705 w 3890705"/>
                    <a:gd name="connsiteY28" fmla="*/ 3572933 h 3572933"/>
                    <a:gd name="connsiteX29" fmla="*/ 1602588 w 3890705"/>
                    <a:gd name="connsiteY29" fmla="*/ 3572933 h 3572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3890705" h="3572933">
                      <a:moveTo>
                        <a:pt x="1602588" y="3572933"/>
                      </a:moveTo>
                      <a:cubicBezTo>
                        <a:pt x="1404327" y="3409244"/>
                        <a:pt x="1187721" y="3269897"/>
                        <a:pt x="1062838" y="3124200"/>
                      </a:cubicBezTo>
                      <a:cubicBezTo>
                        <a:pt x="937955" y="2978503"/>
                        <a:pt x="921374" y="2872316"/>
                        <a:pt x="853288" y="2698750"/>
                      </a:cubicBezTo>
                      <a:cubicBezTo>
                        <a:pt x="694891" y="2578100"/>
                        <a:pt x="573358" y="2389717"/>
                        <a:pt x="498746" y="2232025"/>
                      </a:cubicBezTo>
                      <a:cubicBezTo>
                        <a:pt x="424134" y="2074333"/>
                        <a:pt x="404378" y="1936926"/>
                        <a:pt x="405613" y="1752600"/>
                      </a:cubicBezTo>
                      <a:cubicBezTo>
                        <a:pt x="352131" y="1571660"/>
                        <a:pt x="371376" y="1468088"/>
                        <a:pt x="316284" y="1315874"/>
                      </a:cubicBezTo>
                      <a:cubicBezTo>
                        <a:pt x="261192" y="1163660"/>
                        <a:pt x="127679" y="994533"/>
                        <a:pt x="75060" y="839318"/>
                      </a:cubicBezTo>
                      <a:cubicBezTo>
                        <a:pt x="22441" y="684103"/>
                        <a:pt x="-4340" y="636350"/>
                        <a:pt x="573" y="563306"/>
                      </a:cubicBezTo>
                      <a:cubicBezTo>
                        <a:pt x="5486" y="490262"/>
                        <a:pt x="55231" y="419895"/>
                        <a:pt x="104540" y="401053"/>
                      </a:cubicBezTo>
                      <a:cubicBezTo>
                        <a:pt x="153849" y="382211"/>
                        <a:pt x="243086" y="405966"/>
                        <a:pt x="296426" y="450255"/>
                      </a:cubicBezTo>
                      <a:cubicBezTo>
                        <a:pt x="349766" y="494544"/>
                        <a:pt x="380972" y="582741"/>
                        <a:pt x="424582" y="666788"/>
                      </a:cubicBezTo>
                      <a:cubicBezTo>
                        <a:pt x="468192" y="750835"/>
                        <a:pt x="509478" y="873408"/>
                        <a:pt x="558089" y="954540"/>
                      </a:cubicBezTo>
                      <a:cubicBezTo>
                        <a:pt x="606700" y="1035672"/>
                        <a:pt x="680089" y="1134533"/>
                        <a:pt x="716249" y="1153583"/>
                      </a:cubicBezTo>
                      <a:cubicBezTo>
                        <a:pt x="730184" y="1137708"/>
                        <a:pt x="748957" y="1102430"/>
                        <a:pt x="760155" y="1083733"/>
                      </a:cubicBezTo>
                      <a:cubicBezTo>
                        <a:pt x="752041" y="1020939"/>
                        <a:pt x="739164" y="956204"/>
                        <a:pt x="738988" y="914400"/>
                      </a:cubicBezTo>
                      <a:cubicBezTo>
                        <a:pt x="738812" y="872596"/>
                        <a:pt x="749042" y="859190"/>
                        <a:pt x="759096" y="832908"/>
                      </a:cubicBezTo>
                      <a:cubicBezTo>
                        <a:pt x="769150" y="806626"/>
                        <a:pt x="754511" y="663575"/>
                        <a:pt x="761214" y="607483"/>
                      </a:cubicBezTo>
                      <a:cubicBezTo>
                        <a:pt x="780617" y="618066"/>
                        <a:pt x="804606" y="620183"/>
                        <a:pt x="827889" y="642408"/>
                      </a:cubicBezTo>
                      <a:cubicBezTo>
                        <a:pt x="800372" y="578908"/>
                        <a:pt x="772150" y="563209"/>
                        <a:pt x="748514" y="470958"/>
                      </a:cubicBezTo>
                      <a:cubicBezTo>
                        <a:pt x="746750" y="313972"/>
                        <a:pt x="744985" y="156986"/>
                        <a:pt x="743221" y="0"/>
                      </a:cubicBezTo>
                      <a:cubicBezTo>
                        <a:pt x="876218" y="34925"/>
                        <a:pt x="976055" y="54327"/>
                        <a:pt x="1014155" y="67733"/>
                      </a:cubicBezTo>
                      <a:cubicBezTo>
                        <a:pt x="1052255" y="81139"/>
                        <a:pt x="1070247" y="99836"/>
                        <a:pt x="1090355" y="127000"/>
                      </a:cubicBezTo>
                      <a:cubicBezTo>
                        <a:pt x="1110463" y="154164"/>
                        <a:pt x="1172200" y="263171"/>
                        <a:pt x="1217355" y="313266"/>
                      </a:cubicBezTo>
                      <a:cubicBezTo>
                        <a:pt x="1262510" y="363361"/>
                        <a:pt x="1372400" y="557389"/>
                        <a:pt x="1429021" y="635000"/>
                      </a:cubicBezTo>
                      <a:cubicBezTo>
                        <a:pt x="1485642" y="712611"/>
                        <a:pt x="1522155" y="707319"/>
                        <a:pt x="1557080" y="778933"/>
                      </a:cubicBezTo>
                      <a:cubicBezTo>
                        <a:pt x="1592005" y="850547"/>
                        <a:pt x="1639454" y="1113367"/>
                        <a:pt x="1725355" y="1346200"/>
                      </a:cubicBezTo>
                      <a:cubicBezTo>
                        <a:pt x="1811256" y="1579033"/>
                        <a:pt x="1952367" y="1969558"/>
                        <a:pt x="2072488" y="2175933"/>
                      </a:cubicBezTo>
                      <a:cubicBezTo>
                        <a:pt x="2192609" y="2382308"/>
                        <a:pt x="2143044" y="2351617"/>
                        <a:pt x="2446080" y="2584450"/>
                      </a:cubicBezTo>
                      <a:cubicBezTo>
                        <a:pt x="2749116" y="2817283"/>
                        <a:pt x="3411280" y="3249789"/>
                        <a:pt x="3890705" y="3572933"/>
                      </a:cubicBezTo>
                      <a:lnTo>
                        <a:pt x="1602588" y="3572933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Freeform 192"/>
                <p:cNvSpPr/>
                <p:nvPr/>
              </p:nvSpPr>
              <p:spPr>
                <a:xfrm>
                  <a:off x="4514632" y="2086170"/>
                  <a:ext cx="117774" cy="227426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Freeform 193"/>
                <p:cNvSpPr/>
                <p:nvPr/>
              </p:nvSpPr>
              <p:spPr>
                <a:xfrm>
                  <a:off x="4534938" y="2805000"/>
                  <a:ext cx="48734" cy="10153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Freeform 194"/>
                <p:cNvSpPr/>
                <p:nvPr/>
              </p:nvSpPr>
              <p:spPr>
                <a:xfrm>
                  <a:off x="4620222" y="2447616"/>
                  <a:ext cx="223365" cy="27209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Freeform 195"/>
                <p:cNvSpPr/>
                <p:nvPr/>
              </p:nvSpPr>
              <p:spPr>
                <a:xfrm>
                  <a:off x="4522754" y="2955265"/>
                  <a:ext cx="393935" cy="32489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Freeform 196"/>
                <p:cNvSpPr/>
                <p:nvPr/>
              </p:nvSpPr>
              <p:spPr>
                <a:xfrm>
                  <a:off x="4075544" y="4132335"/>
                  <a:ext cx="304345" cy="43315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15900"/>
                    <a:gd name="connsiteY0" fmla="*/ 0 h 120650"/>
                    <a:gd name="connsiteX1" fmla="*/ 215900 w 215900"/>
                    <a:gd name="connsiteY1" fmla="*/ 120650 h 120650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309917"/>
                    <a:gd name="connsiteY0" fmla="*/ 0 h 256727"/>
                    <a:gd name="connsiteX1" fmla="*/ 309917 w 309917"/>
                    <a:gd name="connsiteY1" fmla="*/ 256727 h 256727"/>
                    <a:gd name="connsiteX0" fmla="*/ 0 w 309917"/>
                    <a:gd name="connsiteY0" fmla="*/ 0 h 256727"/>
                    <a:gd name="connsiteX1" fmla="*/ 309917 w 309917"/>
                    <a:gd name="connsiteY1" fmla="*/ 256727 h 256727"/>
                    <a:gd name="connsiteX0" fmla="*/ 0 w 237934"/>
                    <a:gd name="connsiteY0" fmla="*/ 0 h 338639"/>
                    <a:gd name="connsiteX1" fmla="*/ 237934 w 237934"/>
                    <a:gd name="connsiteY1" fmla="*/ 338639 h 338639"/>
                    <a:gd name="connsiteX0" fmla="*/ 0 w 237934"/>
                    <a:gd name="connsiteY0" fmla="*/ 0 h 338639"/>
                    <a:gd name="connsiteX1" fmla="*/ 237934 w 237934"/>
                    <a:gd name="connsiteY1" fmla="*/ 338639 h 338639"/>
                    <a:gd name="connsiteX0" fmla="*/ 0 w 237934"/>
                    <a:gd name="connsiteY0" fmla="*/ 0 h 338639"/>
                    <a:gd name="connsiteX1" fmla="*/ 237934 w 237934"/>
                    <a:gd name="connsiteY1" fmla="*/ 338639 h 338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7934" h="338639">
                      <a:moveTo>
                        <a:pt x="0" y="0"/>
                      </a:moveTo>
                      <a:cubicBezTo>
                        <a:pt x="48935" y="124015"/>
                        <a:pt x="108276" y="244584"/>
                        <a:pt x="237934" y="338639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Freeform 197"/>
                <p:cNvSpPr/>
                <p:nvPr/>
              </p:nvSpPr>
              <p:spPr>
                <a:xfrm rot="574231">
                  <a:off x="3569743" y="2392937"/>
                  <a:ext cx="449311" cy="472023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37007 w 459676"/>
                    <a:gd name="connsiteY0" fmla="*/ 441267 h 525555"/>
                    <a:gd name="connsiteX1" fmla="*/ 213207 w 459676"/>
                    <a:gd name="connsiteY1" fmla="*/ 523817 h 525555"/>
                    <a:gd name="connsiteX2" fmla="*/ 324332 w 459676"/>
                    <a:gd name="connsiteY2" fmla="*/ 409517 h 525555"/>
                    <a:gd name="connsiteX3" fmla="*/ 451332 w 459676"/>
                    <a:gd name="connsiteY3" fmla="*/ 339667 h 525555"/>
                    <a:gd name="connsiteX4" fmla="*/ 400532 w 459676"/>
                    <a:gd name="connsiteY4" fmla="*/ 250767 h 525555"/>
                    <a:gd name="connsiteX5" fmla="*/ 23766 w 459676"/>
                    <a:gd name="connsiteY5" fmla="*/ 6292 h 525555"/>
                    <a:gd name="connsiteX6" fmla="*/ 137007 w 459676"/>
                    <a:gd name="connsiteY6" fmla="*/ 441267 h 525555"/>
                    <a:gd name="connsiteX0" fmla="*/ 115077 w 431061"/>
                    <a:gd name="connsiteY0" fmla="*/ 475598 h 559886"/>
                    <a:gd name="connsiteX1" fmla="*/ 191277 w 431061"/>
                    <a:gd name="connsiteY1" fmla="*/ 558148 h 559886"/>
                    <a:gd name="connsiteX2" fmla="*/ 302402 w 431061"/>
                    <a:gd name="connsiteY2" fmla="*/ 443848 h 559886"/>
                    <a:gd name="connsiteX3" fmla="*/ 429402 w 431061"/>
                    <a:gd name="connsiteY3" fmla="*/ 373998 h 559886"/>
                    <a:gd name="connsiteX4" fmla="*/ 213502 w 431061"/>
                    <a:gd name="connsiteY4" fmla="*/ 56498 h 559886"/>
                    <a:gd name="connsiteX5" fmla="*/ 1836 w 431061"/>
                    <a:gd name="connsiteY5" fmla="*/ 40623 h 559886"/>
                    <a:gd name="connsiteX6" fmla="*/ 115077 w 431061"/>
                    <a:gd name="connsiteY6" fmla="*/ 475598 h 559886"/>
                    <a:gd name="connsiteX0" fmla="*/ 115077 w 309710"/>
                    <a:gd name="connsiteY0" fmla="*/ 469392 h 553680"/>
                    <a:gd name="connsiteX1" fmla="*/ 191277 w 309710"/>
                    <a:gd name="connsiteY1" fmla="*/ 551942 h 553680"/>
                    <a:gd name="connsiteX2" fmla="*/ 302402 w 309710"/>
                    <a:gd name="connsiteY2" fmla="*/ 437642 h 553680"/>
                    <a:gd name="connsiteX3" fmla="*/ 289702 w 309710"/>
                    <a:gd name="connsiteY3" fmla="*/ 232325 h 553680"/>
                    <a:gd name="connsiteX4" fmla="*/ 213502 w 309710"/>
                    <a:gd name="connsiteY4" fmla="*/ 50292 h 553680"/>
                    <a:gd name="connsiteX5" fmla="*/ 1836 w 309710"/>
                    <a:gd name="connsiteY5" fmla="*/ 34417 h 553680"/>
                    <a:gd name="connsiteX6" fmla="*/ 115077 w 309710"/>
                    <a:gd name="connsiteY6" fmla="*/ 469392 h 553680"/>
                    <a:gd name="connsiteX0" fmla="*/ 115077 w 290316"/>
                    <a:gd name="connsiteY0" fmla="*/ 469392 h 559656"/>
                    <a:gd name="connsiteX1" fmla="*/ 191277 w 290316"/>
                    <a:gd name="connsiteY1" fmla="*/ 551942 h 559656"/>
                    <a:gd name="connsiteX2" fmla="*/ 179635 w 290316"/>
                    <a:gd name="connsiteY2" fmla="*/ 348742 h 559656"/>
                    <a:gd name="connsiteX3" fmla="*/ 289702 w 290316"/>
                    <a:gd name="connsiteY3" fmla="*/ 232325 h 559656"/>
                    <a:gd name="connsiteX4" fmla="*/ 213502 w 290316"/>
                    <a:gd name="connsiteY4" fmla="*/ 50292 h 559656"/>
                    <a:gd name="connsiteX5" fmla="*/ 1836 w 290316"/>
                    <a:gd name="connsiteY5" fmla="*/ 34417 h 559656"/>
                    <a:gd name="connsiteX6" fmla="*/ 115077 w 290316"/>
                    <a:gd name="connsiteY6" fmla="*/ 469392 h 559656"/>
                    <a:gd name="connsiteX0" fmla="*/ 8725 w 374464"/>
                    <a:gd name="connsiteY0" fmla="*/ 214938 h 536095"/>
                    <a:gd name="connsiteX1" fmla="*/ 275425 w 374464"/>
                    <a:gd name="connsiteY1" fmla="*/ 534555 h 536095"/>
                    <a:gd name="connsiteX2" fmla="*/ 263783 w 374464"/>
                    <a:gd name="connsiteY2" fmla="*/ 331355 h 536095"/>
                    <a:gd name="connsiteX3" fmla="*/ 373850 w 374464"/>
                    <a:gd name="connsiteY3" fmla="*/ 214938 h 536095"/>
                    <a:gd name="connsiteX4" fmla="*/ 297650 w 374464"/>
                    <a:gd name="connsiteY4" fmla="*/ 32905 h 536095"/>
                    <a:gd name="connsiteX5" fmla="*/ 85984 w 374464"/>
                    <a:gd name="connsiteY5" fmla="*/ 17030 h 536095"/>
                    <a:gd name="connsiteX6" fmla="*/ 8725 w 374464"/>
                    <a:gd name="connsiteY6" fmla="*/ 214938 h 536095"/>
                    <a:gd name="connsiteX0" fmla="*/ 1323 w 367062"/>
                    <a:gd name="connsiteY0" fmla="*/ 214938 h 387078"/>
                    <a:gd name="connsiteX1" fmla="*/ 132556 w 367062"/>
                    <a:gd name="connsiteY1" fmla="*/ 382155 h 387078"/>
                    <a:gd name="connsiteX2" fmla="*/ 256381 w 367062"/>
                    <a:gd name="connsiteY2" fmla="*/ 331355 h 387078"/>
                    <a:gd name="connsiteX3" fmla="*/ 366448 w 367062"/>
                    <a:gd name="connsiteY3" fmla="*/ 214938 h 387078"/>
                    <a:gd name="connsiteX4" fmla="*/ 290248 w 367062"/>
                    <a:gd name="connsiteY4" fmla="*/ 32905 h 387078"/>
                    <a:gd name="connsiteX5" fmla="*/ 78582 w 367062"/>
                    <a:gd name="connsiteY5" fmla="*/ 17030 h 387078"/>
                    <a:gd name="connsiteX6" fmla="*/ 1323 w 367062"/>
                    <a:gd name="connsiteY6" fmla="*/ 214938 h 387078"/>
                    <a:gd name="connsiteX0" fmla="*/ 1323 w 367637"/>
                    <a:gd name="connsiteY0" fmla="*/ 220241 h 392381"/>
                    <a:gd name="connsiteX1" fmla="*/ 132556 w 367637"/>
                    <a:gd name="connsiteY1" fmla="*/ 387458 h 392381"/>
                    <a:gd name="connsiteX2" fmla="*/ 256381 w 367637"/>
                    <a:gd name="connsiteY2" fmla="*/ 336658 h 392381"/>
                    <a:gd name="connsiteX3" fmla="*/ 366448 w 367637"/>
                    <a:gd name="connsiteY3" fmla="*/ 220241 h 392381"/>
                    <a:gd name="connsiteX4" fmla="*/ 290248 w 367637"/>
                    <a:gd name="connsiteY4" fmla="*/ 38208 h 392381"/>
                    <a:gd name="connsiteX5" fmla="*/ 78582 w 367637"/>
                    <a:gd name="connsiteY5" fmla="*/ 22333 h 392381"/>
                    <a:gd name="connsiteX6" fmla="*/ 1323 w 367637"/>
                    <a:gd name="connsiteY6" fmla="*/ 220241 h 392381"/>
                    <a:gd name="connsiteX0" fmla="*/ 8197 w 374511"/>
                    <a:gd name="connsiteY0" fmla="*/ 220241 h 392381"/>
                    <a:gd name="connsiteX1" fmla="*/ 139430 w 374511"/>
                    <a:gd name="connsiteY1" fmla="*/ 387458 h 392381"/>
                    <a:gd name="connsiteX2" fmla="*/ 263255 w 374511"/>
                    <a:gd name="connsiteY2" fmla="*/ 336658 h 392381"/>
                    <a:gd name="connsiteX3" fmla="*/ 373322 w 374511"/>
                    <a:gd name="connsiteY3" fmla="*/ 220241 h 392381"/>
                    <a:gd name="connsiteX4" fmla="*/ 297122 w 374511"/>
                    <a:gd name="connsiteY4" fmla="*/ 38208 h 392381"/>
                    <a:gd name="connsiteX5" fmla="*/ 85456 w 374511"/>
                    <a:gd name="connsiteY5" fmla="*/ 22333 h 392381"/>
                    <a:gd name="connsiteX6" fmla="*/ 8197 w 374511"/>
                    <a:gd name="connsiteY6" fmla="*/ 220241 h 392381"/>
                    <a:gd name="connsiteX0" fmla="*/ 8018 w 373485"/>
                    <a:gd name="connsiteY0" fmla="*/ 216227 h 388367"/>
                    <a:gd name="connsiteX1" fmla="*/ 139251 w 373485"/>
                    <a:gd name="connsiteY1" fmla="*/ 383444 h 388367"/>
                    <a:gd name="connsiteX2" fmla="*/ 263076 w 373485"/>
                    <a:gd name="connsiteY2" fmla="*/ 332644 h 388367"/>
                    <a:gd name="connsiteX3" fmla="*/ 373143 w 373485"/>
                    <a:gd name="connsiteY3" fmla="*/ 216227 h 388367"/>
                    <a:gd name="connsiteX4" fmla="*/ 284243 w 373485"/>
                    <a:gd name="connsiteY4" fmla="*/ 42660 h 388367"/>
                    <a:gd name="connsiteX5" fmla="*/ 85277 w 373485"/>
                    <a:gd name="connsiteY5" fmla="*/ 18319 h 388367"/>
                    <a:gd name="connsiteX6" fmla="*/ 8018 w 373485"/>
                    <a:gd name="connsiteY6" fmla="*/ 216227 h 388367"/>
                    <a:gd name="connsiteX0" fmla="*/ 8018 w 373485"/>
                    <a:gd name="connsiteY0" fmla="*/ 221770 h 393910"/>
                    <a:gd name="connsiteX1" fmla="*/ 139251 w 373485"/>
                    <a:gd name="connsiteY1" fmla="*/ 388987 h 393910"/>
                    <a:gd name="connsiteX2" fmla="*/ 263076 w 373485"/>
                    <a:gd name="connsiteY2" fmla="*/ 338187 h 393910"/>
                    <a:gd name="connsiteX3" fmla="*/ 373143 w 373485"/>
                    <a:gd name="connsiteY3" fmla="*/ 221770 h 393910"/>
                    <a:gd name="connsiteX4" fmla="*/ 284243 w 373485"/>
                    <a:gd name="connsiteY4" fmla="*/ 48203 h 393910"/>
                    <a:gd name="connsiteX5" fmla="*/ 85277 w 373485"/>
                    <a:gd name="connsiteY5" fmla="*/ 23862 h 393910"/>
                    <a:gd name="connsiteX6" fmla="*/ 8018 w 373485"/>
                    <a:gd name="connsiteY6" fmla="*/ 221770 h 393910"/>
                    <a:gd name="connsiteX0" fmla="*/ 1080 w 366547"/>
                    <a:gd name="connsiteY0" fmla="*/ 221770 h 389316"/>
                    <a:gd name="connsiteX1" fmla="*/ 127349 w 366547"/>
                    <a:gd name="connsiteY1" fmla="*/ 384023 h 389316"/>
                    <a:gd name="connsiteX2" fmla="*/ 256138 w 366547"/>
                    <a:gd name="connsiteY2" fmla="*/ 338187 h 389316"/>
                    <a:gd name="connsiteX3" fmla="*/ 366205 w 366547"/>
                    <a:gd name="connsiteY3" fmla="*/ 221770 h 389316"/>
                    <a:gd name="connsiteX4" fmla="*/ 277305 w 366547"/>
                    <a:gd name="connsiteY4" fmla="*/ 48203 h 389316"/>
                    <a:gd name="connsiteX5" fmla="*/ 78339 w 366547"/>
                    <a:gd name="connsiteY5" fmla="*/ 23862 h 389316"/>
                    <a:gd name="connsiteX6" fmla="*/ 1080 w 366547"/>
                    <a:gd name="connsiteY6" fmla="*/ 221770 h 389316"/>
                    <a:gd name="connsiteX0" fmla="*/ 1455 w 352029"/>
                    <a:gd name="connsiteY0" fmla="*/ 184759 h 389280"/>
                    <a:gd name="connsiteX1" fmla="*/ 112831 w 352029"/>
                    <a:gd name="connsiteY1" fmla="*/ 381763 h 389280"/>
                    <a:gd name="connsiteX2" fmla="*/ 241620 w 352029"/>
                    <a:gd name="connsiteY2" fmla="*/ 335927 h 389280"/>
                    <a:gd name="connsiteX3" fmla="*/ 351687 w 352029"/>
                    <a:gd name="connsiteY3" fmla="*/ 219510 h 389280"/>
                    <a:gd name="connsiteX4" fmla="*/ 262787 w 352029"/>
                    <a:gd name="connsiteY4" fmla="*/ 45943 h 389280"/>
                    <a:gd name="connsiteX5" fmla="*/ 63821 w 352029"/>
                    <a:gd name="connsiteY5" fmla="*/ 21602 h 389280"/>
                    <a:gd name="connsiteX6" fmla="*/ 1455 w 352029"/>
                    <a:gd name="connsiteY6" fmla="*/ 184759 h 389280"/>
                    <a:gd name="connsiteX0" fmla="*/ 1338 w 351570"/>
                    <a:gd name="connsiteY0" fmla="*/ 179738 h 384259"/>
                    <a:gd name="connsiteX1" fmla="*/ 112714 w 351570"/>
                    <a:gd name="connsiteY1" fmla="*/ 376742 h 384259"/>
                    <a:gd name="connsiteX2" fmla="*/ 241503 w 351570"/>
                    <a:gd name="connsiteY2" fmla="*/ 330906 h 384259"/>
                    <a:gd name="connsiteX3" fmla="*/ 351570 w 351570"/>
                    <a:gd name="connsiteY3" fmla="*/ 214489 h 384259"/>
                    <a:gd name="connsiteX4" fmla="*/ 242812 w 351570"/>
                    <a:gd name="connsiteY4" fmla="*/ 50850 h 384259"/>
                    <a:gd name="connsiteX5" fmla="*/ 63704 w 351570"/>
                    <a:gd name="connsiteY5" fmla="*/ 16581 h 384259"/>
                    <a:gd name="connsiteX6" fmla="*/ 1338 w 351570"/>
                    <a:gd name="connsiteY6" fmla="*/ 179738 h 384259"/>
                    <a:gd name="connsiteX0" fmla="*/ 738 w 350970"/>
                    <a:gd name="connsiteY0" fmla="*/ 179738 h 371108"/>
                    <a:gd name="connsiteX1" fmla="*/ 97221 w 350970"/>
                    <a:gd name="connsiteY1" fmla="*/ 361849 h 371108"/>
                    <a:gd name="connsiteX2" fmla="*/ 240903 w 350970"/>
                    <a:gd name="connsiteY2" fmla="*/ 330906 h 371108"/>
                    <a:gd name="connsiteX3" fmla="*/ 350970 w 350970"/>
                    <a:gd name="connsiteY3" fmla="*/ 214489 h 371108"/>
                    <a:gd name="connsiteX4" fmla="*/ 242212 w 350970"/>
                    <a:gd name="connsiteY4" fmla="*/ 50850 h 371108"/>
                    <a:gd name="connsiteX5" fmla="*/ 63104 w 350970"/>
                    <a:gd name="connsiteY5" fmla="*/ 16581 h 371108"/>
                    <a:gd name="connsiteX6" fmla="*/ 738 w 350970"/>
                    <a:gd name="connsiteY6" fmla="*/ 179738 h 371108"/>
                    <a:gd name="connsiteX0" fmla="*/ 738 w 351266"/>
                    <a:gd name="connsiteY0" fmla="*/ 179738 h 369023"/>
                    <a:gd name="connsiteX1" fmla="*/ 97221 w 351266"/>
                    <a:gd name="connsiteY1" fmla="*/ 361849 h 369023"/>
                    <a:gd name="connsiteX2" fmla="*/ 216081 w 351266"/>
                    <a:gd name="connsiteY2" fmla="*/ 320977 h 369023"/>
                    <a:gd name="connsiteX3" fmla="*/ 350970 w 351266"/>
                    <a:gd name="connsiteY3" fmla="*/ 214489 h 369023"/>
                    <a:gd name="connsiteX4" fmla="*/ 242212 w 351266"/>
                    <a:gd name="connsiteY4" fmla="*/ 50850 h 369023"/>
                    <a:gd name="connsiteX5" fmla="*/ 63104 w 351266"/>
                    <a:gd name="connsiteY5" fmla="*/ 16581 h 369023"/>
                    <a:gd name="connsiteX6" fmla="*/ 738 w 351266"/>
                    <a:gd name="connsiteY6" fmla="*/ 179738 h 369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1266" h="369023">
                      <a:moveTo>
                        <a:pt x="738" y="179738"/>
                      </a:moveTo>
                      <a:cubicBezTo>
                        <a:pt x="6424" y="237283"/>
                        <a:pt x="61331" y="338309"/>
                        <a:pt x="97221" y="361849"/>
                      </a:cubicBezTo>
                      <a:cubicBezTo>
                        <a:pt x="133112" y="385389"/>
                        <a:pt x="173790" y="345537"/>
                        <a:pt x="216081" y="320977"/>
                      </a:cubicBezTo>
                      <a:cubicBezTo>
                        <a:pt x="258373" y="296417"/>
                        <a:pt x="346615" y="259510"/>
                        <a:pt x="350970" y="214489"/>
                      </a:cubicBezTo>
                      <a:cubicBezTo>
                        <a:pt x="355325" y="169468"/>
                        <a:pt x="311356" y="117703"/>
                        <a:pt x="242212" y="50850"/>
                      </a:cubicBezTo>
                      <a:cubicBezTo>
                        <a:pt x="173068" y="-16003"/>
                        <a:pt x="103350" y="-4900"/>
                        <a:pt x="63104" y="16581"/>
                      </a:cubicBezTo>
                      <a:cubicBezTo>
                        <a:pt x="22858" y="38062"/>
                        <a:pt x="-4948" y="122193"/>
                        <a:pt x="738" y="1797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Freeform 198"/>
                <p:cNvSpPr/>
                <p:nvPr/>
              </p:nvSpPr>
              <p:spPr>
                <a:xfrm>
                  <a:off x="4472297" y="3369502"/>
                  <a:ext cx="373629" cy="22336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2100"/>
                    <a:gd name="connsiteY0" fmla="*/ 0 h 107950"/>
                    <a:gd name="connsiteX1" fmla="*/ 292100 w 292100"/>
                    <a:gd name="connsiteY1" fmla="*/ 107950 h 107950"/>
                    <a:gd name="connsiteX0" fmla="*/ 0 w 292100"/>
                    <a:gd name="connsiteY0" fmla="*/ 0 h 174625"/>
                    <a:gd name="connsiteX1" fmla="*/ 292100 w 292100"/>
                    <a:gd name="connsiteY1" fmla="*/ 174625 h 17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100" h="174625">
                      <a:moveTo>
                        <a:pt x="0" y="0"/>
                      </a:moveTo>
                      <a:cubicBezTo>
                        <a:pt x="113242" y="96308"/>
                        <a:pt x="162983" y="116417"/>
                        <a:pt x="292100" y="1746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Freeform 199"/>
                <p:cNvSpPr/>
                <p:nvPr/>
              </p:nvSpPr>
              <p:spPr>
                <a:xfrm>
                  <a:off x="4599914" y="3466973"/>
                  <a:ext cx="211182" cy="3116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  <a:gd name="connsiteX0" fmla="*/ 0 w 203200"/>
                    <a:gd name="connsiteY0" fmla="*/ 60334 h 68318"/>
                    <a:gd name="connsiteX1" fmla="*/ 203200 w 203200"/>
                    <a:gd name="connsiteY1" fmla="*/ 9 h 68318"/>
                    <a:gd name="connsiteX0" fmla="*/ 0 w 165100"/>
                    <a:gd name="connsiteY0" fmla="*/ 0 h 24368"/>
                    <a:gd name="connsiteX1" fmla="*/ 165100 w 165100"/>
                    <a:gd name="connsiteY1" fmla="*/ 22225 h 2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100" h="24368">
                      <a:moveTo>
                        <a:pt x="0" y="0"/>
                      </a:moveTo>
                      <a:cubicBezTo>
                        <a:pt x="75142" y="35983"/>
                        <a:pt x="96308" y="21167"/>
                        <a:pt x="165100" y="222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Freeform 200"/>
                <p:cNvSpPr/>
                <p:nvPr/>
              </p:nvSpPr>
              <p:spPr>
                <a:xfrm>
                  <a:off x="4654065" y="5347302"/>
                  <a:ext cx="476512" cy="38716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2533" h="302684">
                      <a:moveTo>
                        <a:pt x="0" y="0"/>
                      </a:moveTo>
                      <a:cubicBezTo>
                        <a:pt x="123825" y="88900"/>
                        <a:pt x="183091" y="196851"/>
                        <a:pt x="372533" y="302684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Freeform 201"/>
                <p:cNvSpPr/>
                <p:nvPr/>
              </p:nvSpPr>
              <p:spPr>
                <a:xfrm>
                  <a:off x="5522001" y="3185208"/>
                  <a:ext cx="438608" cy="163414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1277560">
                      <a:moveTo>
                        <a:pt x="0" y="0"/>
                      </a:moveTo>
                      <a:cubicBezTo>
                        <a:pt x="166239" y="295756"/>
                        <a:pt x="200936" y="958063"/>
                        <a:pt x="34290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Freeform 202"/>
                <p:cNvSpPr/>
                <p:nvPr/>
              </p:nvSpPr>
              <p:spPr>
                <a:xfrm>
                  <a:off x="3866034" y="3078461"/>
                  <a:ext cx="326719" cy="20032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Freeform 203"/>
                <p:cNvSpPr/>
                <p:nvPr/>
              </p:nvSpPr>
              <p:spPr>
                <a:xfrm rot="24692">
                  <a:off x="3841760" y="3020181"/>
                  <a:ext cx="294330" cy="163109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88" name="Picture 187" descr="Zoom_Right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1351" y="2647366"/>
              <a:ext cx="1542185" cy="2279752"/>
            </a:xfrm>
            <a:prstGeom prst="rect">
              <a:avLst/>
            </a:prstGeom>
          </p:spPr>
        </p:pic>
      </p:grpSp>
      <p:sp>
        <p:nvSpPr>
          <p:cNvPr id="131" name="TextBox 130"/>
          <p:cNvSpPr txBox="1"/>
          <p:nvPr/>
        </p:nvSpPr>
        <p:spPr>
          <a:xfrm>
            <a:off x="0" y="10"/>
            <a:ext cx="9144000" cy="135889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rtlCol="0">
            <a:noAutofit/>
          </a:bodyPr>
          <a:lstStyle/>
          <a:p>
            <a:pPr algn="r"/>
            <a:r>
              <a:rPr lang="en-US" sz="5600" dirty="0"/>
              <a:t>ambiguity of motion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how to switch between operations?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92238" y="176536"/>
            <a:ext cx="2561619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5678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28827" y="3983461"/>
            <a:ext cx="751517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/>
              <a:t>pressure vs. pitch</a:t>
            </a:r>
          </a:p>
          <a:p>
            <a:pPr algn="r"/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changing the meaning of touch motion</a:t>
            </a:r>
          </a:p>
        </p:txBody>
      </p:sp>
    </p:spTree>
    <p:extLst>
      <p:ext uri="{BB962C8B-B14F-4D97-AF65-F5344CB8AC3E}">
        <p14:creationId xmlns:p14="http://schemas.microsoft.com/office/powerpoint/2010/main" val="253768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 181"/>
          <p:cNvGrpSpPr/>
          <p:nvPr/>
        </p:nvGrpSpPr>
        <p:grpSpPr>
          <a:xfrm>
            <a:off x="4921561" y="1404554"/>
            <a:ext cx="2779839" cy="2478921"/>
            <a:chOff x="1031960" y="3805698"/>
            <a:chExt cx="2492410" cy="2222606"/>
          </a:xfrm>
        </p:grpSpPr>
        <p:grpSp>
          <p:nvGrpSpPr>
            <p:cNvPr id="189" name="Group 188"/>
            <p:cNvGrpSpPr/>
            <p:nvPr/>
          </p:nvGrpSpPr>
          <p:grpSpPr>
            <a:xfrm>
              <a:off x="1511200" y="3805698"/>
              <a:ext cx="1720396" cy="1480607"/>
              <a:chOff x="1511200" y="3805698"/>
              <a:chExt cx="1720396" cy="1480607"/>
            </a:xfrm>
          </p:grpSpPr>
          <p:sp>
            <p:nvSpPr>
              <p:cNvPr id="197" name="Freeform 196"/>
              <p:cNvSpPr/>
              <p:nvPr/>
            </p:nvSpPr>
            <p:spPr>
              <a:xfrm>
                <a:off x="1519497" y="3805698"/>
                <a:ext cx="1712099" cy="1480607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7401 w 845848"/>
                  <a:gd name="connsiteY8" fmla="*/ 478064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70807 h 799084"/>
                  <a:gd name="connsiteX8" fmla="*/ 837401 w 845848"/>
                  <a:gd name="connsiteY8" fmla="*/ 478064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8754"/>
                  <a:gd name="connsiteX1" fmla="*/ 121948 w 845848"/>
                  <a:gd name="connsiteY1" fmla="*/ 796925 h 798754"/>
                  <a:gd name="connsiteX2" fmla="*/ 210848 w 845848"/>
                  <a:gd name="connsiteY2" fmla="*/ 781050 h 798754"/>
                  <a:gd name="connsiteX3" fmla="*/ 290223 w 845848"/>
                  <a:gd name="connsiteY3" fmla="*/ 759676 h 798754"/>
                  <a:gd name="connsiteX4" fmla="*/ 363248 w 845848"/>
                  <a:gd name="connsiteY4" fmla="*/ 704850 h 798754"/>
                  <a:gd name="connsiteX5" fmla="*/ 404523 w 845848"/>
                  <a:gd name="connsiteY5" fmla="*/ 660400 h 798754"/>
                  <a:gd name="connsiteX6" fmla="*/ 493423 w 845848"/>
                  <a:gd name="connsiteY6" fmla="*/ 530225 h 798754"/>
                  <a:gd name="connsiteX7" fmla="*/ 715673 w 845848"/>
                  <a:gd name="connsiteY7" fmla="*/ 470807 h 798754"/>
                  <a:gd name="connsiteX8" fmla="*/ 837401 w 845848"/>
                  <a:gd name="connsiteY8" fmla="*/ 478064 h 798754"/>
                  <a:gd name="connsiteX9" fmla="*/ 845848 w 845848"/>
                  <a:gd name="connsiteY9" fmla="*/ 0 h 798754"/>
                  <a:gd name="connsiteX10" fmla="*/ 712498 w 845848"/>
                  <a:gd name="connsiteY10" fmla="*/ 44450 h 798754"/>
                  <a:gd name="connsiteX11" fmla="*/ 537873 w 845848"/>
                  <a:gd name="connsiteY11" fmla="*/ 139700 h 798754"/>
                  <a:gd name="connsiteX12" fmla="*/ 325148 w 845848"/>
                  <a:gd name="connsiteY12" fmla="*/ 196850 h 798754"/>
                  <a:gd name="connsiteX13" fmla="*/ 210848 w 845848"/>
                  <a:gd name="connsiteY13" fmla="*/ 234950 h 798754"/>
                  <a:gd name="connsiteX14" fmla="*/ 156873 w 845848"/>
                  <a:gd name="connsiteY14" fmla="*/ 311150 h 798754"/>
                  <a:gd name="connsiteX15" fmla="*/ 134648 w 845848"/>
                  <a:gd name="connsiteY15" fmla="*/ 425450 h 798754"/>
                  <a:gd name="connsiteX16" fmla="*/ 67973 w 845848"/>
                  <a:gd name="connsiteY16" fmla="*/ 555625 h 798754"/>
                  <a:gd name="connsiteX17" fmla="*/ 29873 w 845848"/>
                  <a:gd name="connsiteY17" fmla="*/ 609600 h 798754"/>
                  <a:gd name="connsiteX18" fmla="*/ 4473 w 845848"/>
                  <a:gd name="connsiteY18" fmla="*/ 698500 h 798754"/>
                  <a:gd name="connsiteX0" fmla="*/ 4473 w 845848"/>
                  <a:gd name="connsiteY0" fmla="*/ 698500 h 804515"/>
                  <a:gd name="connsiteX1" fmla="*/ 121948 w 845848"/>
                  <a:gd name="connsiteY1" fmla="*/ 796925 h 804515"/>
                  <a:gd name="connsiteX2" fmla="*/ 212946 w 845848"/>
                  <a:gd name="connsiteY2" fmla="*/ 793637 h 804515"/>
                  <a:gd name="connsiteX3" fmla="*/ 290223 w 845848"/>
                  <a:gd name="connsiteY3" fmla="*/ 759676 h 804515"/>
                  <a:gd name="connsiteX4" fmla="*/ 363248 w 845848"/>
                  <a:gd name="connsiteY4" fmla="*/ 704850 h 804515"/>
                  <a:gd name="connsiteX5" fmla="*/ 404523 w 845848"/>
                  <a:gd name="connsiteY5" fmla="*/ 660400 h 804515"/>
                  <a:gd name="connsiteX6" fmla="*/ 493423 w 845848"/>
                  <a:gd name="connsiteY6" fmla="*/ 530225 h 804515"/>
                  <a:gd name="connsiteX7" fmla="*/ 715673 w 845848"/>
                  <a:gd name="connsiteY7" fmla="*/ 470807 h 804515"/>
                  <a:gd name="connsiteX8" fmla="*/ 837401 w 845848"/>
                  <a:gd name="connsiteY8" fmla="*/ 478064 h 804515"/>
                  <a:gd name="connsiteX9" fmla="*/ 845848 w 845848"/>
                  <a:gd name="connsiteY9" fmla="*/ 0 h 804515"/>
                  <a:gd name="connsiteX10" fmla="*/ 712498 w 845848"/>
                  <a:gd name="connsiteY10" fmla="*/ 44450 h 804515"/>
                  <a:gd name="connsiteX11" fmla="*/ 537873 w 845848"/>
                  <a:gd name="connsiteY11" fmla="*/ 139700 h 804515"/>
                  <a:gd name="connsiteX12" fmla="*/ 325148 w 845848"/>
                  <a:gd name="connsiteY12" fmla="*/ 196850 h 804515"/>
                  <a:gd name="connsiteX13" fmla="*/ 210848 w 845848"/>
                  <a:gd name="connsiteY13" fmla="*/ 234950 h 804515"/>
                  <a:gd name="connsiteX14" fmla="*/ 156873 w 845848"/>
                  <a:gd name="connsiteY14" fmla="*/ 311150 h 804515"/>
                  <a:gd name="connsiteX15" fmla="*/ 134648 w 845848"/>
                  <a:gd name="connsiteY15" fmla="*/ 425450 h 804515"/>
                  <a:gd name="connsiteX16" fmla="*/ 67973 w 845848"/>
                  <a:gd name="connsiteY16" fmla="*/ 555625 h 804515"/>
                  <a:gd name="connsiteX17" fmla="*/ 29873 w 845848"/>
                  <a:gd name="connsiteY17" fmla="*/ 609600 h 804515"/>
                  <a:gd name="connsiteX18" fmla="*/ 4473 w 845848"/>
                  <a:gd name="connsiteY18" fmla="*/ 698500 h 804515"/>
                  <a:gd name="connsiteX0" fmla="*/ 4473 w 845848"/>
                  <a:gd name="connsiteY0" fmla="*/ 698500 h 798887"/>
                  <a:gd name="connsiteX1" fmla="*/ 121948 w 845848"/>
                  <a:gd name="connsiteY1" fmla="*/ 796925 h 798887"/>
                  <a:gd name="connsiteX2" fmla="*/ 290223 w 845848"/>
                  <a:gd name="connsiteY2" fmla="*/ 759676 h 798887"/>
                  <a:gd name="connsiteX3" fmla="*/ 363248 w 845848"/>
                  <a:gd name="connsiteY3" fmla="*/ 704850 h 798887"/>
                  <a:gd name="connsiteX4" fmla="*/ 404523 w 845848"/>
                  <a:gd name="connsiteY4" fmla="*/ 660400 h 798887"/>
                  <a:gd name="connsiteX5" fmla="*/ 493423 w 845848"/>
                  <a:gd name="connsiteY5" fmla="*/ 530225 h 798887"/>
                  <a:gd name="connsiteX6" fmla="*/ 715673 w 845848"/>
                  <a:gd name="connsiteY6" fmla="*/ 470807 h 798887"/>
                  <a:gd name="connsiteX7" fmla="*/ 837401 w 845848"/>
                  <a:gd name="connsiteY7" fmla="*/ 478064 h 798887"/>
                  <a:gd name="connsiteX8" fmla="*/ 845848 w 845848"/>
                  <a:gd name="connsiteY8" fmla="*/ 0 h 798887"/>
                  <a:gd name="connsiteX9" fmla="*/ 712498 w 845848"/>
                  <a:gd name="connsiteY9" fmla="*/ 44450 h 798887"/>
                  <a:gd name="connsiteX10" fmla="*/ 537873 w 845848"/>
                  <a:gd name="connsiteY10" fmla="*/ 139700 h 798887"/>
                  <a:gd name="connsiteX11" fmla="*/ 325148 w 845848"/>
                  <a:gd name="connsiteY11" fmla="*/ 196850 h 798887"/>
                  <a:gd name="connsiteX12" fmla="*/ 210848 w 845848"/>
                  <a:gd name="connsiteY12" fmla="*/ 234950 h 798887"/>
                  <a:gd name="connsiteX13" fmla="*/ 156873 w 845848"/>
                  <a:gd name="connsiteY13" fmla="*/ 311150 h 798887"/>
                  <a:gd name="connsiteX14" fmla="*/ 134648 w 845848"/>
                  <a:gd name="connsiteY14" fmla="*/ 425450 h 798887"/>
                  <a:gd name="connsiteX15" fmla="*/ 67973 w 845848"/>
                  <a:gd name="connsiteY15" fmla="*/ 555625 h 798887"/>
                  <a:gd name="connsiteX16" fmla="*/ 29873 w 845848"/>
                  <a:gd name="connsiteY16" fmla="*/ 609600 h 798887"/>
                  <a:gd name="connsiteX17" fmla="*/ 4473 w 845848"/>
                  <a:gd name="connsiteY17" fmla="*/ 698500 h 798887"/>
                  <a:gd name="connsiteX0" fmla="*/ 4473 w 845848"/>
                  <a:gd name="connsiteY0" fmla="*/ 698500 h 798887"/>
                  <a:gd name="connsiteX1" fmla="*/ 121948 w 845848"/>
                  <a:gd name="connsiteY1" fmla="*/ 796925 h 798887"/>
                  <a:gd name="connsiteX2" fmla="*/ 290223 w 845848"/>
                  <a:gd name="connsiteY2" fmla="*/ 759676 h 798887"/>
                  <a:gd name="connsiteX3" fmla="*/ 363248 w 845848"/>
                  <a:gd name="connsiteY3" fmla="*/ 704850 h 798887"/>
                  <a:gd name="connsiteX4" fmla="*/ 404523 w 845848"/>
                  <a:gd name="connsiteY4" fmla="*/ 660400 h 798887"/>
                  <a:gd name="connsiteX5" fmla="*/ 493423 w 845848"/>
                  <a:gd name="connsiteY5" fmla="*/ 530225 h 798887"/>
                  <a:gd name="connsiteX6" fmla="*/ 715673 w 845848"/>
                  <a:gd name="connsiteY6" fmla="*/ 470807 h 798887"/>
                  <a:gd name="connsiteX7" fmla="*/ 837401 w 845848"/>
                  <a:gd name="connsiteY7" fmla="*/ 478064 h 798887"/>
                  <a:gd name="connsiteX8" fmla="*/ 845848 w 845848"/>
                  <a:gd name="connsiteY8" fmla="*/ 0 h 798887"/>
                  <a:gd name="connsiteX9" fmla="*/ 712498 w 845848"/>
                  <a:gd name="connsiteY9" fmla="*/ 63330 h 798887"/>
                  <a:gd name="connsiteX10" fmla="*/ 537873 w 845848"/>
                  <a:gd name="connsiteY10" fmla="*/ 139700 h 798887"/>
                  <a:gd name="connsiteX11" fmla="*/ 325148 w 845848"/>
                  <a:gd name="connsiteY11" fmla="*/ 196850 h 798887"/>
                  <a:gd name="connsiteX12" fmla="*/ 210848 w 845848"/>
                  <a:gd name="connsiteY12" fmla="*/ 234950 h 798887"/>
                  <a:gd name="connsiteX13" fmla="*/ 156873 w 845848"/>
                  <a:gd name="connsiteY13" fmla="*/ 311150 h 798887"/>
                  <a:gd name="connsiteX14" fmla="*/ 134648 w 845848"/>
                  <a:gd name="connsiteY14" fmla="*/ 425450 h 798887"/>
                  <a:gd name="connsiteX15" fmla="*/ 67973 w 845848"/>
                  <a:gd name="connsiteY15" fmla="*/ 555625 h 798887"/>
                  <a:gd name="connsiteX16" fmla="*/ 29873 w 845848"/>
                  <a:gd name="connsiteY16" fmla="*/ 609600 h 798887"/>
                  <a:gd name="connsiteX17" fmla="*/ 4473 w 845848"/>
                  <a:gd name="connsiteY17" fmla="*/ 698500 h 798887"/>
                  <a:gd name="connsiteX0" fmla="*/ 4473 w 845848"/>
                  <a:gd name="connsiteY0" fmla="*/ 667034 h 767421"/>
                  <a:gd name="connsiteX1" fmla="*/ 121948 w 845848"/>
                  <a:gd name="connsiteY1" fmla="*/ 765459 h 767421"/>
                  <a:gd name="connsiteX2" fmla="*/ 290223 w 845848"/>
                  <a:gd name="connsiteY2" fmla="*/ 728210 h 767421"/>
                  <a:gd name="connsiteX3" fmla="*/ 363248 w 845848"/>
                  <a:gd name="connsiteY3" fmla="*/ 673384 h 767421"/>
                  <a:gd name="connsiteX4" fmla="*/ 404523 w 845848"/>
                  <a:gd name="connsiteY4" fmla="*/ 628934 h 767421"/>
                  <a:gd name="connsiteX5" fmla="*/ 493423 w 845848"/>
                  <a:gd name="connsiteY5" fmla="*/ 498759 h 767421"/>
                  <a:gd name="connsiteX6" fmla="*/ 715673 w 845848"/>
                  <a:gd name="connsiteY6" fmla="*/ 439341 h 767421"/>
                  <a:gd name="connsiteX7" fmla="*/ 837401 w 845848"/>
                  <a:gd name="connsiteY7" fmla="*/ 446598 h 767421"/>
                  <a:gd name="connsiteX8" fmla="*/ 845848 w 845848"/>
                  <a:gd name="connsiteY8" fmla="*/ 0 h 767421"/>
                  <a:gd name="connsiteX9" fmla="*/ 712498 w 845848"/>
                  <a:gd name="connsiteY9" fmla="*/ 31864 h 767421"/>
                  <a:gd name="connsiteX10" fmla="*/ 537873 w 845848"/>
                  <a:gd name="connsiteY10" fmla="*/ 108234 h 767421"/>
                  <a:gd name="connsiteX11" fmla="*/ 325148 w 845848"/>
                  <a:gd name="connsiteY11" fmla="*/ 165384 h 767421"/>
                  <a:gd name="connsiteX12" fmla="*/ 210848 w 845848"/>
                  <a:gd name="connsiteY12" fmla="*/ 203484 h 767421"/>
                  <a:gd name="connsiteX13" fmla="*/ 156873 w 845848"/>
                  <a:gd name="connsiteY13" fmla="*/ 279684 h 767421"/>
                  <a:gd name="connsiteX14" fmla="*/ 134648 w 845848"/>
                  <a:gd name="connsiteY14" fmla="*/ 393984 h 767421"/>
                  <a:gd name="connsiteX15" fmla="*/ 67973 w 845848"/>
                  <a:gd name="connsiteY15" fmla="*/ 524159 h 767421"/>
                  <a:gd name="connsiteX16" fmla="*/ 29873 w 845848"/>
                  <a:gd name="connsiteY16" fmla="*/ 578134 h 767421"/>
                  <a:gd name="connsiteX17" fmla="*/ 4473 w 845848"/>
                  <a:gd name="connsiteY17" fmla="*/ 667034 h 767421"/>
                  <a:gd name="connsiteX0" fmla="*/ 4473 w 845848"/>
                  <a:gd name="connsiteY0" fmla="*/ 667034 h 765556"/>
                  <a:gd name="connsiteX1" fmla="*/ 121948 w 845848"/>
                  <a:gd name="connsiteY1" fmla="*/ 765459 h 765556"/>
                  <a:gd name="connsiteX2" fmla="*/ 290223 w 845848"/>
                  <a:gd name="connsiteY2" fmla="*/ 728210 h 765556"/>
                  <a:gd name="connsiteX3" fmla="*/ 363248 w 845848"/>
                  <a:gd name="connsiteY3" fmla="*/ 673384 h 765556"/>
                  <a:gd name="connsiteX4" fmla="*/ 404523 w 845848"/>
                  <a:gd name="connsiteY4" fmla="*/ 628934 h 765556"/>
                  <a:gd name="connsiteX5" fmla="*/ 493423 w 845848"/>
                  <a:gd name="connsiteY5" fmla="*/ 498759 h 765556"/>
                  <a:gd name="connsiteX6" fmla="*/ 715673 w 845848"/>
                  <a:gd name="connsiteY6" fmla="*/ 439341 h 765556"/>
                  <a:gd name="connsiteX7" fmla="*/ 837401 w 845848"/>
                  <a:gd name="connsiteY7" fmla="*/ 446598 h 765556"/>
                  <a:gd name="connsiteX8" fmla="*/ 845848 w 845848"/>
                  <a:gd name="connsiteY8" fmla="*/ 0 h 765556"/>
                  <a:gd name="connsiteX9" fmla="*/ 712498 w 845848"/>
                  <a:gd name="connsiteY9" fmla="*/ 31864 h 765556"/>
                  <a:gd name="connsiteX10" fmla="*/ 537873 w 845848"/>
                  <a:gd name="connsiteY10" fmla="*/ 108234 h 765556"/>
                  <a:gd name="connsiteX11" fmla="*/ 325148 w 845848"/>
                  <a:gd name="connsiteY11" fmla="*/ 165384 h 765556"/>
                  <a:gd name="connsiteX12" fmla="*/ 210848 w 845848"/>
                  <a:gd name="connsiteY12" fmla="*/ 203484 h 765556"/>
                  <a:gd name="connsiteX13" fmla="*/ 156873 w 845848"/>
                  <a:gd name="connsiteY13" fmla="*/ 279684 h 765556"/>
                  <a:gd name="connsiteX14" fmla="*/ 134648 w 845848"/>
                  <a:gd name="connsiteY14" fmla="*/ 393984 h 765556"/>
                  <a:gd name="connsiteX15" fmla="*/ 67973 w 845848"/>
                  <a:gd name="connsiteY15" fmla="*/ 524159 h 765556"/>
                  <a:gd name="connsiteX16" fmla="*/ 29873 w 845848"/>
                  <a:gd name="connsiteY16" fmla="*/ 578134 h 765556"/>
                  <a:gd name="connsiteX17" fmla="*/ 4473 w 845848"/>
                  <a:gd name="connsiteY17" fmla="*/ 667034 h 765556"/>
                  <a:gd name="connsiteX0" fmla="*/ 4473 w 845848"/>
                  <a:gd name="connsiteY0" fmla="*/ 667034 h 765556"/>
                  <a:gd name="connsiteX1" fmla="*/ 121948 w 845848"/>
                  <a:gd name="connsiteY1" fmla="*/ 765459 h 765556"/>
                  <a:gd name="connsiteX2" fmla="*/ 290223 w 845848"/>
                  <a:gd name="connsiteY2" fmla="*/ 728210 h 765556"/>
                  <a:gd name="connsiteX3" fmla="*/ 363248 w 845848"/>
                  <a:gd name="connsiteY3" fmla="*/ 673384 h 765556"/>
                  <a:gd name="connsiteX4" fmla="*/ 404523 w 845848"/>
                  <a:gd name="connsiteY4" fmla="*/ 628934 h 765556"/>
                  <a:gd name="connsiteX5" fmla="*/ 493423 w 845848"/>
                  <a:gd name="connsiteY5" fmla="*/ 498759 h 765556"/>
                  <a:gd name="connsiteX6" fmla="*/ 715673 w 845848"/>
                  <a:gd name="connsiteY6" fmla="*/ 439341 h 765556"/>
                  <a:gd name="connsiteX7" fmla="*/ 833169 w 845848"/>
                  <a:gd name="connsiteY7" fmla="*/ 418385 h 765556"/>
                  <a:gd name="connsiteX8" fmla="*/ 845848 w 845848"/>
                  <a:gd name="connsiteY8" fmla="*/ 0 h 765556"/>
                  <a:gd name="connsiteX9" fmla="*/ 712498 w 845848"/>
                  <a:gd name="connsiteY9" fmla="*/ 31864 h 765556"/>
                  <a:gd name="connsiteX10" fmla="*/ 537873 w 845848"/>
                  <a:gd name="connsiteY10" fmla="*/ 108234 h 765556"/>
                  <a:gd name="connsiteX11" fmla="*/ 325148 w 845848"/>
                  <a:gd name="connsiteY11" fmla="*/ 165384 h 765556"/>
                  <a:gd name="connsiteX12" fmla="*/ 210848 w 845848"/>
                  <a:gd name="connsiteY12" fmla="*/ 203484 h 765556"/>
                  <a:gd name="connsiteX13" fmla="*/ 156873 w 845848"/>
                  <a:gd name="connsiteY13" fmla="*/ 279684 h 765556"/>
                  <a:gd name="connsiteX14" fmla="*/ 134648 w 845848"/>
                  <a:gd name="connsiteY14" fmla="*/ 393984 h 765556"/>
                  <a:gd name="connsiteX15" fmla="*/ 67973 w 845848"/>
                  <a:gd name="connsiteY15" fmla="*/ 524159 h 765556"/>
                  <a:gd name="connsiteX16" fmla="*/ 29873 w 845848"/>
                  <a:gd name="connsiteY16" fmla="*/ 578134 h 765556"/>
                  <a:gd name="connsiteX17" fmla="*/ 4473 w 845848"/>
                  <a:gd name="connsiteY17" fmla="*/ 667034 h 765556"/>
                  <a:gd name="connsiteX0" fmla="*/ 845848 w 873796"/>
                  <a:gd name="connsiteY0" fmla="*/ 0 h 765556"/>
                  <a:gd name="connsiteX1" fmla="*/ 712498 w 873796"/>
                  <a:gd name="connsiteY1" fmla="*/ 31864 h 765556"/>
                  <a:gd name="connsiteX2" fmla="*/ 537873 w 873796"/>
                  <a:gd name="connsiteY2" fmla="*/ 108234 h 765556"/>
                  <a:gd name="connsiteX3" fmla="*/ 325148 w 873796"/>
                  <a:gd name="connsiteY3" fmla="*/ 165384 h 765556"/>
                  <a:gd name="connsiteX4" fmla="*/ 210848 w 873796"/>
                  <a:gd name="connsiteY4" fmla="*/ 203484 h 765556"/>
                  <a:gd name="connsiteX5" fmla="*/ 156873 w 873796"/>
                  <a:gd name="connsiteY5" fmla="*/ 279684 h 765556"/>
                  <a:gd name="connsiteX6" fmla="*/ 134648 w 873796"/>
                  <a:gd name="connsiteY6" fmla="*/ 393984 h 765556"/>
                  <a:gd name="connsiteX7" fmla="*/ 67973 w 873796"/>
                  <a:gd name="connsiteY7" fmla="*/ 524159 h 765556"/>
                  <a:gd name="connsiteX8" fmla="*/ 29873 w 873796"/>
                  <a:gd name="connsiteY8" fmla="*/ 578134 h 765556"/>
                  <a:gd name="connsiteX9" fmla="*/ 4473 w 873796"/>
                  <a:gd name="connsiteY9" fmla="*/ 667034 h 765556"/>
                  <a:gd name="connsiteX10" fmla="*/ 121948 w 873796"/>
                  <a:gd name="connsiteY10" fmla="*/ 765459 h 765556"/>
                  <a:gd name="connsiteX11" fmla="*/ 290223 w 873796"/>
                  <a:gd name="connsiteY11" fmla="*/ 728210 h 765556"/>
                  <a:gd name="connsiteX12" fmla="*/ 363248 w 873796"/>
                  <a:gd name="connsiteY12" fmla="*/ 673384 h 765556"/>
                  <a:gd name="connsiteX13" fmla="*/ 404523 w 873796"/>
                  <a:gd name="connsiteY13" fmla="*/ 628934 h 765556"/>
                  <a:gd name="connsiteX14" fmla="*/ 493423 w 873796"/>
                  <a:gd name="connsiteY14" fmla="*/ 498759 h 765556"/>
                  <a:gd name="connsiteX15" fmla="*/ 715673 w 873796"/>
                  <a:gd name="connsiteY15" fmla="*/ 439341 h 765556"/>
                  <a:gd name="connsiteX16" fmla="*/ 873796 w 873796"/>
                  <a:gd name="connsiteY16" fmla="*/ 459012 h 765556"/>
                  <a:gd name="connsiteX0" fmla="*/ 712498 w 873796"/>
                  <a:gd name="connsiteY0" fmla="*/ 0 h 733692"/>
                  <a:gd name="connsiteX1" fmla="*/ 537873 w 873796"/>
                  <a:gd name="connsiteY1" fmla="*/ 76370 h 733692"/>
                  <a:gd name="connsiteX2" fmla="*/ 325148 w 873796"/>
                  <a:gd name="connsiteY2" fmla="*/ 133520 h 733692"/>
                  <a:gd name="connsiteX3" fmla="*/ 210848 w 873796"/>
                  <a:gd name="connsiteY3" fmla="*/ 171620 h 733692"/>
                  <a:gd name="connsiteX4" fmla="*/ 156873 w 873796"/>
                  <a:gd name="connsiteY4" fmla="*/ 247820 h 733692"/>
                  <a:gd name="connsiteX5" fmla="*/ 134648 w 873796"/>
                  <a:gd name="connsiteY5" fmla="*/ 362120 h 733692"/>
                  <a:gd name="connsiteX6" fmla="*/ 67973 w 873796"/>
                  <a:gd name="connsiteY6" fmla="*/ 492295 h 733692"/>
                  <a:gd name="connsiteX7" fmla="*/ 29873 w 873796"/>
                  <a:gd name="connsiteY7" fmla="*/ 546270 h 733692"/>
                  <a:gd name="connsiteX8" fmla="*/ 4473 w 873796"/>
                  <a:gd name="connsiteY8" fmla="*/ 635170 h 733692"/>
                  <a:gd name="connsiteX9" fmla="*/ 121948 w 873796"/>
                  <a:gd name="connsiteY9" fmla="*/ 733595 h 733692"/>
                  <a:gd name="connsiteX10" fmla="*/ 290223 w 873796"/>
                  <a:gd name="connsiteY10" fmla="*/ 696346 h 733692"/>
                  <a:gd name="connsiteX11" fmla="*/ 363248 w 873796"/>
                  <a:gd name="connsiteY11" fmla="*/ 641520 h 733692"/>
                  <a:gd name="connsiteX12" fmla="*/ 404523 w 873796"/>
                  <a:gd name="connsiteY12" fmla="*/ 597070 h 733692"/>
                  <a:gd name="connsiteX13" fmla="*/ 493423 w 873796"/>
                  <a:gd name="connsiteY13" fmla="*/ 466895 h 733692"/>
                  <a:gd name="connsiteX14" fmla="*/ 715673 w 873796"/>
                  <a:gd name="connsiteY14" fmla="*/ 407477 h 733692"/>
                  <a:gd name="connsiteX15" fmla="*/ 873796 w 873796"/>
                  <a:gd name="connsiteY15" fmla="*/ 427148 h 733692"/>
                  <a:gd name="connsiteX0" fmla="*/ 712498 w 848404"/>
                  <a:gd name="connsiteY0" fmla="*/ 0 h 733692"/>
                  <a:gd name="connsiteX1" fmla="*/ 537873 w 848404"/>
                  <a:gd name="connsiteY1" fmla="*/ 76370 h 733692"/>
                  <a:gd name="connsiteX2" fmla="*/ 325148 w 848404"/>
                  <a:gd name="connsiteY2" fmla="*/ 133520 h 733692"/>
                  <a:gd name="connsiteX3" fmla="*/ 210848 w 848404"/>
                  <a:gd name="connsiteY3" fmla="*/ 171620 h 733692"/>
                  <a:gd name="connsiteX4" fmla="*/ 156873 w 848404"/>
                  <a:gd name="connsiteY4" fmla="*/ 247820 h 733692"/>
                  <a:gd name="connsiteX5" fmla="*/ 134648 w 848404"/>
                  <a:gd name="connsiteY5" fmla="*/ 362120 h 733692"/>
                  <a:gd name="connsiteX6" fmla="*/ 67973 w 848404"/>
                  <a:gd name="connsiteY6" fmla="*/ 492295 h 733692"/>
                  <a:gd name="connsiteX7" fmla="*/ 29873 w 848404"/>
                  <a:gd name="connsiteY7" fmla="*/ 546270 h 733692"/>
                  <a:gd name="connsiteX8" fmla="*/ 4473 w 848404"/>
                  <a:gd name="connsiteY8" fmla="*/ 635170 h 733692"/>
                  <a:gd name="connsiteX9" fmla="*/ 121948 w 848404"/>
                  <a:gd name="connsiteY9" fmla="*/ 733595 h 733692"/>
                  <a:gd name="connsiteX10" fmla="*/ 290223 w 848404"/>
                  <a:gd name="connsiteY10" fmla="*/ 696346 h 733692"/>
                  <a:gd name="connsiteX11" fmla="*/ 363248 w 848404"/>
                  <a:gd name="connsiteY11" fmla="*/ 641520 h 733692"/>
                  <a:gd name="connsiteX12" fmla="*/ 404523 w 848404"/>
                  <a:gd name="connsiteY12" fmla="*/ 597070 h 733692"/>
                  <a:gd name="connsiteX13" fmla="*/ 493423 w 848404"/>
                  <a:gd name="connsiteY13" fmla="*/ 466895 h 733692"/>
                  <a:gd name="connsiteX14" fmla="*/ 715673 w 848404"/>
                  <a:gd name="connsiteY14" fmla="*/ 407477 h 733692"/>
                  <a:gd name="connsiteX15" fmla="*/ 848404 w 848404"/>
                  <a:gd name="connsiteY15" fmla="*/ 373544 h 733692"/>
                  <a:gd name="connsiteX0" fmla="*/ 712498 w 848404"/>
                  <a:gd name="connsiteY0" fmla="*/ 0 h 733692"/>
                  <a:gd name="connsiteX1" fmla="*/ 537873 w 848404"/>
                  <a:gd name="connsiteY1" fmla="*/ 76370 h 733692"/>
                  <a:gd name="connsiteX2" fmla="*/ 325148 w 848404"/>
                  <a:gd name="connsiteY2" fmla="*/ 133520 h 733692"/>
                  <a:gd name="connsiteX3" fmla="*/ 210848 w 848404"/>
                  <a:gd name="connsiteY3" fmla="*/ 171620 h 733692"/>
                  <a:gd name="connsiteX4" fmla="*/ 156873 w 848404"/>
                  <a:gd name="connsiteY4" fmla="*/ 247820 h 733692"/>
                  <a:gd name="connsiteX5" fmla="*/ 134648 w 848404"/>
                  <a:gd name="connsiteY5" fmla="*/ 362120 h 733692"/>
                  <a:gd name="connsiteX6" fmla="*/ 67973 w 848404"/>
                  <a:gd name="connsiteY6" fmla="*/ 492295 h 733692"/>
                  <a:gd name="connsiteX7" fmla="*/ 29873 w 848404"/>
                  <a:gd name="connsiteY7" fmla="*/ 546270 h 733692"/>
                  <a:gd name="connsiteX8" fmla="*/ 4473 w 848404"/>
                  <a:gd name="connsiteY8" fmla="*/ 635170 h 733692"/>
                  <a:gd name="connsiteX9" fmla="*/ 121948 w 848404"/>
                  <a:gd name="connsiteY9" fmla="*/ 733595 h 733692"/>
                  <a:gd name="connsiteX10" fmla="*/ 290223 w 848404"/>
                  <a:gd name="connsiteY10" fmla="*/ 696346 h 733692"/>
                  <a:gd name="connsiteX11" fmla="*/ 363248 w 848404"/>
                  <a:gd name="connsiteY11" fmla="*/ 641520 h 733692"/>
                  <a:gd name="connsiteX12" fmla="*/ 404523 w 848404"/>
                  <a:gd name="connsiteY12" fmla="*/ 597070 h 733692"/>
                  <a:gd name="connsiteX13" fmla="*/ 493423 w 848404"/>
                  <a:gd name="connsiteY13" fmla="*/ 466895 h 733692"/>
                  <a:gd name="connsiteX14" fmla="*/ 715673 w 848404"/>
                  <a:gd name="connsiteY14" fmla="*/ 407477 h 733692"/>
                  <a:gd name="connsiteX15" fmla="*/ 848404 w 848404"/>
                  <a:gd name="connsiteY15" fmla="*/ 373544 h 733692"/>
                  <a:gd name="connsiteX0" fmla="*/ 712498 w 848404"/>
                  <a:gd name="connsiteY0" fmla="*/ 0 h 733692"/>
                  <a:gd name="connsiteX1" fmla="*/ 537873 w 848404"/>
                  <a:gd name="connsiteY1" fmla="*/ 76370 h 733692"/>
                  <a:gd name="connsiteX2" fmla="*/ 325148 w 848404"/>
                  <a:gd name="connsiteY2" fmla="*/ 133520 h 733692"/>
                  <a:gd name="connsiteX3" fmla="*/ 210848 w 848404"/>
                  <a:gd name="connsiteY3" fmla="*/ 171620 h 733692"/>
                  <a:gd name="connsiteX4" fmla="*/ 156873 w 848404"/>
                  <a:gd name="connsiteY4" fmla="*/ 247820 h 733692"/>
                  <a:gd name="connsiteX5" fmla="*/ 134648 w 848404"/>
                  <a:gd name="connsiteY5" fmla="*/ 362120 h 733692"/>
                  <a:gd name="connsiteX6" fmla="*/ 67973 w 848404"/>
                  <a:gd name="connsiteY6" fmla="*/ 492295 h 733692"/>
                  <a:gd name="connsiteX7" fmla="*/ 29873 w 848404"/>
                  <a:gd name="connsiteY7" fmla="*/ 546270 h 733692"/>
                  <a:gd name="connsiteX8" fmla="*/ 4473 w 848404"/>
                  <a:gd name="connsiteY8" fmla="*/ 635170 h 733692"/>
                  <a:gd name="connsiteX9" fmla="*/ 121948 w 848404"/>
                  <a:gd name="connsiteY9" fmla="*/ 733595 h 733692"/>
                  <a:gd name="connsiteX10" fmla="*/ 290223 w 848404"/>
                  <a:gd name="connsiteY10" fmla="*/ 696346 h 733692"/>
                  <a:gd name="connsiteX11" fmla="*/ 363248 w 848404"/>
                  <a:gd name="connsiteY11" fmla="*/ 641520 h 733692"/>
                  <a:gd name="connsiteX12" fmla="*/ 404523 w 848404"/>
                  <a:gd name="connsiteY12" fmla="*/ 597070 h 733692"/>
                  <a:gd name="connsiteX13" fmla="*/ 493423 w 848404"/>
                  <a:gd name="connsiteY13" fmla="*/ 466895 h 733692"/>
                  <a:gd name="connsiteX14" fmla="*/ 715673 w 848404"/>
                  <a:gd name="connsiteY14" fmla="*/ 407477 h 733692"/>
                  <a:gd name="connsiteX15" fmla="*/ 848404 w 848404"/>
                  <a:gd name="connsiteY15" fmla="*/ 373544 h 733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48404" h="733692">
                    <a:moveTo>
                      <a:pt x="712498" y="0"/>
                    </a:moveTo>
                    <a:cubicBezTo>
                      <a:pt x="661169" y="18039"/>
                      <a:pt x="602431" y="54117"/>
                      <a:pt x="537873" y="76370"/>
                    </a:cubicBezTo>
                    <a:cubicBezTo>
                      <a:pt x="473315" y="98623"/>
                      <a:pt x="379652" y="117645"/>
                      <a:pt x="325148" y="133520"/>
                    </a:cubicBezTo>
                    <a:cubicBezTo>
                      <a:pt x="270644" y="149395"/>
                      <a:pt x="238894" y="152570"/>
                      <a:pt x="210848" y="171620"/>
                    </a:cubicBezTo>
                    <a:cubicBezTo>
                      <a:pt x="182802" y="190670"/>
                      <a:pt x="169573" y="216070"/>
                      <a:pt x="156873" y="247820"/>
                    </a:cubicBezTo>
                    <a:cubicBezTo>
                      <a:pt x="144173" y="279570"/>
                      <a:pt x="146290" y="320845"/>
                      <a:pt x="134648" y="362120"/>
                    </a:cubicBezTo>
                    <a:cubicBezTo>
                      <a:pt x="123006" y="403395"/>
                      <a:pt x="80673" y="474303"/>
                      <a:pt x="67973" y="492295"/>
                    </a:cubicBezTo>
                    <a:lnTo>
                      <a:pt x="29873" y="546270"/>
                    </a:lnTo>
                    <a:cubicBezTo>
                      <a:pt x="17173" y="564262"/>
                      <a:pt x="-10873" y="603949"/>
                      <a:pt x="4473" y="635170"/>
                    </a:cubicBezTo>
                    <a:cubicBezTo>
                      <a:pt x="3944" y="672741"/>
                      <a:pt x="59639" y="731790"/>
                      <a:pt x="121948" y="733595"/>
                    </a:cubicBezTo>
                    <a:cubicBezTo>
                      <a:pt x="184257" y="735400"/>
                      <a:pt x="250006" y="711692"/>
                      <a:pt x="290223" y="696346"/>
                    </a:cubicBezTo>
                    <a:cubicBezTo>
                      <a:pt x="330440" y="681000"/>
                      <a:pt x="344198" y="658066"/>
                      <a:pt x="363248" y="641520"/>
                    </a:cubicBezTo>
                    <a:cubicBezTo>
                      <a:pt x="382298" y="624974"/>
                      <a:pt x="382298" y="617707"/>
                      <a:pt x="404523" y="597070"/>
                    </a:cubicBezTo>
                    <a:cubicBezTo>
                      <a:pt x="444740" y="573787"/>
                      <a:pt x="462731" y="493353"/>
                      <a:pt x="493423" y="466895"/>
                    </a:cubicBezTo>
                    <a:cubicBezTo>
                      <a:pt x="566448" y="460545"/>
                      <a:pt x="642648" y="429702"/>
                      <a:pt x="715673" y="407477"/>
                    </a:cubicBezTo>
                    <a:cubicBezTo>
                      <a:pt x="759768" y="417710"/>
                      <a:pt x="815168" y="384407"/>
                      <a:pt x="848404" y="373544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Freeform 197"/>
              <p:cNvSpPr/>
              <p:nvPr/>
            </p:nvSpPr>
            <p:spPr>
              <a:xfrm>
                <a:off x="2457572" y="4292989"/>
                <a:ext cx="91148" cy="467727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67" h="231775">
                    <a:moveTo>
                      <a:pt x="22225" y="231775"/>
                    </a:moveTo>
                    <a:cubicBezTo>
                      <a:pt x="37042" y="186267"/>
                      <a:pt x="48154" y="159279"/>
                      <a:pt x="44450" y="120650"/>
                    </a:cubicBezTo>
                    <a:cubicBezTo>
                      <a:pt x="40746" y="82021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Freeform 198"/>
              <p:cNvSpPr/>
              <p:nvPr/>
            </p:nvSpPr>
            <p:spPr>
              <a:xfrm>
                <a:off x="2959514" y="4422962"/>
                <a:ext cx="60412" cy="205031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Freeform 199"/>
              <p:cNvSpPr/>
              <p:nvPr/>
            </p:nvSpPr>
            <p:spPr>
              <a:xfrm>
                <a:off x="2310206" y="4824789"/>
                <a:ext cx="60412" cy="205031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Freeform 200"/>
              <p:cNvSpPr/>
              <p:nvPr/>
            </p:nvSpPr>
            <p:spPr>
              <a:xfrm>
                <a:off x="1511200" y="4542873"/>
                <a:ext cx="344660" cy="469390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791" h="232599">
                    <a:moveTo>
                      <a:pt x="5408" y="231775"/>
                    </a:moveTo>
                    <a:cubicBezTo>
                      <a:pt x="20225" y="225425"/>
                      <a:pt x="92191" y="162983"/>
                      <a:pt x="119708" y="130175"/>
                    </a:cubicBezTo>
                    <a:cubicBezTo>
                      <a:pt x="147225" y="97367"/>
                      <a:pt x="167333" y="56621"/>
                      <a:pt x="170508" y="34925"/>
                    </a:cubicBezTo>
                    <a:cubicBezTo>
                      <a:pt x="173683" y="13229"/>
                      <a:pt x="149341" y="11642"/>
                      <a:pt x="138758" y="0"/>
                    </a:cubicBezTo>
                    <a:lnTo>
                      <a:pt x="30808" y="168275"/>
                    </a:lnTo>
                    <a:cubicBezTo>
                      <a:pt x="8583" y="206904"/>
                      <a:pt x="-9409" y="238125"/>
                      <a:pt x="5408" y="2317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Freeform 201"/>
              <p:cNvSpPr/>
              <p:nvPr/>
            </p:nvSpPr>
            <p:spPr>
              <a:xfrm>
                <a:off x="2156429" y="4446763"/>
                <a:ext cx="121737" cy="217846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Freeform 202"/>
              <p:cNvSpPr/>
              <p:nvPr/>
            </p:nvSpPr>
            <p:spPr>
              <a:xfrm>
                <a:off x="2431939" y="4119992"/>
                <a:ext cx="454913" cy="160181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76200 w 76200"/>
                  <a:gd name="connsiteY0" fmla="*/ 422275 h 422275"/>
                  <a:gd name="connsiteX1" fmla="*/ 0 w 76200"/>
                  <a:gd name="connsiteY1" fmla="*/ 0 h 4222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425" h="79375">
                    <a:moveTo>
                      <a:pt x="225425" y="79375"/>
                    </a:moveTo>
                    <a:cubicBezTo>
                      <a:pt x="179917" y="43392"/>
                      <a:pt x="58208" y="74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0" name="Oval 189"/>
            <p:cNvSpPr/>
            <p:nvPr/>
          </p:nvSpPr>
          <p:spPr>
            <a:xfrm>
              <a:off x="1637860" y="5102930"/>
              <a:ext cx="333149" cy="145316"/>
            </a:xfrm>
            <a:prstGeom prst="ellipse">
              <a:avLst/>
            </a:pr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1" name="Group 190"/>
            <p:cNvGrpSpPr/>
            <p:nvPr/>
          </p:nvGrpSpPr>
          <p:grpSpPr>
            <a:xfrm>
              <a:off x="1031960" y="4695601"/>
              <a:ext cx="2492410" cy="1332703"/>
              <a:chOff x="2522535" y="2795143"/>
              <a:chExt cx="1235075" cy="660400"/>
            </a:xfrm>
          </p:grpSpPr>
          <p:sp>
            <p:nvSpPr>
              <p:cNvPr id="193" name="Freeform 192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Freeform 193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Freeform 194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Freeform 195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2" name="Oval 191"/>
            <p:cNvSpPr/>
            <p:nvPr/>
          </p:nvSpPr>
          <p:spPr>
            <a:xfrm>
              <a:off x="1637860" y="5102930"/>
              <a:ext cx="333149" cy="145316"/>
            </a:xfrm>
            <a:prstGeom prst="ellipse">
              <a:avLst/>
            </a:pr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1" name="TextBox 130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pressure-based input</a:t>
            </a:r>
          </a:p>
        </p:txBody>
      </p:sp>
      <p:sp>
        <p:nvSpPr>
          <p:cNvPr id="242" name="Oval 241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grpSp>
        <p:nvGrpSpPr>
          <p:cNvPr id="250" name="Group 249"/>
          <p:cNvGrpSpPr/>
          <p:nvPr/>
        </p:nvGrpSpPr>
        <p:grpSpPr>
          <a:xfrm>
            <a:off x="1497338" y="1364544"/>
            <a:ext cx="2779839" cy="2521414"/>
            <a:chOff x="1023662" y="948198"/>
            <a:chExt cx="2492410" cy="2260706"/>
          </a:xfrm>
        </p:grpSpPr>
        <p:grpSp>
          <p:nvGrpSpPr>
            <p:cNvPr id="253" name="Group 252"/>
            <p:cNvGrpSpPr/>
            <p:nvPr/>
          </p:nvGrpSpPr>
          <p:grpSpPr>
            <a:xfrm>
              <a:off x="1502905" y="948198"/>
              <a:ext cx="1718081" cy="1522869"/>
              <a:chOff x="2760015" y="2359025"/>
              <a:chExt cx="851368" cy="754634"/>
            </a:xfrm>
          </p:grpSpPr>
          <p:sp>
            <p:nvSpPr>
              <p:cNvPr id="261" name="Freeform 260"/>
              <p:cNvSpPr/>
              <p:nvPr/>
            </p:nvSpPr>
            <p:spPr>
              <a:xfrm>
                <a:off x="2764127" y="2359025"/>
                <a:ext cx="847256" cy="754634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845848 w 880125"/>
                  <a:gd name="connsiteY0" fmla="*/ 0 h 799084"/>
                  <a:gd name="connsiteX1" fmla="*/ 712498 w 880125"/>
                  <a:gd name="connsiteY1" fmla="*/ 44450 h 799084"/>
                  <a:gd name="connsiteX2" fmla="*/ 537873 w 880125"/>
                  <a:gd name="connsiteY2" fmla="*/ 139700 h 799084"/>
                  <a:gd name="connsiteX3" fmla="*/ 325148 w 880125"/>
                  <a:gd name="connsiteY3" fmla="*/ 196850 h 799084"/>
                  <a:gd name="connsiteX4" fmla="*/ 210848 w 880125"/>
                  <a:gd name="connsiteY4" fmla="*/ 234950 h 799084"/>
                  <a:gd name="connsiteX5" fmla="*/ 156873 w 880125"/>
                  <a:gd name="connsiteY5" fmla="*/ 311150 h 799084"/>
                  <a:gd name="connsiteX6" fmla="*/ 134648 w 880125"/>
                  <a:gd name="connsiteY6" fmla="*/ 425450 h 799084"/>
                  <a:gd name="connsiteX7" fmla="*/ 67973 w 880125"/>
                  <a:gd name="connsiteY7" fmla="*/ 555625 h 799084"/>
                  <a:gd name="connsiteX8" fmla="*/ 29873 w 880125"/>
                  <a:gd name="connsiteY8" fmla="*/ 609600 h 799084"/>
                  <a:gd name="connsiteX9" fmla="*/ 4473 w 880125"/>
                  <a:gd name="connsiteY9" fmla="*/ 698500 h 799084"/>
                  <a:gd name="connsiteX10" fmla="*/ 121948 w 880125"/>
                  <a:gd name="connsiteY10" fmla="*/ 796925 h 799084"/>
                  <a:gd name="connsiteX11" fmla="*/ 210848 w 880125"/>
                  <a:gd name="connsiteY11" fmla="*/ 781050 h 799084"/>
                  <a:gd name="connsiteX12" fmla="*/ 290223 w 880125"/>
                  <a:gd name="connsiteY12" fmla="*/ 736600 h 799084"/>
                  <a:gd name="connsiteX13" fmla="*/ 363248 w 880125"/>
                  <a:gd name="connsiteY13" fmla="*/ 704850 h 799084"/>
                  <a:gd name="connsiteX14" fmla="*/ 404523 w 880125"/>
                  <a:gd name="connsiteY14" fmla="*/ 660400 h 799084"/>
                  <a:gd name="connsiteX15" fmla="*/ 493423 w 880125"/>
                  <a:gd name="connsiteY15" fmla="*/ 530225 h 799084"/>
                  <a:gd name="connsiteX16" fmla="*/ 715673 w 880125"/>
                  <a:gd name="connsiteY16" fmla="*/ 454025 h 799084"/>
                  <a:gd name="connsiteX17" fmla="*/ 880125 w 880125"/>
                  <a:gd name="connsiteY17" fmla="*/ 485127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712498 w 847256"/>
                  <a:gd name="connsiteY0" fmla="*/ 0 h 754634"/>
                  <a:gd name="connsiteX1" fmla="*/ 537873 w 847256"/>
                  <a:gd name="connsiteY1" fmla="*/ 95250 h 754634"/>
                  <a:gd name="connsiteX2" fmla="*/ 325148 w 847256"/>
                  <a:gd name="connsiteY2" fmla="*/ 152400 h 754634"/>
                  <a:gd name="connsiteX3" fmla="*/ 210848 w 847256"/>
                  <a:gd name="connsiteY3" fmla="*/ 190500 h 754634"/>
                  <a:gd name="connsiteX4" fmla="*/ 156873 w 847256"/>
                  <a:gd name="connsiteY4" fmla="*/ 266700 h 754634"/>
                  <a:gd name="connsiteX5" fmla="*/ 134648 w 847256"/>
                  <a:gd name="connsiteY5" fmla="*/ 381000 h 754634"/>
                  <a:gd name="connsiteX6" fmla="*/ 67973 w 847256"/>
                  <a:gd name="connsiteY6" fmla="*/ 511175 h 754634"/>
                  <a:gd name="connsiteX7" fmla="*/ 29873 w 847256"/>
                  <a:gd name="connsiteY7" fmla="*/ 565150 h 754634"/>
                  <a:gd name="connsiteX8" fmla="*/ 4473 w 847256"/>
                  <a:gd name="connsiteY8" fmla="*/ 654050 h 754634"/>
                  <a:gd name="connsiteX9" fmla="*/ 121948 w 847256"/>
                  <a:gd name="connsiteY9" fmla="*/ 752475 h 754634"/>
                  <a:gd name="connsiteX10" fmla="*/ 210848 w 847256"/>
                  <a:gd name="connsiteY10" fmla="*/ 736600 h 754634"/>
                  <a:gd name="connsiteX11" fmla="*/ 290223 w 847256"/>
                  <a:gd name="connsiteY11" fmla="*/ 692150 h 754634"/>
                  <a:gd name="connsiteX12" fmla="*/ 363248 w 847256"/>
                  <a:gd name="connsiteY12" fmla="*/ 660400 h 754634"/>
                  <a:gd name="connsiteX13" fmla="*/ 404523 w 847256"/>
                  <a:gd name="connsiteY13" fmla="*/ 615950 h 754634"/>
                  <a:gd name="connsiteX14" fmla="*/ 493423 w 847256"/>
                  <a:gd name="connsiteY14" fmla="*/ 485775 h 754634"/>
                  <a:gd name="connsiteX15" fmla="*/ 715673 w 847256"/>
                  <a:gd name="connsiteY15" fmla="*/ 409575 h 754634"/>
                  <a:gd name="connsiteX16" fmla="*/ 847256 w 847256"/>
                  <a:gd name="connsiteY16" fmla="*/ 353033 h 75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47256" h="754634">
                    <a:moveTo>
                      <a:pt x="712498" y="0"/>
                    </a:moveTo>
                    <a:cubicBezTo>
                      <a:pt x="661169" y="23283"/>
                      <a:pt x="592906" y="76200"/>
                      <a:pt x="537873" y="95250"/>
                    </a:cubicBezTo>
                    <a:cubicBezTo>
                      <a:pt x="482840" y="114300"/>
                      <a:pt x="379652" y="136525"/>
                      <a:pt x="325148" y="152400"/>
                    </a:cubicBezTo>
                    <a:cubicBezTo>
                      <a:pt x="270644" y="168275"/>
                      <a:pt x="238894" y="171450"/>
                      <a:pt x="210848" y="190500"/>
                    </a:cubicBezTo>
                    <a:cubicBezTo>
                      <a:pt x="182802" y="209550"/>
                      <a:pt x="169573" y="234950"/>
                      <a:pt x="156873" y="266700"/>
                    </a:cubicBezTo>
                    <a:cubicBezTo>
                      <a:pt x="144173" y="298450"/>
                      <a:pt x="146290" y="339725"/>
                      <a:pt x="134648" y="381000"/>
                    </a:cubicBezTo>
                    <a:cubicBezTo>
                      <a:pt x="123006" y="422275"/>
                      <a:pt x="80673" y="493183"/>
                      <a:pt x="67973" y="511175"/>
                    </a:cubicBezTo>
                    <a:lnTo>
                      <a:pt x="29873" y="565150"/>
                    </a:lnTo>
                    <a:cubicBezTo>
                      <a:pt x="17173" y="583142"/>
                      <a:pt x="-10873" y="622829"/>
                      <a:pt x="4473" y="654050"/>
                    </a:cubicBezTo>
                    <a:cubicBezTo>
                      <a:pt x="3944" y="691621"/>
                      <a:pt x="71677" y="745067"/>
                      <a:pt x="121948" y="752475"/>
                    </a:cubicBezTo>
                    <a:cubicBezTo>
                      <a:pt x="172219" y="759883"/>
                      <a:pt x="182802" y="746654"/>
                      <a:pt x="210848" y="736600"/>
                    </a:cubicBezTo>
                    <a:cubicBezTo>
                      <a:pt x="238894" y="726546"/>
                      <a:pt x="264823" y="704850"/>
                      <a:pt x="290223" y="692150"/>
                    </a:cubicBezTo>
                    <a:cubicBezTo>
                      <a:pt x="315623" y="679450"/>
                      <a:pt x="344198" y="673100"/>
                      <a:pt x="363248" y="660400"/>
                    </a:cubicBezTo>
                    <a:cubicBezTo>
                      <a:pt x="382298" y="647700"/>
                      <a:pt x="382298" y="636587"/>
                      <a:pt x="404523" y="615950"/>
                    </a:cubicBezTo>
                    <a:cubicBezTo>
                      <a:pt x="444740" y="592667"/>
                      <a:pt x="462731" y="512233"/>
                      <a:pt x="493423" y="485775"/>
                    </a:cubicBezTo>
                    <a:cubicBezTo>
                      <a:pt x="566448" y="479425"/>
                      <a:pt x="642648" y="431800"/>
                      <a:pt x="715673" y="409575"/>
                    </a:cubicBezTo>
                    <a:cubicBezTo>
                      <a:pt x="754596" y="420279"/>
                      <a:pt x="829138" y="374943"/>
                      <a:pt x="847256" y="353033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2" name="Freeform 261"/>
              <p:cNvSpPr/>
              <p:nvPr/>
            </p:nvSpPr>
            <p:spPr>
              <a:xfrm>
                <a:off x="3228975" y="2619375"/>
                <a:ext cx="45167" cy="2317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67" h="231775">
                    <a:moveTo>
                      <a:pt x="22225" y="231775"/>
                    </a:moveTo>
                    <a:cubicBezTo>
                      <a:pt x="37042" y="186267"/>
                      <a:pt x="48154" y="159279"/>
                      <a:pt x="44450" y="120650"/>
                    </a:cubicBezTo>
                    <a:cubicBezTo>
                      <a:pt x="40746" y="82021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3" name="Freeform 262"/>
              <p:cNvSpPr/>
              <p:nvPr/>
            </p:nvSpPr>
            <p:spPr>
              <a:xfrm>
                <a:off x="3479802" y="26670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4" name="Freeform 263"/>
              <p:cNvSpPr/>
              <p:nvPr/>
            </p:nvSpPr>
            <p:spPr>
              <a:xfrm>
                <a:off x="3155950" y="28829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5" name="Freeform 264"/>
              <p:cNvSpPr/>
              <p:nvPr/>
            </p:nvSpPr>
            <p:spPr>
              <a:xfrm>
                <a:off x="2760015" y="2743201"/>
                <a:ext cx="170791" cy="232599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791" h="232599">
                    <a:moveTo>
                      <a:pt x="5408" y="231775"/>
                    </a:moveTo>
                    <a:cubicBezTo>
                      <a:pt x="20225" y="225425"/>
                      <a:pt x="92191" y="162983"/>
                      <a:pt x="119708" y="130175"/>
                    </a:cubicBezTo>
                    <a:cubicBezTo>
                      <a:pt x="147225" y="97367"/>
                      <a:pt x="167333" y="56621"/>
                      <a:pt x="170508" y="34925"/>
                    </a:cubicBezTo>
                    <a:cubicBezTo>
                      <a:pt x="173683" y="13229"/>
                      <a:pt x="149341" y="11642"/>
                      <a:pt x="138758" y="0"/>
                    </a:cubicBezTo>
                    <a:lnTo>
                      <a:pt x="30808" y="168275"/>
                    </a:lnTo>
                    <a:cubicBezTo>
                      <a:pt x="8583" y="206904"/>
                      <a:pt x="-9409" y="238125"/>
                      <a:pt x="5408" y="2317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6" name="Freeform 265"/>
              <p:cNvSpPr/>
              <p:nvPr/>
            </p:nvSpPr>
            <p:spPr>
              <a:xfrm>
                <a:off x="3079748" y="2695575"/>
                <a:ext cx="60325" cy="10795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7" name="Freeform 266"/>
              <p:cNvSpPr/>
              <p:nvPr/>
            </p:nvSpPr>
            <p:spPr>
              <a:xfrm>
                <a:off x="3216273" y="2533649"/>
                <a:ext cx="225425" cy="793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76200 w 76200"/>
                  <a:gd name="connsiteY0" fmla="*/ 422275 h 422275"/>
                  <a:gd name="connsiteX1" fmla="*/ 0 w 76200"/>
                  <a:gd name="connsiteY1" fmla="*/ 0 h 4222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425" h="79375">
                    <a:moveTo>
                      <a:pt x="225425" y="79375"/>
                    </a:moveTo>
                    <a:cubicBezTo>
                      <a:pt x="179917" y="43392"/>
                      <a:pt x="58208" y="74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4" name="Oval 253"/>
            <p:cNvSpPr/>
            <p:nvPr/>
          </p:nvSpPr>
          <p:spPr>
            <a:xfrm rot="404337">
              <a:off x="1629717" y="2280900"/>
              <a:ext cx="288325" cy="145316"/>
            </a:xfrm>
            <a:prstGeom prst="ellipse">
              <a:avLst/>
            </a:pr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5" name="Group 254"/>
            <p:cNvGrpSpPr/>
            <p:nvPr/>
          </p:nvGrpSpPr>
          <p:grpSpPr>
            <a:xfrm>
              <a:off x="1023662" y="1876201"/>
              <a:ext cx="2492410" cy="1332703"/>
              <a:chOff x="2522535" y="2795143"/>
              <a:chExt cx="1235075" cy="660400"/>
            </a:xfrm>
          </p:grpSpPr>
          <p:sp>
            <p:nvSpPr>
              <p:cNvPr id="257" name="Freeform 256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8" name="Freeform 257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9" name="Freeform 258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0" name="Freeform 259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6" name="Oval 255"/>
            <p:cNvSpPr/>
            <p:nvPr/>
          </p:nvSpPr>
          <p:spPr>
            <a:xfrm rot="404337">
              <a:off x="1629052" y="2280900"/>
              <a:ext cx="288325" cy="145316"/>
            </a:xfrm>
            <a:prstGeom prst="ellipse">
              <a:avLst/>
            </a:pr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921561" y="2936407"/>
            <a:ext cx="2779839" cy="3580107"/>
            <a:chOff x="4650301" y="2936407"/>
            <a:chExt cx="2779839" cy="3580107"/>
          </a:xfrm>
        </p:grpSpPr>
        <p:grpSp>
          <p:nvGrpSpPr>
            <p:cNvPr id="167" name="Group 166"/>
            <p:cNvGrpSpPr/>
            <p:nvPr/>
          </p:nvGrpSpPr>
          <p:grpSpPr>
            <a:xfrm>
              <a:off x="5043157" y="4551086"/>
              <a:ext cx="2085828" cy="1099317"/>
              <a:chOff x="3552632" y="3552678"/>
              <a:chExt cx="1870158" cy="985650"/>
            </a:xfrm>
          </p:grpSpPr>
          <p:sp>
            <p:nvSpPr>
              <p:cNvPr id="232" name="Freeform 231"/>
              <p:cNvSpPr/>
              <p:nvPr/>
            </p:nvSpPr>
            <p:spPr>
              <a:xfrm rot="19086380">
                <a:off x="3552632" y="3552678"/>
                <a:ext cx="1870158" cy="985650"/>
              </a:xfrm>
              <a:custGeom>
                <a:avLst/>
                <a:gdLst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0 w 1038225"/>
                  <a:gd name="connsiteY16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53975 w 1038225"/>
                  <a:gd name="connsiteY16" fmla="*/ 21907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64501"/>
                  <a:gd name="connsiteX1" fmla="*/ 50800 w 1038225"/>
                  <a:gd name="connsiteY1" fmla="*/ 377825 h 564501"/>
                  <a:gd name="connsiteX2" fmla="*/ 298450 w 1038225"/>
                  <a:gd name="connsiteY2" fmla="*/ 454025 h 564501"/>
                  <a:gd name="connsiteX3" fmla="*/ 358775 w 1038225"/>
                  <a:gd name="connsiteY3" fmla="*/ 479425 h 564501"/>
                  <a:gd name="connsiteX4" fmla="*/ 403225 w 1038225"/>
                  <a:gd name="connsiteY4" fmla="*/ 460375 h 564501"/>
                  <a:gd name="connsiteX5" fmla="*/ 523875 w 1038225"/>
                  <a:gd name="connsiteY5" fmla="*/ 479425 h 564501"/>
                  <a:gd name="connsiteX6" fmla="*/ 631825 w 1038225"/>
                  <a:gd name="connsiteY6" fmla="*/ 434975 h 564501"/>
                  <a:gd name="connsiteX7" fmla="*/ 892175 w 1038225"/>
                  <a:gd name="connsiteY7" fmla="*/ 555625 h 564501"/>
                  <a:gd name="connsiteX8" fmla="*/ 1038225 w 1038225"/>
                  <a:gd name="connsiteY8" fmla="*/ 152400 h 564501"/>
                  <a:gd name="connsiteX9" fmla="*/ 739775 w 1038225"/>
                  <a:gd name="connsiteY9" fmla="*/ 44450 h 564501"/>
                  <a:gd name="connsiteX10" fmla="*/ 650875 w 1038225"/>
                  <a:gd name="connsiteY10" fmla="*/ 0 h 564501"/>
                  <a:gd name="connsiteX11" fmla="*/ 565150 w 1038225"/>
                  <a:gd name="connsiteY11" fmla="*/ 53975 h 564501"/>
                  <a:gd name="connsiteX12" fmla="*/ 438150 w 1038225"/>
                  <a:gd name="connsiteY12" fmla="*/ 120650 h 564501"/>
                  <a:gd name="connsiteX13" fmla="*/ 323850 w 1038225"/>
                  <a:gd name="connsiteY13" fmla="*/ 139700 h 564501"/>
                  <a:gd name="connsiteX14" fmla="*/ 298450 w 1038225"/>
                  <a:gd name="connsiteY14" fmla="*/ 161925 h 564501"/>
                  <a:gd name="connsiteX15" fmla="*/ 28575 w 1038225"/>
                  <a:gd name="connsiteY15" fmla="*/ 200025 h 564501"/>
                  <a:gd name="connsiteX16" fmla="*/ 0 w 1038225"/>
                  <a:gd name="connsiteY16" fmla="*/ 238125 h 564501"/>
                  <a:gd name="connsiteX0" fmla="*/ 0 w 1038225"/>
                  <a:gd name="connsiteY0" fmla="*/ 238125 h 555671"/>
                  <a:gd name="connsiteX1" fmla="*/ 50800 w 1038225"/>
                  <a:gd name="connsiteY1" fmla="*/ 377825 h 555671"/>
                  <a:gd name="connsiteX2" fmla="*/ 298450 w 1038225"/>
                  <a:gd name="connsiteY2" fmla="*/ 454025 h 555671"/>
                  <a:gd name="connsiteX3" fmla="*/ 358775 w 1038225"/>
                  <a:gd name="connsiteY3" fmla="*/ 479425 h 555671"/>
                  <a:gd name="connsiteX4" fmla="*/ 403225 w 1038225"/>
                  <a:gd name="connsiteY4" fmla="*/ 460375 h 555671"/>
                  <a:gd name="connsiteX5" fmla="*/ 523875 w 1038225"/>
                  <a:gd name="connsiteY5" fmla="*/ 479425 h 555671"/>
                  <a:gd name="connsiteX6" fmla="*/ 631825 w 1038225"/>
                  <a:gd name="connsiteY6" fmla="*/ 434975 h 555671"/>
                  <a:gd name="connsiteX7" fmla="*/ 892175 w 1038225"/>
                  <a:gd name="connsiteY7" fmla="*/ 555625 h 555671"/>
                  <a:gd name="connsiteX8" fmla="*/ 1038225 w 1038225"/>
                  <a:gd name="connsiteY8" fmla="*/ 152400 h 555671"/>
                  <a:gd name="connsiteX9" fmla="*/ 739775 w 1038225"/>
                  <a:gd name="connsiteY9" fmla="*/ 44450 h 555671"/>
                  <a:gd name="connsiteX10" fmla="*/ 650875 w 1038225"/>
                  <a:gd name="connsiteY10" fmla="*/ 0 h 555671"/>
                  <a:gd name="connsiteX11" fmla="*/ 565150 w 1038225"/>
                  <a:gd name="connsiteY11" fmla="*/ 53975 h 555671"/>
                  <a:gd name="connsiteX12" fmla="*/ 438150 w 1038225"/>
                  <a:gd name="connsiteY12" fmla="*/ 120650 h 555671"/>
                  <a:gd name="connsiteX13" fmla="*/ 323850 w 1038225"/>
                  <a:gd name="connsiteY13" fmla="*/ 139700 h 555671"/>
                  <a:gd name="connsiteX14" fmla="*/ 298450 w 1038225"/>
                  <a:gd name="connsiteY14" fmla="*/ 161925 h 555671"/>
                  <a:gd name="connsiteX15" fmla="*/ 28575 w 1038225"/>
                  <a:gd name="connsiteY15" fmla="*/ 200025 h 555671"/>
                  <a:gd name="connsiteX16" fmla="*/ 0 w 1038225"/>
                  <a:gd name="connsiteY16" fmla="*/ 238125 h 555671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40886 h 558459"/>
                  <a:gd name="connsiteX1" fmla="*/ 50800 w 1038225"/>
                  <a:gd name="connsiteY1" fmla="*/ 380586 h 558459"/>
                  <a:gd name="connsiteX2" fmla="*/ 298450 w 1038225"/>
                  <a:gd name="connsiteY2" fmla="*/ 456786 h 558459"/>
                  <a:gd name="connsiteX3" fmla="*/ 358775 w 1038225"/>
                  <a:gd name="connsiteY3" fmla="*/ 482186 h 558459"/>
                  <a:gd name="connsiteX4" fmla="*/ 403225 w 1038225"/>
                  <a:gd name="connsiteY4" fmla="*/ 463136 h 558459"/>
                  <a:gd name="connsiteX5" fmla="*/ 523875 w 1038225"/>
                  <a:gd name="connsiteY5" fmla="*/ 482186 h 558459"/>
                  <a:gd name="connsiteX6" fmla="*/ 631825 w 1038225"/>
                  <a:gd name="connsiteY6" fmla="*/ 437736 h 558459"/>
                  <a:gd name="connsiteX7" fmla="*/ 892175 w 1038225"/>
                  <a:gd name="connsiteY7" fmla="*/ 558386 h 558459"/>
                  <a:gd name="connsiteX8" fmla="*/ 1038225 w 1038225"/>
                  <a:gd name="connsiteY8" fmla="*/ 155161 h 558459"/>
                  <a:gd name="connsiteX9" fmla="*/ 739775 w 1038225"/>
                  <a:gd name="connsiteY9" fmla="*/ 47211 h 558459"/>
                  <a:gd name="connsiteX10" fmla="*/ 650875 w 1038225"/>
                  <a:gd name="connsiteY10" fmla="*/ 2761 h 558459"/>
                  <a:gd name="connsiteX11" fmla="*/ 565150 w 1038225"/>
                  <a:gd name="connsiteY11" fmla="*/ 56736 h 558459"/>
                  <a:gd name="connsiteX12" fmla="*/ 438150 w 1038225"/>
                  <a:gd name="connsiteY12" fmla="*/ 123411 h 558459"/>
                  <a:gd name="connsiteX13" fmla="*/ 323850 w 1038225"/>
                  <a:gd name="connsiteY13" fmla="*/ 142461 h 558459"/>
                  <a:gd name="connsiteX14" fmla="*/ 298450 w 1038225"/>
                  <a:gd name="connsiteY14" fmla="*/ 164686 h 558459"/>
                  <a:gd name="connsiteX15" fmla="*/ 28575 w 1038225"/>
                  <a:gd name="connsiteY15" fmla="*/ 202786 h 558459"/>
                  <a:gd name="connsiteX16" fmla="*/ 0 w 1038225"/>
                  <a:gd name="connsiteY16" fmla="*/ 240886 h 558459"/>
                  <a:gd name="connsiteX0" fmla="*/ 0 w 1038225"/>
                  <a:gd name="connsiteY0" fmla="*/ 238215 h 555788"/>
                  <a:gd name="connsiteX1" fmla="*/ 50800 w 1038225"/>
                  <a:gd name="connsiteY1" fmla="*/ 377915 h 555788"/>
                  <a:gd name="connsiteX2" fmla="*/ 298450 w 1038225"/>
                  <a:gd name="connsiteY2" fmla="*/ 454115 h 555788"/>
                  <a:gd name="connsiteX3" fmla="*/ 358775 w 1038225"/>
                  <a:gd name="connsiteY3" fmla="*/ 479515 h 555788"/>
                  <a:gd name="connsiteX4" fmla="*/ 403225 w 1038225"/>
                  <a:gd name="connsiteY4" fmla="*/ 460465 h 555788"/>
                  <a:gd name="connsiteX5" fmla="*/ 523875 w 1038225"/>
                  <a:gd name="connsiteY5" fmla="*/ 479515 h 555788"/>
                  <a:gd name="connsiteX6" fmla="*/ 631825 w 1038225"/>
                  <a:gd name="connsiteY6" fmla="*/ 435065 h 555788"/>
                  <a:gd name="connsiteX7" fmla="*/ 892175 w 1038225"/>
                  <a:gd name="connsiteY7" fmla="*/ 555715 h 555788"/>
                  <a:gd name="connsiteX8" fmla="*/ 1038225 w 1038225"/>
                  <a:gd name="connsiteY8" fmla="*/ 152490 h 555788"/>
                  <a:gd name="connsiteX9" fmla="*/ 739775 w 1038225"/>
                  <a:gd name="connsiteY9" fmla="*/ 44540 h 555788"/>
                  <a:gd name="connsiteX10" fmla="*/ 650875 w 1038225"/>
                  <a:gd name="connsiteY10" fmla="*/ 90 h 555788"/>
                  <a:gd name="connsiteX11" fmla="*/ 565150 w 1038225"/>
                  <a:gd name="connsiteY11" fmla="*/ 54065 h 555788"/>
                  <a:gd name="connsiteX12" fmla="*/ 438150 w 1038225"/>
                  <a:gd name="connsiteY12" fmla="*/ 120740 h 555788"/>
                  <a:gd name="connsiteX13" fmla="*/ 323850 w 1038225"/>
                  <a:gd name="connsiteY13" fmla="*/ 139790 h 555788"/>
                  <a:gd name="connsiteX14" fmla="*/ 298450 w 1038225"/>
                  <a:gd name="connsiteY14" fmla="*/ 162015 h 555788"/>
                  <a:gd name="connsiteX15" fmla="*/ 28575 w 1038225"/>
                  <a:gd name="connsiteY15" fmla="*/ 200115 h 555788"/>
                  <a:gd name="connsiteX16" fmla="*/ 0 w 1038225"/>
                  <a:gd name="connsiteY16" fmla="*/ 238215 h 555788"/>
                  <a:gd name="connsiteX0" fmla="*/ 0 w 1038225"/>
                  <a:gd name="connsiteY0" fmla="*/ 212992 h 530565"/>
                  <a:gd name="connsiteX1" fmla="*/ 50800 w 1038225"/>
                  <a:gd name="connsiteY1" fmla="*/ 352692 h 530565"/>
                  <a:gd name="connsiteX2" fmla="*/ 298450 w 1038225"/>
                  <a:gd name="connsiteY2" fmla="*/ 428892 h 530565"/>
                  <a:gd name="connsiteX3" fmla="*/ 358775 w 1038225"/>
                  <a:gd name="connsiteY3" fmla="*/ 454292 h 530565"/>
                  <a:gd name="connsiteX4" fmla="*/ 403225 w 1038225"/>
                  <a:gd name="connsiteY4" fmla="*/ 435242 h 530565"/>
                  <a:gd name="connsiteX5" fmla="*/ 523875 w 1038225"/>
                  <a:gd name="connsiteY5" fmla="*/ 454292 h 530565"/>
                  <a:gd name="connsiteX6" fmla="*/ 631825 w 1038225"/>
                  <a:gd name="connsiteY6" fmla="*/ 409842 h 530565"/>
                  <a:gd name="connsiteX7" fmla="*/ 892175 w 1038225"/>
                  <a:gd name="connsiteY7" fmla="*/ 530492 h 530565"/>
                  <a:gd name="connsiteX8" fmla="*/ 1038225 w 1038225"/>
                  <a:gd name="connsiteY8" fmla="*/ 127267 h 530565"/>
                  <a:gd name="connsiteX9" fmla="*/ 739775 w 1038225"/>
                  <a:gd name="connsiteY9" fmla="*/ 19317 h 530565"/>
                  <a:gd name="connsiteX10" fmla="*/ 650875 w 1038225"/>
                  <a:gd name="connsiteY10" fmla="*/ 267 h 530565"/>
                  <a:gd name="connsiteX11" fmla="*/ 565150 w 1038225"/>
                  <a:gd name="connsiteY11" fmla="*/ 28842 h 530565"/>
                  <a:gd name="connsiteX12" fmla="*/ 438150 w 1038225"/>
                  <a:gd name="connsiteY12" fmla="*/ 95517 h 530565"/>
                  <a:gd name="connsiteX13" fmla="*/ 323850 w 1038225"/>
                  <a:gd name="connsiteY13" fmla="*/ 114567 h 530565"/>
                  <a:gd name="connsiteX14" fmla="*/ 298450 w 1038225"/>
                  <a:gd name="connsiteY14" fmla="*/ 136792 h 530565"/>
                  <a:gd name="connsiteX15" fmla="*/ 28575 w 1038225"/>
                  <a:gd name="connsiteY15" fmla="*/ 174892 h 530565"/>
                  <a:gd name="connsiteX16" fmla="*/ 0 w 1038225"/>
                  <a:gd name="connsiteY16" fmla="*/ 212992 h 530565"/>
                  <a:gd name="connsiteX0" fmla="*/ 0 w 1038225"/>
                  <a:gd name="connsiteY0" fmla="*/ 212992 h 530565"/>
                  <a:gd name="connsiteX1" fmla="*/ 50800 w 1038225"/>
                  <a:gd name="connsiteY1" fmla="*/ 352692 h 530565"/>
                  <a:gd name="connsiteX2" fmla="*/ 298450 w 1038225"/>
                  <a:gd name="connsiteY2" fmla="*/ 428892 h 530565"/>
                  <a:gd name="connsiteX3" fmla="*/ 358775 w 1038225"/>
                  <a:gd name="connsiteY3" fmla="*/ 454292 h 530565"/>
                  <a:gd name="connsiteX4" fmla="*/ 403225 w 1038225"/>
                  <a:gd name="connsiteY4" fmla="*/ 435242 h 530565"/>
                  <a:gd name="connsiteX5" fmla="*/ 523875 w 1038225"/>
                  <a:gd name="connsiteY5" fmla="*/ 454292 h 530565"/>
                  <a:gd name="connsiteX6" fmla="*/ 631825 w 1038225"/>
                  <a:gd name="connsiteY6" fmla="*/ 409842 h 530565"/>
                  <a:gd name="connsiteX7" fmla="*/ 892175 w 1038225"/>
                  <a:gd name="connsiteY7" fmla="*/ 530492 h 530565"/>
                  <a:gd name="connsiteX8" fmla="*/ 1038225 w 1038225"/>
                  <a:gd name="connsiteY8" fmla="*/ 127267 h 530565"/>
                  <a:gd name="connsiteX9" fmla="*/ 739775 w 1038225"/>
                  <a:gd name="connsiteY9" fmla="*/ 19317 h 530565"/>
                  <a:gd name="connsiteX10" fmla="*/ 650875 w 1038225"/>
                  <a:gd name="connsiteY10" fmla="*/ 267 h 530565"/>
                  <a:gd name="connsiteX11" fmla="*/ 565150 w 1038225"/>
                  <a:gd name="connsiteY11" fmla="*/ 28842 h 530565"/>
                  <a:gd name="connsiteX12" fmla="*/ 438150 w 1038225"/>
                  <a:gd name="connsiteY12" fmla="*/ 95517 h 530565"/>
                  <a:gd name="connsiteX13" fmla="*/ 323850 w 1038225"/>
                  <a:gd name="connsiteY13" fmla="*/ 114567 h 530565"/>
                  <a:gd name="connsiteX14" fmla="*/ 298450 w 1038225"/>
                  <a:gd name="connsiteY14" fmla="*/ 136792 h 530565"/>
                  <a:gd name="connsiteX15" fmla="*/ 28575 w 1038225"/>
                  <a:gd name="connsiteY15" fmla="*/ 174892 h 530565"/>
                  <a:gd name="connsiteX16" fmla="*/ 0 w 1038225"/>
                  <a:gd name="connsiteY16" fmla="*/ 212992 h 530565"/>
                  <a:gd name="connsiteX0" fmla="*/ 0 w 1038225"/>
                  <a:gd name="connsiteY0" fmla="*/ 213039 h 530612"/>
                  <a:gd name="connsiteX1" fmla="*/ 50800 w 1038225"/>
                  <a:gd name="connsiteY1" fmla="*/ 352739 h 530612"/>
                  <a:gd name="connsiteX2" fmla="*/ 298450 w 1038225"/>
                  <a:gd name="connsiteY2" fmla="*/ 428939 h 530612"/>
                  <a:gd name="connsiteX3" fmla="*/ 358775 w 1038225"/>
                  <a:gd name="connsiteY3" fmla="*/ 454339 h 530612"/>
                  <a:gd name="connsiteX4" fmla="*/ 403225 w 1038225"/>
                  <a:gd name="connsiteY4" fmla="*/ 435289 h 530612"/>
                  <a:gd name="connsiteX5" fmla="*/ 523875 w 1038225"/>
                  <a:gd name="connsiteY5" fmla="*/ 454339 h 530612"/>
                  <a:gd name="connsiteX6" fmla="*/ 631825 w 1038225"/>
                  <a:gd name="connsiteY6" fmla="*/ 409889 h 530612"/>
                  <a:gd name="connsiteX7" fmla="*/ 892175 w 1038225"/>
                  <a:gd name="connsiteY7" fmla="*/ 530539 h 530612"/>
                  <a:gd name="connsiteX8" fmla="*/ 1038225 w 1038225"/>
                  <a:gd name="connsiteY8" fmla="*/ 127314 h 530612"/>
                  <a:gd name="connsiteX9" fmla="*/ 739775 w 1038225"/>
                  <a:gd name="connsiteY9" fmla="*/ 19364 h 530612"/>
                  <a:gd name="connsiteX10" fmla="*/ 650875 w 1038225"/>
                  <a:gd name="connsiteY10" fmla="*/ 314 h 530612"/>
                  <a:gd name="connsiteX11" fmla="*/ 565150 w 1038225"/>
                  <a:gd name="connsiteY11" fmla="*/ 28889 h 530612"/>
                  <a:gd name="connsiteX12" fmla="*/ 438150 w 1038225"/>
                  <a:gd name="connsiteY12" fmla="*/ 95564 h 530612"/>
                  <a:gd name="connsiteX13" fmla="*/ 323850 w 1038225"/>
                  <a:gd name="connsiteY13" fmla="*/ 114614 h 530612"/>
                  <a:gd name="connsiteX14" fmla="*/ 298450 w 1038225"/>
                  <a:gd name="connsiteY14" fmla="*/ 136839 h 530612"/>
                  <a:gd name="connsiteX15" fmla="*/ 28575 w 1038225"/>
                  <a:gd name="connsiteY15" fmla="*/ 174939 h 530612"/>
                  <a:gd name="connsiteX16" fmla="*/ 0 w 1038225"/>
                  <a:gd name="connsiteY16" fmla="*/ 213039 h 530612"/>
                  <a:gd name="connsiteX0" fmla="*/ 0 w 1038225"/>
                  <a:gd name="connsiteY0" fmla="*/ 213039 h 530612"/>
                  <a:gd name="connsiteX1" fmla="*/ 50800 w 1038225"/>
                  <a:gd name="connsiteY1" fmla="*/ 352739 h 530612"/>
                  <a:gd name="connsiteX2" fmla="*/ 298450 w 1038225"/>
                  <a:gd name="connsiteY2" fmla="*/ 428939 h 530612"/>
                  <a:gd name="connsiteX3" fmla="*/ 358775 w 1038225"/>
                  <a:gd name="connsiteY3" fmla="*/ 454339 h 530612"/>
                  <a:gd name="connsiteX4" fmla="*/ 403225 w 1038225"/>
                  <a:gd name="connsiteY4" fmla="*/ 435289 h 530612"/>
                  <a:gd name="connsiteX5" fmla="*/ 523875 w 1038225"/>
                  <a:gd name="connsiteY5" fmla="*/ 454339 h 530612"/>
                  <a:gd name="connsiteX6" fmla="*/ 631825 w 1038225"/>
                  <a:gd name="connsiteY6" fmla="*/ 409889 h 530612"/>
                  <a:gd name="connsiteX7" fmla="*/ 892175 w 1038225"/>
                  <a:gd name="connsiteY7" fmla="*/ 530539 h 530612"/>
                  <a:gd name="connsiteX8" fmla="*/ 1038225 w 1038225"/>
                  <a:gd name="connsiteY8" fmla="*/ 127314 h 530612"/>
                  <a:gd name="connsiteX9" fmla="*/ 739775 w 1038225"/>
                  <a:gd name="connsiteY9" fmla="*/ 19364 h 530612"/>
                  <a:gd name="connsiteX10" fmla="*/ 650875 w 1038225"/>
                  <a:gd name="connsiteY10" fmla="*/ 314 h 530612"/>
                  <a:gd name="connsiteX11" fmla="*/ 565150 w 1038225"/>
                  <a:gd name="connsiteY11" fmla="*/ 28889 h 530612"/>
                  <a:gd name="connsiteX12" fmla="*/ 438150 w 1038225"/>
                  <a:gd name="connsiteY12" fmla="*/ 95564 h 530612"/>
                  <a:gd name="connsiteX13" fmla="*/ 323850 w 1038225"/>
                  <a:gd name="connsiteY13" fmla="*/ 114614 h 530612"/>
                  <a:gd name="connsiteX14" fmla="*/ 298450 w 1038225"/>
                  <a:gd name="connsiteY14" fmla="*/ 136839 h 530612"/>
                  <a:gd name="connsiteX15" fmla="*/ 28575 w 1038225"/>
                  <a:gd name="connsiteY15" fmla="*/ 174939 h 530612"/>
                  <a:gd name="connsiteX16" fmla="*/ 0 w 1038225"/>
                  <a:gd name="connsiteY16" fmla="*/ 213039 h 530612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3165 w 1041390"/>
                  <a:gd name="connsiteY0" fmla="*/ 212901 h 530474"/>
                  <a:gd name="connsiteX1" fmla="*/ 53965 w 1041390"/>
                  <a:gd name="connsiteY1" fmla="*/ 352601 h 530474"/>
                  <a:gd name="connsiteX2" fmla="*/ 301615 w 1041390"/>
                  <a:gd name="connsiteY2" fmla="*/ 428801 h 530474"/>
                  <a:gd name="connsiteX3" fmla="*/ 361940 w 1041390"/>
                  <a:gd name="connsiteY3" fmla="*/ 454201 h 530474"/>
                  <a:gd name="connsiteX4" fmla="*/ 406390 w 1041390"/>
                  <a:gd name="connsiteY4" fmla="*/ 435151 h 530474"/>
                  <a:gd name="connsiteX5" fmla="*/ 527040 w 1041390"/>
                  <a:gd name="connsiteY5" fmla="*/ 454201 h 530474"/>
                  <a:gd name="connsiteX6" fmla="*/ 634990 w 1041390"/>
                  <a:gd name="connsiteY6" fmla="*/ 409751 h 530474"/>
                  <a:gd name="connsiteX7" fmla="*/ 895340 w 1041390"/>
                  <a:gd name="connsiteY7" fmla="*/ 530401 h 530474"/>
                  <a:gd name="connsiteX8" fmla="*/ 1041390 w 1041390"/>
                  <a:gd name="connsiteY8" fmla="*/ 127176 h 530474"/>
                  <a:gd name="connsiteX9" fmla="*/ 742940 w 1041390"/>
                  <a:gd name="connsiteY9" fmla="*/ 19226 h 530474"/>
                  <a:gd name="connsiteX10" fmla="*/ 654040 w 1041390"/>
                  <a:gd name="connsiteY10" fmla="*/ 176 h 530474"/>
                  <a:gd name="connsiteX11" fmla="*/ 568315 w 1041390"/>
                  <a:gd name="connsiteY11" fmla="*/ 28751 h 530474"/>
                  <a:gd name="connsiteX12" fmla="*/ 447665 w 1041390"/>
                  <a:gd name="connsiteY12" fmla="*/ 79551 h 530474"/>
                  <a:gd name="connsiteX13" fmla="*/ 327015 w 1041390"/>
                  <a:gd name="connsiteY13" fmla="*/ 114476 h 530474"/>
                  <a:gd name="connsiteX14" fmla="*/ 301615 w 1041390"/>
                  <a:gd name="connsiteY14" fmla="*/ 136701 h 530474"/>
                  <a:gd name="connsiteX15" fmla="*/ 31740 w 1041390"/>
                  <a:gd name="connsiteY15" fmla="*/ 174801 h 530474"/>
                  <a:gd name="connsiteX16" fmla="*/ 3165 w 1041390"/>
                  <a:gd name="connsiteY16" fmla="*/ 212901 h 530474"/>
                  <a:gd name="connsiteX0" fmla="*/ 801 w 1039026"/>
                  <a:gd name="connsiteY0" fmla="*/ 212901 h 530474"/>
                  <a:gd name="connsiteX1" fmla="*/ 51601 w 1039026"/>
                  <a:gd name="connsiteY1" fmla="*/ 352601 h 530474"/>
                  <a:gd name="connsiteX2" fmla="*/ 299251 w 1039026"/>
                  <a:gd name="connsiteY2" fmla="*/ 428801 h 530474"/>
                  <a:gd name="connsiteX3" fmla="*/ 359576 w 1039026"/>
                  <a:gd name="connsiteY3" fmla="*/ 454201 h 530474"/>
                  <a:gd name="connsiteX4" fmla="*/ 404026 w 1039026"/>
                  <a:gd name="connsiteY4" fmla="*/ 435151 h 530474"/>
                  <a:gd name="connsiteX5" fmla="*/ 524676 w 1039026"/>
                  <a:gd name="connsiteY5" fmla="*/ 454201 h 530474"/>
                  <a:gd name="connsiteX6" fmla="*/ 632626 w 1039026"/>
                  <a:gd name="connsiteY6" fmla="*/ 409751 h 530474"/>
                  <a:gd name="connsiteX7" fmla="*/ 892976 w 1039026"/>
                  <a:gd name="connsiteY7" fmla="*/ 530401 h 530474"/>
                  <a:gd name="connsiteX8" fmla="*/ 1039026 w 1039026"/>
                  <a:gd name="connsiteY8" fmla="*/ 127176 h 530474"/>
                  <a:gd name="connsiteX9" fmla="*/ 740576 w 1039026"/>
                  <a:gd name="connsiteY9" fmla="*/ 19226 h 530474"/>
                  <a:gd name="connsiteX10" fmla="*/ 651676 w 1039026"/>
                  <a:gd name="connsiteY10" fmla="*/ 176 h 530474"/>
                  <a:gd name="connsiteX11" fmla="*/ 565951 w 1039026"/>
                  <a:gd name="connsiteY11" fmla="*/ 28751 h 530474"/>
                  <a:gd name="connsiteX12" fmla="*/ 445301 w 1039026"/>
                  <a:gd name="connsiteY12" fmla="*/ 79551 h 530474"/>
                  <a:gd name="connsiteX13" fmla="*/ 324651 w 1039026"/>
                  <a:gd name="connsiteY13" fmla="*/ 114476 h 530474"/>
                  <a:gd name="connsiteX14" fmla="*/ 299251 w 1039026"/>
                  <a:gd name="connsiteY14" fmla="*/ 136701 h 530474"/>
                  <a:gd name="connsiteX15" fmla="*/ 29376 w 1039026"/>
                  <a:gd name="connsiteY15" fmla="*/ 174801 h 530474"/>
                  <a:gd name="connsiteX16" fmla="*/ 801 w 1039026"/>
                  <a:gd name="connsiteY16" fmla="*/ 212901 h 530474"/>
                  <a:gd name="connsiteX0" fmla="*/ 515 w 1045090"/>
                  <a:gd name="connsiteY0" fmla="*/ 247826 h 530474"/>
                  <a:gd name="connsiteX1" fmla="*/ 57665 w 1045090"/>
                  <a:gd name="connsiteY1" fmla="*/ 352601 h 530474"/>
                  <a:gd name="connsiteX2" fmla="*/ 305315 w 1045090"/>
                  <a:gd name="connsiteY2" fmla="*/ 428801 h 530474"/>
                  <a:gd name="connsiteX3" fmla="*/ 365640 w 1045090"/>
                  <a:gd name="connsiteY3" fmla="*/ 454201 h 530474"/>
                  <a:gd name="connsiteX4" fmla="*/ 410090 w 1045090"/>
                  <a:gd name="connsiteY4" fmla="*/ 435151 h 530474"/>
                  <a:gd name="connsiteX5" fmla="*/ 530740 w 1045090"/>
                  <a:gd name="connsiteY5" fmla="*/ 454201 h 530474"/>
                  <a:gd name="connsiteX6" fmla="*/ 638690 w 1045090"/>
                  <a:gd name="connsiteY6" fmla="*/ 409751 h 530474"/>
                  <a:gd name="connsiteX7" fmla="*/ 899040 w 1045090"/>
                  <a:gd name="connsiteY7" fmla="*/ 530401 h 530474"/>
                  <a:gd name="connsiteX8" fmla="*/ 1045090 w 1045090"/>
                  <a:gd name="connsiteY8" fmla="*/ 127176 h 530474"/>
                  <a:gd name="connsiteX9" fmla="*/ 746640 w 1045090"/>
                  <a:gd name="connsiteY9" fmla="*/ 19226 h 530474"/>
                  <a:gd name="connsiteX10" fmla="*/ 657740 w 1045090"/>
                  <a:gd name="connsiteY10" fmla="*/ 176 h 530474"/>
                  <a:gd name="connsiteX11" fmla="*/ 572015 w 1045090"/>
                  <a:gd name="connsiteY11" fmla="*/ 28751 h 530474"/>
                  <a:gd name="connsiteX12" fmla="*/ 451365 w 1045090"/>
                  <a:gd name="connsiteY12" fmla="*/ 79551 h 530474"/>
                  <a:gd name="connsiteX13" fmla="*/ 330715 w 1045090"/>
                  <a:gd name="connsiteY13" fmla="*/ 114476 h 530474"/>
                  <a:gd name="connsiteX14" fmla="*/ 305315 w 1045090"/>
                  <a:gd name="connsiteY14" fmla="*/ 136701 h 530474"/>
                  <a:gd name="connsiteX15" fmla="*/ 35440 w 1045090"/>
                  <a:gd name="connsiteY15" fmla="*/ 174801 h 530474"/>
                  <a:gd name="connsiteX16" fmla="*/ 515 w 1045090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28940 w 1046465"/>
                  <a:gd name="connsiteY5" fmla="*/ 43515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28159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8326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8326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221 w 1045796"/>
                  <a:gd name="connsiteY0" fmla="*/ 247826 h 530474"/>
                  <a:gd name="connsiteX1" fmla="*/ 58371 w 1045796"/>
                  <a:gd name="connsiteY1" fmla="*/ 352601 h 530474"/>
                  <a:gd name="connsiteX2" fmla="*/ 255221 w 1045796"/>
                  <a:gd name="connsiteY2" fmla="*/ 428801 h 530474"/>
                  <a:gd name="connsiteX3" fmla="*/ 366346 w 1045796"/>
                  <a:gd name="connsiteY3" fmla="*/ 435151 h 530474"/>
                  <a:gd name="connsiteX4" fmla="*/ 410796 w 1045796"/>
                  <a:gd name="connsiteY4" fmla="*/ 435151 h 530474"/>
                  <a:gd name="connsiteX5" fmla="*/ 531446 w 1045796"/>
                  <a:gd name="connsiteY5" fmla="*/ 438326 h 530474"/>
                  <a:gd name="connsiteX6" fmla="*/ 639396 w 1045796"/>
                  <a:gd name="connsiteY6" fmla="*/ 409751 h 530474"/>
                  <a:gd name="connsiteX7" fmla="*/ 899746 w 1045796"/>
                  <a:gd name="connsiteY7" fmla="*/ 530401 h 530474"/>
                  <a:gd name="connsiteX8" fmla="*/ 1045796 w 1045796"/>
                  <a:gd name="connsiteY8" fmla="*/ 127176 h 530474"/>
                  <a:gd name="connsiteX9" fmla="*/ 747346 w 1045796"/>
                  <a:gd name="connsiteY9" fmla="*/ 19226 h 530474"/>
                  <a:gd name="connsiteX10" fmla="*/ 658446 w 1045796"/>
                  <a:gd name="connsiteY10" fmla="*/ 176 h 530474"/>
                  <a:gd name="connsiteX11" fmla="*/ 572721 w 1045796"/>
                  <a:gd name="connsiteY11" fmla="*/ 28751 h 530474"/>
                  <a:gd name="connsiteX12" fmla="*/ 452071 w 1045796"/>
                  <a:gd name="connsiteY12" fmla="*/ 79551 h 530474"/>
                  <a:gd name="connsiteX13" fmla="*/ 331421 w 1045796"/>
                  <a:gd name="connsiteY13" fmla="*/ 114476 h 530474"/>
                  <a:gd name="connsiteX14" fmla="*/ 306021 w 1045796"/>
                  <a:gd name="connsiteY14" fmla="*/ 136701 h 530474"/>
                  <a:gd name="connsiteX15" fmla="*/ 36146 w 1045796"/>
                  <a:gd name="connsiteY15" fmla="*/ 174801 h 530474"/>
                  <a:gd name="connsiteX16" fmla="*/ 1221 w 1045796"/>
                  <a:gd name="connsiteY16" fmla="*/ 247826 h 530474"/>
                  <a:gd name="connsiteX0" fmla="*/ 645 w 1045220"/>
                  <a:gd name="connsiteY0" fmla="*/ 247826 h 530474"/>
                  <a:gd name="connsiteX1" fmla="*/ 68396 w 1045220"/>
                  <a:gd name="connsiteY1" fmla="*/ 340784 h 530474"/>
                  <a:gd name="connsiteX2" fmla="*/ 254645 w 1045220"/>
                  <a:gd name="connsiteY2" fmla="*/ 428801 h 530474"/>
                  <a:gd name="connsiteX3" fmla="*/ 365770 w 1045220"/>
                  <a:gd name="connsiteY3" fmla="*/ 435151 h 530474"/>
                  <a:gd name="connsiteX4" fmla="*/ 410220 w 1045220"/>
                  <a:gd name="connsiteY4" fmla="*/ 435151 h 530474"/>
                  <a:gd name="connsiteX5" fmla="*/ 530870 w 1045220"/>
                  <a:gd name="connsiteY5" fmla="*/ 438326 h 530474"/>
                  <a:gd name="connsiteX6" fmla="*/ 638820 w 1045220"/>
                  <a:gd name="connsiteY6" fmla="*/ 409751 h 530474"/>
                  <a:gd name="connsiteX7" fmla="*/ 899170 w 1045220"/>
                  <a:gd name="connsiteY7" fmla="*/ 530401 h 530474"/>
                  <a:gd name="connsiteX8" fmla="*/ 1045220 w 1045220"/>
                  <a:gd name="connsiteY8" fmla="*/ 127176 h 530474"/>
                  <a:gd name="connsiteX9" fmla="*/ 746770 w 1045220"/>
                  <a:gd name="connsiteY9" fmla="*/ 19226 h 530474"/>
                  <a:gd name="connsiteX10" fmla="*/ 657870 w 1045220"/>
                  <a:gd name="connsiteY10" fmla="*/ 176 h 530474"/>
                  <a:gd name="connsiteX11" fmla="*/ 572145 w 1045220"/>
                  <a:gd name="connsiteY11" fmla="*/ 28751 h 530474"/>
                  <a:gd name="connsiteX12" fmla="*/ 451495 w 1045220"/>
                  <a:gd name="connsiteY12" fmla="*/ 79551 h 530474"/>
                  <a:gd name="connsiteX13" fmla="*/ 330845 w 1045220"/>
                  <a:gd name="connsiteY13" fmla="*/ 114476 h 530474"/>
                  <a:gd name="connsiteX14" fmla="*/ 305445 w 1045220"/>
                  <a:gd name="connsiteY14" fmla="*/ 136701 h 530474"/>
                  <a:gd name="connsiteX15" fmla="*/ 35570 w 1045220"/>
                  <a:gd name="connsiteY15" fmla="*/ 174801 h 530474"/>
                  <a:gd name="connsiteX16" fmla="*/ 645 w 1045220"/>
                  <a:gd name="connsiteY16" fmla="*/ 247826 h 530474"/>
                  <a:gd name="connsiteX0" fmla="*/ 645 w 1045220"/>
                  <a:gd name="connsiteY0" fmla="*/ 247826 h 530474"/>
                  <a:gd name="connsiteX1" fmla="*/ 68396 w 1045220"/>
                  <a:gd name="connsiteY1" fmla="*/ 340784 h 530474"/>
                  <a:gd name="connsiteX2" fmla="*/ 254645 w 1045220"/>
                  <a:gd name="connsiteY2" fmla="*/ 428801 h 530474"/>
                  <a:gd name="connsiteX3" fmla="*/ 365770 w 1045220"/>
                  <a:gd name="connsiteY3" fmla="*/ 435151 h 530474"/>
                  <a:gd name="connsiteX4" fmla="*/ 410220 w 1045220"/>
                  <a:gd name="connsiteY4" fmla="*/ 435151 h 530474"/>
                  <a:gd name="connsiteX5" fmla="*/ 530870 w 1045220"/>
                  <a:gd name="connsiteY5" fmla="*/ 438326 h 530474"/>
                  <a:gd name="connsiteX6" fmla="*/ 638820 w 1045220"/>
                  <a:gd name="connsiteY6" fmla="*/ 409751 h 530474"/>
                  <a:gd name="connsiteX7" fmla="*/ 899170 w 1045220"/>
                  <a:gd name="connsiteY7" fmla="*/ 530401 h 530474"/>
                  <a:gd name="connsiteX8" fmla="*/ 1045220 w 1045220"/>
                  <a:gd name="connsiteY8" fmla="*/ 127176 h 530474"/>
                  <a:gd name="connsiteX9" fmla="*/ 746770 w 1045220"/>
                  <a:gd name="connsiteY9" fmla="*/ 19226 h 530474"/>
                  <a:gd name="connsiteX10" fmla="*/ 657870 w 1045220"/>
                  <a:gd name="connsiteY10" fmla="*/ 176 h 530474"/>
                  <a:gd name="connsiteX11" fmla="*/ 572145 w 1045220"/>
                  <a:gd name="connsiteY11" fmla="*/ 28751 h 530474"/>
                  <a:gd name="connsiteX12" fmla="*/ 451495 w 1045220"/>
                  <a:gd name="connsiteY12" fmla="*/ 79551 h 530474"/>
                  <a:gd name="connsiteX13" fmla="*/ 330845 w 1045220"/>
                  <a:gd name="connsiteY13" fmla="*/ 114476 h 530474"/>
                  <a:gd name="connsiteX14" fmla="*/ 305445 w 1045220"/>
                  <a:gd name="connsiteY14" fmla="*/ 136701 h 530474"/>
                  <a:gd name="connsiteX15" fmla="*/ 35570 w 1045220"/>
                  <a:gd name="connsiteY15" fmla="*/ 174801 h 530474"/>
                  <a:gd name="connsiteX16" fmla="*/ 645 w 1045220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54992 w 1045567"/>
                  <a:gd name="connsiteY2" fmla="*/ 428801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54992 w 1045567"/>
                  <a:gd name="connsiteY2" fmla="*/ 428801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34531 w 1045567"/>
                  <a:gd name="connsiteY2" fmla="*/ 422369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34531 w 1045567"/>
                  <a:gd name="connsiteY2" fmla="*/ 422369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34531 w 1045567"/>
                  <a:gd name="connsiteY2" fmla="*/ 422369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38087 w 1045567"/>
                  <a:gd name="connsiteY2" fmla="*/ 418405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992 w 1045567"/>
                  <a:gd name="connsiteY0" fmla="*/ 247826 h 530474"/>
                  <a:gd name="connsiteX1" fmla="*/ 78197 w 1045567"/>
                  <a:gd name="connsiteY1" fmla="*/ 349265 h 530474"/>
                  <a:gd name="connsiteX2" fmla="*/ 238087 w 1045567"/>
                  <a:gd name="connsiteY2" fmla="*/ 418405 h 530474"/>
                  <a:gd name="connsiteX3" fmla="*/ 366117 w 1045567"/>
                  <a:gd name="connsiteY3" fmla="*/ 435151 h 530474"/>
                  <a:gd name="connsiteX4" fmla="*/ 410567 w 1045567"/>
                  <a:gd name="connsiteY4" fmla="*/ 435151 h 530474"/>
                  <a:gd name="connsiteX5" fmla="*/ 531217 w 1045567"/>
                  <a:gd name="connsiteY5" fmla="*/ 438326 h 530474"/>
                  <a:gd name="connsiteX6" fmla="*/ 639167 w 1045567"/>
                  <a:gd name="connsiteY6" fmla="*/ 409751 h 530474"/>
                  <a:gd name="connsiteX7" fmla="*/ 899517 w 1045567"/>
                  <a:gd name="connsiteY7" fmla="*/ 530401 h 530474"/>
                  <a:gd name="connsiteX8" fmla="*/ 1045567 w 1045567"/>
                  <a:gd name="connsiteY8" fmla="*/ 127176 h 530474"/>
                  <a:gd name="connsiteX9" fmla="*/ 747117 w 1045567"/>
                  <a:gd name="connsiteY9" fmla="*/ 19226 h 530474"/>
                  <a:gd name="connsiteX10" fmla="*/ 658217 w 1045567"/>
                  <a:gd name="connsiteY10" fmla="*/ 176 h 530474"/>
                  <a:gd name="connsiteX11" fmla="*/ 572492 w 1045567"/>
                  <a:gd name="connsiteY11" fmla="*/ 28751 h 530474"/>
                  <a:gd name="connsiteX12" fmla="*/ 451842 w 1045567"/>
                  <a:gd name="connsiteY12" fmla="*/ 79551 h 530474"/>
                  <a:gd name="connsiteX13" fmla="*/ 331192 w 1045567"/>
                  <a:gd name="connsiteY13" fmla="*/ 114476 h 530474"/>
                  <a:gd name="connsiteX14" fmla="*/ 305792 w 1045567"/>
                  <a:gd name="connsiteY14" fmla="*/ 136701 h 530474"/>
                  <a:gd name="connsiteX15" fmla="*/ 35917 w 1045567"/>
                  <a:gd name="connsiteY15" fmla="*/ 174801 h 530474"/>
                  <a:gd name="connsiteX16" fmla="*/ 992 w 1045567"/>
                  <a:gd name="connsiteY16" fmla="*/ 247826 h 530474"/>
                  <a:gd name="connsiteX0" fmla="*/ 1045567 w 1045567"/>
                  <a:gd name="connsiteY0" fmla="*/ 127176 h 576237"/>
                  <a:gd name="connsiteX1" fmla="*/ 747117 w 1045567"/>
                  <a:gd name="connsiteY1" fmla="*/ 19226 h 576237"/>
                  <a:gd name="connsiteX2" fmla="*/ 658217 w 1045567"/>
                  <a:gd name="connsiteY2" fmla="*/ 176 h 576237"/>
                  <a:gd name="connsiteX3" fmla="*/ 572492 w 1045567"/>
                  <a:gd name="connsiteY3" fmla="*/ 28751 h 576237"/>
                  <a:gd name="connsiteX4" fmla="*/ 451842 w 1045567"/>
                  <a:gd name="connsiteY4" fmla="*/ 79551 h 576237"/>
                  <a:gd name="connsiteX5" fmla="*/ 331192 w 1045567"/>
                  <a:gd name="connsiteY5" fmla="*/ 114476 h 576237"/>
                  <a:gd name="connsiteX6" fmla="*/ 305792 w 1045567"/>
                  <a:gd name="connsiteY6" fmla="*/ 136701 h 576237"/>
                  <a:gd name="connsiteX7" fmla="*/ 35917 w 1045567"/>
                  <a:gd name="connsiteY7" fmla="*/ 174801 h 576237"/>
                  <a:gd name="connsiteX8" fmla="*/ 992 w 1045567"/>
                  <a:gd name="connsiteY8" fmla="*/ 247826 h 576237"/>
                  <a:gd name="connsiteX9" fmla="*/ 78197 w 1045567"/>
                  <a:gd name="connsiteY9" fmla="*/ 349265 h 576237"/>
                  <a:gd name="connsiteX10" fmla="*/ 238087 w 1045567"/>
                  <a:gd name="connsiteY10" fmla="*/ 418405 h 576237"/>
                  <a:gd name="connsiteX11" fmla="*/ 366117 w 1045567"/>
                  <a:gd name="connsiteY11" fmla="*/ 435151 h 576237"/>
                  <a:gd name="connsiteX12" fmla="*/ 410567 w 1045567"/>
                  <a:gd name="connsiteY12" fmla="*/ 435151 h 576237"/>
                  <a:gd name="connsiteX13" fmla="*/ 531217 w 1045567"/>
                  <a:gd name="connsiteY13" fmla="*/ 438326 h 576237"/>
                  <a:gd name="connsiteX14" fmla="*/ 639167 w 1045567"/>
                  <a:gd name="connsiteY14" fmla="*/ 409751 h 576237"/>
                  <a:gd name="connsiteX15" fmla="*/ 945353 w 1045567"/>
                  <a:gd name="connsiteY15" fmla="*/ 576237 h 576237"/>
                  <a:gd name="connsiteX0" fmla="*/ 1045567 w 1045567"/>
                  <a:gd name="connsiteY0" fmla="*/ 127176 h 551057"/>
                  <a:gd name="connsiteX1" fmla="*/ 747117 w 1045567"/>
                  <a:gd name="connsiteY1" fmla="*/ 19226 h 551057"/>
                  <a:gd name="connsiteX2" fmla="*/ 658217 w 1045567"/>
                  <a:gd name="connsiteY2" fmla="*/ 176 h 551057"/>
                  <a:gd name="connsiteX3" fmla="*/ 572492 w 1045567"/>
                  <a:gd name="connsiteY3" fmla="*/ 28751 h 551057"/>
                  <a:gd name="connsiteX4" fmla="*/ 451842 w 1045567"/>
                  <a:gd name="connsiteY4" fmla="*/ 79551 h 551057"/>
                  <a:gd name="connsiteX5" fmla="*/ 331192 w 1045567"/>
                  <a:gd name="connsiteY5" fmla="*/ 114476 h 551057"/>
                  <a:gd name="connsiteX6" fmla="*/ 305792 w 1045567"/>
                  <a:gd name="connsiteY6" fmla="*/ 136701 h 551057"/>
                  <a:gd name="connsiteX7" fmla="*/ 35917 w 1045567"/>
                  <a:gd name="connsiteY7" fmla="*/ 174801 h 551057"/>
                  <a:gd name="connsiteX8" fmla="*/ 992 w 1045567"/>
                  <a:gd name="connsiteY8" fmla="*/ 247826 h 551057"/>
                  <a:gd name="connsiteX9" fmla="*/ 78197 w 1045567"/>
                  <a:gd name="connsiteY9" fmla="*/ 349265 h 551057"/>
                  <a:gd name="connsiteX10" fmla="*/ 238087 w 1045567"/>
                  <a:gd name="connsiteY10" fmla="*/ 418405 h 551057"/>
                  <a:gd name="connsiteX11" fmla="*/ 366117 w 1045567"/>
                  <a:gd name="connsiteY11" fmla="*/ 435151 h 551057"/>
                  <a:gd name="connsiteX12" fmla="*/ 410567 w 1045567"/>
                  <a:gd name="connsiteY12" fmla="*/ 435151 h 551057"/>
                  <a:gd name="connsiteX13" fmla="*/ 531217 w 1045567"/>
                  <a:gd name="connsiteY13" fmla="*/ 438326 h 551057"/>
                  <a:gd name="connsiteX14" fmla="*/ 639167 w 1045567"/>
                  <a:gd name="connsiteY14" fmla="*/ 409751 h 551057"/>
                  <a:gd name="connsiteX15" fmla="*/ 910927 w 1045567"/>
                  <a:gd name="connsiteY15" fmla="*/ 551057 h 551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45567" h="551057">
                    <a:moveTo>
                      <a:pt x="1045567" y="127176"/>
                    </a:moveTo>
                    <a:cubicBezTo>
                      <a:pt x="953492" y="105480"/>
                      <a:pt x="811675" y="40393"/>
                      <a:pt x="747117" y="19226"/>
                    </a:cubicBezTo>
                    <a:cubicBezTo>
                      <a:pt x="682559" y="-1941"/>
                      <a:pt x="700550" y="2293"/>
                      <a:pt x="658217" y="176"/>
                    </a:cubicBezTo>
                    <a:cubicBezTo>
                      <a:pt x="615884" y="-1941"/>
                      <a:pt x="606888" y="15522"/>
                      <a:pt x="572492" y="28751"/>
                    </a:cubicBezTo>
                    <a:cubicBezTo>
                      <a:pt x="538096" y="41980"/>
                      <a:pt x="500525" y="63676"/>
                      <a:pt x="451842" y="79551"/>
                    </a:cubicBezTo>
                    <a:cubicBezTo>
                      <a:pt x="403159" y="95426"/>
                      <a:pt x="339659" y="107068"/>
                      <a:pt x="331192" y="114476"/>
                    </a:cubicBezTo>
                    <a:lnTo>
                      <a:pt x="305792" y="136701"/>
                    </a:lnTo>
                    <a:cubicBezTo>
                      <a:pt x="297325" y="144109"/>
                      <a:pt x="85659" y="162101"/>
                      <a:pt x="35917" y="174801"/>
                    </a:cubicBezTo>
                    <a:cubicBezTo>
                      <a:pt x="26392" y="187501"/>
                      <a:pt x="-6055" y="218749"/>
                      <a:pt x="992" y="247826"/>
                    </a:cubicBezTo>
                    <a:cubicBezTo>
                      <a:pt x="8039" y="276903"/>
                      <a:pt x="10524" y="288424"/>
                      <a:pt x="78197" y="349265"/>
                    </a:cubicBezTo>
                    <a:cubicBezTo>
                      <a:pt x="145870" y="410106"/>
                      <a:pt x="170401" y="420174"/>
                      <a:pt x="238087" y="418405"/>
                    </a:cubicBezTo>
                    <a:cubicBezTo>
                      <a:pt x="305773" y="416636"/>
                      <a:pt x="337370" y="432360"/>
                      <a:pt x="366117" y="435151"/>
                    </a:cubicBezTo>
                    <a:cubicBezTo>
                      <a:pt x="394864" y="437942"/>
                      <a:pt x="383050" y="431976"/>
                      <a:pt x="410567" y="435151"/>
                    </a:cubicBezTo>
                    <a:cubicBezTo>
                      <a:pt x="453959" y="447851"/>
                      <a:pt x="492059" y="443618"/>
                      <a:pt x="531217" y="438326"/>
                    </a:cubicBezTo>
                    <a:cubicBezTo>
                      <a:pt x="570375" y="433034"/>
                      <a:pt x="603184" y="434093"/>
                      <a:pt x="639167" y="409751"/>
                    </a:cubicBezTo>
                    <a:cubicBezTo>
                      <a:pt x="700550" y="463726"/>
                      <a:pt x="765608" y="507867"/>
                      <a:pt x="910927" y="551057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Freeform 232"/>
              <p:cNvSpPr/>
              <p:nvPr/>
            </p:nvSpPr>
            <p:spPr>
              <a:xfrm rot="19086380">
                <a:off x="3648711" y="4250863"/>
                <a:ext cx="520540" cy="178740"/>
              </a:xfrm>
              <a:custGeom>
                <a:avLst/>
                <a:gdLst>
                  <a:gd name="connsiteX0" fmla="*/ 0 w 292100"/>
                  <a:gd name="connsiteY0" fmla="*/ 50800 h 111125"/>
                  <a:gd name="connsiteX1" fmla="*/ 88900 w 292100"/>
                  <a:gd name="connsiteY1" fmla="*/ 111125 h 111125"/>
                  <a:gd name="connsiteX2" fmla="*/ 292100 w 292100"/>
                  <a:gd name="connsiteY2" fmla="*/ 34925 h 111125"/>
                  <a:gd name="connsiteX3" fmla="*/ 282575 w 292100"/>
                  <a:gd name="connsiteY3" fmla="*/ 0 h 111125"/>
                  <a:gd name="connsiteX4" fmla="*/ 0 w 292100"/>
                  <a:gd name="connsiteY4" fmla="*/ 50800 h 111125"/>
                  <a:gd name="connsiteX0" fmla="*/ 0 w 330200"/>
                  <a:gd name="connsiteY0" fmla="*/ 50800 h 142875"/>
                  <a:gd name="connsiteX1" fmla="*/ 88900 w 330200"/>
                  <a:gd name="connsiteY1" fmla="*/ 111125 h 142875"/>
                  <a:gd name="connsiteX2" fmla="*/ 330200 w 330200"/>
                  <a:gd name="connsiteY2" fmla="*/ 142875 h 142875"/>
                  <a:gd name="connsiteX3" fmla="*/ 282575 w 330200"/>
                  <a:gd name="connsiteY3" fmla="*/ 0 h 142875"/>
                  <a:gd name="connsiteX4" fmla="*/ 0 w 330200"/>
                  <a:gd name="connsiteY4" fmla="*/ 50800 h 142875"/>
                  <a:gd name="connsiteX0" fmla="*/ 0 w 330200"/>
                  <a:gd name="connsiteY0" fmla="*/ 38100 h 130175"/>
                  <a:gd name="connsiteX1" fmla="*/ 88900 w 330200"/>
                  <a:gd name="connsiteY1" fmla="*/ 98425 h 130175"/>
                  <a:gd name="connsiteX2" fmla="*/ 330200 w 330200"/>
                  <a:gd name="connsiteY2" fmla="*/ 130175 h 130175"/>
                  <a:gd name="connsiteX3" fmla="*/ 288925 w 330200"/>
                  <a:gd name="connsiteY3" fmla="*/ 0 h 130175"/>
                  <a:gd name="connsiteX4" fmla="*/ 0 w 330200"/>
                  <a:gd name="connsiteY4" fmla="*/ 38100 h 130175"/>
                  <a:gd name="connsiteX0" fmla="*/ 0 w 346545"/>
                  <a:gd name="connsiteY0" fmla="*/ 41745 h 133820"/>
                  <a:gd name="connsiteX1" fmla="*/ 88900 w 346545"/>
                  <a:gd name="connsiteY1" fmla="*/ 102070 h 133820"/>
                  <a:gd name="connsiteX2" fmla="*/ 330200 w 346545"/>
                  <a:gd name="connsiteY2" fmla="*/ 133820 h 133820"/>
                  <a:gd name="connsiteX3" fmla="*/ 288925 w 346545"/>
                  <a:gd name="connsiteY3" fmla="*/ 3645 h 133820"/>
                  <a:gd name="connsiteX4" fmla="*/ 0 w 346545"/>
                  <a:gd name="connsiteY4" fmla="*/ 41745 h 133820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6635 w 353180"/>
                  <a:gd name="connsiteY0" fmla="*/ 41745 h 137376"/>
                  <a:gd name="connsiteX1" fmla="*/ 95535 w 353180"/>
                  <a:gd name="connsiteY1" fmla="*/ 102070 h 137376"/>
                  <a:gd name="connsiteX2" fmla="*/ 336835 w 353180"/>
                  <a:gd name="connsiteY2" fmla="*/ 133820 h 137376"/>
                  <a:gd name="connsiteX3" fmla="*/ 295560 w 353180"/>
                  <a:gd name="connsiteY3" fmla="*/ 3645 h 137376"/>
                  <a:gd name="connsiteX4" fmla="*/ 6635 w 353180"/>
                  <a:gd name="connsiteY4" fmla="*/ 41745 h 137376"/>
                  <a:gd name="connsiteX0" fmla="*/ 6635 w 353180"/>
                  <a:gd name="connsiteY0" fmla="*/ 41745 h 137376"/>
                  <a:gd name="connsiteX1" fmla="*/ 95535 w 353180"/>
                  <a:gd name="connsiteY1" fmla="*/ 102070 h 137376"/>
                  <a:gd name="connsiteX2" fmla="*/ 336835 w 353180"/>
                  <a:gd name="connsiteY2" fmla="*/ 133820 h 137376"/>
                  <a:gd name="connsiteX3" fmla="*/ 295560 w 353180"/>
                  <a:gd name="connsiteY3" fmla="*/ 3645 h 137376"/>
                  <a:gd name="connsiteX4" fmla="*/ 6635 w 353180"/>
                  <a:gd name="connsiteY4" fmla="*/ 41745 h 137376"/>
                  <a:gd name="connsiteX0" fmla="*/ 5802 w 352347"/>
                  <a:gd name="connsiteY0" fmla="*/ 41745 h 137376"/>
                  <a:gd name="connsiteX1" fmla="*/ 94702 w 352347"/>
                  <a:gd name="connsiteY1" fmla="*/ 102070 h 137376"/>
                  <a:gd name="connsiteX2" fmla="*/ 336002 w 352347"/>
                  <a:gd name="connsiteY2" fmla="*/ 133820 h 137376"/>
                  <a:gd name="connsiteX3" fmla="*/ 294727 w 352347"/>
                  <a:gd name="connsiteY3" fmla="*/ 3645 h 137376"/>
                  <a:gd name="connsiteX4" fmla="*/ 5802 w 352347"/>
                  <a:gd name="connsiteY4" fmla="*/ 41745 h 137376"/>
                  <a:gd name="connsiteX0" fmla="*/ 1550 w 348095"/>
                  <a:gd name="connsiteY0" fmla="*/ 41745 h 137376"/>
                  <a:gd name="connsiteX1" fmla="*/ 90450 w 348095"/>
                  <a:gd name="connsiteY1" fmla="*/ 102070 h 137376"/>
                  <a:gd name="connsiteX2" fmla="*/ 331750 w 348095"/>
                  <a:gd name="connsiteY2" fmla="*/ 133820 h 137376"/>
                  <a:gd name="connsiteX3" fmla="*/ 290475 w 348095"/>
                  <a:gd name="connsiteY3" fmla="*/ 3645 h 137376"/>
                  <a:gd name="connsiteX4" fmla="*/ 1550 w 348095"/>
                  <a:gd name="connsiteY4" fmla="*/ 41745 h 137376"/>
                  <a:gd name="connsiteX0" fmla="*/ 1550 w 348095"/>
                  <a:gd name="connsiteY0" fmla="*/ 41745 h 137376"/>
                  <a:gd name="connsiteX1" fmla="*/ 90450 w 348095"/>
                  <a:gd name="connsiteY1" fmla="*/ 102070 h 137376"/>
                  <a:gd name="connsiteX2" fmla="*/ 331750 w 348095"/>
                  <a:gd name="connsiteY2" fmla="*/ 133820 h 137376"/>
                  <a:gd name="connsiteX3" fmla="*/ 290475 w 348095"/>
                  <a:gd name="connsiteY3" fmla="*/ 3645 h 137376"/>
                  <a:gd name="connsiteX4" fmla="*/ 1550 w 348095"/>
                  <a:gd name="connsiteY4" fmla="*/ 41745 h 137376"/>
                  <a:gd name="connsiteX0" fmla="*/ 0 w 346545"/>
                  <a:gd name="connsiteY0" fmla="*/ 41539 h 137170"/>
                  <a:gd name="connsiteX1" fmla="*/ 88900 w 346545"/>
                  <a:gd name="connsiteY1" fmla="*/ 101864 h 137170"/>
                  <a:gd name="connsiteX2" fmla="*/ 330200 w 346545"/>
                  <a:gd name="connsiteY2" fmla="*/ 133614 h 137170"/>
                  <a:gd name="connsiteX3" fmla="*/ 288925 w 346545"/>
                  <a:gd name="connsiteY3" fmla="*/ 3439 h 137170"/>
                  <a:gd name="connsiteX4" fmla="*/ 0 w 346545"/>
                  <a:gd name="connsiteY4" fmla="*/ 41539 h 137170"/>
                  <a:gd name="connsiteX0" fmla="*/ 0 w 301766"/>
                  <a:gd name="connsiteY0" fmla="*/ 38218 h 98689"/>
                  <a:gd name="connsiteX1" fmla="*/ 88900 w 301766"/>
                  <a:gd name="connsiteY1" fmla="*/ 98543 h 98689"/>
                  <a:gd name="connsiteX2" fmla="*/ 234950 w 301766"/>
                  <a:gd name="connsiteY2" fmla="*/ 50918 h 98689"/>
                  <a:gd name="connsiteX3" fmla="*/ 288925 w 301766"/>
                  <a:gd name="connsiteY3" fmla="*/ 118 h 98689"/>
                  <a:gd name="connsiteX4" fmla="*/ 0 w 301766"/>
                  <a:gd name="connsiteY4" fmla="*/ 38218 h 98689"/>
                  <a:gd name="connsiteX0" fmla="*/ 0 w 301766"/>
                  <a:gd name="connsiteY0" fmla="*/ 38218 h 98689"/>
                  <a:gd name="connsiteX1" fmla="*/ 88900 w 301766"/>
                  <a:gd name="connsiteY1" fmla="*/ 98543 h 98689"/>
                  <a:gd name="connsiteX2" fmla="*/ 234950 w 301766"/>
                  <a:gd name="connsiteY2" fmla="*/ 50918 h 98689"/>
                  <a:gd name="connsiteX3" fmla="*/ 288925 w 301766"/>
                  <a:gd name="connsiteY3" fmla="*/ 118 h 98689"/>
                  <a:gd name="connsiteX4" fmla="*/ 0 w 301766"/>
                  <a:gd name="connsiteY4" fmla="*/ 38218 h 98689"/>
                  <a:gd name="connsiteX0" fmla="*/ 0 w 291023"/>
                  <a:gd name="connsiteY0" fmla="*/ 39459 h 99930"/>
                  <a:gd name="connsiteX1" fmla="*/ 88900 w 291023"/>
                  <a:gd name="connsiteY1" fmla="*/ 99784 h 99930"/>
                  <a:gd name="connsiteX2" fmla="*/ 234950 w 291023"/>
                  <a:gd name="connsiteY2" fmla="*/ 52159 h 99930"/>
                  <a:gd name="connsiteX3" fmla="*/ 288925 w 291023"/>
                  <a:gd name="connsiteY3" fmla="*/ 1359 h 99930"/>
                  <a:gd name="connsiteX4" fmla="*/ 0 w 291023"/>
                  <a:gd name="connsiteY4" fmla="*/ 39459 h 99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1023" h="99930">
                    <a:moveTo>
                      <a:pt x="0" y="39459"/>
                    </a:moveTo>
                    <a:cubicBezTo>
                      <a:pt x="23812" y="55863"/>
                      <a:pt x="68792" y="97138"/>
                      <a:pt x="88900" y="99784"/>
                    </a:cubicBezTo>
                    <a:cubicBezTo>
                      <a:pt x="109008" y="102430"/>
                      <a:pt x="201612" y="68563"/>
                      <a:pt x="234950" y="52159"/>
                    </a:cubicBezTo>
                    <a:cubicBezTo>
                      <a:pt x="268288" y="35755"/>
                      <a:pt x="299508" y="9826"/>
                      <a:pt x="288925" y="1359"/>
                    </a:cubicBezTo>
                    <a:cubicBezTo>
                      <a:pt x="278342" y="-7108"/>
                      <a:pt x="36513" y="26230"/>
                      <a:pt x="0" y="394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4" name="Freeform 233"/>
              <p:cNvSpPr/>
              <p:nvPr/>
            </p:nvSpPr>
            <p:spPr>
              <a:xfrm rot="19086380">
                <a:off x="4659535" y="3725306"/>
                <a:ext cx="50830" cy="397528"/>
              </a:xfrm>
              <a:custGeom>
                <a:avLst/>
                <a:gdLst>
                  <a:gd name="connsiteX0" fmla="*/ 0 w 15875"/>
                  <a:gd name="connsiteY0" fmla="*/ 222250 h 222250"/>
                  <a:gd name="connsiteX1" fmla="*/ 15875 w 15875"/>
                  <a:gd name="connsiteY1" fmla="*/ 0 h 222250"/>
                  <a:gd name="connsiteX0" fmla="*/ 0 w 20133"/>
                  <a:gd name="connsiteY0" fmla="*/ 222250 h 222250"/>
                  <a:gd name="connsiteX1" fmla="*/ 15875 w 20133"/>
                  <a:gd name="connsiteY1" fmla="*/ 0 h 222250"/>
                  <a:gd name="connsiteX0" fmla="*/ 0 w 28418"/>
                  <a:gd name="connsiteY0" fmla="*/ 222250 h 222250"/>
                  <a:gd name="connsiteX1" fmla="*/ 15875 w 28418"/>
                  <a:gd name="connsiteY1" fmla="*/ 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418" h="222250">
                    <a:moveTo>
                      <a:pt x="0" y="222250"/>
                    </a:moveTo>
                    <a:cubicBezTo>
                      <a:pt x="37042" y="132292"/>
                      <a:pt x="32808" y="77258"/>
                      <a:pt x="158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Freeform 234"/>
              <p:cNvSpPr/>
              <p:nvPr/>
            </p:nvSpPr>
            <p:spPr>
              <a:xfrm rot="19086380">
                <a:off x="4465053" y="4270760"/>
                <a:ext cx="20190" cy="141974"/>
              </a:xfrm>
              <a:custGeom>
                <a:avLst/>
                <a:gdLst>
                  <a:gd name="connsiteX0" fmla="*/ 0 w 9525"/>
                  <a:gd name="connsiteY0" fmla="*/ 79375 h 79375"/>
                  <a:gd name="connsiteX1" fmla="*/ 9525 w 9525"/>
                  <a:gd name="connsiteY1" fmla="*/ 0 h 79375"/>
                  <a:gd name="connsiteX0" fmla="*/ 0 w 10670"/>
                  <a:gd name="connsiteY0" fmla="*/ 10000 h 10000"/>
                  <a:gd name="connsiteX1" fmla="*/ 10000 w 10670"/>
                  <a:gd name="connsiteY1" fmla="*/ 0 h 10000"/>
                  <a:gd name="connsiteX0" fmla="*/ 0 w 11851"/>
                  <a:gd name="connsiteY0" fmla="*/ 10000 h 10000"/>
                  <a:gd name="connsiteX1" fmla="*/ 10000 w 11851"/>
                  <a:gd name="connsiteY1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51" h="10000">
                    <a:moveTo>
                      <a:pt x="0" y="10000"/>
                    </a:moveTo>
                    <a:cubicBezTo>
                      <a:pt x="13334" y="5867"/>
                      <a:pt x="13333" y="3333"/>
                      <a:pt x="1000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Freeform 235"/>
              <p:cNvSpPr/>
              <p:nvPr/>
            </p:nvSpPr>
            <p:spPr>
              <a:xfrm rot="19086380">
                <a:off x="4950678" y="3609335"/>
                <a:ext cx="73827" cy="369133"/>
              </a:xfrm>
              <a:custGeom>
                <a:avLst/>
                <a:gdLst>
                  <a:gd name="connsiteX0" fmla="*/ 0 w 15875"/>
                  <a:gd name="connsiteY0" fmla="*/ 222250 h 222250"/>
                  <a:gd name="connsiteX1" fmla="*/ 15875 w 15875"/>
                  <a:gd name="connsiteY1" fmla="*/ 0 h 222250"/>
                  <a:gd name="connsiteX0" fmla="*/ 0 w 20133"/>
                  <a:gd name="connsiteY0" fmla="*/ 222250 h 222250"/>
                  <a:gd name="connsiteX1" fmla="*/ 15875 w 20133"/>
                  <a:gd name="connsiteY1" fmla="*/ 0 h 222250"/>
                  <a:gd name="connsiteX0" fmla="*/ 0 w 28418"/>
                  <a:gd name="connsiteY0" fmla="*/ 222250 h 222250"/>
                  <a:gd name="connsiteX1" fmla="*/ 15875 w 28418"/>
                  <a:gd name="connsiteY1" fmla="*/ 0 h 222250"/>
                  <a:gd name="connsiteX0" fmla="*/ 0 w 30341"/>
                  <a:gd name="connsiteY0" fmla="*/ 279400 h 279400"/>
                  <a:gd name="connsiteX1" fmla="*/ 19050 w 30341"/>
                  <a:gd name="connsiteY1" fmla="*/ 0 h 279400"/>
                  <a:gd name="connsiteX0" fmla="*/ 0 w 26404"/>
                  <a:gd name="connsiteY0" fmla="*/ 279400 h 279400"/>
                  <a:gd name="connsiteX1" fmla="*/ 19050 w 26404"/>
                  <a:gd name="connsiteY1" fmla="*/ 0 h 279400"/>
                  <a:gd name="connsiteX0" fmla="*/ 0 w 45580"/>
                  <a:gd name="connsiteY0" fmla="*/ 206375 h 206375"/>
                  <a:gd name="connsiteX1" fmla="*/ 41275 w 45580"/>
                  <a:gd name="connsiteY1" fmla="*/ 0 h 206375"/>
                  <a:gd name="connsiteX0" fmla="*/ 0 w 41275"/>
                  <a:gd name="connsiteY0" fmla="*/ 206375 h 206375"/>
                  <a:gd name="connsiteX1" fmla="*/ 41275 w 41275"/>
                  <a:gd name="connsiteY1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275" h="206375">
                    <a:moveTo>
                      <a:pt x="0" y="206375"/>
                    </a:moveTo>
                    <a:cubicBezTo>
                      <a:pt x="21167" y="141817"/>
                      <a:pt x="35983" y="83608"/>
                      <a:pt x="41275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70" name="Straight Arrow Connector 169"/>
            <p:cNvCxnSpPr/>
            <p:nvPr/>
          </p:nvCxnSpPr>
          <p:spPr>
            <a:xfrm>
              <a:off x="5362493" y="6154338"/>
              <a:ext cx="318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TextBox 170"/>
            <p:cNvSpPr txBox="1"/>
            <p:nvPr/>
          </p:nvSpPr>
          <p:spPr>
            <a:xfrm>
              <a:off x="5274929" y="6101685"/>
              <a:ext cx="518223" cy="411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≈w</a:t>
              </a: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5326072" y="5787009"/>
              <a:ext cx="392815" cy="1966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8" name="Straight Connector 177"/>
            <p:cNvCxnSpPr/>
            <p:nvPr/>
          </p:nvCxnSpPr>
          <p:spPr>
            <a:xfrm>
              <a:off x="4650301" y="5787009"/>
              <a:ext cx="2779839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>
              <a:off x="4650301" y="5983648"/>
              <a:ext cx="2772695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H="1">
              <a:off x="5326072" y="2943489"/>
              <a:ext cx="1208" cy="3573025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>
              <a:off x="5718888" y="2936407"/>
              <a:ext cx="4355" cy="3580107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478756" y="2908078"/>
            <a:ext cx="2798421" cy="3603749"/>
            <a:chOff x="1478756" y="2908078"/>
            <a:chExt cx="2798421" cy="3603749"/>
          </a:xfrm>
        </p:grpSpPr>
        <p:grpSp>
          <p:nvGrpSpPr>
            <p:cNvPr id="244" name="Group 243"/>
            <p:cNvGrpSpPr/>
            <p:nvPr/>
          </p:nvGrpSpPr>
          <p:grpSpPr>
            <a:xfrm>
              <a:off x="1866107" y="4469023"/>
              <a:ext cx="2177166" cy="1110480"/>
              <a:chOff x="1502114" y="3235188"/>
              <a:chExt cx="1045796" cy="533416"/>
            </a:xfrm>
          </p:grpSpPr>
          <p:sp>
            <p:nvSpPr>
              <p:cNvPr id="268" name="Freeform 267"/>
              <p:cNvSpPr/>
              <p:nvPr/>
            </p:nvSpPr>
            <p:spPr>
              <a:xfrm rot="19086380">
                <a:off x="1502114" y="3235188"/>
                <a:ext cx="1045796" cy="533416"/>
              </a:xfrm>
              <a:custGeom>
                <a:avLst/>
                <a:gdLst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0 w 1038225"/>
                  <a:gd name="connsiteY16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53975 w 1038225"/>
                  <a:gd name="connsiteY16" fmla="*/ 21907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64501"/>
                  <a:gd name="connsiteX1" fmla="*/ 50800 w 1038225"/>
                  <a:gd name="connsiteY1" fmla="*/ 377825 h 564501"/>
                  <a:gd name="connsiteX2" fmla="*/ 298450 w 1038225"/>
                  <a:gd name="connsiteY2" fmla="*/ 454025 h 564501"/>
                  <a:gd name="connsiteX3" fmla="*/ 358775 w 1038225"/>
                  <a:gd name="connsiteY3" fmla="*/ 479425 h 564501"/>
                  <a:gd name="connsiteX4" fmla="*/ 403225 w 1038225"/>
                  <a:gd name="connsiteY4" fmla="*/ 460375 h 564501"/>
                  <a:gd name="connsiteX5" fmla="*/ 523875 w 1038225"/>
                  <a:gd name="connsiteY5" fmla="*/ 479425 h 564501"/>
                  <a:gd name="connsiteX6" fmla="*/ 631825 w 1038225"/>
                  <a:gd name="connsiteY6" fmla="*/ 434975 h 564501"/>
                  <a:gd name="connsiteX7" fmla="*/ 892175 w 1038225"/>
                  <a:gd name="connsiteY7" fmla="*/ 555625 h 564501"/>
                  <a:gd name="connsiteX8" fmla="*/ 1038225 w 1038225"/>
                  <a:gd name="connsiteY8" fmla="*/ 152400 h 564501"/>
                  <a:gd name="connsiteX9" fmla="*/ 739775 w 1038225"/>
                  <a:gd name="connsiteY9" fmla="*/ 44450 h 564501"/>
                  <a:gd name="connsiteX10" fmla="*/ 650875 w 1038225"/>
                  <a:gd name="connsiteY10" fmla="*/ 0 h 564501"/>
                  <a:gd name="connsiteX11" fmla="*/ 565150 w 1038225"/>
                  <a:gd name="connsiteY11" fmla="*/ 53975 h 564501"/>
                  <a:gd name="connsiteX12" fmla="*/ 438150 w 1038225"/>
                  <a:gd name="connsiteY12" fmla="*/ 120650 h 564501"/>
                  <a:gd name="connsiteX13" fmla="*/ 323850 w 1038225"/>
                  <a:gd name="connsiteY13" fmla="*/ 139700 h 564501"/>
                  <a:gd name="connsiteX14" fmla="*/ 298450 w 1038225"/>
                  <a:gd name="connsiteY14" fmla="*/ 161925 h 564501"/>
                  <a:gd name="connsiteX15" fmla="*/ 28575 w 1038225"/>
                  <a:gd name="connsiteY15" fmla="*/ 200025 h 564501"/>
                  <a:gd name="connsiteX16" fmla="*/ 0 w 1038225"/>
                  <a:gd name="connsiteY16" fmla="*/ 238125 h 564501"/>
                  <a:gd name="connsiteX0" fmla="*/ 0 w 1038225"/>
                  <a:gd name="connsiteY0" fmla="*/ 238125 h 555671"/>
                  <a:gd name="connsiteX1" fmla="*/ 50800 w 1038225"/>
                  <a:gd name="connsiteY1" fmla="*/ 377825 h 555671"/>
                  <a:gd name="connsiteX2" fmla="*/ 298450 w 1038225"/>
                  <a:gd name="connsiteY2" fmla="*/ 454025 h 555671"/>
                  <a:gd name="connsiteX3" fmla="*/ 358775 w 1038225"/>
                  <a:gd name="connsiteY3" fmla="*/ 479425 h 555671"/>
                  <a:gd name="connsiteX4" fmla="*/ 403225 w 1038225"/>
                  <a:gd name="connsiteY4" fmla="*/ 460375 h 555671"/>
                  <a:gd name="connsiteX5" fmla="*/ 523875 w 1038225"/>
                  <a:gd name="connsiteY5" fmla="*/ 479425 h 555671"/>
                  <a:gd name="connsiteX6" fmla="*/ 631825 w 1038225"/>
                  <a:gd name="connsiteY6" fmla="*/ 434975 h 555671"/>
                  <a:gd name="connsiteX7" fmla="*/ 892175 w 1038225"/>
                  <a:gd name="connsiteY7" fmla="*/ 555625 h 555671"/>
                  <a:gd name="connsiteX8" fmla="*/ 1038225 w 1038225"/>
                  <a:gd name="connsiteY8" fmla="*/ 152400 h 555671"/>
                  <a:gd name="connsiteX9" fmla="*/ 739775 w 1038225"/>
                  <a:gd name="connsiteY9" fmla="*/ 44450 h 555671"/>
                  <a:gd name="connsiteX10" fmla="*/ 650875 w 1038225"/>
                  <a:gd name="connsiteY10" fmla="*/ 0 h 555671"/>
                  <a:gd name="connsiteX11" fmla="*/ 565150 w 1038225"/>
                  <a:gd name="connsiteY11" fmla="*/ 53975 h 555671"/>
                  <a:gd name="connsiteX12" fmla="*/ 438150 w 1038225"/>
                  <a:gd name="connsiteY12" fmla="*/ 120650 h 555671"/>
                  <a:gd name="connsiteX13" fmla="*/ 323850 w 1038225"/>
                  <a:gd name="connsiteY13" fmla="*/ 139700 h 555671"/>
                  <a:gd name="connsiteX14" fmla="*/ 298450 w 1038225"/>
                  <a:gd name="connsiteY14" fmla="*/ 161925 h 555671"/>
                  <a:gd name="connsiteX15" fmla="*/ 28575 w 1038225"/>
                  <a:gd name="connsiteY15" fmla="*/ 200025 h 555671"/>
                  <a:gd name="connsiteX16" fmla="*/ 0 w 1038225"/>
                  <a:gd name="connsiteY16" fmla="*/ 238125 h 555671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40886 h 558459"/>
                  <a:gd name="connsiteX1" fmla="*/ 50800 w 1038225"/>
                  <a:gd name="connsiteY1" fmla="*/ 380586 h 558459"/>
                  <a:gd name="connsiteX2" fmla="*/ 298450 w 1038225"/>
                  <a:gd name="connsiteY2" fmla="*/ 456786 h 558459"/>
                  <a:gd name="connsiteX3" fmla="*/ 358775 w 1038225"/>
                  <a:gd name="connsiteY3" fmla="*/ 482186 h 558459"/>
                  <a:gd name="connsiteX4" fmla="*/ 403225 w 1038225"/>
                  <a:gd name="connsiteY4" fmla="*/ 463136 h 558459"/>
                  <a:gd name="connsiteX5" fmla="*/ 523875 w 1038225"/>
                  <a:gd name="connsiteY5" fmla="*/ 482186 h 558459"/>
                  <a:gd name="connsiteX6" fmla="*/ 631825 w 1038225"/>
                  <a:gd name="connsiteY6" fmla="*/ 437736 h 558459"/>
                  <a:gd name="connsiteX7" fmla="*/ 892175 w 1038225"/>
                  <a:gd name="connsiteY7" fmla="*/ 558386 h 558459"/>
                  <a:gd name="connsiteX8" fmla="*/ 1038225 w 1038225"/>
                  <a:gd name="connsiteY8" fmla="*/ 155161 h 558459"/>
                  <a:gd name="connsiteX9" fmla="*/ 739775 w 1038225"/>
                  <a:gd name="connsiteY9" fmla="*/ 47211 h 558459"/>
                  <a:gd name="connsiteX10" fmla="*/ 650875 w 1038225"/>
                  <a:gd name="connsiteY10" fmla="*/ 2761 h 558459"/>
                  <a:gd name="connsiteX11" fmla="*/ 565150 w 1038225"/>
                  <a:gd name="connsiteY11" fmla="*/ 56736 h 558459"/>
                  <a:gd name="connsiteX12" fmla="*/ 438150 w 1038225"/>
                  <a:gd name="connsiteY12" fmla="*/ 123411 h 558459"/>
                  <a:gd name="connsiteX13" fmla="*/ 323850 w 1038225"/>
                  <a:gd name="connsiteY13" fmla="*/ 142461 h 558459"/>
                  <a:gd name="connsiteX14" fmla="*/ 298450 w 1038225"/>
                  <a:gd name="connsiteY14" fmla="*/ 164686 h 558459"/>
                  <a:gd name="connsiteX15" fmla="*/ 28575 w 1038225"/>
                  <a:gd name="connsiteY15" fmla="*/ 202786 h 558459"/>
                  <a:gd name="connsiteX16" fmla="*/ 0 w 1038225"/>
                  <a:gd name="connsiteY16" fmla="*/ 240886 h 558459"/>
                  <a:gd name="connsiteX0" fmla="*/ 0 w 1038225"/>
                  <a:gd name="connsiteY0" fmla="*/ 238215 h 555788"/>
                  <a:gd name="connsiteX1" fmla="*/ 50800 w 1038225"/>
                  <a:gd name="connsiteY1" fmla="*/ 377915 h 555788"/>
                  <a:gd name="connsiteX2" fmla="*/ 298450 w 1038225"/>
                  <a:gd name="connsiteY2" fmla="*/ 454115 h 555788"/>
                  <a:gd name="connsiteX3" fmla="*/ 358775 w 1038225"/>
                  <a:gd name="connsiteY3" fmla="*/ 479515 h 555788"/>
                  <a:gd name="connsiteX4" fmla="*/ 403225 w 1038225"/>
                  <a:gd name="connsiteY4" fmla="*/ 460465 h 555788"/>
                  <a:gd name="connsiteX5" fmla="*/ 523875 w 1038225"/>
                  <a:gd name="connsiteY5" fmla="*/ 479515 h 555788"/>
                  <a:gd name="connsiteX6" fmla="*/ 631825 w 1038225"/>
                  <a:gd name="connsiteY6" fmla="*/ 435065 h 555788"/>
                  <a:gd name="connsiteX7" fmla="*/ 892175 w 1038225"/>
                  <a:gd name="connsiteY7" fmla="*/ 555715 h 555788"/>
                  <a:gd name="connsiteX8" fmla="*/ 1038225 w 1038225"/>
                  <a:gd name="connsiteY8" fmla="*/ 152490 h 555788"/>
                  <a:gd name="connsiteX9" fmla="*/ 739775 w 1038225"/>
                  <a:gd name="connsiteY9" fmla="*/ 44540 h 555788"/>
                  <a:gd name="connsiteX10" fmla="*/ 650875 w 1038225"/>
                  <a:gd name="connsiteY10" fmla="*/ 90 h 555788"/>
                  <a:gd name="connsiteX11" fmla="*/ 565150 w 1038225"/>
                  <a:gd name="connsiteY11" fmla="*/ 54065 h 555788"/>
                  <a:gd name="connsiteX12" fmla="*/ 438150 w 1038225"/>
                  <a:gd name="connsiteY12" fmla="*/ 120740 h 555788"/>
                  <a:gd name="connsiteX13" fmla="*/ 323850 w 1038225"/>
                  <a:gd name="connsiteY13" fmla="*/ 139790 h 555788"/>
                  <a:gd name="connsiteX14" fmla="*/ 298450 w 1038225"/>
                  <a:gd name="connsiteY14" fmla="*/ 162015 h 555788"/>
                  <a:gd name="connsiteX15" fmla="*/ 28575 w 1038225"/>
                  <a:gd name="connsiteY15" fmla="*/ 200115 h 555788"/>
                  <a:gd name="connsiteX16" fmla="*/ 0 w 1038225"/>
                  <a:gd name="connsiteY16" fmla="*/ 238215 h 555788"/>
                  <a:gd name="connsiteX0" fmla="*/ 0 w 1038225"/>
                  <a:gd name="connsiteY0" fmla="*/ 212992 h 530565"/>
                  <a:gd name="connsiteX1" fmla="*/ 50800 w 1038225"/>
                  <a:gd name="connsiteY1" fmla="*/ 352692 h 530565"/>
                  <a:gd name="connsiteX2" fmla="*/ 298450 w 1038225"/>
                  <a:gd name="connsiteY2" fmla="*/ 428892 h 530565"/>
                  <a:gd name="connsiteX3" fmla="*/ 358775 w 1038225"/>
                  <a:gd name="connsiteY3" fmla="*/ 454292 h 530565"/>
                  <a:gd name="connsiteX4" fmla="*/ 403225 w 1038225"/>
                  <a:gd name="connsiteY4" fmla="*/ 435242 h 530565"/>
                  <a:gd name="connsiteX5" fmla="*/ 523875 w 1038225"/>
                  <a:gd name="connsiteY5" fmla="*/ 454292 h 530565"/>
                  <a:gd name="connsiteX6" fmla="*/ 631825 w 1038225"/>
                  <a:gd name="connsiteY6" fmla="*/ 409842 h 530565"/>
                  <a:gd name="connsiteX7" fmla="*/ 892175 w 1038225"/>
                  <a:gd name="connsiteY7" fmla="*/ 530492 h 530565"/>
                  <a:gd name="connsiteX8" fmla="*/ 1038225 w 1038225"/>
                  <a:gd name="connsiteY8" fmla="*/ 127267 h 530565"/>
                  <a:gd name="connsiteX9" fmla="*/ 739775 w 1038225"/>
                  <a:gd name="connsiteY9" fmla="*/ 19317 h 530565"/>
                  <a:gd name="connsiteX10" fmla="*/ 650875 w 1038225"/>
                  <a:gd name="connsiteY10" fmla="*/ 267 h 530565"/>
                  <a:gd name="connsiteX11" fmla="*/ 565150 w 1038225"/>
                  <a:gd name="connsiteY11" fmla="*/ 28842 h 530565"/>
                  <a:gd name="connsiteX12" fmla="*/ 438150 w 1038225"/>
                  <a:gd name="connsiteY12" fmla="*/ 95517 h 530565"/>
                  <a:gd name="connsiteX13" fmla="*/ 323850 w 1038225"/>
                  <a:gd name="connsiteY13" fmla="*/ 114567 h 530565"/>
                  <a:gd name="connsiteX14" fmla="*/ 298450 w 1038225"/>
                  <a:gd name="connsiteY14" fmla="*/ 136792 h 530565"/>
                  <a:gd name="connsiteX15" fmla="*/ 28575 w 1038225"/>
                  <a:gd name="connsiteY15" fmla="*/ 174892 h 530565"/>
                  <a:gd name="connsiteX16" fmla="*/ 0 w 1038225"/>
                  <a:gd name="connsiteY16" fmla="*/ 212992 h 530565"/>
                  <a:gd name="connsiteX0" fmla="*/ 0 w 1038225"/>
                  <a:gd name="connsiteY0" fmla="*/ 212992 h 530565"/>
                  <a:gd name="connsiteX1" fmla="*/ 50800 w 1038225"/>
                  <a:gd name="connsiteY1" fmla="*/ 352692 h 530565"/>
                  <a:gd name="connsiteX2" fmla="*/ 298450 w 1038225"/>
                  <a:gd name="connsiteY2" fmla="*/ 428892 h 530565"/>
                  <a:gd name="connsiteX3" fmla="*/ 358775 w 1038225"/>
                  <a:gd name="connsiteY3" fmla="*/ 454292 h 530565"/>
                  <a:gd name="connsiteX4" fmla="*/ 403225 w 1038225"/>
                  <a:gd name="connsiteY4" fmla="*/ 435242 h 530565"/>
                  <a:gd name="connsiteX5" fmla="*/ 523875 w 1038225"/>
                  <a:gd name="connsiteY5" fmla="*/ 454292 h 530565"/>
                  <a:gd name="connsiteX6" fmla="*/ 631825 w 1038225"/>
                  <a:gd name="connsiteY6" fmla="*/ 409842 h 530565"/>
                  <a:gd name="connsiteX7" fmla="*/ 892175 w 1038225"/>
                  <a:gd name="connsiteY7" fmla="*/ 530492 h 530565"/>
                  <a:gd name="connsiteX8" fmla="*/ 1038225 w 1038225"/>
                  <a:gd name="connsiteY8" fmla="*/ 127267 h 530565"/>
                  <a:gd name="connsiteX9" fmla="*/ 739775 w 1038225"/>
                  <a:gd name="connsiteY9" fmla="*/ 19317 h 530565"/>
                  <a:gd name="connsiteX10" fmla="*/ 650875 w 1038225"/>
                  <a:gd name="connsiteY10" fmla="*/ 267 h 530565"/>
                  <a:gd name="connsiteX11" fmla="*/ 565150 w 1038225"/>
                  <a:gd name="connsiteY11" fmla="*/ 28842 h 530565"/>
                  <a:gd name="connsiteX12" fmla="*/ 438150 w 1038225"/>
                  <a:gd name="connsiteY12" fmla="*/ 95517 h 530565"/>
                  <a:gd name="connsiteX13" fmla="*/ 323850 w 1038225"/>
                  <a:gd name="connsiteY13" fmla="*/ 114567 h 530565"/>
                  <a:gd name="connsiteX14" fmla="*/ 298450 w 1038225"/>
                  <a:gd name="connsiteY14" fmla="*/ 136792 h 530565"/>
                  <a:gd name="connsiteX15" fmla="*/ 28575 w 1038225"/>
                  <a:gd name="connsiteY15" fmla="*/ 174892 h 530565"/>
                  <a:gd name="connsiteX16" fmla="*/ 0 w 1038225"/>
                  <a:gd name="connsiteY16" fmla="*/ 212992 h 530565"/>
                  <a:gd name="connsiteX0" fmla="*/ 0 w 1038225"/>
                  <a:gd name="connsiteY0" fmla="*/ 213039 h 530612"/>
                  <a:gd name="connsiteX1" fmla="*/ 50800 w 1038225"/>
                  <a:gd name="connsiteY1" fmla="*/ 352739 h 530612"/>
                  <a:gd name="connsiteX2" fmla="*/ 298450 w 1038225"/>
                  <a:gd name="connsiteY2" fmla="*/ 428939 h 530612"/>
                  <a:gd name="connsiteX3" fmla="*/ 358775 w 1038225"/>
                  <a:gd name="connsiteY3" fmla="*/ 454339 h 530612"/>
                  <a:gd name="connsiteX4" fmla="*/ 403225 w 1038225"/>
                  <a:gd name="connsiteY4" fmla="*/ 435289 h 530612"/>
                  <a:gd name="connsiteX5" fmla="*/ 523875 w 1038225"/>
                  <a:gd name="connsiteY5" fmla="*/ 454339 h 530612"/>
                  <a:gd name="connsiteX6" fmla="*/ 631825 w 1038225"/>
                  <a:gd name="connsiteY6" fmla="*/ 409889 h 530612"/>
                  <a:gd name="connsiteX7" fmla="*/ 892175 w 1038225"/>
                  <a:gd name="connsiteY7" fmla="*/ 530539 h 530612"/>
                  <a:gd name="connsiteX8" fmla="*/ 1038225 w 1038225"/>
                  <a:gd name="connsiteY8" fmla="*/ 127314 h 530612"/>
                  <a:gd name="connsiteX9" fmla="*/ 739775 w 1038225"/>
                  <a:gd name="connsiteY9" fmla="*/ 19364 h 530612"/>
                  <a:gd name="connsiteX10" fmla="*/ 650875 w 1038225"/>
                  <a:gd name="connsiteY10" fmla="*/ 314 h 530612"/>
                  <a:gd name="connsiteX11" fmla="*/ 565150 w 1038225"/>
                  <a:gd name="connsiteY11" fmla="*/ 28889 h 530612"/>
                  <a:gd name="connsiteX12" fmla="*/ 438150 w 1038225"/>
                  <a:gd name="connsiteY12" fmla="*/ 95564 h 530612"/>
                  <a:gd name="connsiteX13" fmla="*/ 323850 w 1038225"/>
                  <a:gd name="connsiteY13" fmla="*/ 114614 h 530612"/>
                  <a:gd name="connsiteX14" fmla="*/ 298450 w 1038225"/>
                  <a:gd name="connsiteY14" fmla="*/ 136839 h 530612"/>
                  <a:gd name="connsiteX15" fmla="*/ 28575 w 1038225"/>
                  <a:gd name="connsiteY15" fmla="*/ 174939 h 530612"/>
                  <a:gd name="connsiteX16" fmla="*/ 0 w 1038225"/>
                  <a:gd name="connsiteY16" fmla="*/ 213039 h 530612"/>
                  <a:gd name="connsiteX0" fmla="*/ 0 w 1038225"/>
                  <a:gd name="connsiteY0" fmla="*/ 213039 h 530612"/>
                  <a:gd name="connsiteX1" fmla="*/ 50800 w 1038225"/>
                  <a:gd name="connsiteY1" fmla="*/ 352739 h 530612"/>
                  <a:gd name="connsiteX2" fmla="*/ 298450 w 1038225"/>
                  <a:gd name="connsiteY2" fmla="*/ 428939 h 530612"/>
                  <a:gd name="connsiteX3" fmla="*/ 358775 w 1038225"/>
                  <a:gd name="connsiteY3" fmla="*/ 454339 h 530612"/>
                  <a:gd name="connsiteX4" fmla="*/ 403225 w 1038225"/>
                  <a:gd name="connsiteY4" fmla="*/ 435289 h 530612"/>
                  <a:gd name="connsiteX5" fmla="*/ 523875 w 1038225"/>
                  <a:gd name="connsiteY5" fmla="*/ 454339 h 530612"/>
                  <a:gd name="connsiteX6" fmla="*/ 631825 w 1038225"/>
                  <a:gd name="connsiteY6" fmla="*/ 409889 h 530612"/>
                  <a:gd name="connsiteX7" fmla="*/ 892175 w 1038225"/>
                  <a:gd name="connsiteY7" fmla="*/ 530539 h 530612"/>
                  <a:gd name="connsiteX8" fmla="*/ 1038225 w 1038225"/>
                  <a:gd name="connsiteY8" fmla="*/ 127314 h 530612"/>
                  <a:gd name="connsiteX9" fmla="*/ 739775 w 1038225"/>
                  <a:gd name="connsiteY9" fmla="*/ 19364 h 530612"/>
                  <a:gd name="connsiteX10" fmla="*/ 650875 w 1038225"/>
                  <a:gd name="connsiteY10" fmla="*/ 314 h 530612"/>
                  <a:gd name="connsiteX11" fmla="*/ 565150 w 1038225"/>
                  <a:gd name="connsiteY11" fmla="*/ 28889 h 530612"/>
                  <a:gd name="connsiteX12" fmla="*/ 438150 w 1038225"/>
                  <a:gd name="connsiteY12" fmla="*/ 95564 h 530612"/>
                  <a:gd name="connsiteX13" fmla="*/ 323850 w 1038225"/>
                  <a:gd name="connsiteY13" fmla="*/ 114614 h 530612"/>
                  <a:gd name="connsiteX14" fmla="*/ 298450 w 1038225"/>
                  <a:gd name="connsiteY14" fmla="*/ 136839 h 530612"/>
                  <a:gd name="connsiteX15" fmla="*/ 28575 w 1038225"/>
                  <a:gd name="connsiteY15" fmla="*/ 174939 h 530612"/>
                  <a:gd name="connsiteX16" fmla="*/ 0 w 1038225"/>
                  <a:gd name="connsiteY16" fmla="*/ 213039 h 530612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3165 w 1041390"/>
                  <a:gd name="connsiteY0" fmla="*/ 212901 h 530474"/>
                  <a:gd name="connsiteX1" fmla="*/ 53965 w 1041390"/>
                  <a:gd name="connsiteY1" fmla="*/ 352601 h 530474"/>
                  <a:gd name="connsiteX2" fmla="*/ 301615 w 1041390"/>
                  <a:gd name="connsiteY2" fmla="*/ 428801 h 530474"/>
                  <a:gd name="connsiteX3" fmla="*/ 361940 w 1041390"/>
                  <a:gd name="connsiteY3" fmla="*/ 454201 h 530474"/>
                  <a:gd name="connsiteX4" fmla="*/ 406390 w 1041390"/>
                  <a:gd name="connsiteY4" fmla="*/ 435151 h 530474"/>
                  <a:gd name="connsiteX5" fmla="*/ 527040 w 1041390"/>
                  <a:gd name="connsiteY5" fmla="*/ 454201 h 530474"/>
                  <a:gd name="connsiteX6" fmla="*/ 634990 w 1041390"/>
                  <a:gd name="connsiteY6" fmla="*/ 409751 h 530474"/>
                  <a:gd name="connsiteX7" fmla="*/ 895340 w 1041390"/>
                  <a:gd name="connsiteY7" fmla="*/ 530401 h 530474"/>
                  <a:gd name="connsiteX8" fmla="*/ 1041390 w 1041390"/>
                  <a:gd name="connsiteY8" fmla="*/ 127176 h 530474"/>
                  <a:gd name="connsiteX9" fmla="*/ 742940 w 1041390"/>
                  <a:gd name="connsiteY9" fmla="*/ 19226 h 530474"/>
                  <a:gd name="connsiteX10" fmla="*/ 654040 w 1041390"/>
                  <a:gd name="connsiteY10" fmla="*/ 176 h 530474"/>
                  <a:gd name="connsiteX11" fmla="*/ 568315 w 1041390"/>
                  <a:gd name="connsiteY11" fmla="*/ 28751 h 530474"/>
                  <a:gd name="connsiteX12" fmla="*/ 447665 w 1041390"/>
                  <a:gd name="connsiteY12" fmla="*/ 79551 h 530474"/>
                  <a:gd name="connsiteX13" fmla="*/ 327015 w 1041390"/>
                  <a:gd name="connsiteY13" fmla="*/ 114476 h 530474"/>
                  <a:gd name="connsiteX14" fmla="*/ 301615 w 1041390"/>
                  <a:gd name="connsiteY14" fmla="*/ 136701 h 530474"/>
                  <a:gd name="connsiteX15" fmla="*/ 31740 w 1041390"/>
                  <a:gd name="connsiteY15" fmla="*/ 174801 h 530474"/>
                  <a:gd name="connsiteX16" fmla="*/ 3165 w 1041390"/>
                  <a:gd name="connsiteY16" fmla="*/ 212901 h 530474"/>
                  <a:gd name="connsiteX0" fmla="*/ 801 w 1039026"/>
                  <a:gd name="connsiteY0" fmla="*/ 212901 h 530474"/>
                  <a:gd name="connsiteX1" fmla="*/ 51601 w 1039026"/>
                  <a:gd name="connsiteY1" fmla="*/ 352601 h 530474"/>
                  <a:gd name="connsiteX2" fmla="*/ 299251 w 1039026"/>
                  <a:gd name="connsiteY2" fmla="*/ 428801 h 530474"/>
                  <a:gd name="connsiteX3" fmla="*/ 359576 w 1039026"/>
                  <a:gd name="connsiteY3" fmla="*/ 454201 h 530474"/>
                  <a:gd name="connsiteX4" fmla="*/ 404026 w 1039026"/>
                  <a:gd name="connsiteY4" fmla="*/ 435151 h 530474"/>
                  <a:gd name="connsiteX5" fmla="*/ 524676 w 1039026"/>
                  <a:gd name="connsiteY5" fmla="*/ 454201 h 530474"/>
                  <a:gd name="connsiteX6" fmla="*/ 632626 w 1039026"/>
                  <a:gd name="connsiteY6" fmla="*/ 409751 h 530474"/>
                  <a:gd name="connsiteX7" fmla="*/ 892976 w 1039026"/>
                  <a:gd name="connsiteY7" fmla="*/ 530401 h 530474"/>
                  <a:gd name="connsiteX8" fmla="*/ 1039026 w 1039026"/>
                  <a:gd name="connsiteY8" fmla="*/ 127176 h 530474"/>
                  <a:gd name="connsiteX9" fmla="*/ 740576 w 1039026"/>
                  <a:gd name="connsiteY9" fmla="*/ 19226 h 530474"/>
                  <a:gd name="connsiteX10" fmla="*/ 651676 w 1039026"/>
                  <a:gd name="connsiteY10" fmla="*/ 176 h 530474"/>
                  <a:gd name="connsiteX11" fmla="*/ 565951 w 1039026"/>
                  <a:gd name="connsiteY11" fmla="*/ 28751 h 530474"/>
                  <a:gd name="connsiteX12" fmla="*/ 445301 w 1039026"/>
                  <a:gd name="connsiteY12" fmla="*/ 79551 h 530474"/>
                  <a:gd name="connsiteX13" fmla="*/ 324651 w 1039026"/>
                  <a:gd name="connsiteY13" fmla="*/ 114476 h 530474"/>
                  <a:gd name="connsiteX14" fmla="*/ 299251 w 1039026"/>
                  <a:gd name="connsiteY14" fmla="*/ 136701 h 530474"/>
                  <a:gd name="connsiteX15" fmla="*/ 29376 w 1039026"/>
                  <a:gd name="connsiteY15" fmla="*/ 174801 h 530474"/>
                  <a:gd name="connsiteX16" fmla="*/ 801 w 1039026"/>
                  <a:gd name="connsiteY16" fmla="*/ 212901 h 530474"/>
                  <a:gd name="connsiteX0" fmla="*/ 515 w 1045090"/>
                  <a:gd name="connsiteY0" fmla="*/ 247826 h 530474"/>
                  <a:gd name="connsiteX1" fmla="*/ 57665 w 1045090"/>
                  <a:gd name="connsiteY1" fmla="*/ 352601 h 530474"/>
                  <a:gd name="connsiteX2" fmla="*/ 305315 w 1045090"/>
                  <a:gd name="connsiteY2" fmla="*/ 428801 h 530474"/>
                  <a:gd name="connsiteX3" fmla="*/ 365640 w 1045090"/>
                  <a:gd name="connsiteY3" fmla="*/ 454201 h 530474"/>
                  <a:gd name="connsiteX4" fmla="*/ 410090 w 1045090"/>
                  <a:gd name="connsiteY4" fmla="*/ 435151 h 530474"/>
                  <a:gd name="connsiteX5" fmla="*/ 530740 w 1045090"/>
                  <a:gd name="connsiteY5" fmla="*/ 454201 h 530474"/>
                  <a:gd name="connsiteX6" fmla="*/ 638690 w 1045090"/>
                  <a:gd name="connsiteY6" fmla="*/ 409751 h 530474"/>
                  <a:gd name="connsiteX7" fmla="*/ 899040 w 1045090"/>
                  <a:gd name="connsiteY7" fmla="*/ 530401 h 530474"/>
                  <a:gd name="connsiteX8" fmla="*/ 1045090 w 1045090"/>
                  <a:gd name="connsiteY8" fmla="*/ 127176 h 530474"/>
                  <a:gd name="connsiteX9" fmla="*/ 746640 w 1045090"/>
                  <a:gd name="connsiteY9" fmla="*/ 19226 h 530474"/>
                  <a:gd name="connsiteX10" fmla="*/ 657740 w 1045090"/>
                  <a:gd name="connsiteY10" fmla="*/ 176 h 530474"/>
                  <a:gd name="connsiteX11" fmla="*/ 572015 w 1045090"/>
                  <a:gd name="connsiteY11" fmla="*/ 28751 h 530474"/>
                  <a:gd name="connsiteX12" fmla="*/ 451365 w 1045090"/>
                  <a:gd name="connsiteY12" fmla="*/ 79551 h 530474"/>
                  <a:gd name="connsiteX13" fmla="*/ 330715 w 1045090"/>
                  <a:gd name="connsiteY13" fmla="*/ 114476 h 530474"/>
                  <a:gd name="connsiteX14" fmla="*/ 305315 w 1045090"/>
                  <a:gd name="connsiteY14" fmla="*/ 136701 h 530474"/>
                  <a:gd name="connsiteX15" fmla="*/ 35440 w 1045090"/>
                  <a:gd name="connsiteY15" fmla="*/ 174801 h 530474"/>
                  <a:gd name="connsiteX16" fmla="*/ 515 w 1045090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28940 w 1046465"/>
                  <a:gd name="connsiteY5" fmla="*/ 43515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28159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8326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8326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221 w 1045796"/>
                  <a:gd name="connsiteY0" fmla="*/ 247826 h 530474"/>
                  <a:gd name="connsiteX1" fmla="*/ 58371 w 1045796"/>
                  <a:gd name="connsiteY1" fmla="*/ 352601 h 530474"/>
                  <a:gd name="connsiteX2" fmla="*/ 255221 w 1045796"/>
                  <a:gd name="connsiteY2" fmla="*/ 428801 h 530474"/>
                  <a:gd name="connsiteX3" fmla="*/ 366346 w 1045796"/>
                  <a:gd name="connsiteY3" fmla="*/ 435151 h 530474"/>
                  <a:gd name="connsiteX4" fmla="*/ 410796 w 1045796"/>
                  <a:gd name="connsiteY4" fmla="*/ 435151 h 530474"/>
                  <a:gd name="connsiteX5" fmla="*/ 531446 w 1045796"/>
                  <a:gd name="connsiteY5" fmla="*/ 438326 h 530474"/>
                  <a:gd name="connsiteX6" fmla="*/ 639396 w 1045796"/>
                  <a:gd name="connsiteY6" fmla="*/ 409751 h 530474"/>
                  <a:gd name="connsiteX7" fmla="*/ 899746 w 1045796"/>
                  <a:gd name="connsiteY7" fmla="*/ 530401 h 530474"/>
                  <a:gd name="connsiteX8" fmla="*/ 1045796 w 1045796"/>
                  <a:gd name="connsiteY8" fmla="*/ 127176 h 530474"/>
                  <a:gd name="connsiteX9" fmla="*/ 747346 w 1045796"/>
                  <a:gd name="connsiteY9" fmla="*/ 19226 h 530474"/>
                  <a:gd name="connsiteX10" fmla="*/ 658446 w 1045796"/>
                  <a:gd name="connsiteY10" fmla="*/ 176 h 530474"/>
                  <a:gd name="connsiteX11" fmla="*/ 572721 w 1045796"/>
                  <a:gd name="connsiteY11" fmla="*/ 28751 h 530474"/>
                  <a:gd name="connsiteX12" fmla="*/ 452071 w 1045796"/>
                  <a:gd name="connsiteY12" fmla="*/ 79551 h 530474"/>
                  <a:gd name="connsiteX13" fmla="*/ 331421 w 1045796"/>
                  <a:gd name="connsiteY13" fmla="*/ 114476 h 530474"/>
                  <a:gd name="connsiteX14" fmla="*/ 306021 w 1045796"/>
                  <a:gd name="connsiteY14" fmla="*/ 136701 h 530474"/>
                  <a:gd name="connsiteX15" fmla="*/ 36146 w 1045796"/>
                  <a:gd name="connsiteY15" fmla="*/ 174801 h 530474"/>
                  <a:gd name="connsiteX16" fmla="*/ 1221 w 1045796"/>
                  <a:gd name="connsiteY16" fmla="*/ 247826 h 530474"/>
                  <a:gd name="connsiteX0" fmla="*/ 1045796 w 1045796"/>
                  <a:gd name="connsiteY0" fmla="*/ 127176 h 574324"/>
                  <a:gd name="connsiteX1" fmla="*/ 747346 w 1045796"/>
                  <a:gd name="connsiteY1" fmla="*/ 19226 h 574324"/>
                  <a:gd name="connsiteX2" fmla="*/ 658446 w 1045796"/>
                  <a:gd name="connsiteY2" fmla="*/ 176 h 574324"/>
                  <a:gd name="connsiteX3" fmla="*/ 572721 w 1045796"/>
                  <a:gd name="connsiteY3" fmla="*/ 28751 h 574324"/>
                  <a:gd name="connsiteX4" fmla="*/ 452071 w 1045796"/>
                  <a:gd name="connsiteY4" fmla="*/ 79551 h 574324"/>
                  <a:gd name="connsiteX5" fmla="*/ 331421 w 1045796"/>
                  <a:gd name="connsiteY5" fmla="*/ 114476 h 574324"/>
                  <a:gd name="connsiteX6" fmla="*/ 306021 w 1045796"/>
                  <a:gd name="connsiteY6" fmla="*/ 136701 h 574324"/>
                  <a:gd name="connsiteX7" fmla="*/ 36146 w 1045796"/>
                  <a:gd name="connsiteY7" fmla="*/ 174801 h 574324"/>
                  <a:gd name="connsiteX8" fmla="*/ 1221 w 1045796"/>
                  <a:gd name="connsiteY8" fmla="*/ 247826 h 574324"/>
                  <a:gd name="connsiteX9" fmla="*/ 58371 w 1045796"/>
                  <a:gd name="connsiteY9" fmla="*/ 352601 h 574324"/>
                  <a:gd name="connsiteX10" fmla="*/ 255221 w 1045796"/>
                  <a:gd name="connsiteY10" fmla="*/ 428801 h 574324"/>
                  <a:gd name="connsiteX11" fmla="*/ 366346 w 1045796"/>
                  <a:gd name="connsiteY11" fmla="*/ 435151 h 574324"/>
                  <a:gd name="connsiteX12" fmla="*/ 410796 w 1045796"/>
                  <a:gd name="connsiteY12" fmla="*/ 435151 h 574324"/>
                  <a:gd name="connsiteX13" fmla="*/ 531446 w 1045796"/>
                  <a:gd name="connsiteY13" fmla="*/ 438326 h 574324"/>
                  <a:gd name="connsiteX14" fmla="*/ 639396 w 1045796"/>
                  <a:gd name="connsiteY14" fmla="*/ 409751 h 574324"/>
                  <a:gd name="connsiteX15" fmla="*/ 943669 w 1045796"/>
                  <a:gd name="connsiteY15" fmla="*/ 574324 h 574324"/>
                  <a:gd name="connsiteX0" fmla="*/ 1045796 w 1045796"/>
                  <a:gd name="connsiteY0" fmla="*/ 127176 h 533416"/>
                  <a:gd name="connsiteX1" fmla="*/ 747346 w 1045796"/>
                  <a:gd name="connsiteY1" fmla="*/ 19226 h 533416"/>
                  <a:gd name="connsiteX2" fmla="*/ 658446 w 1045796"/>
                  <a:gd name="connsiteY2" fmla="*/ 176 h 533416"/>
                  <a:gd name="connsiteX3" fmla="*/ 572721 w 1045796"/>
                  <a:gd name="connsiteY3" fmla="*/ 28751 h 533416"/>
                  <a:gd name="connsiteX4" fmla="*/ 452071 w 1045796"/>
                  <a:gd name="connsiteY4" fmla="*/ 79551 h 533416"/>
                  <a:gd name="connsiteX5" fmla="*/ 331421 w 1045796"/>
                  <a:gd name="connsiteY5" fmla="*/ 114476 h 533416"/>
                  <a:gd name="connsiteX6" fmla="*/ 306021 w 1045796"/>
                  <a:gd name="connsiteY6" fmla="*/ 136701 h 533416"/>
                  <a:gd name="connsiteX7" fmla="*/ 36146 w 1045796"/>
                  <a:gd name="connsiteY7" fmla="*/ 174801 h 533416"/>
                  <a:gd name="connsiteX8" fmla="*/ 1221 w 1045796"/>
                  <a:gd name="connsiteY8" fmla="*/ 247826 h 533416"/>
                  <a:gd name="connsiteX9" fmla="*/ 58371 w 1045796"/>
                  <a:gd name="connsiteY9" fmla="*/ 352601 h 533416"/>
                  <a:gd name="connsiteX10" fmla="*/ 255221 w 1045796"/>
                  <a:gd name="connsiteY10" fmla="*/ 428801 h 533416"/>
                  <a:gd name="connsiteX11" fmla="*/ 366346 w 1045796"/>
                  <a:gd name="connsiteY11" fmla="*/ 435151 h 533416"/>
                  <a:gd name="connsiteX12" fmla="*/ 410796 w 1045796"/>
                  <a:gd name="connsiteY12" fmla="*/ 435151 h 533416"/>
                  <a:gd name="connsiteX13" fmla="*/ 531446 w 1045796"/>
                  <a:gd name="connsiteY13" fmla="*/ 438326 h 533416"/>
                  <a:gd name="connsiteX14" fmla="*/ 639396 w 1045796"/>
                  <a:gd name="connsiteY14" fmla="*/ 409751 h 533416"/>
                  <a:gd name="connsiteX15" fmla="*/ 924672 w 1045796"/>
                  <a:gd name="connsiteY15" fmla="*/ 533416 h 533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45796" h="533416">
                    <a:moveTo>
                      <a:pt x="1045796" y="127176"/>
                    </a:moveTo>
                    <a:cubicBezTo>
                      <a:pt x="953721" y="105480"/>
                      <a:pt x="811904" y="40393"/>
                      <a:pt x="747346" y="19226"/>
                    </a:cubicBezTo>
                    <a:cubicBezTo>
                      <a:pt x="682788" y="-1941"/>
                      <a:pt x="700779" y="2293"/>
                      <a:pt x="658446" y="176"/>
                    </a:cubicBezTo>
                    <a:cubicBezTo>
                      <a:pt x="616113" y="-1941"/>
                      <a:pt x="607117" y="15522"/>
                      <a:pt x="572721" y="28751"/>
                    </a:cubicBezTo>
                    <a:cubicBezTo>
                      <a:pt x="538325" y="41980"/>
                      <a:pt x="500754" y="63676"/>
                      <a:pt x="452071" y="79551"/>
                    </a:cubicBezTo>
                    <a:cubicBezTo>
                      <a:pt x="403388" y="95426"/>
                      <a:pt x="339888" y="107068"/>
                      <a:pt x="331421" y="114476"/>
                    </a:cubicBezTo>
                    <a:lnTo>
                      <a:pt x="306021" y="136701"/>
                    </a:lnTo>
                    <a:cubicBezTo>
                      <a:pt x="297554" y="144109"/>
                      <a:pt x="85888" y="162101"/>
                      <a:pt x="36146" y="174801"/>
                    </a:cubicBezTo>
                    <a:cubicBezTo>
                      <a:pt x="26621" y="187501"/>
                      <a:pt x="7571" y="212901"/>
                      <a:pt x="1221" y="247826"/>
                    </a:cubicBezTo>
                    <a:cubicBezTo>
                      <a:pt x="-5129" y="282751"/>
                      <a:pt x="13188" y="311352"/>
                      <a:pt x="58371" y="352601"/>
                    </a:cubicBezTo>
                    <a:cubicBezTo>
                      <a:pt x="103554" y="393850"/>
                      <a:pt x="203892" y="415043"/>
                      <a:pt x="255221" y="428801"/>
                    </a:cubicBezTo>
                    <a:cubicBezTo>
                      <a:pt x="306550" y="442559"/>
                      <a:pt x="340417" y="434093"/>
                      <a:pt x="366346" y="435151"/>
                    </a:cubicBezTo>
                    <a:cubicBezTo>
                      <a:pt x="392275" y="436209"/>
                      <a:pt x="383279" y="431976"/>
                      <a:pt x="410796" y="435151"/>
                    </a:cubicBezTo>
                    <a:cubicBezTo>
                      <a:pt x="454188" y="447851"/>
                      <a:pt x="492288" y="443618"/>
                      <a:pt x="531446" y="438326"/>
                    </a:cubicBezTo>
                    <a:cubicBezTo>
                      <a:pt x="570604" y="433034"/>
                      <a:pt x="603413" y="434093"/>
                      <a:pt x="639396" y="409751"/>
                    </a:cubicBezTo>
                    <a:cubicBezTo>
                      <a:pt x="700779" y="463726"/>
                      <a:pt x="781266" y="492139"/>
                      <a:pt x="924672" y="533416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9" name="Freeform 268"/>
              <p:cNvSpPr/>
              <p:nvPr/>
            </p:nvSpPr>
            <p:spPr>
              <a:xfrm rot="19086380">
                <a:off x="1561918" y="3623197"/>
                <a:ext cx="291023" cy="99930"/>
              </a:xfrm>
              <a:custGeom>
                <a:avLst/>
                <a:gdLst>
                  <a:gd name="connsiteX0" fmla="*/ 0 w 292100"/>
                  <a:gd name="connsiteY0" fmla="*/ 50800 h 111125"/>
                  <a:gd name="connsiteX1" fmla="*/ 88900 w 292100"/>
                  <a:gd name="connsiteY1" fmla="*/ 111125 h 111125"/>
                  <a:gd name="connsiteX2" fmla="*/ 292100 w 292100"/>
                  <a:gd name="connsiteY2" fmla="*/ 34925 h 111125"/>
                  <a:gd name="connsiteX3" fmla="*/ 282575 w 292100"/>
                  <a:gd name="connsiteY3" fmla="*/ 0 h 111125"/>
                  <a:gd name="connsiteX4" fmla="*/ 0 w 292100"/>
                  <a:gd name="connsiteY4" fmla="*/ 50800 h 111125"/>
                  <a:gd name="connsiteX0" fmla="*/ 0 w 330200"/>
                  <a:gd name="connsiteY0" fmla="*/ 50800 h 142875"/>
                  <a:gd name="connsiteX1" fmla="*/ 88900 w 330200"/>
                  <a:gd name="connsiteY1" fmla="*/ 111125 h 142875"/>
                  <a:gd name="connsiteX2" fmla="*/ 330200 w 330200"/>
                  <a:gd name="connsiteY2" fmla="*/ 142875 h 142875"/>
                  <a:gd name="connsiteX3" fmla="*/ 282575 w 330200"/>
                  <a:gd name="connsiteY3" fmla="*/ 0 h 142875"/>
                  <a:gd name="connsiteX4" fmla="*/ 0 w 330200"/>
                  <a:gd name="connsiteY4" fmla="*/ 50800 h 142875"/>
                  <a:gd name="connsiteX0" fmla="*/ 0 w 330200"/>
                  <a:gd name="connsiteY0" fmla="*/ 38100 h 130175"/>
                  <a:gd name="connsiteX1" fmla="*/ 88900 w 330200"/>
                  <a:gd name="connsiteY1" fmla="*/ 98425 h 130175"/>
                  <a:gd name="connsiteX2" fmla="*/ 330200 w 330200"/>
                  <a:gd name="connsiteY2" fmla="*/ 130175 h 130175"/>
                  <a:gd name="connsiteX3" fmla="*/ 288925 w 330200"/>
                  <a:gd name="connsiteY3" fmla="*/ 0 h 130175"/>
                  <a:gd name="connsiteX4" fmla="*/ 0 w 330200"/>
                  <a:gd name="connsiteY4" fmla="*/ 38100 h 130175"/>
                  <a:gd name="connsiteX0" fmla="*/ 0 w 346545"/>
                  <a:gd name="connsiteY0" fmla="*/ 41745 h 133820"/>
                  <a:gd name="connsiteX1" fmla="*/ 88900 w 346545"/>
                  <a:gd name="connsiteY1" fmla="*/ 102070 h 133820"/>
                  <a:gd name="connsiteX2" fmla="*/ 330200 w 346545"/>
                  <a:gd name="connsiteY2" fmla="*/ 133820 h 133820"/>
                  <a:gd name="connsiteX3" fmla="*/ 288925 w 346545"/>
                  <a:gd name="connsiteY3" fmla="*/ 3645 h 133820"/>
                  <a:gd name="connsiteX4" fmla="*/ 0 w 346545"/>
                  <a:gd name="connsiteY4" fmla="*/ 41745 h 133820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6635 w 353180"/>
                  <a:gd name="connsiteY0" fmla="*/ 41745 h 137376"/>
                  <a:gd name="connsiteX1" fmla="*/ 95535 w 353180"/>
                  <a:gd name="connsiteY1" fmla="*/ 102070 h 137376"/>
                  <a:gd name="connsiteX2" fmla="*/ 336835 w 353180"/>
                  <a:gd name="connsiteY2" fmla="*/ 133820 h 137376"/>
                  <a:gd name="connsiteX3" fmla="*/ 295560 w 353180"/>
                  <a:gd name="connsiteY3" fmla="*/ 3645 h 137376"/>
                  <a:gd name="connsiteX4" fmla="*/ 6635 w 353180"/>
                  <a:gd name="connsiteY4" fmla="*/ 41745 h 137376"/>
                  <a:gd name="connsiteX0" fmla="*/ 6635 w 353180"/>
                  <a:gd name="connsiteY0" fmla="*/ 41745 h 137376"/>
                  <a:gd name="connsiteX1" fmla="*/ 95535 w 353180"/>
                  <a:gd name="connsiteY1" fmla="*/ 102070 h 137376"/>
                  <a:gd name="connsiteX2" fmla="*/ 336835 w 353180"/>
                  <a:gd name="connsiteY2" fmla="*/ 133820 h 137376"/>
                  <a:gd name="connsiteX3" fmla="*/ 295560 w 353180"/>
                  <a:gd name="connsiteY3" fmla="*/ 3645 h 137376"/>
                  <a:gd name="connsiteX4" fmla="*/ 6635 w 353180"/>
                  <a:gd name="connsiteY4" fmla="*/ 41745 h 137376"/>
                  <a:gd name="connsiteX0" fmla="*/ 5802 w 352347"/>
                  <a:gd name="connsiteY0" fmla="*/ 41745 h 137376"/>
                  <a:gd name="connsiteX1" fmla="*/ 94702 w 352347"/>
                  <a:gd name="connsiteY1" fmla="*/ 102070 h 137376"/>
                  <a:gd name="connsiteX2" fmla="*/ 336002 w 352347"/>
                  <a:gd name="connsiteY2" fmla="*/ 133820 h 137376"/>
                  <a:gd name="connsiteX3" fmla="*/ 294727 w 352347"/>
                  <a:gd name="connsiteY3" fmla="*/ 3645 h 137376"/>
                  <a:gd name="connsiteX4" fmla="*/ 5802 w 352347"/>
                  <a:gd name="connsiteY4" fmla="*/ 41745 h 137376"/>
                  <a:gd name="connsiteX0" fmla="*/ 1550 w 348095"/>
                  <a:gd name="connsiteY0" fmla="*/ 41745 h 137376"/>
                  <a:gd name="connsiteX1" fmla="*/ 90450 w 348095"/>
                  <a:gd name="connsiteY1" fmla="*/ 102070 h 137376"/>
                  <a:gd name="connsiteX2" fmla="*/ 331750 w 348095"/>
                  <a:gd name="connsiteY2" fmla="*/ 133820 h 137376"/>
                  <a:gd name="connsiteX3" fmla="*/ 290475 w 348095"/>
                  <a:gd name="connsiteY3" fmla="*/ 3645 h 137376"/>
                  <a:gd name="connsiteX4" fmla="*/ 1550 w 348095"/>
                  <a:gd name="connsiteY4" fmla="*/ 41745 h 137376"/>
                  <a:gd name="connsiteX0" fmla="*/ 1550 w 348095"/>
                  <a:gd name="connsiteY0" fmla="*/ 41745 h 137376"/>
                  <a:gd name="connsiteX1" fmla="*/ 90450 w 348095"/>
                  <a:gd name="connsiteY1" fmla="*/ 102070 h 137376"/>
                  <a:gd name="connsiteX2" fmla="*/ 331750 w 348095"/>
                  <a:gd name="connsiteY2" fmla="*/ 133820 h 137376"/>
                  <a:gd name="connsiteX3" fmla="*/ 290475 w 348095"/>
                  <a:gd name="connsiteY3" fmla="*/ 3645 h 137376"/>
                  <a:gd name="connsiteX4" fmla="*/ 1550 w 348095"/>
                  <a:gd name="connsiteY4" fmla="*/ 41745 h 137376"/>
                  <a:gd name="connsiteX0" fmla="*/ 0 w 346545"/>
                  <a:gd name="connsiteY0" fmla="*/ 41539 h 137170"/>
                  <a:gd name="connsiteX1" fmla="*/ 88900 w 346545"/>
                  <a:gd name="connsiteY1" fmla="*/ 101864 h 137170"/>
                  <a:gd name="connsiteX2" fmla="*/ 330200 w 346545"/>
                  <a:gd name="connsiteY2" fmla="*/ 133614 h 137170"/>
                  <a:gd name="connsiteX3" fmla="*/ 288925 w 346545"/>
                  <a:gd name="connsiteY3" fmla="*/ 3439 h 137170"/>
                  <a:gd name="connsiteX4" fmla="*/ 0 w 346545"/>
                  <a:gd name="connsiteY4" fmla="*/ 41539 h 137170"/>
                  <a:gd name="connsiteX0" fmla="*/ 0 w 301766"/>
                  <a:gd name="connsiteY0" fmla="*/ 38218 h 98689"/>
                  <a:gd name="connsiteX1" fmla="*/ 88900 w 301766"/>
                  <a:gd name="connsiteY1" fmla="*/ 98543 h 98689"/>
                  <a:gd name="connsiteX2" fmla="*/ 234950 w 301766"/>
                  <a:gd name="connsiteY2" fmla="*/ 50918 h 98689"/>
                  <a:gd name="connsiteX3" fmla="*/ 288925 w 301766"/>
                  <a:gd name="connsiteY3" fmla="*/ 118 h 98689"/>
                  <a:gd name="connsiteX4" fmla="*/ 0 w 301766"/>
                  <a:gd name="connsiteY4" fmla="*/ 38218 h 98689"/>
                  <a:gd name="connsiteX0" fmla="*/ 0 w 301766"/>
                  <a:gd name="connsiteY0" fmla="*/ 38218 h 98689"/>
                  <a:gd name="connsiteX1" fmla="*/ 88900 w 301766"/>
                  <a:gd name="connsiteY1" fmla="*/ 98543 h 98689"/>
                  <a:gd name="connsiteX2" fmla="*/ 234950 w 301766"/>
                  <a:gd name="connsiteY2" fmla="*/ 50918 h 98689"/>
                  <a:gd name="connsiteX3" fmla="*/ 288925 w 301766"/>
                  <a:gd name="connsiteY3" fmla="*/ 118 h 98689"/>
                  <a:gd name="connsiteX4" fmla="*/ 0 w 301766"/>
                  <a:gd name="connsiteY4" fmla="*/ 38218 h 98689"/>
                  <a:gd name="connsiteX0" fmla="*/ 0 w 291023"/>
                  <a:gd name="connsiteY0" fmla="*/ 39459 h 99930"/>
                  <a:gd name="connsiteX1" fmla="*/ 88900 w 291023"/>
                  <a:gd name="connsiteY1" fmla="*/ 99784 h 99930"/>
                  <a:gd name="connsiteX2" fmla="*/ 234950 w 291023"/>
                  <a:gd name="connsiteY2" fmla="*/ 52159 h 99930"/>
                  <a:gd name="connsiteX3" fmla="*/ 288925 w 291023"/>
                  <a:gd name="connsiteY3" fmla="*/ 1359 h 99930"/>
                  <a:gd name="connsiteX4" fmla="*/ 0 w 291023"/>
                  <a:gd name="connsiteY4" fmla="*/ 39459 h 99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1023" h="99930">
                    <a:moveTo>
                      <a:pt x="0" y="39459"/>
                    </a:moveTo>
                    <a:cubicBezTo>
                      <a:pt x="23812" y="55863"/>
                      <a:pt x="68792" y="97138"/>
                      <a:pt x="88900" y="99784"/>
                    </a:cubicBezTo>
                    <a:cubicBezTo>
                      <a:pt x="109008" y="102430"/>
                      <a:pt x="201612" y="68563"/>
                      <a:pt x="234950" y="52159"/>
                    </a:cubicBezTo>
                    <a:cubicBezTo>
                      <a:pt x="268288" y="35755"/>
                      <a:pt x="299508" y="9826"/>
                      <a:pt x="288925" y="1359"/>
                    </a:cubicBezTo>
                    <a:cubicBezTo>
                      <a:pt x="278342" y="-7108"/>
                      <a:pt x="36513" y="26230"/>
                      <a:pt x="0" y="394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0" name="Freeform 269"/>
              <p:cNvSpPr/>
              <p:nvPr/>
            </p:nvSpPr>
            <p:spPr>
              <a:xfrm rot="19086380">
                <a:off x="2127049" y="3329369"/>
                <a:ext cx="28418" cy="222250"/>
              </a:xfrm>
              <a:custGeom>
                <a:avLst/>
                <a:gdLst>
                  <a:gd name="connsiteX0" fmla="*/ 0 w 15875"/>
                  <a:gd name="connsiteY0" fmla="*/ 222250 h 222250"/>
                  <a:gd name="connsiteX1" fmla="*/ 15875 w 15875"/>
                  <a:gd name="connsiteY1" fmla="*/ 0 h 222250"/>
                  <a:gd name="connsiteX0" fmla="*/ 0 w 20133"/>
                  <a:gd name="connsiteY0" fmla="*/ 222250 h 222250"/>
                  <a:gd name="connsiteX1" fmla="*/ 15875 w 20133"/>
                  <a:gd name="connsiteY1" fmla="*/ 0 h 222250"/>
                  <a:gd name="connsiteX0" fmla="*/ 0 w 28418"/>
                  <a:gd name="connsiteY0" fmla="*/ 222250 h 222250"/>
                  <a:gd name="connsiteX1" fmla="*/ 15875 w 28418"/>
                  <a:gd name="connsiteY1" fmla="*/ 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418" h="222250">
                    <a:moveTo>
                      <a:pt x="0" y="222250"/>
                    </a:moveTo>
                    <a:cubicBezTo>
                      <a:pt x="37042" y="132292"/>
                      <a:pt x="32808" y="77258"/>
                      <a:pt x="158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1" name="Freeform 270"/>
              <p:cNvSpPr/>
              <p:nvPr/>
            </p:nvSpPr>
            <p:spPr>
              <a:xfrm rot="19086380">
                <a:off x="2014768" y="3630771"/>
                <a:ext cx="11288" cy="79375"/>
              </a:xfrm>
              <a:custGeom>
                <a:avLst/>
                <a:gdLst>
                  <a:gd name="connsiteX0" fmla="*/ 0 w 9525"/>
                  <a:gd name="connsiteY0" fmla="*/ 79375 h 79375"/>
                  <a:gd name="connsiteX1" fmla="*/ 9525 w 9525"/>
                  <a:gd name="connsiteY1" fmla="*/ 0 h 79375"/>
                  <a:gd name="connsiteX0" fmla="*/ 0 w 10670"/>
                  <a:gd name="connsiteY0" fmla="*/ 10000 h 10000"/>
                  <a:gd name="connsiteX1" fmla="*/ 10000 w 10670"/>
                  <a:gd name="connsiteY1" fmla="*/ 0 h 10000"/>
                  <a:gd name="connsiteX0" fmla="*/ 0 w 11851"/>
                  <a:gd name="connsiteY0" fmla="*/ 10000 h 10000"/>
                  <a:gd name="connsiteX1" fmla="*/ 10000 w 11851"/>
                  <a:gd name="connsiteY1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51" h="10000">
                    <a:moveTo>
                      <a:pt x="0" y="10000"/>
                    </a:moveTo>
                    <a:cubicBezTo>
                      <a:pt x="13334" y="5867"/>
                      <a:pt x="13333" y="3333"/>
                      <a:pt x="1000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2" name="Freeform 271"/>
              <p:cNvSpPr/>
              <p:nvPr/>
            </p:nvSpPr>
            <p:spPr>
              <a:xfrm rot="19086380">
                <a:off x="2289821" y="3264532"/>
                <a:ext cx="41275" cy="206375"/>
              </a:xfrm>
              <a:custGeom>
                <a:avLst/>
                <a:gdLst>
                  <a:gd name="connsiteX0" fmla="*/ 0 w 15875"/>
                  <a:gd name="connsiteY0" fmla="*/ 222250 h 222250"/>
                  <a:gd name="connsiteX1" fmla="*/ 15875 w 15875"/>
                  <a:gd name="connsiteY1" fmla="*/ 0 h 222250"/>
                  <a:gd name="connsiteX0" fmla="*/ 0 w 20133"/>
                  <a:gd name="connsiteY0" fmla="*/ 222250 h 222250"/>
                  <a:gd name="connsiteX1" fmla="*/ 15875 w 20133"/>
                  <a:gd name="connsiteY1" fmla="*/ 0 h 222250"/>
                  <a:gd name="connsiteX0" fmla="*/ 0 w 28418"/>
                  <a:gd name="connsiteY0" fmla="*/ 222250 h 222250"/>
                  <a:gd name="connsiteX1" fmla="*/ 15875 w 28418"/>
                  <a:gd name="connsiteY1" fmla="*/ 0 h 222250"/>
                  <a:gd name="connsiteX0" fmla="*/ 0 w 30341"/>
                  <a:gd name="connsiteY0" fmla="*/ 279400 h 279400"/>
                  <a:gd name="connsiteX1" fmla="*/ 19050 w 30341"/>
                  <a:gd name="connsiteY1" fmla="*/ 0 h 279400"/>
                  <a:gd name="connsiteX0" fmla="*/ 0 w 26404"/>
                  <a:gd name="connsiteY0" fmla="*/ 279400 h 279400"/>
                  <a:gd name="connsiteX1" fmla="*/ 19050 w 26404"/>
                  <a:gd name="connsiteY1" fmla="*/ 0 h 279400"/>
                  <a:gd name="connsiteX0" fmla="*/ 0 w 45580"/>
                  <a:gd name="connsiteY0" fmla="*/ 206375 h 206375"/>
                  <a:gd name="connsiteX1" fmla="*/ 41275 w 45580"/>
                  <a:gd name="connsiteY1" fmla="*/ 0 h 206375"/>
                  <a:gd name="connsiteX0" fmla="*/ 0 w 41275"/>
                  <a:gd name="connsiteY0" fmla="*/ 206375 h 206375"/>
                  <a:gd name="connsiteX1" fmla="*/ 41275 w 41275"/>
                  <a:gd name="connsiteY1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275" h="206375">
                    <a:moveTo>
                      <a:pt x="0" y="206375"/>
                    </a:moveTo>
                    <a:cubicBezTo>
                      <a:pt x="21167" y="141817"/>
                      <a:pt x="35983" y="83608"/>
                      <a:pt x="41275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45" name="Straight Arrow Connector 244"/>
            <p:cNvCxnSpPr/>
            <p:nvPr/>
          </p:nvCxnSpPr>
          <p:spPr>
            <a:xfrm>
              <a:off x="2172708" y="6152555"/>
              <a:ext cx="318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TextBox 245"/>
            <p:cNvSpPr txBox="1"/>
            <p:nvPr/>
          </p:nvSpPr>
          <p:spPr>
            <a:xfrm>
              <a:off x="2139103" y="6099902"/>
              <a:ext cx="390000" cy="411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</a:t>
              </a: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2172708" y="5787009"/>
              <a:ext cx="318703" cy="1966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8" name="Straight Connector 247"/>
            <p:cNvCxnSpPr/>
            <p:nvPr/>
          </p:nvCxnSpPr>
          <p:spPr>
            <a:xfrm>
              <a:off x="1478756" y="5787009"/>
              <a:ext cx="2798421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>
              <a:off x="1478756" y="5983648"/>
              <a:ext cx="2798421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>
              <a:off x="2172708" y="2908078"/>
              <a:ext cx="0" cy="3603749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>
              <a:off x="2491411" y="2943489"/>
              <a:ext cx="0" cy="3568337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2700686" y="3484441"/>
            <a:ext cx="1587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normal touch</a:t>
            </a:r>
          </a:p>
        </p:txBody>
      </p:sp>
      <p:sp>
        <p:nvSpPr>
          <p:cNvPr id="273" name="TextBox 272"/>
          <p:cNvSpPr txBox="1"/>
          <p:nvPr/>
        </p:nvSpPr>
        <p:spPr>
          <a:xfrm>
            <a:off x="6931538" y="3483365"/>
            <a:ext cx="737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press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081167" y="4340415"/>
            <a:ext cx="1260000" cy="1260000"/>
            <a:chOff x="321270" y="4575770"/>
            <a:chExt cx="856060" cy="856060"/>
          </a:xfrm>
        </p:grpSpPr>
        <p:sp>
          <p:nvSpPr>
            <p:cNvPr id="20" name="Oval 19"/>
            <p:cNvSpPr/>
            <p:nvPr/>
          </p:nvSpPr>
          <p:spPr>
            <a:xfrm>
              <a:off x="321270" y="4575770"/>
              <a:ext cx="856060" cy="856060"/>
            </a:xfrm>
            <a:prstGeom prst="ellipse">
              <a:avLst/>
            </a:prstGeom>
            <a:solidFill>
              <a:srgbClr val="FFFFFF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572508" y="4768062"/>
              <a:ext cx="318703" cy="1966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572508" y="5039544"/>
              <a:ext cx="392815" cy="1966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582532" y="4721364"/>
              <a:ext cx="3496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w</a:t>
              </a:r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558368" y="4989564"/>
              <a:ext cx="4646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≈w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53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changing the pitch</a:t>
            </a:r>
          </a:p>
        </p:txBody>
      </p:sp>
      <p:sp>
        <p:nvSpPr>
          <p:cNvPr id="242" name="Oval 241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4921200" y="1598286"/>
            <a:ext cx="2771643" cy="2282121"/>
            <a:chOff x="4772626" y="3976099"/>
            <a:chExt cx="2492410" cy="2052205"/>
          </a:xfrm>
        </p:grpSpPr>
        <p:grpSp>
          <p:nvGrpSpPr>
            <p:cNvPr id="78" name="Group 77"/>
            <p:cNvGrpSpPr/>
            <p:nvPr/>
          </p:nvGrpSpPr>
          <p:grpSpPr>
            <a:xfrm>
              <a:off x="5301647" y="3976099"/>
              <a:ext cx="1836744" cy="1451246"/>
              <a:chOff x="5301647" y="3976099"/>
              <a:chExt cx="1836744" cy="1451246"/>
            </a:xfrm>
          </p:grpSpPr>
          <p:sp>
            <p:nvSpPr>
              <p:cNvPr id="86" name="Freeform 85"/>
              <p:cNvSpPr/>
              <p:nvPr/>
            </p:nvSpPr>
            <p:spPr>
              <a:xfrm rot="692256">
                <a:off x="5321056" y="3976099"/>
                <a:ext cx="1817335" cy="1451246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712498 w 856638"/>
                  <a:gd name="connsiteY10" fmla="*/ 44450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156873 w 856638"/>
                  <a:gd name="connsiteY13" fmla="*/ 311150 h 799084"/>
                  <a:gd name="connsiteX14" fmla="*/ 134648 w 856638"/>
                  <a:gd name="connsiteY14" fmla="*/ 425450 h 799084"/>
                  <a:gd name="connsiteX15" fmla="*/ 67973 w 856638"/>
                  <a:gd name="connsiteY15" fmla="*/ 555625 h 799084"/>
                  <a:gd name="connsiteX16" fmla="*/ 29873 w 856638"/>
                  <a:gd name="connsiteY16" fmla="*/ 609600 h 799084"/>
                  <a:gd name="connsiteX17" fmla="*/ 4473 w 856638"/>
                  <a:gd name="connsiteY17" fmla="*/ 698500 h 799084"/>
                  <a:gd name="connsiteX0" fmla="*/ 4473 w 856638"/>
                  <a:gd name="connsiteY0" fmla="*/ 698500 h 798652"/>
                  <a:gd name="connsiteX1" fmla="*/ 121948 w 856638"/>
                  <a:gd name="connsiteY1" fmla="*/ 796925 h 798652"/>
                  <a:gd name="connsiteX2" fmla="*/ 210848 w 856638"/>
                  <a:gd name="connsiteY2" fmla="*/ 781050 h 798652"/>
                  <a:gd name="connsiteX3" fmla="*/ 302923 w 856638"/>
                  <a:gd name="connsiteY3" fmla="*/ 768350 h 798652"/>
                  <a:gd name="connsiteX4" fmla="*/ 363248 w 856638"/>
                  <a:gd name="connsiteY4" fmla="*/ 704850 h 798652"/>
                  <a:gd name="connsiteX5" fmla="*/ 404523 w 856638"/>
                  <a:gd name="connsiteY5" fmla="*/ 660400 h 798652"/>
                  <a:gd name="connsiteX6" fmla="*/ 493423 w 856638"/>
                  <a:gd name="connsiteY6" fmla="*/ 530225 h 798652"/>
                  <a:gd name="connsiteX7" fmla="*/ 715673 w 856638"/>
                  <a:gd name="connsiteY7" fmla="*/ 454025 h 798652"/>
                  <a:gd name="connsiteX8" fmla="*/ 856431 w 856638"/>
                  <a:gd name="connsiteY8" fmla="*/ 457200 h 798652"/>
                  <a:gd name="connsiteX9" fmla="*/ 845848 w 856638"/>
                  <a:gd name="connsiteY9" fmla="*/ 0 h 798652"/>
                  <a:gd name="connsiteX10" fmla="*/ 691332 w 856638"/>
                  <a:gd name="connsiteY10" fmla="*/ 91017 h 798652"/>
                  <a:gd name="connsiteX11" fmla="*/ 546340 w 856638"/>
                  <a:gd name="connsiteY11" fmla="*/ 211666 h 798652"/>
                  <a:gd name="connsiteX12" fmla="*/ 354781 w 856638"/>
                  <a:gd name="connsiteY12" fmla="*/ 340783 h 798652"/>
                  <a:gd name="connsiteX13" fmla="*/ 156873 w 856638"/>
                  <a:gd name="connsiteY13" fmla="*/ 311150 h 798652"/>
                  <a:gd name="connsiteX14" fmla="*/ 134648 w 856638"/>
                  <a:gd name="connsiteY14" fmla="*/ 425450 h 798652"/>
                  <a:gd name="connsiteX15" fmla="*/ 67973 w 856638"/>
                  <a:gd name="connsiteY15" fmla="*/ 555625 h 798652"/>
                  <a:gd name="connsiteX16" fmla="*/ 29873 w 856638"/>
                  <a:gd name="connsiteY16" fmla="*/ 609600 h 798652"/>
                  <a:gd name="connsiteX17" fmla="*/ 4473 w 856638"/>
                  <a:gd name="connsiteY17" fmla="*/ 698500 h 798652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363248 w 856638"/>
                  <a:gd name="connsiteY4" fmla="*/ 704850 h 804217"/>
                  <a:gd name="connsiteX5" fmla="*/ 404523 w 856638"/>
                  <a:gd name="connsiteY5" fmla="*/ 660400 h 804217"/>
                  <a:gd name="connsiteX6" fmla="*/ 493423 w 856638"/>
                  <a:gd name="connsiteY6" fmla="*/ 530225 h 804217"/>
                  <a:gd name="connsiteX7" fmla="*/ 715673 w 856638"/>
                  <a:gd name="connsiteY7" fmla="*/ 454025 h 804217"/>
                  <a:gd name="connsiteX8" fmla="*/ 856431 w 856638"/>
                  <a:gd name="connsiteY8" fmla="*/ 457200 h 804217"/>
                  <a:gd name="connsiteX9" fmla="*/ 845848 w 856638"/>
                  <a:gd name="connsiteY9" fmla="*/ 0 h 804217"/>
                  <a:gd name="connsiteX10" fmla="*/ 691332 w 856638"/>
                  <a:gd name="connsiteY10" fmla="*/ 91017 h 804217"/>
                  <a:gd name="connsiteX11" fmla="*/ 546340 w 856638"/>
                  <a:gd name="connsiteY11" fmla="*/ 211666 h 804217"/>
                  <a:gd name="connsiteX12" fmla="*/ 354781 w 856638"/>
                  <a:gd name="connsiteY12" fmla="*/ 340783 h 804217"/>
                  <a:gd name="connsiteX13" fmla="*/ 156873 w 856638"/>
                  <a:gd name="connsiteY13" fmla="*/ 311150 h 804217"/>
                  <a:gd name="connsiteX14" fmla="*/ 134648 w 856638"/>
                  <a:gd name="connsiteY14" fmla="*/ 425450 h 804217"/>
                  <a:gd name="connsiteX15" fmla="*/ 67973 w 856638"/>
                  <a:gd name="connsiteY15" fmla="*/ 555625 h 804217"/>
                  <a:gd name="connsiteX16" fmla="*/ 29873 w 856638"/>
                  <a:gd name="connsiteY16" fmla="*/ 609600 h 804217"/>
                  <a:gd name="connsiteX17" fmla="*/ 4473 w 856638"/>
                  <a:gd name="connsiteY17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04523 w 856638"/>
                  <a:gd name="connsiteY4" fmla="*/ 660400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34648 w 856638"/>
                  <a:gd name="connsiteY12" fmla="*/ 425450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29873 w 856638"/>
                  <a:gd name="connsiteY13" fmla="*/ 609600 h 804217"/>
                  <a:gd name="connsiteX14" fmla="*/ 4473 w 856638"/>
                  <a:gd name="connsiteY14" fmla="*/ 698500 h 804217"/>
                  <a:gd name="connsiteX0" fmla="*/ 4269 w 856434"/>
                  <a:gd name="connsiteY0" fmla="*/ 698500 h 794941"/>
                  <a:gd name="connsiteX1" fmla="*/ 118569 w 856434"/>
                  <a:gd name="connsiteY1" fmla="*/ 781050 h 794941"/>
                  <a:gd name="connsiteX2" fmla="*/ 210644 w 856434"/>
                  <a:gd name="connsiteY2" fmla="*/ 793750 h 794941"/>
                  <a:gd name="connsiteX3" fmla="*/ 302719 w 856434"/>
                  <a:gd name="connsiteY3" fmla="*/ 768350 h 794941"/>
                  <a:gd name="connsiteX4" fmla="*/ 451944 w 856434"/>
                  <a:gd name="connsiteY4" fmla="*/ 708025 h 794941"/>
                  <a:gd name="connsiteX5" fmla="*/ 601169 w 856434"/>
                  <a:gd name="connsiteY5" fmla="*/ 600075 h 794941"/>
                  <a:gd name="connsiteX6" fmla="*/ 747219 w 856434"/>
                  <a:gd name="connsiteY6" fmla="*/ 508000 h 794941"/>
                  <a:gd name="connsiteX7" fmla="*/ 856227 w 856434"/>
                  <a:gd name="connsiteY7" fmla="*/ 457200 h 794941"/>
                  <a:gd name="connsiteX8" fmla="*/ 845644 w 856434"/>
                  <a:gd name="connsiteY8" fmla="*/ 0 h 794941"/>
                  <a:gd name="connsiteX9" fmla="*/ 691128 w 856434"/>
                  <a:gd name="connsiteY9" fmla="*/ 91017 h 794941"/>
                  <a:gd name="connsiteX10" fmla="*/ 546136 w 856434"/>
                  <a:gd name="connsiteY10" fmla="*/ 211666 h 794941"/>
                  <a:gd name="connsiteX11" fmla="*/ 354577 w 856434"/>
                  <a:gd name="connsiteY11" fmla="*/ 340783 h 794941"/>
                  <a:gd name="connsiteX12" fmla="*/ 229694 w 856434"/>
                  <a:gd name="connsiteY12" fmla="*/ 473075 h 794941"/>
                  <a:gd name="connsiteX13" fmla="*/ 29669 w 856434"/>
                  <a:gd name="connsiteY13" fmla="*/ 609600 h 794941"/>
                  <a:gd name="connsiteX14" fmla="*/ 4269 w 856434"/>
                  <a:gd name="connsiteY14" fmla="*/ 698500 h 794941"/>
                  <a:gd name="connsiteX0" fmla="*/ 4269 w 856434"/>
                  <a:gd name="connsiteY0" fmla="*/ 698500 h 794005"/>
                  <a:gd name="connsiteX1" fmla="*/ 118569 w 856434"/>
                  <a:gd name="connsiteY1" fmla="*/ 781050 h 794005"/>
                  <a:gd name="connsiteX2" fmla="*/ 210644 w 856434"/>
                  <a:gd name="connsiteY2" fmla="*/ 793750 h 794005"/>
                  <a:gd name="connsiteX3" fmla="*/ 302719 w 856434"/>
                  <a:gd name="connsiteY3" fmla="*/ 768350 h 794005"/>
                  <a:gd name="connsiteX4" fmla="*/ 451944 w 856434"/>
                  <a:gd name="connsiteY4" fmla="*/ 708025 h 794005"/>
                  <a:gd name="connsiteX5" fmla="*/ 601169 w 856434"/>
                  <a:gd name="connsiteY5" fmla="*/ 600075 h 794005"/>
                  <a:gd name="connsiteX6" fmla="*/ 747219 w 856434"/>
                  <a:gd name="connsiteY6" fmla="*/ 508000 h 794005"/>
                  <a:gd name="connsiteX7" fmla="*/ 856227 w 856434"/>
                  <a:gd name="connsiteY7" fmla="*/ 457200 h 794005"/>
                  <a:gd name="connsiteX8" fmla="*/ 845644 w 856434"/>
                  <a:gd name="connsiteY8" fmla="*/ 0 h 794005"/>
                  <a:gd name="connsiteX9" fmla="*/ 691128 w 856434"/>
                  <a:gd name="connsiteY9" fmla="*/ 91017 h 794005"/>
                  <a:gd name="connsiteX10" fmla="*/ 546136 w 856434"/>
                  <a:gd name="connsiteY10" fmla="*/ 211666 h 794005"/>
                  <a:gd name="connsiteX11" fmla="*/ 354577 w 856434"/>
                  <a:gd name="connsiteY11" fmla="*/ 340783 h 794005"/>
                  <a:gd name="connsiteX12" fmla="*/ 229694 w 856434"/>
                  <a:gd name="connsiteY12" fmla="*/ 473075 h 794005"/>
                  <a:gd name="connsiteX13" fmla="*/ 29669 w 856434"/>
                  <a:gd name="connsiteY13" fmla="*/ 609600 h 794005"/>
                  <a:gd name="connsiteX14" fmla="*/ 4269 w 856434"/>
                  <a:gd name="connsiteY14" fmla="*/ 698500 h 794005"/>
                  <a:gd name="connsiteX0" fmla="*/ 3069 w 855234"/>
                  <a:gd name="connsiteY0" fmla="*/ 698500 h 794230"/>
                  <a:gd name="connsiteX1" fmla="*/ 98319 w 855234"/>
                  <a:gd name="connsiteY1" fmla="*/ 784225 h 794230"/>
                  <a:gd name="connsiteX2" fmla="*/ 209444 w 855234"/>
                  <a:gd name="connsiteY2" fmla="*/ 793750 h 794230"/>
                  <a:gd name="connsiteX3" fmla="*/ 301519 w 855234"/>
                  <a:gd name="connsiteY3" fmla="*/ 768350 h 794230"/>
                  <a:gd name="connsiteX4" fmla="*/ 450744 w 855234"/>
                  <a:gd name="connsiteY4" fmla="*/ 708025 h 794230"/>
                  <a:gd name="connsiteX5" fmla="*/ 599969 w 855234"/>
                  <a:gd name="connsiteY5" fmla="*/ 600075 h 794230"/>
                  <a:gd name="connsiteX6" fmla="*/ 746019 w 855234"/>
                  <a:gd name="connsiteY6" fmla="*/ 508000 h 794230"/>
                  <a:gd name="connsiteX7" fmla="*/ 855027 w 855234"/>
                  <a:gd name="connsiteY7" fmla="*/ 457200 h 794230"/>
                  <a:gd name="connsiteX8" fmla="*/ 844444 w 855234"/>
                  <a:gd name="connsiteY8" fmla="*/ 0 h 794230"/>
                  <a:gd name="connsiteX9" fmla="*/ 689928 w 855234"/>
                  <a:gd name="connsiteY9" fmla="*/ 91017 h 794230"/>
                  <a:gd name="connsiteX10" fmla="*/ 544936 w 855234"/>
                  <a:gd name="connsiteY10" fmla="*/ 211666 h 794230"/>
                  <a:gd name="connsiteX11" fmla="*/ 353377 w 855234"/>
                  <a:gd name="connsiteY11" fmla="*/ 340783 h 794230"/>
                  <a:gd name="connsiteX12" fmla="*/ 228494 w 855234"/>
                  <a:gd name="connsiteY12" fmla="*/ 473075 h 794230"/>
                  <a:gd name="connsiteX13" fmla="*/ 28469 w 855234"/>
                  <a:gd name="connsiteY13" fmla="*/ 609600 h 794230"/>
                  <a:gd name="connsiteX14" fmla="*/ 3069 w 855234"/>
                  <a:gd name="connsiteY14" fmla="*/ 698500 h 794230"/>
                  <a:gd name="connsiteX0" fmla="*/ 3069 w 855234"/>
                  <a:gd name="connsiteY0" fmla="*/ 698500 h 795297"/>
                  <a:gd name="connsiteX1" fmla="*/ 98319 w 855234"/>
                  <a:gd name="connsiteY1" fmla="*/ 790575 h 795297"/>
                  <a:gd name="connsiteX2" fmla="*/ 209444 w 855234"/>
                  <a:gd name="connsiteY2" fmla="*/ 793750 h 795297"/>
                  <a:gd name="connsiteX3" fmla="*/ 301519 w 855234"/>
                  <a:gd name="connsiteY3" fmla="*/ 768350 h 795297"/>
                  <a:gd name="connsiteX4" fmla="*/ 450744 w 855234"/>
                  <a:gd name="connsiteY4" fmla="*/ 708025 h 795297"/>
                  <a:gd name="connsiteX5" fmla="*/ 599969 w 855234"/>
                  <a:gd name="connsiteY5" fmla="*/ 600075 h 795297"/>
                  <a:gd name="connsiteX6" fmla="*/ 746019 w 855234"/>
                  <a:gd name="connsiteY6" fmla="*/ 508000 h 795297"/>
                  <a:gd name="connsiteX7" fmla="*/ 855027 w 855234"/>
                  <a:gd name="connsiteY7" fmla="*/ 457200 h 795297"/>
                  <a:gd name="connsiteX8" fmla="*/ 844444 w 855234"/>
                  <a:gd name="connsiteY8" fmla="*/ 0 h 795297"/>
                  <a:gd name="connsiteX9" fmla="*/ 689928 w 855234"/>
                  <a:gd name="connsiteY9" fmla="*/ 91017 h 795297"/>
                  <a:gd name="connsiteX10" fmla="*/ 544936 w 855234"/>
                  <a:gd name="connsiteY10" fmla="*/ 211666 h 795297"/>
                  <a:gd name="connsiteX11" fmla="*/ 353377 w 855234"/>
                  <a:gd name="connsiteY11" fmla="*/ 340783 h 795297"/>
                  <a:gd name="connsiteX12" fmla="*/ 228494 w 855234"/>
                  <a:gd name="connsiteY12" fmla="*/ 473075 h 795297"/>
                  <a:gd name="connsiteX13" fmla="*/ 28469 w 855234"/>
                  <a:gd name="connsiteY13" fmla="*/ 609600 h 795297"/>
                  <a:gd name="connsiteX14" fmla="*/ 3069 w 855234"/>
                  <a:gd name="connsiteY14" fmla="*/ 698500 h 795297"/>
                  <a:gd name="connsiteX0" fmla="*/ 3069 w 855234"/>
                  <a:gd name="connsiteY0" fmla="*/ 698500 h 796787"/>
                  <a:gd name="connsiteX1" fmla="*/ 98319 w 855234"/>
                  <a:gd name="connsiteY1" fmla="*/ 790575 h 796787"/>
                  <a:gd name="connsiteX2" fmla="*/ 203854 w 855234"/>
                  <a:gd name="connsiteY2" fmla="*/ 786216 h 796787"/>
                  <a:gd name="connsiteX3" fmla="*/ 301519 w 855234"/>
                  <a:gd name="connsiteY3" fmla="*/ 768350 h 796787"/>
                  <a:gd name="connsiteX4" fmla="*/ 450744 w 855234"/>
                  <a:gd name="connsiteY4" fmla="*/ 708025 h 796787"/>
                  <a:gd name="connsiteX5" fmla="*/ 599969 w 855234"/>
                  <a:gd name="connsiteY5" fmla="*/ 600075 h 796787"/>
                  <a:gd name="connsiteX6" fmla="*/ 746019 w 855234"/>
                  <a:gd name="connsiteY6" fmla="*/ 508000 h 796787"/>
                  <a:gd name="connsiteX7" fmla="*/ 855027 w 855234"/>
                  <a:gd name="connsiteY7" fmla="*/ 457200 h 796787"/>
                  <a:gd name="connsiteX8" fmla="*/ 844444 w 855234"/>
                  <a:gd name="connsiteY8" fmla="*/ 0 h 796787"/>
                  <a:gd name="connsiteX9" fmla="*/ 689928 w 855234"/>
                  <a:gd name="connsiteY9" fmla="*/ 91017 h 796787"/>
                  <a:gd name="connsiteX10" fmla="*/ 544936 w 855234"/>
                  <a:gd name="connsiteY10" fmla="*/ 211666 h 796787"/>
                  <a:gd name="connsiteX11" fmla="*/ 353377 w 855234"/>
                  <a:gd name="connsiteY11" fmla="*/ 340783 h 796787"/>
                  <a:gd name="connsiteX12" fmla="*/ 228494 w 855234"/>
                  <a:gd name="connsiteY12" fmla="*/ 473075 h 796787"/>
                  <a:gd name="connsiteX13" fmla="*/ 28469 w 855234"/>
                  <a:gd name="connsiteY13" fmla="*/ 609600 h 796787"/>
                  <a:gd name="connsiteX14" fmla="*/ 3069 w 855234"/>
                  <a:gd name="connsiteY14" fmla="*/ 698500 h 796787"/>
                  <a:gd name="connsiteX0" fmla="*/ 3069 w 855234"/>
                  <a:gd name="connsiteY0" fmla="*/ 698500 h 799105"/>
                  <a:gd name="connsiteX1" fmla="*/ 98319 w 855234"/>
                  <a:gd name="connsiteY1" fmla="*/ 790575 h 799105"/>
                  <a:gd name="connsiteX2" fmla="*/ 192188 w 855234"/>
                  <a:gd name="connsiteY2" fmla="*/ 792535 h 799105"/>
                  <a:gd name="connsiteX3" fmla="*/ 301519 w 855234"/>
                  <a:gd name="connsiteY3" fmla="*/ 768350 h 799105"/>
                  <a:gd name="connsiteX4" fmla="*/ 450744 w 855234"/>
                  <a:gd name="connsiteY4" fmla="*/ 708025 h 799105"/>
                  <a:gd name="connsiteX5" fmla="*/ 599969 w 855234"/>
                  <a:gd name="connsiteY5" fmla="*/ 600075 h 799105"/>
                  <a:gd name="connsiteX6" fmla="*/ 746019 w 855234"/>
                  <a:gd name="connsiteY6" fmla="*/ 508000 h 799105"/>
                  <a:gd name="connsiteX7" fmla="*/ 855027 w 855234"/>
                  <a:gd name="connsiteY7" fmla="*/ 457200 h 799105"/>
                  <a:gd name="connsiteX8" fmla="*/ 844444 w 855234"/>
                  <a:gd name="connsiteY8" fmla="*/ 0 h 799105"/>
                  <a:gd name="connsiteX9" fmla="*/ 689928 w 855234"/>
                  <a:gd name="connsiteY9" fmla="*/ 91017 h 799105"/>
                  <a:gd name="connsiteX10" fmla="*/ 544936 w 855234"/>
                  <a:gd name="connsiteY10" fmla="*/ 211666 h 799105"/>
                  <a:gd name="connsiteX11" fmla="*/ 353377 w 855234"/>
                  <a:gd name="connsiteY11" fmla="*/ 340783 h 799105"/>
                  <a:gd name="connsiteX12" fmla="*/ 228494 w 855234"/>
                  <a:gd name="connsiteY12" fmla="*/ 473075 h 799105"/>
                  <a:gd name="connsiteX13" fmla="*/ 28469 w 855234"/>
                  <a:gd name="connsiteY13" fmla="*/ 609600 h 799105"/>
                  <a:gd name="connsiteX14" fmla="*/ 3069 w 855234"/>
                  <a:gd name="connsiteY14" fmla="*/ 698500 h 799105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50744 w 855234"/>
                  <a:gd name="connsiteY4" fmla="*/ 708025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81125 w 855234"/>
                  <a:gd name="connsiteY4" fmla="*/ 711184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801620"/>
                  <a:gd name="connsiteX1" fmla="*/ 98319 w 855234"/>
                  <a:gd name="connsiteY1" fmla="*/ 790575 h 801620"/>
                  <a:gd name="connsiteX2" fmla="*/ 192188 w 855234"/>
                  <a:gd name="connsiteY2" fmla="*/ 792535 h 801620"/>
                  <a:gd name="connsiteX3" fmla="*/ 481125 w 855234"/>
                  <a:gd name="connsiteY3" fmla="*/ 711184 h 801620"/>
                  <a:gd name="connsiteX4" fmla="*/ 599969 w 855234"/>
                  <a:gd name="connsiteY4" fmla="*/ 600075 h 801620"/>
                  <a:gd name="connsiteX5" fmla="*/ 746019 w 855234"/>
                  <a:gd name="connsiteY5" fmla="*/ 508000 h 801620"/>
                  <a:gd name="connsiteX6" fmla="*/ 855027 w 855234"/>
                  <a:gd name="connsiteY6" fmla="*/ 457200 h 801620"/>
                  <a:gd name="connsiteX7" fmla="*/ 844444 w 855234"/>
                  <a:gd name="connsiteY7" fmla="*/ 0 h 801620"/>
                  <a:gd name="connsiteX8" fmla="*/ 689928 w 855234"/>
                  <a:gd name="connsiteY8" fmla="*/ 91017 h 801620"/>
                  <a:gd name="connsiteX9" fmla="*/ 544936 w 855234"/>
                  <a:gd name="connsiteY9" fmla="*/ 211666 h 801620"/>
                  <a:gd name="connsiteX10" fmla="*/ 353377 w 855234"/>
                  <a:gd name="connsiteY10" fmla="*/ 340783 h 801620"/>
                  <a:gd name="connsiteX11" fmla="*/ 228494 w 855234"/>
                  <a:gd name="connsiteY11" fmla="*/ 473075 h 801620"/>
                  <a:gd name="connsiteX12" fmla="*/ 28469 w 855234"/>
                  <a:gd name="connsiteY12" fmla="*/ 609600 h 801620"/>
                  <a:gd name="connsiteX13" fmla="*/ 3069 w 855234"/>
                  <a:gd name="connsiteY13" fmla="*/ 698500 h 801620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599969 w 855234"/>
                  <a:gd name="connsiteY4" fmla="*/ 600075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689928 w 855132"/>
                  <a:gd name="connsiteY8" fmla="*/ 11542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65164 w 855132"/>
                  <a:gd name="connsiteY10" fmla="*/ 26774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828648 w 895774"/>
                  <a:gd name="connsiteY0" fmla="*/ 0 h 719142"/>
                  <a:gd name="connsiteX1" fmla="*/ 702324 w 895774"/>
                  <a:gd name="connsiteY1" fmla="*/ 45567 h 719142"/>
                  <a:gd name="connsiteX2" fmla="*/ 564743 w 895774"/>
                  <a:gd name="connsiteY2" fmla="*/ 147867 h 719142"/>
                  <a:gd name="connsiteX3" fmla="*/ 365164 w 895774"/>
                  <a:gd name="connsiteY3" fmla="*/ 267748 h 719142"/>
                  <a:gd name="connsiteX4" fmla="*/ 228494 w 895774"/>
                  <a:gd name="connsiteY4" fmla="*/ 393600 h 719142"/>
                  <a:gd name="connsiteX5" fmla="*/ 28469 w 895774"/>
                  <a:gd name="connsiteY5" fmla="*/ 530125 h 719142"/>
                  <a:gd name="connsiteX6" fmla="*/ 3069 w 895774"/>
                  <a:gd name="connsiteY6" fmla="*/ 619025 h 719142"/>
                  <a:gd name="connsiteX7" fmla="*/ 98319 w 895774"/>
                  <a:gd name="connsiteY7" fmla="*/ 711100 h 719142"/>
                  <a:gd name="connsiteX8" fmla="*/ 192188 w 895774"/>
                  <a:gd name="connsiteY8" fmla="*/ 713060 h 719142"/>
                  <a:gd name="connsiteX9" fmla="*/ 481125 w 895774"/>
                  <a:gd name="connsiteY9" fmla="*/ 631709 h 719142"/>
                  <a:gd name="connsiteX10" fmla="*/ 624881 w 895774"/>
                  <a:gd name="connsiteY10" fmla="*/ 528985 h 719142"/>
                  <a:gd name="connsiteX11" fmla="*/ 773726 w 895774"/>
                  <a:gd name="connsiteY11" fmla="*/ 440676 h 719142"/>
                  <a:gd name="connsiteX12" fmla="*/ 895774 w 895774"/>
                  <a:gd name="connsiteY12" fmla="*/ 418472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53 w 900552"/>
                  <a:gd name="connsiteY1" fmla="*/ 52781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0552" h="719142">
                    <a:moveTo>
                      <a:pt x="828648" y="0"/>
                    </a:moveTo>
                    <a:cubicBezTo>
                      <a:pt x="773086" y="17992"/>
                      <a:pt x="746337" y="28137"/>
                      <a:pt x="702353" y="52781"/>
                    </a:cubicBezTo>
                    <a:cubicBezTo>
                      <a:pt x="658369" y="77425"/>
                      <a:pt x="620941" y="112039"/>
                      <a:pt x="564743" y="147867"/>
                    </a:cubicBezTo>
                    <a:cubicBezTo>
                      <a:pt x="508545" y="183695"/>
                      <a:pt x="421205" y="226793"/>
                      <a:pt x="365164" y="267748"/>
                    </a:cubicBezTo>
                    <a:cubicBezTo>
                      <a:pt x="309123" y="308703"/>
                      <a:pt x="284610" y="349871"/>
                      <a:pt x="228494" y="393600"/>
                    </a:cubicBezTo>
                    <a:cubicBezTo>
                      <a:pt x="172378" y="437329"/>
                      <a:pt x="66040" y="492554"/>
                      <a:pt x="28469" y="530125"/>
                    </a:cubicBezTo>
                    <a:cubicBezTo>
                      <a:pt x="15769" y="548117"/>
                      <a:pt x="-8573" y="588863"/>
                      <a:pt x="3069" y="619025"/>
                    </a:cubicBezTo>
                    <a:cubicBezTo>
                      <a:pt x="14711" y="649187"/>
                      <a:pt x="54404" y="697616"/>
                      <a:pt x="98319" y="711100"/>
                    </a:cubicBezTo>
                    <a:cubicBezTo>
                      <a:pt x="142234" y="724584"/>
                      <a:pt x="150382" y="718150"/>
                      <a:pt x="192188" y="713060"/>
                    </a:cubicBezTo>
                    <a:cubicBezTo>
                      <a:pt x="233994" y="707970"/>
                      <a:pt x="413162" y="663786"/>
                      <a:pt x="481125" y="631709"/>
                    </a:cubicBezTo>
                    <a:cubicBezTo>
                      <a:pt x="521342" y="608426"/>
                      <a:pt x="594189" y="577668"/>
                      <a:pt x="624881" y="528985"/>
                    </a:cubicBezTo>
                    <a:cubicBezTo>
                      <a:pt x="707431" y="500410"/>
                      <a:pt x="727781" y="468162"/>
                      <a:pt x="773726" y="440676"/>
                    </a:cubicBezTo>
                    <a:cubicBezTo>
                      <a:pt x="819671" y="413190"/>
                      <a:pt x="844637" y="403930"/>
                      <a:pt x="900552" y="364068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>
              <a:xfrm rot="600550">
                <a:off x="6439136" y="4648210"/>
                <a:ext cx="131533" cy="41647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  <a:gd name="connsiteX0" fmla="*/ 57150 w 82143"/>
                  <a:gd name="connsiteY0" fmla="*/ 206375 h 206375"/>
                  <a:gd name="connsiteX1" fmla="*/ 79375 w 82143"/>
                  <a:gd name="connsiteY1" fmla="*/ 95250 h 206375"/>
                  <a:gd name="connsiteX2" fmla="*/ 0 w 82143"/>
                  <a:gd name="connsiteY2" fmla="*/ 0 h 206375"/>
                  <a:gd name="connsiteX0" fmla="*/ 57150 w 65179"/>
                  <a:gd name="connsiteY0" fmla="*/ 206375 h 206375"/>
                  <a:gd name="connsiteX1" fmla="*/ 53975 w 65179"/>
                  <a:gd name="connsiteY1" fmla="*/ 111125 h 206375"/>
                  <a:gd name="connsiteX2" fmla="*/ 0 w 65179"/>
                  <a:gd name="connsiteY2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179" h="206375">
                    <a:moveTo>
                      <a:pt x="57150" y="206375"/>
                    </a:moveTo>
                    <a:cubicBezTo>
                      <a:pt x="71967" y="160867"/>
                      <a:pt x="63500" y="145521"/>
                      <a:pt x="53975" y="111125"/>
                    </a:cubicBezTo>
                    <a:cubicBezTo>
                      <a:pt x="44450" y="76729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>
              <a:xfrm rot="600550">
                <a:off x="6201537" y="5072298"/>
                <a:ext cx="19377" cy="153773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1288"/>
                  <a:gd name="connsiteY0" fmla="*/ 92075 h 92075"/>
                  <a:gd name="connsiteX1" fmla="*/ 19050 w 21288"/>
                  <a:gd name="connsiteY1" fmla="*/ 0 h 92075"/>
                  <a:gd name="connsiteX0" fmla="*/ 0 w 9602"/>
                  <a:gd name="connsiteY0" fmla="*/ 76200 h 76200"/>
                  <a:gd name="connsiteX1" fmla="*/ 0 w 9602"/>
                  <a:gd name="connsiteY1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2" h="76200">
                    <a:moveTo>
                      <a:pt x="0" y="76200"/>
                    </a:moveTo>
                    <a:cubicBezTo>
                      <a:pt x="17992" y="49742"/>
                      <a:pt x="6350" y="30692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>
              <a:xfrm rot="600550">
                <a:off x="5301647" y="4691784"/>
                <a:ext cx="362988" cy="244687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  <a:gd name="connsiteX0" fmla="*/ 25091 w 411799"/>
                  <a:gd name="connsiteY0" fmla="*/ 247647 h 599296"/>
                  <a:gd name="connsiteX1" fmla="*/ 409266 w 411799"/>
                  <a:gd name="connsiteY1" fmla="*/ 596897 h 599296"/>
                  <a:gd name="connsiteX2" fmla="*/ 190191 w 411799"/>
                  <a:gd name="connsiteY2" fmla="*/ 50797 h 599296"/>
                  <a:gd name="connsiteX3" fmla="*/ 158441 w 411799"/>
                  <a:gd name="connsiteY3" fmla="*/ 15872 h 599296"/>
                  <a:gd name="connsiteX4" fmla="*/ 50491 w 411799"/>
                  <a:gd name="connsiteY4" fmla="*/ 184147 h 599296"/>
                  <a:gd name="connsiteX5" fmla="*/ 25091 w 411799"/>
                  <a:gd name="connsiteY5" fmla="*/ 247647 h 599296"/>
                  <a:gd name="connsiteX0" fmla="*/ 25091 w 550317"/>
                  <a:gd name="connsiteY0" fmla="*/ 231775 h 595479"/>
                  <a:gd name="connsiteX1" fmla="*/ 409266 w 550317"/>
                  <a:gd name="connsiteY1" fmla="*/ 581025 h 595479"/>
                  <a:gd name="connsiteX2" fmla="*/ 539441 w 550317"/>
                  <a:gd name="connsiteY2" fmla="*/ 476250 h 595479"/>
                  <a:gd name="connsiteX3" fmla="*/ 158441 w 550317"/>
                  <a:gd name="connsiteY3" fmla="*/ 0 h 595479"/>
                  <a:gd name="connsiteX4" fmla="*/ 50491 w 550317"/>
                  <a:gd name="connsiteY4" fmla="*/ 168275 h 595479"/>
                  <a:gd name="connsiteX5" fmla="*/ 25091 w 550317"/>
                  <a:gd name="connsiteY5" fmla="*/ 231775 h 595479"/>
                  <a:gd name="connsiteX0" fmla="*/ 25091 w 545111"/>
                  <a:gd name="connsiteY0" fmla="*/ 63500 h 420813"/>
                  <a:gd name="connsiteX1" fmla="*/ 409266 w 545111"/>
                  <a:gd name="connsiteY1" fmla="*/ 412750 h 420813"/>
                  <a:gd name="connsiteX2" fmla="*/ 539441 w 545111"/>
                  <a:gd name="connsiteY2" fmla="*/ 307975 h 420813"/>
                  <a:gd name="connsiteX3" fmla="*/ 517216 w 545111"/>
                  <a:gd name="connsiteY3" fmla="*/ 295275 h 420813"/>
                  <a:gd name="connsiteX4" fmla="*/ 50491 w 545111"/>
                  <a:gd name="connsiteY4" fmla="*/ 0 h 420813"/>
                  <a:gd name="connsiteX5" fmla="*/ 25091 w 545111"/>
                  <a:gd name="connsiteY5" fmla="*/ 63500 h 420813"/>
                  <a:gd name="connsiteX0" fmla="*/ 0 w 520020"/>
                  <a:gd name="connsiteY0" fmla="*/ 0 h 357313"/>
                  <a:gd name="connsiteX1" fmla="*/ 384175 w 520020"/>
                  <a:gd name="connsiteY1" fmla="*/ 349250 h 357313"/>
                  <a:gd name="connsiteX2" fmla="*/ 514350 w 520020"/>
                  <a:gd name="connsiteY2" fmla="*/ 244475 h 357313"/>
                  <a:gd name="connsiteX3" fmla="*/ 492125 w 520020"/>
                  <a:gd name="connsiteY3" fmla="*/ 231775 h 357313"/>
                  <a:gd name="connsiteX4" fmla="*/ 0 w 520020"/>
                  <a:gd name="connsiteY4" fmla="*/ 0 h 357313"/>
                  <a:gd name="connsiteX0" fmla="*/ 0 w 199345"/>
                  <a:gd name="connsiteY0" fmla="*/ 92075 h 135558"/>
                  <a:gd name="connsiteX1" fmla="*/ 63500 w 199345"/>
                  <a:gd name="connsiteY1" fmla="*/ 117475 h 135558"/>
                  <a:gd name="connsiteX2" fmla="*/ 193675 w 199345"/>
                  <a:gd name="connsiteY2" fmla="*/ 12700 h 135558"/>
                  <a:gd name="connsiteX3" fmla="*/ 171450 w 199345"/>
                  <a:gd name="connsiteY3" fmla="*/ 0 h 135558"/>
                  <a:gd name="connsiteX4" fmla="*/ 0 w 199345"/>
                  <a:gd name="connsiteY4" fmla="*/ 92075 h 135558"/>
                  <a:gd name="connsiteX0" fmla="*/ 12329 w 211674"/>
                  <a:gd name="connsiteY0" fmla="*/ 92075 h 135558"/>
                  <a:gd name="connsiteX1" fmla="*/ 75829 w 211674"/>
                  <a:gd name="connsiteY1" fmla="*/ 117475 h 135558"/>
                  <a:gd name="connsiteX2" fmla="*/ 206004 w 211674"/>
                  <a:gd name="connsiteY2" fmla="*/ 12700 h 135558"/>
                  <a:gd name="connsiteX3" fmla="*/ 183779 w 211674"/>
                  <a:gd name="connsiteY3" fmla="*/ 0 h 135558"/>
                  <a:gd name="connsiteX4" fmla="*/ 12329 w 211674"/>
                  <a:gd name="connsiteY4" fmla="*/ 92075 h 135558"/>
                  <a:gd name="connsiteX0" fmla="*/ 272 w 199617"/>
                  <a:gd name="connsiteY0" fmla="*/ 92075 h 121677"/>
                  <a:gd name="connsiteX1" fmla="*/ 63772 w 199617"/>
                  <a:gd name="connsiteY1" fmla="*/ 117475 h 121677"/>
                  <a:gd name="connsiteX2" fmla="*/ 193947 w 199617"/>
                  <a:gd name="connsiteY2" fmla="*/ 12700 h 121677"/>
                  <a:gd name="connsiteX3" fmla="*/ 171722 w 199617"/>
                  <a:gd name="connsiteY3" fmla="*/ 0 h 121677"/>
                  <a:gd name="connsiteX4" fmla="*/ 272 w 199617"/>
                  <a:gd name="connsiteY4" fmla="*/ 92075 h 121677"/>
                  <a:gd name="connsiteX0" fmla="*/ 292 w 196462"/>
                  <a:gd name="connsiteY0" fmla="*/ 104775 h 125005"/>
                  <a:gd name="connsiteX1" fmla="*/ 60617 w 196462"/>
                  <a:gd name="connsiteY1" fmla="*/ 117475 h 125005"/>
                  <a:gd name="connsiteX2" fmla="*/ 190792 w 196462"/>
                  <a:gd name="connsiteY2" fmla="*/ 12700 h 125005"/>
                  <a:gd name="connsiteX3" fmla="*/ 168567 w 196462"/>
                  <a:gd name="connsiteY3" fmla="*/ 0 h 125005"/>
                  <a:gd name="connsiteX4" fmla="*/ 292 w 196462"/>
                  <a:gd name="connsiteY4" fmla="*/ 104775 h 125005"/>
                  <a:gd name="connsiteX0" fmla="*/ 4008 w 200178"/>
                  <a:gd name="connsiteY0" fmla="*/ 111125 h 131997"/>
                  <a:gd name="connsiteX1" fmla="*/ 64333 w 200178"/>
                  <a:gd name="connsiteY1" fmla="*/ 123825 h 131997"/>
                  <a:gd name="connsiteX2" fmla="*/ 194508 w 200178"/>
                  <a:gd name="connsiteY2" fmla="*/ 19050 h 131997"/>
                  <a:gd name="connsiteX3" fmla="*/ 172283 w 200178"/>
                  <a:gd name="connsiteY3" fmla="*/ 0 h 131997"/>
                  <a:gd name="connsiteX4" fmla="*/ 4008 w 200178"/>
                  <a:gd name="connsiteY4" fmla="*/ 111125 h 131997"/>
                  <a:gd name="connsiteX0" fmla="*/ 4463 w 239147"/>
                  <a:gd name="connsiteY0" fmla="*/ 111125 h 129666"/>
                  <a:gd name="connsiteX1" fmla="*/ 64788 w 239147"/>
                  <a:gd name="connsiteY1" fmla="*/ 123825 h 129666"/>
                  <a:gd name="connsiteX2" fmla="*/ 236238 w 239147"/>
                  <a:gd name="connsiteY2" fmla="*/ 50800 h 129666"/>
                  <a:gd name="connsiteX3" fmla="*/ 172738 w 239147"/>
                  <a:gd name="connsiteY3" fmla="*/ 0 h 129666"/>
                  <a:gd name="connsiteX4" fmla="*/ 4463 w 239147"/>
                  <a:gd name="connsiteY4" fmla="*/ 111125 h 129666"/>
                  <a:gd name="connsiteX0" fmla="*/ 3769 w 181175"/>
                  <a:gd name="connsiteY0" fmla="*/ 111125 h 131063"/>
                  <a:gd name="connsiteX1" fmla="*/ 64094 w 181175"/>
                  <a:gd name="connsiteY1" fmla="*/ 123825 h 131063"/>
                  <a:gd name="connsiteX2" fmla="*/ 168869 w 181175"/>
                  <a:gd name="connsiteY2" fmla="*/ 31750 h 131063"/>
                  <a:gd name="connsiteX3" fmla="*/ 172044 w 181175"/>
                  <a:gd name="connsiteY3" fmla="*/ 0 h 131063"/>
                  <a:gd name="connsiteX4" fmla="*/ 3769 w 181175"/>
                  <a:gd name="connsiteY4" fmla="*/ 111125 h 131063"/>
                  <a:gd name="connsiteX0" fmla="*/ 2973 w 179873"/>
                  <a:gd name="connsiteY0" fmla="*/ 111125 h 121251"/>
                  <a:gd name="connsiteX1" fmla="*/ 71338 w 179873"/>
                  <a:gd name="connsiteY1" fmla="*/ 107148 h 121251"/>
                  <a:gd name="connsiteX2" fmla="*/ 168073 w 179873"/>
                  <a:gd name="connsiteY2" fmla="*/ 31750 h 121251"/>
                  <a:gd name="connsiteX3" fmla="*/ 171248 w 179873"/>
                  <a:gd name="connsiteY3" fmla="*/ 0 h 121251"/>
                  <a:gd name="connsiteX4" fmla="*/ 2973 w 179873"/>
                  <a:gd name="connsiteY4" fmla="*/ 111125 h 121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873" h="121251">
                    <a:moveTo>
                      <a:pt x="2973" y="111125"/>
                    </a:moveTo>
                    <a:cubicBezTo>
                      <a:pt x="-13679" y="128983"/>
                      <a:pt x="43821" y="120377"/>
                      <a:pt x="71338" y="107148"/>
                    </a:cubicBezTo>
                    <a:cubicBezTo>
                      <a:pt x="98855" y="93919"/>
                      <a:pt x="151421" y="49608"/>
                      <a:pt x="168073" y="31750"/>
                    </a:cubicBezTo>
                    <a:cubicBezTo>
                      <a:pt x="184725" y="13892"/>
                      <a:pt x="181831" y="11642"/>
                      <a:pt x="171248" y="0"/>
                    </a:cubicBezTo>
                    <a:cubicBezTo>
                      <a:pt x="114098" y="30692"/>
                      <a:pt x="19625" y="93267"/>
                      <a:pt x="2973" y="111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 89"/>
              <p:cNvSpPr/>
              <p:nvPr/>
            </p:nvSpPr>
            <p:spPr>
              <a:xfrm rot="600550">
                <a:off x="6710698" y="4454599"/>
                <a:ext cx="121737" cy="217846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9" name="Oval 43"/>
            <p:cNvSpPr/>
            <p:nvPr/>
          </p:nvSpPr>
          <p:spPr>
            <a:xfrm rot="21325328">
              <a:off x="5329608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4772626" y="4695601"/>
              <a:ext cx="2492410" cy="1332703"/>
              <a:chOff x="2522535" y="2795143"/>
              <a:chExt cx="1235075" cy="660400"/>
            </a:xfrm>
          </p:grpSpPr>
          <p:sp>
            <p:nvSpPr>
              <p:cNvPr id="82" name="Freeform 81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 83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Freeform 84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1" name="Oval 43"/>
            <p:cNvSpPr/>
            <p:nvPr/>
          </p:nvSpPr>
          <p:spPr>
            <a:xfrm rot="21325328">
              <a:off x="5330730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921200" y="2783330"/>
            <a:ext cx="2775173" cy="3732378"/>
            <a:chOff x="4921200" y="2783330"/>
            <a:chExt cx="2775173" cy="3732378"/>
          </a:xfrm>
        </p:grpSpPr>
        <p:sp>
          <p:nvSpPr>
            <p:cNvPr id="65" name="Freeform 64"/>
            <p:cNvSpPr/>
            <p:nvPr/>
          </p:nvSpPr>
          <p:spPr>
            <a:xfrm rot="19424280">
              <a:off x="5530159" y="4799835"/>
              <a:ext cx="2166214" cy="1251514"/>
            </a:xfrm>
            <a:custGeom>
              <a:avLst/>
              <a:gdLst>
                <a:gd name="connsiteX0" fmla="*/ 0 w 1079500"/>
                <a:gd name="connsiteY0" fmla="*/ 60325 h 590550"/>
                <a:gd name="connsiteX1" fmla="*/ 15875 w 1079500"/>
                <a:gd name="connsiteY1" fmla="*/ 193675 h 590550"/>
                <a:gd name="connsiteX2" fmla="*/ 266700 w 1079500"/>
                <a:gd name="connsiteY2" fmla="*/ 390525 h 590550"/>
                <a:gd name="connsiteX3" fmla="*/ 323850 w 1079500"/>
                <a:gd name="connsiteY3" fmla="*/ 377825 h 590550"/>
                <a:gd name="connsiteX4" fmla="*/ 454025 w 1079500"/>
                <a:gd name="connsiteY4" fmla="*/ 444500 h 590550"/>
                <a:gd name="connsiteX5" fmla="*/ 571500 w 1079500"/>
                <a:gd name="connsiteY5" fmla="*/ 422275 h 590550"/>
                <a:gd name="connsiteX6" fmla="*/ 847725 w 1079500"/>
                <a:gd name="connsiteY6" fmla="*/ 590550 h 590550"/>
                <a:gd name="connsiteX7" fmla="*/ 1079500 w 1079500"/>
                <a:gd name="connsiteY7" fmla="*/ 203200 h 590550"/>
                <a:gd name="connsiteX8" fmla="*/ 749300 w 1079500"/>
                <a:gd name="connsiteY8" fmla="*/ 69850 h 590550"/>
                <a:gd name="connsiteX9" fmla="*/ 650875 w 1079500"/>
                <a:gd name="connsiteY9" fmla="*/ 22225 h 590550"/>
                <a:gd name="connsiteX10" fmla="*/ 574675 w 1079500"/>
                <a:gd name="connsiteY10" fmla="*/ 38100 h 590550"/>
                <a:gd name="connsiteX11" fmla="*/ 441325 w 1079500"/>
                <a:gd name="connsiteY11" fmla="*/ 57150 h 590550"/>
                <a:gd name="connsiteX12" fmla="*/ 339725 w 1079500"/>
                <a:gd name="connsiteY12" fmla="*/ 34925 h 590550"/>
                <a:gd name="connsiteX13" fmla="*/ 317500 w 1079500"/>
                <a:gd name="connsiteY13" fmla="*/ 50800 h 590550"/>
                <a:gd name="connsiteX14" fmla="*/ 47625 w 1079500"/>
                <a:gd name="connsiteY14" fmla="*/ 0 h 590550"/>
                <a:gd name="connsiteX15" fmla="*/ 0 w 1079500"/>
                <a:gd name="connsiteY15" fmla="*/ 60325 h 590550"/>
                <a:gd name="connsiteX0" fmla="*/ 10815 w 1090315"/>
                <a:gd name="connsiteY0" fmla="*/ 60325 h 590550"/>
                <a:gd name="connsiteX1" fmla="*/ 26690 w 1090315"/>
                <a:gd name="connsiteY1" fmla="*/ 193675 h 590550"/>
                <a:gd name="connsiteX2" fmla="*/ 277515 w 1090315"/>
                <a:gd name="connsiteY2" fmla="*/ 390525 h 590550"/>
                <a:gd name="connsiteX3" fmla="*/ 334665 w 1090315"/>
                <a:gd name="connsiteY3" fmla="*/ 377825 h 590550"/>
                <a:gd name="connsiteX4" fmla="*/ 464840 w 1090315"/>
                <a:gd name="connsiteY4" fmla="*/ 444500 h 590550"/>
                <a:gd name="connsiteX5" fmla="*/ 582315 w 1090315"/>
                <a:gd name="connsiteY5" fmla="*/ 422275 h 590550"/>
                <a:gd name="connsiteX6" fmla="*/ 858540 w 1090315"/>
                <a:gd name="connsiteY6" fmla="*/ 590550 h 590550"/>
                <a:gd name="connsiteX7" fmla="*/ 1090315 w 1090315"/>
                <a:gd name="connsiteY7" fmla="*/ 203200 h 590550"/>
                <a:gd name="connsiteX8" fmla="*/ 760115 w 1090315"/>
                <a:gd name="connsiteY8" fmla="*/ 69850 h 590550"/>
                <a:gd name="connsiteX9" fmla="*/ 661690 w 1090315"/>
                <a:gd name="connsiteY9" fmla="*/ 22225 h 590550"/>
                <a:gd name="connsiteX10" fmla="*/ 585490 w 1090315"/>
                <a:gd name="connsiteY10" fmla="*/ 38100 h 590550"/>
                <a:gd name="connsiteX11" fmla="*/ 452140 w 1090315"/>
                <a:gd name="connsiteY11" fmla="*/ 57150 h 590550"/>
                <a:gd name="connsiteX12" fmla="*/ 350540 w 1090315"/>
                <a:gd name="connsiteY12" fmla="*/ 34925 h 590550"/>
                <a:gd name="connsiteX13" fmla="*/ 328315 w 1090315"/>
                <a:gd name="connsiteY13" fmla="*/ 50800 h 590550"/>
                <a:gd name="connsiteX14" fmla="*/ 58440 w 1090315"/>
                <a:gd name="connsiteY14" fmla="*/ 0 h 590550"/>
                <a:gd name="connsiteX15" fmla="*/ 10815 w 1090315"/>
                <a:gd name="connsiteY15" fmla="*/ 60325 h 590550"/>
                <a:gd name="connsiteX0" fmla="*/ 27361 w 1106861"/>
                <a:gd name="connsiteY0" fmla="*/ 60325 h 590550"/>
                <a:gd name="connsiteX1" fmla="*/ 43236 w 1106861"/>
                <a:gd name="connsiteY1" fmla="*/ 193675 h 590550"/>
                <a:gd name="connsiteX2" fmla="*/ 294061 w 1106861"/>
                <a:gd name="connsiteY2" fmla="*/ 390525 h 590550"/>
                <a:gd name="connsiteX3" fmla="*/ 351211 w 1106861"/>
                <a:gd name="connsiteY3" fmla="*/ 377825 h 590550"/>
                <a:gd name="connsiteX4" fmla="*/ 481386 w 1106861"/>
                <a:gd name="connsiteY4" fmla="*/ 444500 h 590550"/>
                <a:gd name="connsiteX5" fmla="*/ 598861 w 1106861"/>
                <a:gd name="connsiteY5" fmla="*/ 422275 h 590550"/>
                <a:gd name="connsiteX6" fmla="*/ 875086 w 1106861"/>
                <a:gd name="connsiteY6" fmla="*/ 590550 h 590550"/>
                <a:gd name="connsiteX7" fmla="*/ 1106861 w 1106861"/>
                <a:gd name="connsiteY7" fmla="*/ 203200 h 590550"/>
                <a:gd name="connsiteX8" fmla="*/ 776661 w 1106861"/>
                <a:gd name="connsiteY8" fmla="*/ 69850 h 590550"/>
                <a:gd name="connsiteX9" fmla="*/ 678236 w 1106861"/>
                <a:gd name="connsiteY9" fmla="*/ 22225 h 590550"/>
                <a:gd name="connsiteX10" fmla="*/ 602036 w 1106861"/>
                <a:gd name="connsiteY10" fmla="*/ 38100 h 590550"/>
                <a:gd name="connsiteX11" fmla="*/ 468686 w 1106861"/>
                <a:gd name="connsiteY11" fmla="*/ 57150 h 590550"/>
                <a:gd name="connsiteX12" fmla="*/ 367086 w 1106861"/>
                <a:gd name="connsiteY12" fmla="*/ 34925 h 590550"/>
                <a:gd name="connsiteX13" fmla="*/ 344861 w 1106861"/>
                <a:gd name="connsiteY13" fmla="*/ 50800 h 590550"/>
                <a:gd name="connsiteX14" fmla="*/ 74986 w 1106861"/>
                <a:gd name="connsiteY14" fmla="*/ 0 h 590550"/>
                <a:gd name="connsiteX15" fmla="*/ 27361 w 1106861"/>
                <a:gd name="connsiteY15" fmla="*/ 60325 h 590550"/>
                <a:gd name="connsiteX0" fmla="*/ 27361 w 1106861"/>
                <a:gd name="connsiteY0" fmla="*/ 60325 h 590550"/>
                <a:gd name="connsiteX1" fmla="*/ 43236 w 1106861"/>
                <a:gd name="connsiteY1" fmla="*/ 193675 h 590550"/>
                <a:gd name="connsiteX2" fmla="*/ 294061 w 1106861"/>
                <a:gd name="connsiteY2" fmla="*/ 390525 h 590550"/>
                <a:gd name="connsiteX3" fmla="*/ 351211 w 1106861"/>
                <a:gd name="connsiteY3" fmla="*/ 377825 h 590550"/>
                <a:gd name="connsiteX4" fmla="*/ 481386 w 1106861"/>
                <a:gd name="connsiteY4" fmla="*/ 444500 h 590550"/>
                <a:gd name="connsiteX5" fmla="*/ 598861 w 1106861"/>
                <a:gd name="connsiteY5" fmla="*/ 422275 h 590550"/>
                <a:gd name="connsiteX6" fmla="*/ 875086 w 1106861"/>
                <a:gd name="connsiteY6" fmla="*/ 590550 h 590550"/>
                <a:gd name="connsiteX7" fmla="*/ 1106861 w 1106861"/>
                <a:gd name="connsiteY7" fmla="*/ 203200 h 590550"/>
                <a:gd name="connsiteX8" fmla="*/ 776661 w 1106861"/>
                <a:gd name="connsiteY8" fmla="*/ 69850 h 590550"/>
                <a:gd name="connsiteX9" fmla="*/ 678236 w 1106861"/>
                <a:gd name="connsiteY9" fmla="*/ 22225 h 590550"/>
                <a:gd name="connsiteX10" fmla="*/ 602036 w 1106861"/>
                <a:gd name="connsiteY10" fmla="*/ 38100 h 590550"/>
                <a:gd name="connsiteX11" fmla="*/ 468686 w 1106861"/>
                <a:gd name="connsiteY11" fmla="*/ 57150 h 590550"/>
                <a:gd name="connsiteX12" fmla="*/ 367086 w 1106861"/>
                <a:gd name="connsiteY12" fmla="*/ 34925 h 590550"/>
                <a:gd name="connsiteX13" fmla="*/ 344861 w 1106861"/>
                <a:gd name="connsiteY13" fmla="*/ 50800 h 590550"/>
                <a:gd name="connsiteX14" fmla="*/ 74986 w 1106861"/>
                <a:gd name="connsiteY14" fmla="*/ 0 h 590550"/>
                <a:gd name="connsiteX15" fmla="*/ 27361 w 1106861"/>
                <a:gd name="connsiteY15" fmla="*/ 60325 h 590550"/>
                <a:gd name="connsiteX0" fmla="*/ 27361 w 1106861"/>
                <a:gd name="connsiteY0" fmla="*/ 60325 h 590550"/>
                <a:gd name="connsiteX1" fmla="*/ 43236 w 1106861"/>
                <a:gd name="connsiteY1" fmla="*/ 193675 h 590550"/>
                <a:gd name="connsiteX2" fmla="*/ 294061 w 1106861"/>
                <a:gd name="connsiteY2" fmla="*/ 390525 h 590550"/>
                <a:gd name="connsiteX3" fmla="*/ 351211 w 1106861"/>
                <a:gd name="connsiteY3" fmla="*/ 377825 h 590550"/>
                <a:gd name="connsiteX4" fmla="*/ 481386 w 1106861"/>
                <a:gd name="connsiteY4" fmla="*/ 444500 h 590550"/>
                <a:gd name="connsiteX5" fmla="*/ 598861 w 1106861"/>
                <a:gd name="connsiteY5" fmla="*/ 422275 h 590550"/>
                <a:gd name="connsiteX6" fmla="*/ 875086 w 1106861"/>
                <a:gd name="connsiteY6" fmla="*/ 590550 h 590550"/>
                <a:gd name="connsiteX7" fmla="*/ 1106861 w 1106861"/>
                <a:gd name="connsiteY7" fmla="*/ 203200 h 590550"/>
                <a:gd name="connsiteX8" fmla="*/ 776661 w 1106861"/>
                <a:gd name="connsiteY8" fmla="*/ 69850 h 590550"/>
                <a:gd name="connsiteX9" fmla="*/ 678236 w 1106861"/>
                <a:gd name="connsiteY9" fmla="*/ 22225 h 590550"/>
                <a:gd name="connsiteX10" fmla="*/ 602036 w 1106861"/>
                <a:gd name="connsiteY10" fmla="*/ 38100 h 590550"/>
                <a:gd name="connsiteX11" fmla="*/ 468686 w 1106861"/>
                <a:gd name="connsiteY11" fmla="*/ 57150 h 590550"/>
                <a:gd name="connsiteX12" fmla="*/ 367086 w 1106861"/>
                <a:gd name="connsiteY12" fmla="*/ 34925 h 590550"/>
                <a:gd name="connsiteX13" fmla="*/ 344861 w 1106861"/>
                <a:gd name="connsiteY13" fmla="*/ 50800 h 590550"/>
                <a:gd name="connsiteX14" fmla="*/ 74986 w 1106861"/>
                <a:gd name="connsiteY14" fmla="*/ 0 h 590550"/>
                <a:gd name="connsiteX15" fmla="*/ 27361 w 1106861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61569 w 1087044"/>
                <a:gd name="connsiteY4" fmla="*/ 444500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61569 w 1087044"/>
                <a:gd name="connsiteY4" fmla="*/ 444500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61569 w 1087044"/>
                <a:gd name="connsiteY4" fmla="*/ 444500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61569 w 1087044"/>
                <a:gd name="connsiteY4" fmla="*/ 444500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61569 w 1087044"/>
                <a:gd name="connsiteY4" fmla="*/ 444500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58419 w 1087044"/>
                <a:gd name="connsiteY9" fmla="*/ 22225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7544 w 1087044"/>
                <a:gd name="connsiteY0" fmla="*/ 60325 h 590550"/>
                <a:gd name="connsiteX1" fmla="*/ 23419 w 1087044"/>
                <a:gd name="connsiteY1" fmla="*/ 193675 h 590550"/>
                <a:gd name="connsiteX2" fmla="*/ 223444 w 1087044"/>
                <a:gd name="connsiteY2" fmla="*/ 349250 h 590550"/>
                <a:gd name="connsiteX3" fmla="*/ 331394 w 1087044"/>
                <a:gd name="connsiteY3" fmla="*/ 377825 h 590550"/>
                <a:gd name="connsiteX4" fmla="*/ 458394 w 1087044"/>
                <a:gd name="connsiteY4" fmla="*/ 428625 h 590550"/>
                <a:gd name="connsiteX5" fmla="*/ 579044 w 1087044"/>
                <a:gd name="connsiteY5" fmla="*/ 422275 h 590550"/>
                <a:gd name="connsiteX6" fmla="*/ 855269 w 1087044"/>
                <a:gd name="connsiteY6" fmla="*/ 590550 h 590550"/>
                <a:gd name="connsiteX7" fmla="*/ 1087044 w 1087044"/>
                <a:gd name="connsiteY7" fmla="*/ 203200 h 590550"/>
                <a:gd name="connsiteX8" fmla="*/ 756844 w 1087044"/>
                <a:gd name="connsiteY8" fmla="*/ 69850 h 590550"/>
                <a:gd name="connsiteX9" fmla="*/ 667944 w 1087044"/>
                <a:gd name="connsiteY9" fmla="*/ 31750 h 590550"/>
                <a:gd name="connsiteX10" fmla="*/ 582219 w 1087044"/>
                <a:gd name="connsiteY10" fmla="*/ 38100 h 590550"/>
                <a:gd name="connsiteX11" fmla="*/ 448869 w 1087044"/>
                <a:gd name="connsiteY11" fmla="*/ 57150 h 590550"/>
                <a:gd name="connsiteX12" fmla="*/ 347269 w 1087044"/>
                <a:gd name="connsiteY12" fmla="*/ 34925 h 590550"/>
                <a:gd name="connsiteX13" fmla="*/ 325044 w 1087044"/>
                <a:gd name="connsiteY13" fmla="*/ 50800 h 590550"/>
                <a:gd name="connsiteX14" fmla="*/ 55169 w 1087044"/>
                <a:gd name="connsiteY14" fmla="*/ 0 h 590550"/>
                <a:gd name="connsiteX15" fmla="*/ 7544 w 1087044"/>
                <a:gd name="connsiteY15" fmla="*/ 60325 h 590550"/>
                <a:gd name="connsiteX0" fmla="*/ 2714 w 1082214"/>
                <a:gd name="connsiteY0" fmla="*/ 60325 h 590550"/>
                <a:gd name="connsiteX1" fmla="*/ 18589 w 1082214"/>
                <a:gd name="connsiteY1" fmla="*/ 193675 h 590550"/>
                <a:gd name="connsiteX2" fmla="*/ 218614 w 1082214"/>
                <a:gd name="connsiteY2" fmla="*/ 349250 h 590550"/>
                <a:gd name="connsiteX3" fmla="*/ 326564 w 1082214"/>
                <a:gd name="connsiteY3" fmla="*/ 377825 h 590550"/>
                <a:gd name="connsiteX4" fmla="*/ 453564 w 1082214"/>
                <a:gd name="connsiteY4" fmla="*/ 428625 h 590550"/>
                <a:gd name="connsiteX5" fmla="*/ 574214 w 1082214"/>
                <a:gd name="connsiteY5" fmla="*/ 422275 h 590550"/>
                <a:gd name="connsiteX6" fmla="*/ 850439 w 1082214"/>
                <a:gd name="connsiteY6" fmla="*/ 590550 h 590550"/>
                <a:gd name="connsiteX7" fmla="*/ 1082214 w 1082214"/>
                <a:gd name="connsiteY7" fmla="*/ 203200 h 590550"/>
                <a:gd name="connsiteX8" fmla="*/ 752014 w 1082214"/>
                <a:gd name="connsiteY8" fmla="*/ 69850 h 590550"/>
                <a:gd name="connsiteX9" fmla="*/ 663114 w 1082214"/>
                <a:gd name="connsiteY9" fmla="*/ 31750 h 590550"/>
                <a:gd name="connsiteX10" fmla="*/ 577389 w 1082214"/>
                <a:gd name="connsiteY10" fmla="*/ 38100 h 590550"/>
                <a:gd name="connsiteX11" fmla="*/ 444039 w 1082214"/>
                <a:gd name="connsiteY11" fmla="*/ 57150 h 590550"/>
                <a:gd name="connsiteX12" fmla="*/ 342439 w 1082214"/>
                <a:gd name="connsiteY12" fmla="*/ 34925 h 590550"/>
                <a:gd name="connsiteX13" fmla="*/ 320214 w 1082214"/>
                <a:gd name="connsiteY13" fmla="*/ 50800 h 590550"/>
                <a:gd name="connsiteX14" fmla="*/ 50339 w 1082214"/>
                <a:gd name="connsiteY14" fmla="*/ 0 h 590550"/>
                <a:gd name="connsiteX15" fmla="*/ 2714 w 1082214"/>
                <a:gd name="connsiteY15" fmla="*/ 60325 h 590550"/>
                <a:gd name="connsiteX0" fmla="*/ 2714 w 1082214"/>
                <a:gd name="connsiteY0" fmla="*/ 60364 h 590589"/>
                <a:gd name="connsiteX1" fmla="*/ 18589 w 1082214"/>
                <a:gd name="connsiteY1" fmla="*/ 193714 h 590589"/>
                <a:gd name="connsiteX2" fmla="*/ 218614 w 1082214"/>
                <a:gd name="connsiteY2" fmla="*/ 349289 h 590589"/>
                <a:gd name="connsiteX3" fmla="*/ 326564 w 1082214"/>
                <a:gd name="connsiteY3" fmla="*/ 377864 h 590589"/>
                <a:gd name="connsiteX4" fmla="*/ 453564 w 1082214"/>
                <a:gd name="connsiteY4" fmla="*/ 428664 h 590589"/>
                <a:gd name="connsiteX5" fmla="*/ 574214 w 1082214"/>
                <a:gd name="connsiteY5" fmla="*/ 422314 h 590589"/>
                <a:gd name="connsiteX6" fmla="*/ 850439 w 1082214"/>
                <a:gd name="connsiteY6" fmla="*/ 590589 h 590589"/>
                <a:gd name="connsiteX7" fmla="*/ 1082214 w 1082214"/>
                <a:gd name="connsiteY7" fmla="*/ 203239 h 590589"/>
                <a:gd name="connsiteX8" fmla="*/ 752014 w 1082214"/>
                <a:gd name="connsiteY8" fmla="*/ 69889 h 590589"/>
                <a:gd name="connsiteX9" fmla="*/ 663114 w 1082214"/>
                <a:gd name="connsiteY9" fmla="*/ 31789 h 590589"/>
                <a:gd name="connsiteX10" fmla="*/ 577389 w 1082214"/>
                <a:gd name="connsiteY10" fmla="*/ 38139 h 590589"/>
                <a:gd name="connsiteX11" fmla="*/ 444039 w 1082214"/>
                <a:gd name="connsiteY11" fmla="*/ 57189 h 590589"/>
                <a:gd name="connsiteX12" fmla="*/ 342439 w 1082214"/>
                <a:gd name="connsiteY12" fmla="*/ 34964 h 590589"/>
                <a:gd name="connsiteX13" fmla="*/ 320214 w 1082214"/>
                <a:gd name="connsiteY13" fmla="*/ 50839 h 590589"/>
                <a:gd name="connsiteX14" fmla="*/ 50339 w 1082214"/>
                <a:gd name="connsiteY14" fmla="*/ 39 h 590589"/>
                <a:gd name="connsiteX15" fmla="*/ 2714 w 1082214"/>
                <a:gd name="connsiteY15" fmla="*/ 60364 h 590589"/>
                <a:gd name="connsiteX0" fmla="*/ 2714 w 1082214"/>
                <a:gd name="connsiteY0" fmla="*/ 60788 h 591013"/>
                <a:gd name="connsiteX1" fmla="*/ 18589 w 1082214"/>
                <a:gd name="connsiteY1" fmla="*/ 194138 h 591013"/>
                <a:gd name="connsiteX2" fmla="*/ 218614 w 1082214"/>
                <a:gd name="connsiteY2" fmla="*/ 349713 h 591013"/>
                <a:gd name="connsiteX3" fmla="*/ 326564 w 1082214"/>
                <a:gd name="connsiteY3" fmla="*/ 378288 h 591013"/>
                <a:gd name="connsiteX4" fmla="*/ 453564 w 1082214"/>
                <a:gd name="connsiteY4" fmla="*/ 429088 h 591013"/>
                <a:gd name="connsiteX5" fmla="*/ 574214 w 1082214"/>
                <a:gd name="connsiteY5" fmla="*/ 422738 h 591013"/>
                <a:gd name="connsiteX6" fmla="*/ 850439 w 1082214"/>
                <a:gd name="connsiteY6" fmla="*/ 591013 h 591013"/>
                <a:gd name="connsiteX7" fmla="*/ 1082214 w 1082214"/>
                <a:gd name="connsiteY7" fmla="*/ 203663 h 591013"/>
                <a:gd name="connsiteX8" fmla="*/ 752014 w 1082214"/>
                <a:gd name="connsiteY8" fmla="*/ 70313 h 591013"/>
                <a:gd name="connsiteX9" fmla="*/ 663114 w 1082214"/>
                <a:gd name="connsiteY9" fmla="*/ 32213 h 591013"/>
                <a:gd name="connsiteX10" fmla="*/ 577389 w 1082214"/>
                <a:gd name="connsiteY10" fmla="*/ 38563 h 591013"/>
                <a:gd name="connsiteX11" fmla="*/ 444039 w 1082214"/>
                <a:gd name="connsiteY11" fmla="*/ 57613 h 591013"/>
                <a:gd name="connsiteX12" fmla="*/ 342439 w 1082214"/>
                <a:gd name="connsiteY12" fmla="*/ 35388 h 591013"/>
                <a:gd name="connsiteX13" fmla="*/ 320214 w 1082214"/>
                <a:gd name="connsiteY13" fmla="*/ 51263 h 591013"/>
                <a:gd name="connsiteX14" fmla="*/ 50339 w 1082214"/>
                <a:gd name="connsiteY14" fmla="*/ 463 h 591013"/>
                <a:gd name="connsiteX15" fmla="*/ 2714 w 1082214"/>
                <a:gd name="connsiteY15" fmla="*/ 60788 h 591013"/>
                <a:gd name="connsiteX0" fmla="*/ 816 w 1080316"/>
                <a:gd name="connsiteY0" fmla="*/ 60807 h 591032"/>
                <a:gd name="connsiteX1" fmla="*/ 26216 w 1080316"/>
                <a:gd name="connsiteY1" fmla="*/ 203682 h 591032"/>
                <a:gd name="connsiteX2" fmla="*/ 216716 w 1080316"/>
                <a:gd name="connsiteY2" fmla="*/ 349732 h 591032"/>
                <a:gd name="connsiteX3" fmla="*/ 324666 w 1080316"/>
                <a:gd name="connsiteY3" fmla="*/ 378307 h 591032"/>
                <a:gd name="connsiteX4" fmla="*/ 451666 w 1080316"/>
                <a:gd name="connsiteY4" fmla="*/ 429107 h 591032"/>
                <a:gd name="connsiteX5" fmla="*/ 572316 w 1080316"/>
                <a:gd name="connsiteY5" fmla="*/ 422757 h 591032"/>
                <a:gd name="connsiteX6" fmla="*/ 848541 w 1080316"/>
                <a:gd name="connsiteY6" fmla="*/ 591032 h 591032"/>
                <a:gd name="connsiteX7" fmla="*/ 1080316 w 1080316"/>
                <a:gd name="connsiteY7" fmla="*/ 203682 h 591032"/>
                <a:gd name="connsiteX8" fmla="*/ 750116 w 1080316"/>
                <a:gd name="connsiteY8" fmla="*/ 70332 h 591032"/>
                <a:gd name="connsiteX9" fmla="*/ 661216 w 1080316"/>
                <a:gd name="connsiteY9" fmla="*/ 32232 h 591032"/>
                <a:gd name="connsiteX10" fmla="*/ 575491 w 1080316"/>
                <a:gd name="connsiteY10" fmla="*/ 38582 h 591032"/>
                <a:gd name="connsiteX11" fmla="*/ 442141 w 1080316"/>
                <a:gd name="connsiteY11" fmla="*/ 57632 h 591032"/>
                <a:gd name="connsiteX12" fmla="*/ 340541 w 1080316"/>
                <a:gd name="connsiteY12" fmla="*/ 35407 h 591032"/>
                <a:gd name="connsiteX13" fmla="*/ 318316 w 1080316"/>
                <a:gd name="connsiteY13" fmla="*/ 51282 h 591032"/>
                <a:gd name="connsiteX14" fmla="*/ 48441 w 1080316"/>
                <a:gd name="connsiteY14" fmla="*/ 482 h 591032"/>
                <a:gd name="connsiteX15" fmla="*/ 816 w 1080316"/>
                <a:gd name="connsiteY15" fmla="*/ 60807 h 591032"/>
                <a:gd name="connsiteX0" fmla="*/ 816 w 1080316"/>
                <a:gd name="connsiteY0" fmla="*/ 60807 h 591032"/>
                <a:gd name="connsiteX1" fmla="*/ 26216 w 1080316"/>
                <a:gd name="connsiteY1" fmla="*/ 203682 h 591032"/>
                <a:gd name="connsiteX2" fmla="*/ 216716 w 1080316"/>
                <a:gd name="connsiteY2" fmla="*/ 349732 h 591032"/>
                <a:gd name="connsiteX3" fmla="*/ 324666 w 1080316"/>
                <a:gd name="connsiteY3" fmla="*/ 378307 h 591032"/>
                <a:gd name="connsiteX4" fmla="*/ 451666 w 1080316"/>
                <a:gd name="connsiteY4" fmla="*/ 429107 h 591032"/>
                <a:gd name="connsiteX5" fmla="*/ 572316 w 1080316"/>
                <a:gd name="connsiteY5" fmla="*/ 422757 h 591032"/>
                <a:gd name="connsiteX6" fmla="*/ 848541 w 1080316"/>
                <a:gd name="connsiteY6" fmla="*/ 591032 h 591032"/>
                <a:gd name="connsiteX7" fmla="*/ 1080316 w 1080316"/>
                <a:gd name="connsiteY7" fmla="*/ 203682 h 591032"/>
                <a:gd name="connsiteX8" fmla="*/ 750116 w 1080316"/>
                <a:gd name="connsiteY8" fmla="*/ 70332 h 591032"/>
                <a:gd name="connsiteX9" fmla="*/ 661216 w 1080316"/>
                <a:gd name="connsiteY9" fmla="*/ 32232 h 591032"/>
                <a:gd name="connsiteX10" fmla="*/ 575491 w 1080316"/>
                <a:gd name="connsiteY10" fmla="*/ 38582 h 591032"/>
                <a:gd name="connsiteX11" fmla="*/ 442141 w 1080316"/>
                <a:gd name="connsiteY11" fmla="*/ 57632 h 591032"/>
                <a:gd name="connsiteX12" fmla="*/ 353241 w 1080316"/>
                <a:gd name="connsiteY12" fmla="*/ 41757 h 591032"/>
                <a:gd name="connsiteX13" fmla="*/ 318316 w 1080316"/>
                <a:gd name="connsiteY13" fmla="*/ 51282 h 591032"/>
                <a:gd name="connsiteX14" fmla="*/ 48441 w 1080316"/>
                <a:gd name="connsiteY14" fmla="*/ 482 h 591032"/>
                <a:gd name="connsiteX15" fmla="*/ 816 w 1080316"/>
                <a:gd name="connsiteY15" fmla="*/ 60807 h 591032"/>
                <a:gd name="connsiteX0" fmla="*/ 816 w 1080316"/>
                <a:gd name="connsiteY0" fmla="*/ 60807 h 591032"/>
                <a:gd name="connsiteX1" fmla="*/ 26216 w 1080316"/>
                <a:gd name="connsiteY1" fmla="*/ 203682 h 591032"/>
                <a:gd name="connsiteX2" fmla="*/ 216716 w 1080316"/>
                <a:gd name="connsiteY2" fmla="*/ 349732 h 591032"/>
                <a:gd name="connsiteX3" fmla="*/ 324666 w 1080316"/>
                <a:gd name="connsiteY3" fmla="*/ 378307 h 591032"/>
                <a:gd name="connsiteX4" fmla="*/ 451666 w 1080316"/>
                <a:gd name="connsiteY4" fmla="*/ 429107 h 591032"/>
                <a:gd name="connsiteX5" fmla="*/ 572316 w 1080316"/>
                <a:gd name="connsiteY5" fmla="*/ 422757 h 591032"/>
                <a:gd name="connsiteX6" fmla="*/ 848541 w 1080316"/>
                <a:gd name="connsiteY6" fmla="*/ 591032 h 591032"/>
                <a:gd name="connsiteX7" fmla="*/ 1080316 w 1080316"/>
                <a:gd name="connsiteY7" fmla="*/ 203682 h 591032"/>
                <a:gd name="connsiteX8" fmla="*/ 750116 w 1080316"/>
                <a:gd name="connsiteY8" fmla="*/ 70332 h 591032"/>
                <a:gd name="connsiteX9" fmla="*/ 661216 w 1080316"/>
                <a:gd name="connsiteY9" fmla="*/ 32232 h 591032"/>
                <a:gd name="connsiteX10" fmla="*/ 575491 w 1080316"/>
                <a:gd name="connsiteY10" fmla="*/ 38582 h 591032"/>
                <a:gd name="connsiteX11" fmla="*/ 442141 w 1080316"/>
                <a:gd name="connsiteY11" fmla="*/ 57632 h 591032"/>
                <a:gd name="connsiteX12" fmla="*/ 359591 w 1080316"/>
                <a:gd name="connsiteY12" fmla="*/ 48107 h 591032"/>
                <a:gd name="connsiteX13" fmla="*/ 318316 w 1080316"/>
                <a:gd name="connsiteY13" fmla="*/ 51282 h 591032"/>
                <a:gd name="connsiteX14" fmla="*/ 48441 w 1080316"/>
                <a:gd name="connsiteY14" fmla="*/ 482 h 591032"/>
                <a:gd name="connsiteX15" fmla="*/ 816 w 1080316"/>
                <a:gd name="connsiteY15" fmla="*/ 60807 h 591032"/>
                <a:gd name="connsiteX0" fmla="*/ 4927 w 1084427"/>
                <a:gd name="connsiteY0" fmla="*/ 60807 h 591032"/>
                <a:gd name="connsiteX1" fmla="*/ 30327 w 1084427"/>
                <a:gd name="connsiteY1" fmla="*/ 203682 h 591032"/>
                <a:gd name="connsiteX2" fmla="*/ 259683 w 1084427"/>
                <a:gd name="connsiteY2" fmla="*/ 385391 h 591032"/>
                <a:gd name="connsiteX3" fmla="*/ 328777 w 1084427"/>
                <a:gd name="connsiteY3" fmla="*/ 378307 h 591032"/>
                <a:gd name="connsiteX4" fmla="*/ 455777 w 1084427"/>
                <a:gd name="connsiteY4" fmla="*/ 429107 h 591032"/>
                <a:gd name="connsiteX5" fmla="*/ 576427 w 1084427"/>
                <a:gd name="connsiteY5" fmla="*/ 422757 h 591032"/>
                <a:gd name="connsiteX6" fmla="*/ 852652 w 1084427"/>
                <a:gd name="connsiteY6" fmla="*/ 591032 h 591032"/>
                <a:gd name="connsiteX7" fmla="*/ 1084427 w 1084427"/>
                <a:gd name="connsiteY7" fmla="*/ 203682 h 591032"/>
                <a:gd name="connsiteX8" fmla="*/ 754227 w 1084427"/>
                <a:gd name="connsiteY8" fmla="*/ 70332 h 591032"/>
                <a:gd name="connsiteX9" fmla="*/ 665327 w 1084427"/>
                <a:gd name="connsiteY9" fmla="*/ 32232 h 591032"/>
                <a:gd name="connsiteX10" fmla="*/ 579602 w 1084427"/>
                <a:gd name="connsiteY10" fmla="*/ 38582 h 591032"/>
                <a:gd name="connsiteX11" fmla="*/ 446252 w 1084427"/>
                <a:gd name="connsiteY11" fmla="*/ 57632 h 591032"/>
                <a:gd name="connsiteX12" fmla="*/ 363702 w 1084427"/>
                <a:gd name="connsiteY12" fmla="*/ 48107 h 591032"/>
                <a:gd name="connsiteX13" fmla="*/ 322427 w 1084427"/>
                <a:gd name="connsiteY13" fmla="*/ 51282 h 591032"/>
                <a:gd name="connsiteX14" fmla="*/ 52552 w 1084427"/>
                <a:gd name="connsiteY14" fmla="*/ 482 h 591032"/>
                <a:gd name="connsiteX15" fmla="*/ 4927 w 1084427"/>
                <a:gd name="connsiteY15" fmla="*/ 60807 h 591032"/>
                <a:gd name="connsiteX0" fmla="*/ 4927 w 1084427"/>
                <a:gd name="connsiteY0" fmla="*/ 60807 h 591032"/>
                <a:gd name="connsiteX1" fmla="*/ 30327 w 1084427"/>
                <a:gd name="connsiteY1" fmla="*/ 203682 h 591032"/>
                <a:gd name="connsiteX2" fmla="*/ 259683 w 1084427"/>
                <a:gd name="connsiteY2" fmla="*/ 385391 h 591032"/>
                <a:gd name="connsiteX3" fmla="*/ 322749 w 1084427"/>
                <a:gd name="connsiteY3" fmla="*/ 407893 h 591032"/>
                <a:gd name="connsiteX4" fmla="*/ 455777 w 1084427"/>
                <a:gd name="connsiteY4" fmla="*/ 429107 h 591032"/>
                <a:gd name="connsiteX5" fmla="*/ 576427 w 1084427"/>
                <a:gd name="connsiteY5" fmla="*/ 422757 h 591032"/>
                <a:gd name="connsiteX6" fmla="*/ 852652 w 1084427"/>
                <a:gd name="connsiteY6" fmla="*/ 591032 h 591032"/>
                <a:gd name="connsiteX7" fmla="*/ 1084427 w 1084427"/>
                <a:gd name="connsiteY7" fmla="*/ 203682 h 591032"/>
                <a:gd name="connsiteX8" fmla="*/ 754227 w 1084427"/>
                <a:gd name="connsiteY8" fmla="*/ 70332 h 591032"/>
                <a:gd name="connsiteX9" fmla="*/ 665327 w 1084427"/>
                <a:gd name="connsiteY9" fmla="*/ 32232 h 591032"/>
                <a:gd name="connsiteX10" fmla="*/ 579602 w 1084427"/>
                <a:gd name="connsiteY10" fmla="*/ 38582 h 591032"/>
                <a:gd name="connsiteX11" fmla="*/ 446252 w 1084427"/>
                <a:gd name="connsiteY11" fmla="*/ 57632 h 591032"/>
                <a:gd name="connsiteX12" fmla="*/ 363702 w 1084427"/>
                <a:gd name="connsiteY12" fmla="*/ 48107 h 591032"/>
                <a:gd name="connsiteX13" fmla="*/ 322427 w 1084427"/>
                <a:gd name="connsiteY13" fmla="*/ 51282 h 591032"/>
                <a:gd name="connsiteX14" fmla="*/ 52552 w 1084427"/>
                <a:gd name="connsiteY14" fmla="*/ 482 h 591032"/>
                <a:gd name="connsiteX15" fmla="*/ 4927 w 1084427"/>
                <a:gd name="connsiteY15" fmla="*/ 60807 h 591032"/>
                <a:gd name="connsiteX0" fmla="*/ 4927 w 1084427"/>
                <a:gd name="connsiteY0" fmla="*/ 60807 h 591032"/>
                <a:gd name="connsiteX1" fmla="*/ 30327 w 1084427"/>
                <a:gd name="connsiteY1" fmla="*/ 203682 h 591032"/>
                <a:gd name="connsiteX2" fmla="*/ 259683 w 1084427"/>
                <a:gd name="connsiteY2" fmla="*/ 385391 h 591032"/>
                <a:gd name="connsiteX3" fmla="*/ 360676 w 1084427"/>
                <a:gd name="connsiteY3" fmla="*/ 412659 h 591032"/>
                <a:gd name="connsiteX4" fmla="*/ 455777 w 1084427"/>
                <a:gd name="connsiteY4" fmla="*/ 429107 h 591032"/>
                <a:gd name="connsiteX5" fmla="*/ 576427 w 1084427"/>
                <a:gd name="connsiteY5" fmla="*/ 422757 h 591032"/>
                <a:gd name="connsiteX6" fmla="*/ 852652 w 1084427"/>
                <a:gd name="connsiteY6" fmla="*/ 591032 h 591032"/>
                <a:gd name="connsiteX7" fmla="*/ 1084427 w 1084427"/>
                <a:gd name="connsiteY7" fmla="*/ 203682 h 591032"/>
                <a:gd name="connsiteX8" fmla="*/ 754227 w 1084427"/>
                <a:gd name="connsiteY8" fmla="*/ 70332 h 591032"/>
                <a:gd name="connsiteX9" fmla="*/ 665327 w 1084427"/>
                <a:gd name="connsiteY9" fmla="*/ 32232 h 591032"/>
                <a:gd name="connsiteX10" fmla="*/ 579602 w 1084427"/>
                <a:gd name="connsiteY10" fmla="*/ 38582 h 591032"/>
                <a:gd name="connsiteX11" fmla="*/ 446252 w 1084427"/>
                <a:gd name="connsiteY11" fmla="*/ 57632 h 591032"/>
                <a:gd name="connsiteX12" fmla="*/ 363702 w 1084427"/>
                <a:gd name="connsiteY12" fmla="*/ 48107 h 591032"/>
                <a:gd name="connsiteX13" fmla="*/ 322427 w 1084427"/>
                <a:gd name="connsiteY13" fmla="*/ 51282 h 591032"/>
                <a:gd name="connsiteX14" fmla="*/ 52552 w 1084427"/>
                <a:gd name="connsiteY14" fmla="*/ 482 h 591032"/>
                <a:gd name="connsiteX15" fmla="*/ 4927 w 1084427"/>
                <a:gd name="connsiteY15" fmla="*/ 60807 h 591032"/>
                <a:gd name="connsiteX0" fmla="*/ 6573 w 1086073"/>
                <a:gd name="connsiteY0" fmla="*/ 60807 h 591032"/>
                <a:gd name="connsiteX1" fmla="*/ 31973 w 1086073"/>
                <a:gd name="connsiteY1" fmla="*/ 203682 h 591032"/>
                <a:gd name="connsiteX2" fmla="*/ 291193 w 1086073"/>
                <a:gd name="connsiteY2" fmla="*/ 405183 h 591032"/>
                <a:gd name="connsiteX3" fmla="*/ 362322 w 1086073"/>
                <a:gd name="connsiteY3" fmla="*/ 412659 h 591032"/>
                <a:gd name="connsiteX4" fmla="*/ 457423 w 1086073"/>
                <a:gd name="connsiteY4" fmla="*/ 429107 h 591032"/>
                <a:gd name="connsiteX5" fmla="*/ 578073 w 1086073"/>
                <a:gd name="connsiteY5" fmla="*/ 422757 h 591032"/>
                <a:gd name="connsiteX6" fmla="*/ 854298 w 1086073"/>
                <a:gd name="connsiteY6" fmla="*/ 591032 h 591032"/>
                <a:gd name="connsiteX7" fmla="*/ 1086073 w 1086073"/>
                <a:gd name="connsiteY7" fmla="*/ 203682 h 591032"/>
                <a:gd name="connsiteX8" fmla="*/ 755873 w 1086073"/>
                <a:gd name="connsiteY8" fmla="*/ 70332 h 591032"/>
                <a:gd name="connsiteX9" fmla="*/ 666973 w 1086073"/>
                <a:gd name="connsiteY9" fmla="*/ 32232 h 591032"/>
                <a:gd name="connsiteX10" fmla="*/ 581248 w 1086073"/>
                <a:gd name="connsiteY10" fmla="*/ 38582 h 591032"/>
                <a:gd name="connsiteX11" fmla="*/ 447898 w 1086073"/>
                <a:gd name="connsiteY11" fmla="*/ 57632 h 591032"/>
                <a:gd name="connsiteX12" fmla="*/ 365348 w 1086073"/>
                <a:gd name="connsiteY12" fmla="*/ 48107 h 591032"/>
                <a:gd name="connsiteX13" fmla="*/ 324073 w 1086073"/>
                <a:gd name="connsiteY13" fmla="*/ 51282 h 591032"/>
                <a:gd name="connsiteX14" fmla="*/ 54198 w 1086073"/>
                <a:gd name="connsiteY14" fmla="*/ 482 h 591032"/>
                <a:gd name="connsiteX15" fmla="*/ 6573 w 1086073"/>
                <a:gd name="connsiteY15" fmla="*/ 60807 h 591032"/>
                <a:gd name="connsiteX0" fmla="*/ 21372 w 1100872"/>
                <a:gd name="connsiteY0" fmla="*/ 60767 h 590992"/>
                <a:gd name="connsiteX1" fmla="*/ 23526 w 1100872"/>
                <a:gd name="connsiteY1" fmla="*/ 182731 h 590992"/>
                <a:gd name="connsiteX2" fmla="*/ 305992 w 1100872"/>
                <a:gd name="connsiteY2" fmla="*/ 405143 h 590992"/>
                <a:gd name="connsiteX3" fmla="*/ 377121 w 1100872"/>
                <a:gd name="connsiteY3" fmla="*/ 412619 h 590992"/>
                <a:gd name="connsiteX4" fmla="*/ 472222 w 1100872"/>
                <a:gd name="connsiteY4" fmla="*/ 429067 h 590992"/>
                <a:gd name="connsiteX5" fmla="*/ 592872 w 1100872"/>
                <a:gd name="connsiteY5" fmla="*/ 422717 h 590992"/>
                <a:gd name="connsiteX6" fmla="*/ 869097 w 1100872"/>
                <a:gd name="connsiteY6" fmla="*/ 590992 h 590992"/>
                <a:gd name="connsiteX7" fmla="*/ 1100872 w 1100872"/>
                <a:gd name="connsiteY7" fmla="*/ 203642 h 590992"/>
                <a:gd name="connsiteX8" fmla="*/ 770672 w 1100872"/>
                <a:gd name="connsiteY8" fmla="*/ 70292 h 590992"/>
                <a:gd name="connsiteX9" fmla="*/ 681772 w 1100872"/>
                <a:gd name="connsiteY9" fmla="*/ 32192 h 590992"/>
                <a:gd name="connsiteX10" fmla="*/ 596047 w 1100872"/>
                <a:gd name="connsiteY10" fmla="*/ 38542 h 590992"/>
                <a:gd name="connsiteX11" fmla="*/ 462697 w 1100872"/>
                <a:gd name="connsiteY11" fmla="*/ 57592 h 590992"/>
                <a:gd name="connsiteX12" fmla="*/ 380147 w 1100872"/>
                <a:gd name="connsiteY12" fmla="*/ 48067 h 590992"/>
                <a:gd name="connsiteX13" fmla="*/ 338872 w 1100872"/>
                <a:gd name="connsiteY13" fmla="*/ 51242 h 590992"/>
                <a:gd name="connsiteX14" fmla="*/ 68997 w 1100872"/>
                <a:gd name="connsiteY14" fmla="*/ 442 h 590992"/>
                <a:gd name="connsiteX15" fmla="*/ 21372 w 1100872"/>
                <a:gd name="connsiteY15" fmla="*/ 60767 h 590992"/>
                <a:gd name="connsiteX0" fmla="*/ 22752 w 1102252"/>
                <a:gd name="connsiteY0" fmla="*/ 60726 h 590951"/>
                <a:gd name="connsiteX1" fmla="*/ 24906 w 1102252"/>
                <a:gd name="connsiteY1" fmla="*/ 182690 h 590951"/>
                <a:gd name="connsiteX2" fmla="*/ 307372 w 1102252"/>
                <a:gd name="connsiteY2" fmla="*/ 405102 h 590951"/>
                <a:gd name="connsiteX3" fmla="*/ 378501 w 1102252"/>
                <a:gd name="connsiteY3" fmla="*/ 412578 h 590951"/>
                <a:gd name="connsiteX4" fmla="*/ 473602 w 1102252"/>
                <a:gd name="connsiteY4" fmla="*/ 429026 h 590951"/>
                <a:gd name="connsiteX5" fmla="*/ 594252 w 1102252"/>
                <a:gd name="connsiteY5" fmla="*/ 422676 h 590951"/>
                <a:gd name="connsiteX6" fmla="*/ 870477 w 1102252"/>
                <a:gd name="connsiteY6" fmla="*/ 590951 h 590951"/>
                <a:gd name="connsiteX7" fmla="*/ 1102252 w 1102252"/>
                <a:gd name="connsiteY7" fmla="*/ 203601 h 590951"/>
                <a:gd name="connsiteX8" fmla="*/ 772052 w 1102252"/>
                <a:gd name="connsiteY8" fmla="*/ 70251 h 590951"/>
                <a:gd name="connsiteX9" fmla="*/ 683152 w 1102252"/>
                <a:gd name="connsiteY9" fmla="*/ 32151 h 590951"/>
                <a:gd name="connsiteX10" fmla="*/ 597427 w 1102252"/>
                <a:gd name="connsiteY10" fmla="*/ 38501 h 590951"/>
                <a:gd name="connsiteX11" fmla="*/ 464077 w 1102252"/>
                <a:gd name="connsiteY11" fmla="*/ 57551 h 590951"/>
                <a:gd name="connsiteX12" fmla="*/ 381527 w 1102252"/>
                <a:gd name="connsiteY12" fmla="*/ 48026 h 590951"/>
                <a:gd name="connsiteX13" fmla="*/ 340252 w 1102252"/>
                <a:gd name="connsiteY13" fmla="*/ 51201 h 590951"/>
                <a:gd name="connsiteX14" fmla="*/ 70377 w 1102252"/>
                <a:gd name="connsiteY14" fmla="*/ 401 h 590951"/>
                <a:gd name="connsiteX15" fmla="*/ 22752 w 1102252"/>
                <a:gd name="connsiteY15" fmla="*/ 60726 h 590951"/>
                <a:gd name="connsiteX0" fmla="*/ 14712 w 1109655"/>
                <a:gd name="connsiteY0" fmla="*/ 63000 h 590614"/>
                <a:gd name="connsiteX1" fmla="*/ 32309 w 1109655"/>
                <a:gd name="connsiteY1" fmla="*/ 182353 h 590614"/>
                <a:gd name="connsiteX2" fmla="*/ 314775 w 1109655"/>
                <a:gd name="connsiteY2" fmla="*/ 404765 h 590614"/>
                <a:gd name="connsiteX3" fmla="*/ 385904 w 1109655"/>
                <a:gd name="connsiteY3" fmla="*/ 412241 h 590614"/>
                <a:gd name="connsiteX4" fmla="*/ 481005 w 1109655"/>
                <a:gd name="connsiteY4" fmla="*/ 428689 h 590614"/>
                <a:gd name="connsiteX5" fmla="*/ 601655 w 1109655"/>
                <a:gd name="connsiteY5" fmla="*/ 422339 h 590614"/>
                <a:gd name="connsiteX6" fmla="*/ 877880 w 1109655"/>
                <a:gd name="connsiteY6" fmla="*/ 590614 h 590614"/>
                <a:gd name="connsiteX7" fmla="*/ 1109655 w 1109655"/>
                <a:gd name="connsiteY7" fmla="*/ 203264 h 590614"/>
                <a:gd name="connsiteX8" fmla="*/ 779455 w 1109655"/>
                <a:gd name="connsiteY8" fmla="*/ 69914 h 590614"/>
                <a:gd name="connsiteX9" fmla="*/ 690555 w 1109655"/>
                <a:gd name="connsiteY9" fmla="*/ 31814 h 590614"/>
                <a:gd name="connsiteX10" fmla="*/ 604830 w 1109655"/>
                <a:gd name="connsiteY10" fmla="*/ 38164 h 590614"/>
                <a:gd name="connsiteX11" fmla="*/ 471480 w 1109655"/>
                <a:gd name="connsiteY11" fmla="*/ 57214 h 590614"/>
                <a:gd name="connsiteX12" fmla="*/ 388930 w 1109655"/>
                <a:gd name="connsiteY12" fmla="*/ 47689 h 590614"/>
                <a:gd name="connsiteX13" fmla="*/ 347655 w 1109655"/>
                <a:gd name="connsiteY13" fmla="*/ 50864 h 590614"/>
                <a:gd name="connsiteX14" fmla="*/ 77780 w 1109655"/>
                <a:gd name="connsiteY14" fmla="*/ 64 h 590614"/>
                <a:gd name="connsiteX15" fmla="*/ 14712 w 1109655"/>
                <a:gd name="connsiteY15" fmla="*/ 63000 h 590614"/>
                <a:gd name="connsiteX0" fmla="*/ 10696 w 1115736"/>
                <a:gd name="connsiteY0" fmla="*/ 63469 h 590618"/>
                <a:gd name="connsiteX1" fmla="*/ 38390 w 1115736"/>
                <a:gd name="connsiteY1" fmla="*/ 182357 h 590618"/>
                <a:gd name="connsiteX2" fmla="*/ 320856 w 1115736"/>
                <a:gd name="connsiteY2" fmla="*/ 404769 h 590618"/>
                <a:gd name="connsiteX3" fmla="*/ 391985 w 1115736"/>
                <a:gd name="connsiteY3" fmla="*/ 412245 h 590618"/>
                <a:gd name="connsiteX4" fmla="*/ 487086 w 1115736"/>
                <a:gd name="connsiteY4" fmla="*/ 428693 h 590618"/>
                <a:gd name="connsiteX5" fmla="*/ 607736 w 1115736"/>
                <a:gd name="connsiteY5" fmla="*/ 422343 h 590618"/>
                <a:gd name="connsiteX6" fmla="*/ 883961 w 1115736"/>
                <a:gd name="connsiteY6" fmla="*/ 590618 h 590618"/>
                <a:gd name="connsiteX7" fmla="*/ 1115736 w 1115736"/>
                <a:gd name="connsiteY7" fmla="*/ 203268 h 590618"/>
                <a:gd name="connsiteX8" fmla="*/ 785536 w 1115736"/>
                <a:gd name="connsiteY8" fmla="*/ 69918 h 590618"/>
                <a:gd name="connsiteX9" fmla="*/ 696636 w 1115736"/>
                <a:gd name="connsiteY9" fmla="*/ 31818 h 590618"/>
                <a:gd name="connsiteX10" fmla="*/ 610911 w 1115736"/>
                <a:gd name="connsiteY10" fmla="*/ 38168 h 590618"/>
                <a:gd name="connsiteX11" fmla="*/ 477561 w 1115736"/>
                <a:gd name="connsiteY11" fmla="*/ 57218 h 590618"/>
                <a:gd name="connsiteX12" fmla="*/ 395011 w 1115736"/>
                <a:gd name="connsiteY12" fmla="*/ 47693 h 590618"/>
                <a:gd name="connsiteX13" fmla="*/ 353736 w 1115736"/>
                <a:gd name="connsiteY13" fmla="*/ 50868 h 590618"/>
                <a:gd name="connsiteX14" fmla="*/ 83861 w 1115736"/>
                <a:gd name="connsiteY14" fmla="*/ 68 h 590618"/>
                <a:gd name="connsiteX15" fmla="*/ 10696 w 1115736"/>
                <a:gd name="connsiteY15" fmla="*/ 63469 h 590618"/>
                <a:gd name="connsiteX0" fmla="*/ 8140 w 1113180"/>
                <a:gd name="connsiteY0" fmla="*/ 63469 h 590618"/>
                <a:gd name="connsiteX1" fmla="*/ 35834 w 1113180"/>
                <a:gd name="connsiteY1" fmla="*/ 182357 h 590618"/>
                <a:gd name="connsiteX2" fmla="*/ 318300 w 1113180"/>
                <a:gd name="connsiteY2" fmla="*/ 404769 h 590618"/>
                <a:gd name="connsiteX3" fmla="*/ 389429 w 1113180"/>
                <a:gd name="connsiteY3" fmla="*/ 412245 h 590618"/>
                <a:gd name="connsiteX4" fmla="*/ 484530 w 1113180"/>
                <a:gd name="connsiteY4" fmla="*/ 428693 h 590618"/>
                <a:gd name="connsiteX5" fmla="*/ 605180 w 1113180"/>
                <a:gd name="connsiteY5" fmla="*/ 422343 h 590618"/>
                <a:gd name="connsiteX6" fmla="*/ 881405 w 1113180"/>
                <a:gd name="connsiteY6" fmla="*/ 590618 h 590618"/>
                <a:gd name="connsiteX7" fmla="*/ 1113180 w 1113180"/>
                <a:gd name="connsiteY7" fmla="*/ 203268 h 590618"/>
                <a:gd name="connsiteX8" fmla="*/ 782980 w 1113180"/>
                <a:gd name="connsiteY8" fmla="*/ 69918 h 590618"/>
                <a:gd name="connsiteX9" fmla="*/ 694080 w 1113180"/>
                <a:gd name="connsiteY9" fmla="*/ 31818 h 590618"/>
                <a:gd name="connsiteX10" fmla="*/ 608355 w 1113180"/>
                <a:gd name="connsiteY10" fmla="*/ 38168 h 590618"/>
                <a:gd name="connsiteX11" fmla="*/ 475005 w 1113180"/>
                <a:gd name="connsiteY11" fmla="*/ 57218 h 590618"/>
                <a:gd name="connsiteX12" fmla="*/ 392455 w 1113180"/>
                <a:gd name="connsiteY12" fmla="*/ 47693 h 590618"/>
                <a:gd name="connsiteX13" fmla="*/ 351180 w 1113180"/>
                <a:gd name="connsiteY13" fmla="*/ 50868 h 590618"/>
                <a:gd name="connsiteX14" fmla="*/ 81305 w 1113180"/>
                <a:gd name="connsiteY14" fmla="*/ 68 h 590618"/>
                <a:gd name="connsiteX15" fmla="*/ 8140 w 111318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390139 w 1113890"/>
                <a:gd name="connsiteY3" fmla="*/ 412245 h 590618"/>
                <a:gd name="connsiteX4" fmla="*/ 485240 w 1113890"/>
                <a:gd name="connsiteY4" fmla="*/ 428693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485240 w 1113890"/>
                <a:gd name="connsiteY4" fmla="*/ 428693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485240 w 1113890"/>
                <a:gd name="connsiteY4" fmla="*/ 428693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485240 w 1113890"/>
                <a:gd name="connsiteY4" fmla="*/ 428693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485240 w 1113890"/>
                <a:gd name="connsiteY4" fmla="*/ 428693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508063 w 1113890"/>
                <a:gd name="connsiteY4" fmla="*/ 438496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508063 w 1113890"/>
                <a:gd name="connsiteY4" fmla="*/ 438496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8850 w 1113890"/>
                <a:gd name="connsiteY0" fmla="*/ 63469 h 590618"/>
                <a:gd name="connsiteX1" fmla="*/ 36544 w 1113890"/>
                <a:gd name="connsiteY1" fmla="*/ 182357 h 590618"/>
                <a:gd name="connsiteX2" fmla="*/ 331481 w 1113890"/>
                <a:gd name="connsiteY2" fmla="*/ 421290 h 590618"/>
                <a:gd name="connsiteX3" fmla="*/ 423143 w 1113890"/>
                <a:gd name="connsiteY3" fmla="*/ 430263 h 590618"/>
                <a:gd name="connsiteX4" fmla="*/ 512559 w 1113890"/>
                <a:gd name="connsiteY4" fmla="*/ 446430 h 590618"/>
                <a:gd name="connsiteX5" fmla="*/ 605890 w 1113890"/>
                <a:gd name="connsiteY5" fmla="*/ 422343 h 590618"/>
                <a:gd name="connsiteX6" fmla="*/ 882115 w 1113890"/>
                <a:gd name="connsiteY6" fmla="*/ 590618 h 590618"/>
                <a:gd name="connsiteX7" fmla="*/ 1113890 w 1113890"/>
                <a:gd name="connsiteY7" fmla="*/ 203268 h 590618"/>
                <a:gd name="connsiteX8" fmla="*/ 783690 w 1113890"/>
                <a:gd name="connsiteY8" fmla="*/ 69918 h 590618"/>
                <a:gd name="connsiteX9" fmla="*/ 694790 w 1113890"/>
                <a:gd name="connsiteY9" fmla="*/ 31818 h 590618"/>
                <a:gd name="connsiteX10" fmla="*/ 609065 w 1113890"/>
                <a:gd name="connsiteY10" fmla="*/ 38168 h 590618"/>
                <a:gd name="connsiteX11" fmla="*/ 475715 w 1113890"/>
                <a:gd name="connsiteY11" fmla="*/ 57218 h 590618"/>
                <a:gd name="connsiteX12" fmla="*/ 393165 w 1113890"/>
                <a:gd name="connsiteY12" fmla="*/ 47693 h 590618"/>
                <a:gd name="connsiteX13" fmla="*/ 351890 w 1113890"/>
                <a:gd name="connsiteY13" fmla="*/ 50868 h 590618"/>
                <a:gd name="connsiteX14" fmla="*/ 82015 w 1113890"/>
                <a:gd name="connsiteY14" fmla="*/ 68 h 590618"/>
                <a:gd name="connsiteX15" fmla="*/ 8850 w 1113890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420395 w 1111142"/>
                <a:gd name="connsiteY3" fmla="*/ 430263 h 590618"/>
                <a:gd name="connsiteX4" fmla="*/ 509811 w 1111142"/>
                <a:gd name="connsiteY4" fmla="*/ 446430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382975 w 1111142"/>
                <a:gd name="connsiteY3" fmla="*/ 445284 h 590618"/>
                <a:gd name="connsiteX4" fmla="*/ 509811 w 1111142"/>
                <a:gd name="connsiteY4" fmla="*/ 446430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382975 w 1111142"/>
                <a:gd name="connsiteY3" fmla="*/ 445284 h 590618"/>
                <a:gd name="connsiteX4" fmla="*/ 509811 w 1111142"/>
                <a:gd name="connsiteY4" fmla="*/ 446430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311283 w 1111142"/>
                <a:gd name="connsiteY3" fmla="*/ 408966 h 590618"/>
                <a:gd name="connsiteX4" fmla="*/ 509811 w 1111142"/>
                <a:gd name="connsiteY4" fmla="*/ 446430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407837 w 1111142"/>
                <a:gd name="connsiteY3" fmla="*/ 437355 h 590618"/>
                <a:gd name="connsiteX4" fmla="*/ 509811 w 1111142"/>
                <a:gd name="connsiteY4" fmla="*/ 446430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390189 w 1111142"/>
                <a:gd name="connsiteY3" fmla="*/ 440339 h 590618"/>
                <a:gd name="connsiteX4" fmla="*/ 509811 w 1111142"/>
                <a:gd name="connsiteY4" fmla="*/ 446430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590618"/>
                <a:gd name="connsiteX1" fmla="*/ 33796 w 1111142"/>
                <a:gd name="connsiteY1" fmla="*/ 182357 h 590618"/>
                <a:gd name="connsiteX2" fmla="*/ 277913 w 1111142"/>
                <a:gd name="connsiteY2" fmla="*/ 388896 h 590618"/>
                <a:gd name="connsiteX3" fmla="*/ 390189 w 1111142"/>
                <a:gd name="connsiteY3" fmla="*/ 440339 h 590618"/>
                <a:gd name="connsiteX4" fmla="*/ 505482 w 1111142"/>
                <a:gd name="connsiteY4" fmla="*/ 455856 h 590618"/>
                <a:gd name="connsiteX5" fmla="*/ 603142 w 1111142"/>
                <a:gd name="connsiteY5" fmla="*/ 422343 h 590618"/>
                <a:gd name="connsiteX6" fmla="*/ 879367 w 1111142"/>
                <a:gd name="connsiteY6" fmla="*/ 590618 h 590618"/>
                <a:gd name="connsiteX7" fmla="*/ 1111142 w 1111142"/>
                <a:gd name="connsiteY7" fmla="*/ 203268 h 590618"/>
                <a:gd name="connsiteX8" fmla="*/ 780942 w 1111142"/>
                <a:gd name="connsiteY8" fmla="*/ 69918 h 590618"/>
                <a:gd name="connsiteX9" fmla="*/ 692042 w 1111142"/>
                <a:gd name="connsiteY9" fmla="*/ 31818 h 590618"/>
                <a:gd name="connsiteX10" fmla="*/ 606317 w 1111142"/>
                <a:gd name="connsiteY10" fmla="*/ 38168 h 590618"/>
                <a:gd name="connsiteX11" fmla="*/ 472967 w 1111142"/>
                <a:gd name="connsiteY11" fmla="*/ 57218 h 590618"/>
                <a:gd name="connsiteX12" fmla="*/ 390417 w 1111142"/>
                <a:gd name="connsiteY12" fmla="*/ 47693 h 590618"/>
                <a:gd name="connsiteX13" fmla="*/ 349142 w 1111142"/>
                <a:gd name="connsiteY13" fmla="*/ 50868 h 590618"/>
                <a:gd name="connsiteX14" fmla="*/ 79267 w 1111142"/>
                <a:gd name="connsiteY14" fmla="*/ 68 h 590618"/>
                <a:gd name="connsiteX15" fmla="*/ 6102 w 1111142"/>
                <a:gd name="connsiteY15" fmla="*/ 63469 h 590618"/>
                <a:gd name="connsiteX0" fmla="*/ 6102 w 1111142"/>
                <a:gd name="connsiteY0" fmla="*/ 63469 h 602190"/>
                <a:gd name="connsiteX1" fmla="*/ 33796 w 1111142"/>
                <a:gd name="connsiteY1" fmla="*/ 182357 h 602190"/>
                <a:gd name="connsiteX2" fmla="*/ 277913 w 1111142"/>
                <a:gd name="connsiteY2" fmla="*/ 388896 h 602190"/>
                <a:gd name="connsiteX3" fmla="*/ 390189 w 1111142"/>
                <a:gd name="connsiteY3" fmla="*/ 440339 h 602190"/>
                <a:gd name="connsiteX4" fmla="*/ 505482 w 1111142"/>
                <a:gd name="connsiteY4" fmla="*/ 455856 h 602190"/>
                <a:gd name="connsiteX5" fmla="*/ 603142 w 1111142"/>
                <a:gd name="connsiteY5" fmla="*/ 422343 h 602190"/>
                <a:gd name="connsiteX6" fmla="*/ 869693 w 1111142"/>
                <a:gd name="connsiteY6" fmla="*/ 602190 h 602190"/>
                <a:gd name="connsiteX7" fmla="*/ 1111142 w 1111142"/>
                <a:gd name="connsiteY7" fmla="*/ 203268 h 602190"/>
                <a:gd name="connsiteX8" fmla="*/ 780942 w 1111142"/>
                <a:gd name="connsiteY8" fmla="*/ 69918 h 602190"/>
                <a:gd name="connsiteX9" fmla="*/ 692042 w 1111142"/>
                <a:gd name="connsiteY9" fmla="*/ 31818 h 602190"/>
                <a:gd name="connsiteX10" fmla="*/ 606317 w 1111142"/>
                <a:gd name="connsiteY10" fmla="*/ 38168 h 602190"/>
                <a:gd name="connsiteX11" fmla="*/ 472967 w 1111142"/>
                <a:gd name="connsiteY11" fmla="*/ 57218 h 602190"/>
                <a:gd name="connsiteX12" fmla="*/ 390417 w 1111142"/>
                <a:gd name="connsiteY12" fmla="*/ 47693 h 602190"/>
                <a:gd name="connsiteX13" fmla="*/ 349142 w 1111142"/>
                <a:gd name="connsiteY13" fmla="*/ 50868 h 602190"/>
                <a:gd name="connsiteX14" fmla="*/ 79267 w 1111142"/>
                <a:gd name="connsiteY14" fmla="*/ 68 h 602190"/>
                <a:gd name="connsiteX15" fmla="*/ 6102 w 1111142"/>
                <a:gd name="connsiteY15" fmla="*/ 63469 h 602190"/>
                <a:gd name="connsiteX0" fmla="*/ 6102 w 1093150"/>
                <a:gd name="connsiteY0" fmla="*/ 63469 h 602190"/>
                <a:gd name="connsiteX1" fmla="*/ 33796 w 1093150"/>
                <a:gd name="connsiteY1" fmla="*/ 182357 h 602190"/>
                <a:gd name="connsiteX2" fmla="*/ 277913 w 1093150"/>
                <a:gd name="connsiteY2" fmla="*/ 388896 h 602190"/>
                <a:gd name="connsiteX3" fmla="*/ 390189 w 1093150"/>
                <a:gd name="connsiteY3" fmla="*/ 440339 h 602190"/>
                <a:gd name="connsiteX4" fmla="*/ 505482 w 1093150"/>
                <a:gd name="connsiteY4" fmla="*/ 455856 h 602190"/>
                <a:gd name="connsiteX5" fmla="*/ 603142 w 1093150"/>
                <a:gd name="connsiteY5" fmla="*/ 422343 h 602190"/>
                <a:gd name="connsiteX6" fmla="*/ 869693 w 1093150"/>
                <a:gd name="connsiteY6" fmla="*/ 602190 h 602190"/>
                <a:gd name="connsiteX7" fmla="*/ 1093150 w 1093150"/>
                <a:gd name="connsiteY7" fmla="*/ 236119 h 602190"/>
                <a:gd name="connsiteX8" fmla="*/ 780942 w 1093150"/>
                <a:gd name="connsiteY8" fmla="*/ 69918 h 602190"/>
                <a:gd name="connsiteX9" fmla="*/ 692042 w 1093150"/>
                <a:gd name="connsiteY9" fmla="*/ 31818 h 602190"/>
                <a:gd name="connsiteX10" fmla="*/ 606317 w 1093150"/>
                <a:gd name="connsiteY10" fmla="*/ 38168 h 602190"/>
                <a:gd name="connsiteX11" fmla="*/ 472967 w 1093150"/>
                <a:gd name="connsiteY11" fmla="*/ 57218 h 602190"/>
                <a:gd name="connsiteX12" fmla="*/ 390417 w 1093150"/>
                <a:gd name="connsiteY12" fmla="*/ 47693 h 602190"/>
                <a:gd name="connsiteX13" fmla="*/ 349142 w 1093150"/>
                <a:gd name="connsiteY13" fmla="*/ 50868 h 602190"/>
                <a:gd name="connsiteX14" fmla="*/ 79267 w 1093150"/>
                <a:gd name="connsiteY14" fmla="*/ 68 h 602190"/>
                <a:gd name="connsiteX15" fmla="*/ 6102 w 1093150"/>
                <a:gd name="connsiteY15" fmla="*/ 63469 h 602190"/>
                <a:gd name="connsiteX0" fmla="*/ 6102 w 1093150"/>
                <a:gd name="connsiteY0" fmla="*/ 63469 h 602190"/>
                <a:gd name="connsiteX1" fmla="*/ 33796 w 1093150"/>
                <a:gd name="connsiteY1" fmla="*/ 182357 h 602190"/>
                <a:gd name="connsiteX2" fmla="*/ 277913 w 1093150"/>
                <a:gd name="connsiteY2" fmla="*/ 388896 h 602190"/>
                <a:gd name="connsiteX3" fmla="*/ 390189 w 1093150"/>
                <a:gd name="connsiteY3" fmla="*/ 440339 h 602190"/>
                <a:gd name="connsiteX4" fmla="*/ 505482 w 1093150"/>
                <a:gd name="connsiteY4" fmla="*/ 455856 h 602190"/>
                <a:gd name="connsiteX5" fmla="*/ 591474 w 1093150"/>
                <a:gd name="connsiteY5" fmla="*/ 497453 h 602190"/>
                <a:gd name="connsiteX6" fmla="*/ 869693 w 1093150"/>
                <a:gd name="connsiteY6" fmla="*/ 602190 h 602190"/>
                <a:gd name="connsiteX7" fmla="*/ 1093150 w 1093150"/>
                <a:gd name="connsiteY7" fmla="*/ 236119 h 602190"/>
                <a:gd name="connsiteX8" fmla="*/ 780942 w 1093150"/>
                <a:gd name="connsiteY8" fmla="*/ 69918 h 602190"/>
                <a:gd name="connsiteX9" fmla="*/ 692042 w 1093150"/>
                <a:gd name="connsiteY9" fmla="*/ 31818 h 602190"/>
                <a:gd name="connsiteX10" fmla="*/ 606317 w 1093150"/>
                <a:gd name="connsiteY10" fmla="*/ 38168 h 602190"/>
                <a:gd name="connsiteX11" fmla="*/ 472967 w 1093150"/>
                <a:gd name="connsiteY11" fmla="*/ 57218 h 602190"/>
                <a:gd name="connsiteX12" fmla="*/ 390417 w 1093150"/>
                <a:gd name="connsiteY12" fmla="*/ 47693 h 602190"/>
                <a:gd name="connsiteX13" fmla="*/ 349142 w 1093150"/>
                <a:gd name="connsiteY13" fmla="*/ 50868 h 602190"/>
                <a:gd name="connsiteX14" fmla="*/ 79267 w 1093150"/>
                <a:gd name="connsiteY14" fmla="*/ 68 h 602190"/>
                <a:gd name="connsiteX15" fmla="*/ 6102 w 1093150"/>
                <a:gd name="connsiteY15" fmla="*/ 63469 h 602190"/>
                <a:gd name="connsiteX0" fmla="*/ 6102 w 1093150"/>
                <a:gd name="connsiteY0" fmla="*/ 63469 h 602190"/>
                <a:gd name="connsiteX1" fmla="*/ 33796 w 1093150"/>
                <a:gd name="connsiteY1" fmla="*/ 182357 h 602190"/>
                <a:gd name="connsiteX2" fmla="*/ 277913 w 1093150"/>
                <a:gd name="connsiteY2" fmla="*/ 388896 h 602190"/>
                <a:gd name="connsiteX3" fmla="*/ 390189 w 1093150"/>
                <a:gd name="connsiteY3" fmla="*/ 440339 h 602190"/>
                <a:gd name="connsiteX4" fmla="*/ 591474 w 1093150"/>
                <a:gd name="connsiteY4" fmla="*/ 497453 h 602190"/>
                <a:gd name="connsiteX5" fmla="*/ 869693 w 1093150"/>
                <a:gd name="connsiteY5" fmla="*/ 602190 h 602190"/>
                <a:gd name="connsiteX6" fmla="*/ 1093150 w 1093150"/>
                <a:gd name="connsiteY6" fmla="*/ 236119 h 602190"/>
                <a:gd name="connsiteX7" fmla="*/ 780942 w 1093150"/>
                <a:gd name="connsiteY7" fmla="*/ 69918 h 602190"/>
                <a:gd name="connsiteX8" fmla="*/ 692042 w 1093150"/>
                <a:gd name="connsiteY8" fmla="*/ 31818 h 602190"/>
                <a:gd name="connsiteX9" fmla="*/ 606317 w 1093150"/>
                <a:gd name="connsiteY9" fmla="*/ 38168 h 602190"/>
                <a:gd name="connsiteX10" fmla="*/ 472967 w 1093150"/>
                <a:gd name="connsiteY10" fmla="*/ 57218 h 602190"/>
                <a:gd name="connsiteX11" fmla="*/ 390417 w 1093150"/>
                <a:gd name="connsiteY11" fmla="*/ 47693 h 602190"/>
                <a:gd name="connsiteX12" fmla="*/ 349142 w 1093150"/>
                <a:gd name="connsiteY12" fmla="*/ 50868 h 602190"/>
                <a:gd name="connsiteX13" fmla="*/ 79267 w 1093150"/>
                <a:gd name="connsiteY13" fmla="*/ 68 h 602190"/>
                <a:gd name="connsiteX14" fmla="*/ 6102 w 1093150"/>
                <a:gd name="connsiteY14" fmla="*/ 63469 h 602190"/>
                <a:gd name="connsiteX0" fmla="*/ 6102 w 1093150"/>
                <a:gd name="connsiteY0" fmla="*/ 63469 h 602190"/>
                <a:gd name="connsiteX1" fmla="*/ 33796 w 1093150"/>
                <a:gd name="connsiteY1" fmla="*/ 182357 h 602190"/>
                <a:gd name="connsiteX2" fmla="*/ 277913 w 1093150"/>
                <a:gd name="connsiteY2" fmla="*/ 388896 h 602190"/>
                <a:gd name="connsiteX3" fmla="*/ 390189 w 1093150"/>
                <a:gd name="connsiteY3" fmla="*/ 440339 h 602190"/>
                <a:gd name="connsiteX4" fmla="*/ 591474 w 1093150"/>
                <a:gd name="connsiteY4" fmla="*/ 497453 h 602190"/>
                <a:gd name="connsiteX5" fmla="*/ 869693 w 1093150"/>
                <a:gd name="connsiteY5" fmla="*/ 602190 h 602190"/>
                <a:gd name="connsiteX6" fmla="*/ 1093150 w 1093150"/>
                <a:gd name="connsiteY6" fmla="*/ 236119 h 602190"/>
                <a:gd name="connsiteX7" fmla="*/ 780942 w 1093150"/>
                <a:gd name="connsiteY7" fmla="*/ 69918 h 602190"/>
                <a:gd name="connsiteX8" fmla="*/ 692042 w 1093150"/>
                <a:gd name="connsiteY8" fmla="*/ 31818 h 602190"/>
                <a:gd name="connsiteX9" fmla="*/ 606317 w 1093150"/>
                <a:gd name="connsiteY9" fmla="*/ 38168 h 602190"/>
                <a:gd name="connsiteX10" fmla="*/ 472967 w 1093150"/>
                <a:gd name="connsiteY10" fmla="*/ 57218 h 602190"/>
                <a:gd name="connsiteX11" fmla="*/ 390417 w 1093150"/>
                <a:gd name="connsiteY11" fmla="*/ 47693 h 602190"/>
                <a:gd name="connsiteX12" fmla="*/ 349142 w 1093150"/>
                <a:gd name="connsiteY12" fmla="*/ 50868 h 602190"/>
                <a:gd name="connsiteX13" fmla="*/ 79267 w 1093150"/>
                <a:gd name="connsiteY13" fmla="*/ 68 h 602190"/>
                <a:gd name="connsiteX14" fmla="*/ 6102 w 1093150"/>
                <a:gd name="connsiteY14" fmla="*/ 63469 h 602190"/>
                <a:gd name="connsiteX0" fmla="*/ 6102 w 1093150"/>
                <a:gd name="connsiteY0" fmla="*/ 63469 h 602190"/>
                <a:gd name="connsiteX1" fmla="*/ 33796 w 1093150"/>
                <a:gd name="connsiteY1" fmla="*/ 182357 h 602190"/>
                <a:gd name="connsiteX2" fmla="*/ 277913 w 1093150"/>
                <a:gd name="connsiteY2" fmla="*/ 388896 h 602190"/>
                <a:gd name="connsiteX3" fmla="*/ 390189 w 1093150"/>
                <a:gd name="connsiteY3" fmla="*/ 440339 h 602190"/>
                <a:gd name="connsiteX4" fmla="*/ 584809 w 1093150"/>
                <a:gd name="connsiteY4" fmla="*/ 520251 h 602190"/>
                <a:gd name="connsiteX5" fmla="*/ 869693 w 1093150"/>
                <a:gd name="connsiteY5" fmla="*/ 602190 h 602190"/>
                <a:gd name="connsiteX6" fmla="*/ 1093150 w 1093150"/>
                <a:gd name="connsiteY6" fmla="*/ 236119 h 602190"/>
                <a:gd name="connsiteX7" fmla="*/ 780942 w 1093150"/>
                <a:gd name="connsiteY7" fmla="*/ 69918 h 602190"/>
                <a:gd name="connsiteX8" fmla="*/ 692042 w 1093150"/>
                <a:gd name="connsiteY8" fmla="*/ 31818 h 602190"/>
                <a:gd name="connsiteX9" fmla="*/ 606317 w 1093150"/>
                <a:gd name="connsiteY9" fmla="*/ 38168 h 602190"/>
                <a:gd name="connsiteX10" fmla="*/ 472967 w 1093150"/>
                <a:gd name="connsiteY10" fmla="*/ 57218 h 602190"/>
                <a:gd name="connsiteX11" fmla="*/ 390417 w 1093150"/>
                <a:gd name="connsiteY11" fmla="*/ 47693 h 602190"/>
                <a:gd name="connsiteX12" fmla="*/ 349142 w 1093150"/>
                <a:gd name="connsiteY12" fmla="*/ 50868 h 602190"/>
                <a:gd name="connsiteX13" fmla="*/ 79267 w 1093150"/>
                <a:gd name="connsiteY13" fmla="*/ 68 h 602190"/>
                <a:gd name="connsiteX14" fmla="*/ 6102 w 1093150"/>
                <a:gd name="connsiteY14" fmla="*/ 63469 h 602190"/>
                <a:gd name="connsiteX0" fmla="*/ 6102 w 1093150"/>
                <a:gd name="connsiteY0" fmla="*/ 63469 h 602190"/>
                <a:gd name="connsiteX1" fmla="*/ 33796 w 1093150"/>
                <a:gd name="connsiteY1" fmla="*/ 182357 h 602190"/>
                <a:gd name="connsiteX2" fmla="*/ 277913 w 1093150"/>
                <a:gd name="connsiteY2" fmla="*/ 388896 h 602190"/>
                <a:gd name="connsiteX3" fmla="*/ 390189 w 1093150"/>
                <a:gd name="connsiteY3" fmla="*/ 440339 h 602190"/>
                <a:gd name="connsiteX4" fmla="*/ 584809 w 1093150"/>
                <a:gd name="connsiteY4" fmla="*/ 520251 h 602190"/>
                <a:gd name="connsiteX5" fmla="*/ 869693 w 1093150"/>
                <a:gd name="connsiteY5" fmla="*/ 602190 h 602190"/>
                <a:gd name="connsiteX6" fmla="*/ 1093150 w 1093150"/>
                <a:gd name="connsiteY6" fmla="*/ 236119 h 602190"/>
                <a:gd name="connsiteX7" fmla="*/ 780942 w 1093150"/>
                <a:gd name="connsiteY7" fmla="*/ 69918 h 602190"/>
                <a:gd name="connsiteX8" fmla="*/ 692042 w 1093150"/>
                <a:gd name="connsiteY8" fmla="*/ 31818 h 602190"/>
                <a:gd name="connsiteX9" fmla="*/ 606317 w 1093150"/>
                <a:gd name="connsiteY9" fmla="*/ 38168 h 602190"/>
                <a:gd name="connsiteX10" fmla="*/ 472967 w 1093150"/>
                <a:gd name="connsiteY10" fmla="*/ 57218 h 602190"/>
                <a:gd name="connsiteX11" fmla="*/ 390417 w 1093150"/>
                <a:gd name="connsiteY11" fmla="*/ 47693 h 602190"/>
                <a:gd name="connsiteX12" fmla="*/ 349142 w 1093150"/>
                <a:gd name="connsiteY12" fmla="*/ 50868 h 602190"/>
                <a:gd name="connsiteX13" fmla="*/ 79267 w 1093150"/>
                <a:gd name="connsiteY13" fmla="*/ 68 h 602190"/>
                <a:gd name="connsiteX14" fmla="*/ 6102 w 1093150"/>
                <a:gd name="connsiteY14" fmla="*/ 63469 h 602190"/>
                <a:gd name="connsiteX0" fmla="*/ 6102 w 1093150"/>
                <a:gd name="connsiteY0" fmla="*/ 63469 h 660810"/>
                <a:gd name="connsiteX1" fmla="*/ 33796 w 1093150"/>
                <a:gd name="connsiteY1" fmla="*/ 182357 h 660810"/>
                <a:gd name="connsiteX2" fmla="*/ 277913 w 1093150"/>
                <a:gd name="connsiteY2" fmla="*/ 388896 h 660810"/>
                <a:gd name="connsiteX3" fmla="*/ 390189 w 1093150"/>
                <a:gd name="connsiteY3" fmla="*/ 440339 h 660810"/>
                <a:gd name="connsiteX4" fmla="*/ 584809 w 1093150"/>
                <a:gd name="connsiteY4" fmla="*/ 520251 h 660810"/>
                <a:gd name="connsiteX5" fmla="*/ 843408 w 1093150"/>
                <a:gd name="connsiteY5" fmla="*/ 660810 h 660810"/>
                <a:gd name="connsiteX6" fmla="*/ 1093150 w 1093150"/>
                <a:gd name="connsiteY6" fmla="*/ 236119 h 660810"/>
                <a:gd name="connsiteX7" fmla="*/ 780942 w 1093150"/>
                <a:gd name="connsiteY7" fmla="*/ 69918 h 660810"/>
                <a:gd name="connsiteX8" fmla="*/ 692042 w 1093150"/>
                <a:gd name="connsiteY8" fmla="*/ 31818 h 660810"/>
                <a:gd name="connsiteX9" fmla="*/ 606317 w 1093150"/>
                <a:gd name="connsiteY9" fmla="*/ 38168 h 660810"/>
                <a:gd name="connsiteX10" fmla="*/ 472967 w 1093150"/>
                <a:gd name="connsiteY10" fmla="*/ 57218 h 660810"/>
                <a:gd name="connsiteX11" fmla="*/ 390417 w 1093150"/>
                <a:gd name="connsiteY11" fmla="*/ 47693 h 660810"/>
                <a:gd name="connsiteX12" fmla="*/ 349142 w 1093150"/>
                <a:gd name="connsiteY12" fmla="*/ 50868 h 660810"/>
                <a:gd name="connsiteX13" fmla="*/ 79267 w 1093150"/>
                <a:gd name="connsiteY13" fmla="*/ 68 h 660810"/>
                <a:gd name="connsiteX14" fmla="*/ 6102 w 1093150"/>
                <a:gd name="connsiteY14" fmla="*/ 63469 h 660810"/>
                <a:gd name="connsiteX0" fmla="*/ 6102 w 1093150"/>
                <a:gd name="connsiteY0" fmla="*/ 63469 h 660810"/>
                <a:gd name="connsiteX1" fmla="*/ 33796 w 1093150"/>
                <a:gd name="connsiteY1" fmla="*/ 182357 h 660810"/>
                <a:gd name="connsiteX2" fmla="*/ 277913 w 1093150"/>
                <a:gd name="connsiteY2" fmla="*/ 388896 h 660810"/>
                <a:gd name="connsiteX3" fmla="*/ 390189 w 1093150"/>
                <a:gd name="connsiteY3" fmla="*/ 440339 h 660810"/>
                <a:gd name="connsiteX4" fmla="*/ 584809 w 1093150"/>
                <a:gd name="connsiteY4" fmla="*/ 520251 h 660810"/>
                <a:gd name="connsiteX5" fmla="*/ 843408 w 1093150"/>
                <a:gd name="connsiteY5" fmla="*/ 660810 h 660810"/>
                <a:gd name="connsiteX6" fmla="*/ 1093150 w 1093150"/>
                <a:gd name="connsiteY6" fmla="*/ 236119 h 660810"/>
                <a:gd name="connsiteX7" fmla="*/ 780942 w 1093150"/>
                <a:gd name="connsiteY7" fmla="*/ 69918 h 660810"/>
                <a:gd name="connsiteX8" fmla="*/ 692042 w 1093150"/>
                <a:gd name="connsiteY8" fmla="*/ 31818 h 660810"/>
                <a:gd name="connsiteX9" fmla="*/ 606317 w 1093150"/>
                <a:gd name="connsiteY9" fmla="*/ 38168 h 660810"/>
                <a:gd name="connsiteX10" fmla="*/ 472967 w 1093150"/>
                <a:gd name="connsiteY10" fmla="*/ 57218 h 660810"/>
                <a:gd name="connsiteX11" fmla="*/ 390417 w 1093150"/>
                <a:gd name="connsiteY11" fmla="*/ 47693 h 660810"/>
                <a:gd name="connsiteX12" fmla="*/ 349142 w 1093150"/>
                <a:gd name="connsiteY12" fmla="*/ 50868 h 660810"/>
                <a:gd name="connsiteX13" fmla="*/ 79267 w 1093150"/>
                <a:gd name="connsiteY13" fmla="*/ 68 h 660810"/>
                <a:gd name="connsiteX14" fmla="*/ 6102 w 1093150"/>
                <a:gd name="connsiteY14" fmla="*/ 63469 h 660810"/>
                <a:gd name="connsiteX0" fmla="*/ 6102 w 1093150"/>
                <a:gd name="connsiteY0" fmla="*/ 63469 h 642492"/>
                <a:gd name="connsiteX1" fmla="*/ 33796 w 1093150"/>
                <a:gd name="connsiteY1" fmla="*/ 182357 h 642492"/>
                <a:gd name="connsiteX2" fmla="*/ 277913 w 1093150"/>
                <a:gd name="connsiteY2" fmla="*/ 388896 h 642492"/>
                <a:gd name="connsiteX3" fmla="*/ 390189 w 1093150"/>
                <a:gd name="connsiteY3" fmla="*/ 440339 h 642492"/>
                <a:gd name="connsiteX4" fmla="*/ 584809 w 1093150"/>
                <a:gd name="connsiteY4" fmla="*/ 520251 h 642492"/>
                <a:gd name="connsiteX5" fmla="*/ 855623 w 1093150"/>
                <a:gd name="connsiteY5" fmla="*/ 642492 h 642492"/>
                <a:gd name="connsiteX6" fmla="*/ 1093150 w 1093150"/>
                <a:gd name="connsiteY6" fmla="*/ 236119 h 642492"/>
                <a:gd name="connsiteX7" fmla="*/ 780942 w 1093150"/>
                <a:gd name="connsiteY7" fmla="*/ 69918 h 642492"/>
                <a:gd name="connsiteX8" fmla="*/ 692042 w 1093150"/>
                <a:gd name="connsiteY8" fmla="*/ 31818 h 642492"/>
                <a:gd name="connsiteX9" fmla="*/ 606317 w 1093150"/>
                <a:gd name="connsiteY9" fmla="*/ 38168 h 642492"/>
                <a:gd name="connsiteX10" fmla="*/ 472967 w 1093150"/>
                <a:gd name="connsiteY10" fmla="*/ 57218 h 642492"/>
                <a:gd name="connsiteX11" fmla="*/ 390417 w 1093150"/>
                <a:gd name="connsiteY11" fmla="*/ 47693 h 642492"/>
                <a:gd name="connsiteX12" fmla="*/ 349142 w 1093150"/>
                <a:gd name="connsiteY12" fmla="*/ 50868 h 642492"/>
                <a:gd name="connsiteX13" fmla="*/ 79267 w 1093150"/>
                <a:gd name="connsiteY13" fmla="*/ 68 h 642492"/>
                <a:gd name="connsiteX14" fmla="*/ 6102 w 1093150"/>
                <a:gd name="connsiteY14" fmla="*/ 63469 h 642492"/>
                <a:gd name="connsiteX0" fmla="*/ 6102 w 1093150"/>
                <a:gd name="connsiteY0" fmla="*/ 63469 h 642492"/>
                <a:gd name="connsiteX1" fmla="*/ 33796 w 1093150"/>
                <a:gd name="connsiteY1" fmla="*/ 182357 h 642492"/>
                <a:gd name="connsiteX2" fmla="*/ 277913 w 1093150"/>
                <a:gd name="connsiteY2" fmla="*/ 388896 h 642492"/>
                <a:gd name="connsiteX3" fmla="*/ 390189 w 1093150"/>
                <a:gd name="connsiteY3" fmla="*/ 440339 h 642492"/>
                <a:gd name="connsiteX4" fmla="*/ 584809 w 1093150"/>
                <a:gd name="connsiteY4" fmla="*/ 520251 h 642492"/>
                <a:gd name="connsiteX5" fmla="*/ 855623 w 1093150"/>
                <a:gd name="connsiteY5" fmla="*/ 642492 h 642492"/>
                <a:gd name="connsiteX6" fmla="*/ 1093150 w 1093150"/>
                <a:gd name="connsiteY6" fmla="*/ 236119 h 642492"/>
                <a:gd name="connsiteX7" fmla="*/ 780942 w 1093150"/>
                <a:gd name="connsiteY7" fmla="*/ 69918 h 642492"/>
                <a:gd name="connsiteX8" fmla="*/ 692042 w 1093150"/>
                <a:gd name="connsiteY8" fmla="*/ 31818 h 642492"/>
                <a:gd name="connsiteX9" fmla="*/ 606317 w 1093150"/>
                <a:gd name="connsiteY9" fmla="*/ 38168 h 642492"/>
                <a:gd name="connsiteX10" fmla="*/ 472967 w 1093150"/>
                <a:gd name="connsiteY10" fmla="*/ 57218 h 642492"/>
                <a:gd name="connsiteX11" fmla="*/ 390417 w 1093150"/>
                <a:gd name="connsiteY11" fmla="*/ 47693 h 642492"/>
                <a:gd name="connsiteX12" fmla="*/ 349142 w 1093150"/>
                <a:gd name="connsiteY12" fmla="*/ 50868 h 642492"/>
                <a:gd name="connsiteX13" fmla="*/ 79267 w 1093150"/>
                <a:gd name="connsiteY13" fmla="*/ 68 h 642492"/>
                <a:gd name="connsiteX14" fmla="*/ 6102 w 1093150"/>
                <a:gd name="connsiteY14" fmla="*/ 63469 h 642492"/>
                <a:gd name="connsiteX0" fmla="*/ 6102 w 1093150"/>
                <a:gd name="connsiteY0" fmla="*/ 63469 h 642492"/>
                <a:gd name="connsiteX1" fmla="*/ 33796 w 1093150"/>
                <a:gd name="connsiteY1" fmla="*/ 182357 h 642492"/>
                <a:gd name="connsiteX2" fmla="*/ 277913 w 1093150"/>
                <a:gd name="connsiteY2" fmla="*/ 388896 h 642492"/>
                <a:gd name="connsiteX3" fmla="*/ 390189 w 1093150"/>
                <a:gd name="connsiteY3" fmla="*/ 440339 h 642492"/>
                <a:gd name="connsiteX4" fmla="*/ 584809 w 1093150"/>
                <a:gd name="connsiteY4" fmla="*/ 520251 h 642492"/>
                <a:gd name="connsiteX5" fmla="*/ 855623 w 1093150"/>
                <a:gd name="connsiteY5" fmla="*/ 642492 h 642492"/>
                <a:gd name="connsiteX6" fmla="*/ 1093150 w 1093150"/>
                <a:gd name="connsiteY6" fmla="*/ 236119 h 642492"/>
                <a:gd name="connsiteX7" fmla="*/ 780942 w 1093150"/>
                <a:gd name="connsiteY7" fmla="*/ 69918 h 642492"/>
                <a:gd name="connsiteX8" fmla="*/ 692042 w 1093150"/>
                <a:gd name="connsiteY8" fmla="*/ 31818 h 642492"/>
                <a:gd name="connsiteX9" fmla="*/ 594841 w 1093150"/>
                <a:gd name="connsiteY9" fmla="*/ 61779 h 642492"/>
                <a:gd name="connsiteX10" fmla="*/ 472967 w 1093150"/>
                <a:gd name="connsiteY10" fmla="*/ 57218 h 642492"/>
                <a:gd name="connsiteX11" fmla="*/ 390417 w 1093150"/>
                <a:gd name="connsiteY11" fmla="*/ 47693 h 642492"/>
                <a:gd name="connsiteX12" fmla="*/ 349142 w 1093150"/>
                <a:gd name="connsiteY12" fmla="*/ 50868 h 642492"/>
                <a:gd name="connsiteX13" fmla="*/ 79267 w 1093150"/>
                <a:gd name="connsiteY13" fmla="*/ 68 h 642492"/>
                <a:gd name="connsiteX14" fmla="*/ 6102 w 1093150"/>
                <a:gd name="connsiteY14" fmla="*/ 63469 h 642492"/>
                <a:gd name="connsiteX0" fmla="*/ 6102 w 1093150"/>
                <a:gd name="connsiteY0" fmla="*/ 63469 h 642492"/>
                <a:gd name="connsiteX1" fmla="*/ 33796 w 1093150"/>
                <a:gd name="connsiteY1" fmla="*/ 182357 h 642492"/>
                <a:gd name="connsiteX2" fmla="*/ 277913 w 1093150"/>
                <a:gd name="connsiteY2" fmla="*/ 388896 h 642492"/>
                <a:gd name="connsiteX3" fmla="*/ 390189 w 1093150"/>
                <a:gd name="connsiteY3" fmla="*/ 440339 h 642492"/>
                <a:gd name="connsiteX4" fmla="*/ 584809 w 1093150"/>
                <a:gd name="connsiteY4" fmla="*/ 520251 h 642492"/>
                <a:gd name="connsiteX5" fmla="*/ 855623 w 1093150"/>
                <a:gd name="connsiteY5" fmla="*/ 642492 h 642492"/>
                <a:gd name="connsiteX6" fmla="*/ 1093150 w 1093150"/>
                <a:gd name="connsiteY6" fmla="*/ 236119 h 642492"/>
                <a:gd name="connsiteX7" fmla="*/ 780942 w 1093150"/>
                <a:gd name="connsiteY7" fmla="*/ 69918 h 642492"/>
                <a:gd name="connsiteX8" fmla="*/ 695922 w 1093150"/>
                <a:gd name="connsiteY8" fmla="*/ 77212 h 642492"/>
                <a:gd name="connsiteX9" fmla="*/ 594841 w 1093150"/>
                <a:gd name="connsiteY9" fmla="*/ 61779 h 642492"/>
                <a:gd name="connsiteX10" fmla="*/ 472967 w 1093150"/>
                <a:gd name="connsiteY10" fmla="*/ 57218 h 642492"/>
                <a:gd name="connsiteX11" fmla="*/ 390417 w 1093150"/>
                <a:gd name="connsiteY11" fmla="*/ 47693 h 642492"/>
                <a:gd name="connsiteX12" fmla="*/ 349142 w 1093150"/>
                <a:gd name="connsiteY12" fmla="*/ 50868 h 642492"/>
                <a:gd name="connsiteX13" fmla="*/ 79267 w 1093150"/>
                <a:gd name="connsiteY13" fmla="*/ 68 h 642492"/>
                <a:gd name="connsiteX14" fmla="*/ 6102 w 1093150"/>
                <a:gd name="connsiteY14" fmla="*/ 63469 h 642492"/>
                <a:gd name="connsiteX0" fmla="*/ 6102 w 1093150"/>
                <a:gd name="connsiteY0" fmla="*/ 63469 h 642492"/>
                <a:gd name="connsiteX1" fmla="*/ 33796 w 1093150"/>
                <a:gd name="connsiteY1" fmla="*/ 182357 h 642492"/>
                <a:gd name="connsiteX2" fmla="*/ 277913 w 1093150"/>
                <a:gd name="connsiteY2" fmla="*/ 388896 h 642492"/>
                <a:gd name="connsiteX3" fmla="*/ 390189 w 1093150"/>
                <a:gd name="connsiteY3" fmla="*/ 440339 h 642492"/>
                <a:gd name="connsiteX4" fmla="*/ 584809 w 1093150"/>
                <a:gd name="connsiteY4" fmla="*/ 520251 h 642492"/>
                <a:gd name="connsiteX5" fmla="*/ 855623 w 1093150"/>
                <a:gd name="connsiteY5" fmla="*/ 642492 h 642492"/>
                <a:gd name="connsiteX6" fmla="*/ 1093150 w 1093150"/>
                <a:gd name="connsiteY6" fmla="*/ 236119 h 642492"/>
                <a:gd name="connsiteX7" fmla="*/ 838854 w 1093150"/>
                <a:gd name="connsiteY7" fmla="*/ 149518 h 642492"/>
                <a:gd name="connsiteX8" fmla="*/ 695922 w 1093150"/>
                <a:gd name="connsiteY8" fmla="*/ 77212 h 642492"/>
                <a:gd name="connsiteX9" fmla="*/ 594841 w 1093150"/>
                <a:gd name="connsiteY9" fmla="*/ 61779 h 642492"/>
                <a:gd name="connsiteX10" fmla="*/ 472967 w 1093150"/>
                <a:gd name="connsiteY10" fmla="*/ 57218 h 642492"/>
                <a:gd name="connsiteX11" fmla="*/ 390417 w 1093150"/>
                <a:gd name="connsiteY11" fmla="*/ 47693 h 642492"/>
                <a:gd name="connsiteX12" fmla="*/ 349142 w 1093150"/>
                <a:gd name="connsiteY12" fmla="*/ 50868 h 642492"/>
                <a:gd name="connsiteX13" fmla="*/ 79267 w 1093150"/>
                <a:gd name="connsiteY13" fmla="*/ 68 h 642492"/>
                <a:gd name="connsiteX14" fmla="*/ 6102 w 1093150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38854 w 1074269"/>
                <a:gd name="connsiteY7" fmla="*/ 149518 h 642492"/>
                <a:gd name="connsiteX8" fmla="*/ 695922 w 1074269"/>
                <a:gd name="connsiteY8" fmla="*/ 77212 h 642492"/>
                <a:gd name="connsiteX9" fmla="*/ 594841 w 1074269"/>
                <a:gd name="connsiteY9" fmla="*/ 61779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38854 w 1074269"/>
                <a:gd name="connsiteY7" fmla="*/ 149518 h 642492"/>
                <a:gd name="connsiteX8" fmla="*/ 695922 w 1074269"/>
                <a:gd name="connsiteY8" fmla="*/ 77212 h 642492"/>
                <a:gd name="connsiteX9" fmla="*/ 594841 w 1074269"/>
                <a:gd name="connsiteY9" fmla="*/ 61779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38854 w 1074269"/>
                <a:gd name="connsiteY7" fmla="*/ 149518 h 642492"/>
                <a:gd name="connsiteX8" fmla="*/ 695922 w 1074269"/>
                <a:gd name="connsiteY8" fmla="*/ 77212 h 642492"/>
                <a:gd name="connsiteX9" fmla="*/ 594841 w 1074269"/>
                <a:gd name="connsiteY9" fmla="*/ 61779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38854 w 1074269"/>
                <a:gd name="connsiteY7" fmla="*/ 149518 h 642492"/>
                <a:gd name="connsiteX8" fmla="*/ 731264 w 1074269"/>
                <a:gd name="connsiteY8" fmla="*/ 101033 h 642492"/>
                <a:gd name="connsiteX9" fmla="*/ 594841 w 1074269"/>
                <a:gd name="connsiteY9" fmla="*/ 61779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38854 w 1074269"/>
                <a:gd name="connsiteY7" fmla="*/ 149518 h 642492"/>
                <a:gd name="connsiteX8" fmla="*/ 731264 w 1074269"/>
                <a:gd name="connsiteY8" fmla="*/ 101033 h 642492"/>
                <a:gd name="connsiteX9" fmla="*/ 611494 w 1074269"/>
                <a:gd name="connsiteY9" fmla="*/ 7521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38854 w 1074269"/>
                <a:gd name="connsiteY7" fmla="*/ 149518 h 642492"/>
                <a:gd name="connsiteX8" fmla="*/ 731264 w 1074269"/>
                <a:gd name="connsiteY8" fmla="*/ 101033 h 642492"/>
                <a:gd name="connsiteX9" fmla="*/ 602610 w 1074269"/>
                <a:gd name="connsiteY9" fmla="*/ 8213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46624 w 1074269"/>
                <a:gd name="connsiteY7" fmla="*/ 169875 h 642492"/>
                <a:gd name="connsiteX8" fmla="*/ 731264 w 1074269"/>
                <a:gd name="connsiteY8" fmla="*/ 101033 h 642492"/>
                <a:gd name="connsiteX9" fmla="*/ 602610 w 1074269"/>
                <a:gd name="connsiteY9" fmla="*/ 8213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46624 w 1074269"/>
                <a:gd name="connsiteY7" fmla="*/ 169875 h 642492"/>
                <a:gd name="connsiteX8" fmla="*/ 719605 w 1074269"/>
                <a:gd name="connsiteY8" fmla="*/ 105713 h 642492"/>
                <a:gd name="connsiteX9" fmla="*/ 602610 w 1074269"/>
                <a:gd name="connsiteY9" fmla="*/ 8213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46624 w 1074269"/>
                <a:gd name="connsiteY7" fmla="*/ 169875 h 642492"/>
                <a:gd name="connsiteX8" fmla="*/ 719605 w 1074269"/>
                <a:gd name="connsiteY8" fmla="*/ 105713 h 642492"/>
                <a:gd name="connsiteX9" fmla="*/ 602610 w 1074269"/>
                <a:gd name="connsiteY9" fmla="*/ 8213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46624 w 1074269"/>
                <a:gd name="connsiteY7" fmla="*/ 169875 h 642492"/>
                <a:gd name="connsiteX8" fmla="*/ 719605 w 1074269"/>
                <a:gd name="connsiteY8" fmla="*/ 105713 h 642492"/>
                <a:gd name="connsiteX9" fmla="*/ 602610 w 1074269"/>
                <a:gd name="connsiteY9" fmla="*/ 8213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74269"/>
                <a:gd name="connsiteY0" fmla="*/ 63469 h 642492"/>
                <a:gd name="connsiteX1" fmla="*/ 33796 w 1074269"/>
                <a:gd name="connsiteY1" fmla="*/ 182357 h 642492"/>
                <a:gd name="connsiteX2" fmla="*/ 277913 w 1074269"/>
                <a:gd name="connsiteY2" fmla="*/ 388896 h 642492"/>
                <a:gd name="connsiteX3" fmla="*/ 390189 w 1074269"/>
                <a:gd name="connsiteY3" fmla="*/ 440339 h 642492"/>
                <a:gd name="connsiteX4" fmla="*/ 584809 w 1074269"/>
                <a:gd name="connsiteY4" fmla="*/ 520251 h 642492"/>
                <a:gd name="connsiteX5" fmla="*/ 855623 w 1074269"/>
                <a:gd name="connsiteY5" fmla="*/ 642492 h 642492"/>
                <a:gd name="connsiteX6" fmla="*/ 1074269 w 1074269"/>
                <a:gd name="connsiteY6" fmla="*/ 277235 h 642492"/>
                <a:gd name="connsiteX7" fmla="*/ 846624 w 1074269"/>
                <a:gd name="connsiteY7" fmla="*/ 169875 h 642492"/>
                <a:gd name="connsiteX8" fmla="*/ 719605 w 1074269"/>
                <a:gd name="connsiteY8" fmla="*/ 105713 h 642492"/>
                <a:gd name="connsiteX9" fmla="*/ 602610 w 1074269"/>
                <a:gd name="connsiteY9" fmla="*/ 82136 h 642492"/>
                <a:gd name="connsiteX10" fmla="*/ 472967 w 1074269"/>
                <a:gd name="connsiteY10" fmla="*/ 57218 h 642492"/>
                <a:gd name="connsiteX11" fmla="*/ 390417 w 1074269"/>
                <a:gd name="connsiteY11" fmla="*/ 47693 h 642492"/>
                <a:gd name="connsiteX12" fmla="*/ 349142 w 1074269"/>
                <a:gd name="connsiteY12" fmla="*/ 50868 h 642492"/>
                <a:gd name="connsiteX13" fmla="*/ 79267 w 1074269"/>
                <a:gd name="connsiteY13" fmla="*/ 68 h 642492"/>
                <a:gd name="connsiteX14" fmla="*/ 6102 w 1074269"/>
                <a:gd name="connsiteY14" fmla="*/ 63469 h 642492"/>
                <a:gd name="connsiteX0" fmla="*/ 6102 w 1055945"/>
                <a:gd name="connsiteY0" fmla="*/ 63469 h 642492"/>
                <a:gd name="connsiteX1" fmla="*/ 33796 w 1055945"/>
                <a:gd name="connsiteY1" fmla="*/ 182357 h 642492"/>
                <a:gd name="connsiteX2" fmla="*/ 277913 w 1055945"/>
                <a:gd name="connsiteY2" fmla="*/ 388896 h 642492"/>
                <a:gd name="connsiteX3" fmla="*/ 390189 w 1055945"/>
                <a:gd name="connsiteY3" fmla="*/ 440339 h 642492"/>
                <a:gd name="connsiteX4" fmla="*/ 584809 w 1055945"/>
                <a:gd name="connsiteY4" fmla="*/ 520251 h 642492"/>
                <a:gd name="connsiteX5" fmla="*/ 855623 w 1055945"/>
                <a:gd name="connsiteY5" fmla="*/ 642492 h 642492"/>
                <a:gd name="connsiteX6" fmla="*/ 1055945 w 1055945"/>
                <a:gd name="connsiteY6" fmla="*/ 304713 h 642492"/>
                <a:gd name="connsiteX7" fmla="*/ 846624 w 1055945"/>
                <a:gd name="connsiteY7" fmla="*/ 169875 h 642492"/>
                <a:gd name="connsiteX8" fmla="*/ 719605 w 1055945"/>
                <a:gd name="connsiteY8" fmla="*/ 105713 h 642492"/>
                <a:gd name="connsiteX9" fmla="*/ 602610 w 1055945"/>
                <a:gd name="connsiteY9" fmla="*/ 82136 h 642492"/>
                <a:gd name="connsiteX10" fmla="*/ 472967 w 1055945"/>
                <a:gd name="connsiteY10" fmla="*/ 57218 h 642492"/>
                <a:gd name="connsiteX11" fmla="*/ 390417 w 1055945"/>
                <a:gd name="connsiteY11" fmla="*/ 47693 h 642492"/>
                <a:gd name="connsiteX12" fmla="*/ 349142 w 1055945"/>
                <a:gd name="connsiteY12" fmla="*/ 50868 h 642492"/>
                <a:gd name="connsiteX13" fmla="*/ 79267 w 1055945"/>
                <a:gd name="connsiteY13" fmla="*/ 68 h 642492"/>
                <a:gd name="connsiteX14" fmla="*/ 6102 w 1055945"/>
                <a:gd name="connsiteY14" fmla="*/ 63469 h 642492"/>
                <a:gd name="connsiteX0" fmla="*/ 6102 w 1055945"/>
                <a:gd name="connsiteY0" fmla="*/ 63469 h 642492"/>
                <a:gd name="connsiteX1" fmla="*/ 33796 w 1055945"/>
                <a:gd name="connsiteY1" fmla="*/ 182357 h 642492"/>
                <a:gd name="connsiteX2" fmla="*/ 277913 w 1055945"/>
                <a:gd name="connsiteY2" fmla="*/ 388896 h 642492"/>
                <a:gd name="connsiteX3" fmla="*/ 390189 w 1055945"/>
                <a:gd name="connsiteY3" fmla="*/ 440339 h 642492"/>
                <a:gd name="connsiteX4" fmla="*/ 584809 w 1055945"/>
                <a:gd name="connsiteY4" fmla="*/ 520251 h 642492"/>
                <a:gd name="connsiteX5" fmla="*/ 855623 w 1055945"/>
                <a:gd name="connsiteY5" fmla="*/ 642492 h 642492"/>
                <a:gd name="connsiteX6" fmla="*/ 1055945 w 1055945"/>
                <a:gd name="connsiteY6" fmla="*/ 304713 h 642492"/>
                <a:gd name="connsiteX7" fmla="*/ 846624 w 1055945"/>
                <a:gd name="connsiteY7" fmla="*/ 169875 h 642492"/>
                <a:gd name="connsiteX8" fmla="*/ 719605 w 1055945"/>
                <a:gd name="connsiteY8" fmla="*/ 105713 h 642492"/>
                <a:gd name="connsiteX9" fmla="*/ 602610 w 1055945"/>
                <a:gd name="connsiteY9" fmla="*/ 82136 h 642492"/>
                <a:gd name="connsiteX10" fmla="*/ 472967 w 1055945"/>
                <a:gd name="connsiteY10" fmla="*/ 57218 h 642492"/>
                <a:gd name="connsiteX11" fmla="*/ 390417 w 1055945"/>
                <a:gd name="connsiteY11" fmla="*/ 47693 h 642492"/>
                <a:gd name="connsiteX12" fmla="*/ 349142 w 1055945"/>
                <a:gd name="connsiteY12" fmla="*/ 50868 h 642492"/>
                <a:gd name="connsiteX13" fmla="*/ 79267 w 1055945"/>
                <a:gd name="connsiteY13" fmla="*/ 68 h 642492"/>
                <a:gd name="connsiteX14" fmla="*/ 6102 w 1055945"/>
                <a:gd name="connsiteY14" fmla="*/ 63469 h 642492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6624 w 1055945"/>
                <a:gd name="connsiteY7" fmla="*/ 169875 h 659384"/>
                <a:gd name="connsiteX8" fmla="*/ 719605 w 1055945"/>
                <a:gd name="connsiteY8" fmla="*/ 105713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6624 w 1055945"/>
                <a:gd name="connsiteY7" fmla="*/ 169875 h 659384"/>
                <a:gd name="connsiteX8" fmla="*/ 719605 w 1055945"/>
                <a:gd name="connsiteY8" fmla="*/ 105713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6624 w 1055945"/>
                <a:gd name="connsiteY7" fmla="*/ 169875 h 659384"/>
                <a:gd name="connsiteX8" fmla="*/ 719605 w 1055945"/>
                <a:gd name="connsiteY8" fmla="*/ 105713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3292 w 1055945"/>
                <a:gd name="connsiteY7" fmla="*/ 181273 h 659384"/>
                <a:gd name="connsiteX8" fmla="*/ 719605 w 1055945"/>
                <a:gd name="connsiteY8" fmla="*/ 105713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3292 w 1055945"/>
                <a:gd name="connsiteY7" fmla="*/ 181273 h 659384"/>
                <a:gd name="connsiteX8" fmla="*/ 719605 w 1055945"/>
                <a:gd name="connsiteY8" fmla="*/ 105713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3292 w 1055945"/>
                <a:gd name="connsiteY7" fmla="*/ 181273 h 659384"/>
                <a:gd name="connsiteX8" fmla="*/ 716272 w 1055945"/>
                <a:gd name="connsiteY8" fmla="*/ 117112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6102 w 1055945"/>
                <a:gd name="connsiteY0" fmla="*/ 63469 h 659384"/>
                <a:gd name="connsiteX1" fmla="*/ 33796 w 1055945"/>
                <a:gd name="connsiteY1" fmla="*/ 182357 h 659384"/>
                <a:gd name="connsiteX2" fmla="*/ 277913 w 1055945"/>
                <a:gd name="connsiteY2" fmla="*/ 388896 h 659384"/>
                <a:gd name="connsiteX3" fmla="*/ 390189 w 1055945"/>
                <a:gd name="connsiteY3" fmla="*/ 440339 h 659384"/>
                <a:gd name="connsiteX4" fmla="*/ 584809 w 1055945"/>
                <a:gd name="connsiteY4" fmla="*/ 520251 h 659384"/>
                <a:gd name="connsiteX5" fmla="*/ 835820 w 1055945"/>
                <a:gd name="connsiteY5" fmla="*/ 659384 h 659384"/>
                <a:gd name="connsiteX6" fmla="*/ 1055945 w 1055945"/>
                <a:gd name="connsiteY6" fmla="*/ 304713 h 659384"/>
                <a:gd name="connsiteX7" fmla="*/ 843292 w 1055945"/>
                <a:gd name="connsiteY7" fmla="*/ 181273 h 659384"/>
                <a:gd name="connsiteX8" fmla="*/ 720344 w 1055945"/>
                <a:gd name="connsiteY8" fmla="*/ 111005 h 659384"/>
                <a:gd name="connsiteX9" fmla="*/ 602610 w 1055945"/>
                <a:gd name="connsiteY9" fmla="*/ 82136 h 659384"/>
                <a:gd name="connsiteX10" fmla="*/ 472967 w 1055945"/>
                <a:gd name="connsiteY10" fmla="*/ 57218 h 659384"/>
                <a:gd name="connsiteX11" fmla="*/ 390417 w 1055945"/>
                <a:gd name="connsiteY11" fmla="*/ 47693 h 659384"/>
                <a:gd name="connsiteX12" fmla="*/ 349142 w 1055945"/>
                <a:gd name="connsiteY12" fmla="*/ 50868 h 659384"/>
                <a:gd name="connsiteX13" fmla="*/ 79267 w 1055945"/>
                <a:gd name="connsiteY13" fmla="*/ 68 h 659384"/>
                <a:gd name="connsiteX14" fmla="*/ 6102 w 1055945"/>
                <a:gd name="connsiteY14" fmla="*/ 63469 h 659384"/>
                <a:gd name="connsiteX0" fmla="*/ 1055945 w 1055945"/>
                <a:gd name="connsiteY0" fmla="*/ 304713 h 708415"/>
                <a:gd name="connsiteX1" fmla="*/ 843292 w 1055945"/>
                <a:gd name="connsiteY1" fmla="*/ 181273 h 708415"/>
                <a:gd name="connsiteX2" fmla="*/ 720344 w 1055945"/>
                <a:gd name="connsiteY2" fmla="*/ 111005 h 708415"/>
                <a:gd name="connsiteX3" fmla="*/ 602610 w 1055945"/>
                <a:gd name="connsiteY3" fmla="*/ 82136 h 708415"/>
                <a:gd name="connsiteX4" fmla="*/ 472967 w 1055945"/>
                <a:gd name="connsiteY4" fmla="*/ 57218 h 708415"/>
                <a:gd name="connsiteX5" fmla="*/ 390417 w 1055945"/>
                <a:gd name="connsiteY5" fmla="*/ 47693 h 708415"/>
                <a:gd name="connsiteX6" fmla="*/ 349142 w 1055945"/>
                <a:gd name="connsiteY6" fmla="*/ 50868 h 708415"/>
                <a:gd name="connsiteX7" fmla="*/ 79267 w 1055945"/>
                <a:gd name="connsiteY7" fmla="*/ 68 h 708415"/>
                <a:gd name="connsiteX8" fmla="*/ 6102 w 1055945"/>
                <a:gd name="connsiteY8" fmla="*/ 63469 h 708415"/>
                <a:gd name="connsiteX9" fmla="*/ 33796 w 1055945"/>
                <a:gd name="connsiteY9" fmla="*/ 182357 h 708415"/>
                <a:gd name="connsiteX10" fmla="*/ 277913 w 1055945"/>
                <a:gd name="connsiteY10" fmla="*/ 388896 h 708415"/>
                <a:gd name="connsiteX11" fmla="*/ 390189 w 1055945"/>
                <a:gd name="connsiteY11" fmla="*/ 440339 h 708415"/>
                <a:gd name="connsiteX12" fmla="*/ 584809 w 1055945"/>
                <a:gd name="connsiteY12" fmla="*/ 520251 h 708415"/>
                <a:gd name="connsiteX13" fmla="*/ 880393 w 1055945"/>
                <a:gd name="connsiteY13" fmla="*/ 708415 h 708415"/>
                <a:gd name="connsiteX0" fmla="*/ 1055945 w 1055945"/>
                <a:gd name="connsiteY0" fmla="*/ 304713 h 665214"/>
                <a:gd name="connsiteX1" fmla="*/ 843292 w 1055945"/>
                <a:gd name="connsiteY1" fmla="*/ 181273 h 665214"/>
                <a:gd name="connsiteX2" fmla="*/ 720344 w 1055945"/>
                <a:gd name="connsiteY2" fmla="*/ 111005 h 665214"/>
                <a:gd name="connsiteX3" fmla="*/ 602610 w 1055945"/>
                <a:gd name="connsiteY3" fmla="*/ 82136 h 665214"/>
                <a:gd name="connsiteX4" fmla="*/ 472967 w 1055945"/>
                <a:gd name="connsiteY4" fmla="*/ 57218 h 665214"/>
                <a:gd name="connsiteX5" fmla="*/ 390417 w 1055945"/>
                <a:gd name="connsiteY5" fmla="*/ 47693 h 665214"/>
                <a:gd name="connsiteX6" fmla="*/ 349142 w 1055945"/>
                <a:gd name="connsiteY6" fmla="*/ 50868 h 665214"/>
                <a:gd name="connsiteX7" fmla="*/ 79267 w 1055945"/>
                <a:gd name="connsiteY7" fmla="*/ 68 h 665214"/>
                <a:gd name="connsiteX8" fmla="*/ 6102 w 1055945"/>
                <a:gd name="connsiteY8" fmla="*/ 63469 h 665214"/>
                <a:gd name="connsiteX9" fmla="*/ 33796 w 1055945"/>
                <a:gd name="connsiteY9" fmla="*/ 182357 h 665214"/>
                <a:gd name="connsiteX10" fmla="*/ 277913 w 1055945"/>
                <a:gd name="connsiteY10" fmla="*/ 388896 h 665214"/>
                <a:gd name="connsiteX11" fmla="*/ 390189 w 1055945"/>
                <a:gd name="connsiteY11" fmla="*/ 440339 h 665214"/>
                <a:gd name="connsiteX12" fmla="*/ 584809 w 1055945"/>
                <a:gd name="connsiteY12" fmla="*/ 520251 h 665214"/>
                <a:gd name="connsiteX13" fmla="*/ 876572 w 1055945"/>
                <a:gd name="connsiteY13" fmla="*/ 665214 h 665214"/>
                <a:gd name="connsiteX0" fmla="*/ 1055945 w 1055945"/>
                <a:gd name="connsiteY0" fmla="*/ 304713 h 665214"/>
                <a:gd name="connsiteX1" fmla="*/ 843292 w 1055945"/>
                <a:gd name="connsiteY1" fmla="*/ 181273 h 665214"/>
                <a:gd name="connsiteX2" fmla="*/ 720344 w 1055945"/>
                <a:gd name="connsiteY2" fmla="*/ 111005 h 665214"/>
                <a:gd name="connsiteX3" fmla="*/ 602610 w 1055945"/>
                <a:gd name="connsiteY3" fmla="*/ 82136 h 665214"/>
                <a:gd name="connsiteX4" fmla="*/ 472967 w 1055945"/>
                <a:gd name="connsiteY4" fmla="*/ 57218 h 665214"/>
                <a:gd name="connsiteX5" fmla="*/ 390417 w 1055945"/>
                <a:gd name="connsiteY5" fmla="*/ 47693 h 665214"/>
                <a:gd name="connsiteX6" fmla="*/ 349142 w 1055945"/>
                <a:gd name="connsiteY6" fmla="*/ 50868 h 665214"/>
                <a:gd name="connsiteX7" fmla="*/ 79267 w 1055945"/>
                <a:gd name="connsiteY7" fmla="*/ 68 h 665214"/>
                <a:gd name="connsiteX8" fmla="*/ 6102 w 1055945"/>
                <a:gd name="connsiteY8" fmla="*/ 63469 h 665214"/>
                <a:gd name="connsiteX9" fmla="*/ 33796 w 1055945"/>
                <a:gd name="connsiteY9" fmla="*/ 182357 h 665214"/>
                <a:gd name="connsiteX10" fmla="*/ 277913 w 1055945"/>
                <a:gd name="connsiteY10" fmla="*/ 388896 h 665214"/>
                <a:gd name="connsiteX11" fmla="*/ 390189 w 1055945"/>
                <a:gd name="connsiteY11" fmla="*/ 440339 h 665214"/>
                <a:gd name="connsiteX12" fmla="*/ 584809 w 1055945"/>
                <a:gd name="connsiteY12" fmla="*/ 520251 h 665214"/>
                <a:gd name="connsiteX13" fmla="*/ 876572 w 1055945"/>
                <a:gd name="connsiteY13" fmla="*/ 665214 h 665214"/>
                <a:gd name="connsiteX0" fmla="*/ 1055945 w 1055945"/>
                <a:gd name="connsiteY0" fmla="*/ 304713 h 665214"/>
                <a:gd name="connsiteX1" fmla="*/ 843292 w 1055945"/>
                <a:gd name="connsiteY1" fmla="*/ 181273 h 665214"/>
                <a:gd name="connsiteX2" fmla="*/ 720344 w 1055945"/>
                <a:gd name="connsiteY2" fmla="*/ 111005 h 665214"/>
                <a:gd name="connsiteX3" fmla="*/ 602610 w 1055945"/>
                <a:gd name="connsiteY3" fmla="*/ 82136 h 665214"/>
                <a:gd name="connsiteX4" fmla="*/ 472967 w 1055945"/>
                <a:gd name="connsiteY4" fmla="*/ 57218 h 665214"/>
                <a:gd name="connsiteX5" fmla="*/ 390417 w 1055945"/>
                <a:gd name="connsiteY5" fmla="*/ 47693 h 665214"/>
                <a:gd name="connsiteX6" fmla="*/ 349142 w 1055945"/>
                <a:gd name="connsiteY6" fmla="*/ 50868 h 665214"/>
                <a:gd name="connsiteX7" fmla="*/ 79267 w 1055945"/>
                <a:gd name="connsiteY7" fmla="*/ 68 h 665214"/>
                <a:gd name="connsiteX8" fmla="*/ 6102 w 1055945"/>
                <a:gd name="connsiteY8" fmla="*/ 63469 h 665214"/>
                <a:gd name="connsiteX9" fmla="*/ 33796 w 1055945"/>
                <a:gd name="connsiteY9" fmla="*/ 182357 h 665214"/>
                <a:gd name="connsiteX10" fmla="*/ 277913 w 1055945"/>
                <a:gd name="connsiteY10" fmla="*/ 388896 h 665214"/>
                <a:gd name="connsiteX11" fmla="*/ 390189 w 1055945"/>
                <a:gd name="connsiteY11" fmla="*/ 440339 h 665214"/>
                <a:gd name="connsiteX12" fmla="*/ 584809 w 1055945"/>
                <a:gd name="connsiteY12" fmla="*/ 520251 h 665214"/>
                <a:gd name="connsiteX13" fmla="*/ 876572 w 1055945"/>
                <a:gd name="connsiteY13" fmla="*/ 665214 h 665214"/>
                <a:gd name="connsiteX0" fmla="*/ 1055945 w 1055945"/>
                <a:gd name="connsiteY0" fmla="*/ 304713 h 671071"/>
                <a:gd name="connsiteX1" fmla="*/ 843292 w 1055945"/>
                <a:gd name="connsiteY1" fmla="*/ 181273 h 671071"/>
                <a:gd name="connsiteX2" fmla="*/ 720344 w 1055945"/>
                <a:gd name="connsiteY2" fmla="*/ 111005 h 671071"/>
                <a:gd name="connsiteX3" fmla="*/ 602610 w 1055945"/>
                <a:gd name="connsiteY3" fmla="*/ 82136 h 671071"/>
                <a:gd name="connsiteX4" fmla="*/ 472967 w 1055945"/>
                <a:gd name="connsiteY4" fmla="*/ 57218 h 671071"/>
                <a:gd name="connsiteX5" fmla="*/ 390417 w 1055945"/>
                <a:gd name="connsiteY5" fmla="*/ 47693 h 671071"/>
                <a:gd name="connsiteX6" fmla="*/ 349142 w 1055945"/>
                <a:gd name="connsiteY6" fmla="*/ 50868 h 671071"/>
                <a:gd name="connsiteX7" fmla="*/ 79267 w 1055945"/>
                <a:gd name="connsiteY7" fmla="*/ 68 h 671071"/>
                <a:gd name="connsiteX8" fmla="*/ 6102 w 1055945"/>
                <a:gd name="connsiteY8" fmla="*/ 63469 h 671071"/>
                <a:gd name="connsiteX9" fmla="*/ 33796 w 1055945"/>
                <a:gd name="connsiteY9" fmla="*/ 182357 h 671071"/>
                <a:gd name="connsiteX10" fmla="*/ 277913 w 1055945"/>
                <a:gd name="connsiteY10" fmla="*/ 388896 h 671071"/>
                <a:gd name="connsiteX11" fmla="*/ 390189 w 1055945"/>
                <a:gd name="connsiteY11" fmla="*/ 440339 h 671071"/>
                <a:gd name="connsiteX12" fmla="*/ 584809 w 1055945"/>
                <a:gd name="connsiteY12" fmla="*/ 520251 h 671071"/>
                <a:gd name="connsiteX13" fmla="*/ 870747 w 1055945"/>
                <a:gd name="connsiteY13" fmla="*/ 671071 h 671071"/>
                <a:gd name="connsiteX0" fmla="*/ 1055945 w 1055945"/>
                <a:gd name="connsiteY0" fmla="*/ 304713 h 671071"/>
                <a:gd name="connsiteX1" fmla="*/ 843292 w 1055945"/>
                <a:gd name="connsiteY1" fmla="*/ 181273 h 671071"/>
                <a:gd name="connsiteX2" fmla="*/ 720344 w 1055945"/>
                <a:gd name="connsiteY2" fmla="*/ 111005 h 671071"/>
                <a:gd name="connsiteX3" fmla="*/ 602610 w 1055945"/>
                <a:gd name="connsiteY3" fmla="*/ 82136 h 671071"/>
                <a:gd name="connsiteX4" fmla="*/ 472967 w 1055945"/>
                <a:gd name="connsiteY4" fmla="*/ 57218 h 671071"/>
                <a:gd name="connsiteX5" fmla="*/ 390417 w 1055945"/>
                <a:gd name="connsiteY5" fmla="*/ 47693 h 671071"/>
                <a:gd name="connsiteX6" fmla="*/ 349142 w 1055945"/>
                <a:gd name="connsiteY6" fmla="*/ 50868 h 671071"/>
                <a:gd name="connsiteX7" fmla="*/ 79267 w 1055945"/>
                <a:gd name="connsiteY7" fmla="*/ 68 h 671071"/>
                <a:gd name="connsiteX8" fmla="*/ 6102 w 1055945"/>
                <a:gd name="connsiteY8" fmla="*/ 63469 h 671071"/>
                <a:gd name="connsiteX9" fmla="*/ 33796 w 1055945"/>
                <a:gd name="connsiteY9" fmla="*/ 182357 h 671071"/>
                <a:gd name="connsiteX10" fmla="*/ 277913 w 1055945"/>
                <a:gd name="connsiteY10" fmla="*/ 388896 h 671071"/>
                <a:gd name="connsiteX11" fmla="*/ 390189 w 1055945"/>
                <a:gd name="connsiteY11" fmla="*/ 440339 h 671071"/>
                <a:gd name="connsiteX12" fmla="*/ 584809 w 1055945"/>
                <a:gd name="connsiteY12" fmla="*/ 520251 h 671071"/>
                <a:gd name="connsiteX13" fmla="*/ 870747 w 1055945"/>
                <a:gd name="connsiteY13" fmla="*/ 671071 h 67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945" h="671071">
                  <a:moveTo>
                    <a:pt x="1055945" y="304713"/>
                  </a:moveTo>
                  <a:lnTo>
                    <a:pt x="843292" y="181273"/>
                  </a:lnTo>
                  <a:cubicBezTo>
                    <a:pt x="787359" y="148988"/>
                    <a:pt x="760458" y="127528"/>
                    <a:pt x="720344" y="111005"/>
                  </a:cubicBezTo>
                  <a:cubicBezTo>
                    <a:pt x="680230" y="94482"/>
                    <a:pt x="643839" y="91100"/>
                    <a:pt x="602610" y="82136"/>
                  </a:cubicBezTo>
                  <a:cubicBezTo>
                    <a:pt x="561381" y="73172"/>
                    <a:pt x="508332" y="62958"/>
                    <a:pt x="472967" y="57218"/>
                  </a:cubicBezTo>
                  <a:cubicBezTo>
                    <a:pt x="437602" y="51478"/>
                    <a:pt x="424284" y="55101"/>
                    <a:pt x="390417" y="47693"/>
                  </a:cubicBezTo>
                  <a:lnTo>
                    <a:pt x="349142" y="50868"/>
                  </a:lnTo>
                  <a:cubicBezTo>
                    <a:pt x="300459" y="45047"/>
                    <a:pt x="136440" y="-2032"/>
                    <a:pt x="79267" y="68"/>
                  </a:cubicBezTo>
                  <a:cubicBezTo>
                    <a:pt x="22094" y="2168"/>
                    <a:pt x="12575" y="49421"/>
                    <a:pt x="6102" y="63469"/>
                  </a:cubicBezTo>
                  <a:cubicBezTo>
                    <a:pt x="-371" y="77517"/>
                    <a:pt x="-11506" y="128119"/>
                    <a:pt x="33796" y="182357"/>
                  </a:cubicBezTo>
                  <a:cubicBezTo>
                    <a:pt x="79098" y="236595"/>
                    <a:pt x="218514" y="345899"/>
                    <a:pt x="277913" y="388896"/>
                  </a:cubicBezTo>
                  <a:cubicBezTo>
                    <a:pt x="337312" y="431893"/>
                    <a:pt x="360663" y="443477"/>
                    <a:pt x="390189" y="440339"/>
                  </a:cubicBezTo>
                  <a:cubicBezTo>
                    <a:pt x="452254" y="475736"/>
                    <a:pt x="494530" y="489610"/>
                    <a:pt x="584809" y="520251"/>
                  </a:cubicBezTo>
                  <a:cubicBezTo>
                    <a:pt x="672086" y="574022"/>
                    <a:pt x="771088" y="631077"/>
                    <a:pt x="870747" y="671071"/>
                  </a:cubicBezTo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>
            <a:xfrm rot="19424280">
              <a:off x="5446013" y="5270105"/>
              <a:ext cx="637520" cy="170892"/>
            </a:xfrm>
            <a:custGeom>
              <a:avLst/>
              <a:gdLst>
                <a:gd name="connsiteX0" fmla="*/ 0 w 260350"/>
                <a:gd name="connsiteY0" fmla="*/ 0 h 82550"/>
                <a:gd name="connsiteX1" fmla="*/ 31750 w 260350"/>
                <a:gd name="connsiteY1" fmla="*/ 82550 h 82550"/>
                <a:gd name="connsiteX2" fmla="*/ 250825 w 260350"/>
                <a:gd name="connsiteY2" fmla="*/ 76200 h 82550"/>
                <a:gd name="connsiteX3" fmla="*/ 260350 w 260350"/>
                <a:gd name="connsiteY3" fmla="*/ 44450 h 82550"/>
                <a:gd name="connsiteX4" fmla="*/ 0 w 260350"/>
                <a:gd name="connsiteY4" fmla="*/ 0 h 82550"/>
                <a:gd name="connsiteX0" fmla="*/ 17992 w 278342"/>
                <a:gd name="connsiteY0" fmla="*/ 708 h 83258"/>
                <a:gd name="connsiteX1" fmla="*/ 49742 w 278342"/>
                <a:gd name="connsiteY1" fmla="*/ 83258 h 83258"/>
                <a:gd name="connsiteX2" fmla="*/ 268817 w 278342"/>
                <a:gd name="connsiteY2" fmla="*/ 76908 h 83258"/>
                <a:gd name="connsiteX3" fmla="*/ 278342 w 278342"/>
                <a:gd name="connsiteY3" fmla="*/ 45158 h 83258"/>
                <a:gd name="connsiteX4" fmla="*/ 17992 w 278342"/>
                <a:gd name="connsiteY4" fmla="*/ 708 h 83258"/>
                <a:gd name="connsiteX0" fmla="*/ 26497 w 286847"/>
                <a:gd name="connsiteY0" fmla="*/ 708 h 83300"/>
                <a:gd name="connsiteX1" fmla="*/ 58247 w 286847"/>
                <a:gd name="connsiteY1" fmla="*/ 83258 h 83300"/>
                <a:gd name="connsiteX2" fmla="*/ 277322 w 286847"/>
                <a:gd name="connsiteY2" fmla="*/ 76908 h 83300"/>
                <a:gd name="connsiteX3" fmla="*/ 286847 w 286847"/>
                <a:gd name="connsiteY3" fmla="*/ 45158 h 83300"/>
                <a:gd name="connsiteX4" fmla="*/ 26497 w 286847"/>
                <a:gd name="connsiteY4" fmla="*/ 708 h 83300"/>
                <a:gd name="connsiteX0" fmla="*/ 26497 w 312645"/>
                <a:gd name="connsiteY0" fmla="*/ 708 h 83300"/>
                <a:gd name="connsiteX1" fmla="*/ 58247 w 312645"/>
                <a:gd name="connsiteY1" fmla="*/ 83258 h 83300"/>
                <a:gd name="connsiteX2" fmla="*/ 277322 w 312645"/>
                <a:gd name="connsiteY2" fmla="*/ 76908 h 83300"/>
                <a:gd name="connsiteX3" fmla="*/ 286847 w 312645"/>
                <a:gd name="connsiteY3" fmla="*/ 45158 h 83300"/>
                <a:gd name="connsiteX4" fmla="*/ 26497 w 312645"/>
                <a:gd name="connsiteY4" fmla="*/ 708 h 83300"/>
                <a:gd name="connsiteX0" fmla="*/ 26497 w 325264"/>
                <a:gd name="connsiteY0" fmla="*/ 708 h 83300"/>
                <a:gd name="connsiteX1" fmla="*/ 58247 w 325264"/>
                <a:gd name="connsiteY1" fmla="*/ 83258 h 83300"/>
                <a:gd name="connsiteX2" fmla="*/ 277322 w 325264"/>
                <a:gd name="connsiteY2" fmla="*/ 76908 h 83300"/>
                <a:gd name="connsiteX3" fmla="*/ 286847 w 325264"/>
                <a:gd name="connsiteY3" fmla="*/ 45158 h 83300"/>
                <a:gd name="connsiteX4" fmla="*/ 26497 w 325264"/>
                <a:gd name="connsiteY4" fmla="*/ 708 h 83300"/>
                <a:gd name="connsiteX0" fmla="*/ 18110 w 318802"/>
                <a:gd name="connsiteY0" fmla="*/ 1428 h 217328"/>
                <a:gd name="connsiteX1" fmla="*/ 49860 w 318802"/>
                <a:gd name="connsiteY1" fmla="*/ 83978 h 217328"/>
                <a:gd name="connsiteX2" fmla="*/ 272110 w 318802"/>
                <a:gd name="connsiteY2" fmla="*/ 217328 h 217328"/>
                <a:gd name="connsiteX3" fmla="*/ 278460 w 318802"/>
                <a:gd name="connsiteY3" fmla="*/ 45878 h 217328"/>
                <a:gd name="connsiteX4" fmla="*/ 18110 w 318802"/>
                <a:gd name="connsiteY4" fmla="*/ 1428 h 217328"/>
                <a:gd name="connsiteX0" fmla="*/ 19755 w 323048"/>
                <a:gd name="connsiteY0" fmla="*/ 461 h 216489"/>
                <a:gd name="connsiteX1" fmla="*/ 51505 w 323048"/>
                <a:gd name="connsiteY1" fmla="*/ 83011 h 216489"/>
                <a:gd name="connsiteX2" fmla="*/ 273755 w 323048"/>
                <a:gd name="connsiteY2" fmla="*/ 216361 h 216489"/>
                <a:gd name="connsiteX3" fmla="*/ 302330 w 323048"/>
                <a:gd name="connsiteY3" fmla="*/ 57611 h 216489"/>
                <a:gd name="connsiteX4" fmla="*/ 19755 w 323048"/>
                <a:gd name="connsiteY4" fmla="*/ 461 h 216489"/>
                <a:gd name="connsiteX0" fmla="*/ 19755 w 318819"/>
                <a:gd name="connsiteY0" fmla="*/ 283 h 216311"/>
                <a:gd name="connsiteX1" fmla="*/ 51505 w 318819"/>
                <a:gd name="connsiteY1" fmla="*/ 82833 h 216311"/>
                <a:gd name="connsiteX2" fmla="*/ 273755 w 318819"/>
                <a:gd name="connsiteY2" fmla="*/ 216183 h 216311"/>
                <a:gd name="connsiteX3" fmla="*/ 302330 w 318819"/>
                <a:gd name="connsiteY3" fmla="*/ 57433 h 216311"/>
                <a:gd name="connsiteX4" fmla="*/ 19755 w 318819"/>
                <a:gd name="connsiteY4" fmla="*/ 283 h 216311"/>
                <a:gd name="connsiteX0" fmla="*/ 19066 w 316676"/>
                <a:gd name="connsiteY0" fmla="*/ 271 h 93162"/>
                <a:gd name="connsiteX1" fmla="*/ 50816 w 316676"/>
                <a:gd name="connsiteY1" fmla="*/ 82821 h 93162"/>
                <a:gd name="connsiteX2" fmla="*/ 254016 w 316676"/>
                <a:gd name="connsiteY2" fmla="*/ 89171 h 93162"/>
                <a:gd name="connsiteX3" fmla="*/ 301641 w 316676"/>
                <a:gd name="connsiteY3" fmla="*/ 57421 h 93162"/>
                <a:gd name="connsiteX4" fmla="*/ 19066 w 316676"/>
                <a:gd name="connsiteY4" fmla="*/ 271 h 93162"/>
                <a:gd name="connsiteX0" fmla="*/ 16255 w 313614"/>
                <a:gd name="connsiteY0" fmla="*/ 212 h 91633"/>
                <a:gd name="connsiteX1" fmla="*/ 57530 w 313614"/>
                <a:gd name="connsiteY1" fmla="*/ 79587 h 91633"/>
                <a:gd name="connsiteX2" fmla="*/ 251205 w 313614"/>
                <a:gd name="connsiteY2" fmla="*/ 89112 h 91633"/>
                <a:gd name="connsiteX3" fmla="*/ 298830 w 313614"/>
                <a:gd name="connsiteY3" fmla="*/ 57362 h 91633"/>
                <a:gd name="connsiteX4" fmla="*/ 16255 w 313614"/>
                <a:gd name="connsiteY4" fmla="*/ 212 h 91633"/>
                <a:gd name="connsiteX0" fmla="*/ 13797 w 311156"/>
                <a:gd name="connsiteY0" fmla="*/ 212 h 91633"/>
                <a:gd name="connsiteX1" fmla="*/ 55072 w 311156"/>
                <a:gd name="connsiteY1" fmla="*/ 79587 h 91633"/>
                <a:gd name="connsiteX2" fmla="*/ 248747 w 311156"/>
                <a:gd name="connsiteY2" fmla="*/ 89112 h 91633"/>
                <a:gd name="connsiteX3" fmla="*/ 296372 w 311156"/>
                <a:gd name="connsiteY3" fmla="*/ 57362 h 91633"/>
                <a:gd name="connsiteX4" fmla="*/ 13797 w 311156"/>
                <a:gd name="connsiteY4" fmla="*/ 212 h 91633"/>
                <a:gd name="connsiteX0" fmla="*/ 19415 w 299763"/>
                <a:gd name="connsiteY0" fmla="*/ 212 h 91633"/>
                <a:gd name="connsiteX1" fmla="*/ 44815 w 299763"/>
                <a:gd name="connsiteY1" fmla="*/ 79587 h 91633"/>
                <a:gd name="connsiteX2" fmla="*/ 238490 w 299763"/>
                <a:gd name="connsiteY2" fmla="*/ 89112 h 91633"/>
                <a:gd name="connsiteX3" fmla="*/ 286115 w 299763"/>
                <a:gd name="connsiteY3" fmla="*/ 57362 h 91633"/>
                <a:gd name="connsiteX4" fmla="*/ 19415 w 299763"/>
                <a:gd name="connsiteY4" fmla="*/ 212 h 91633"/>
                <a:gd name="connsiteX0" fmla="*/ 16809 w 310766"/>
                <a:gd name="connsiteY0" fmla="*/ 212 h 91633"/>
                <a:gd name="connsiteX1" fmla="*/ 54909 w 310766"/>
                <a:gd name="connsiteY1" fmla="*/ 79587 h 91633"/>
                <a:gd name="connsiteX2" fmla="*/ 248584 w 310766"/>
                <a:gd name="connsiteY2" fmla="*/ 89112 h 91633"/>
                <a:gd name="connsiteX3" fmla="*/ 296209 w 310766"/>
                <a:gd name="connsiteY3" fmla="*/ 57362 h 91633"/>
                <a:gd name="connsiteX4" fmla="*/ 16809 w 310766"/>
                <a:gd name="connsiteY4" fmla="*/ 212 h 91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766" h="91633">
                  <a:moveTo>
                    <a:pt x="16809" y="212"/>
                  </a:moveTo>
                  <a:cubicBezTo>
                    <a:pt x="-23408" y="3916"/>
                    <a:pt x="16280" y="64770"/>
                    <a:pt x="54909" y="79587"/>
                  </a:cubicBezTo>
                  <a:cubicBezTo>
                    <a:pt x="93538" y="94404"/>
                    <a:pt x="208367" y="92816"/>
                    <a:pt x="248584" y="89112"/>
                  </a:cubicBezTo>
                  <a:cubicBezTo>
                    <a:pt x="288801" y="85408"/>
                    <a:pt x="334838" y="72179"/>
                    <a:pt x="296209" y="57362"/>
                  </a:cubicBezTo>
                  <a:cubicBezTo>
                    <a:pt x="257580" y="42545"/>
                    <a:pt x="57026" y="-3492"/>
                    <a:pt x="16809" y="212"/>
                  </a:cubicBezTo>
                  <a:close/>
                </a:path>
              </a:pathLst>
            </a:custGeom>
            <a:solidFill>
              <a:schemeClr val="bg1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 rot="19424280">
              <a:off x="6430314" y="5551734"/>
              <a:ext cx="28339" cy="213164"/>
            </a:xfrm>
            <a:custGeom>
              <a:avLst/>
              <a:gdLst>
                <a:gd name="connsiteX0" fmla="*/ 3175 w 3175"/>
                <a:gd name="connsiteY0" fmla="*/ 114300 h 114300"/>
                <a:gd name="connsiteX1" fmla="*/ 0 w 3175"/>
                <a:gd name="connsiteY1" fmla="*/ 0 h 114300"/>
                <a:gd name="connsiteX0" fmla="*/ 21329 w 21329"/>
                <a:gd name="connsiteY0" fmla="*/ 10000 h 10000"/>
                <a:gd name="connsiteX1" fmla="*/ 11329 w 21329"/>
                <a:gd name="connsiteY1" fmla="*/ 0 h 10000"/>
                <a:gd name="connsiteX0" fmla="*/ 31263 w 31263"/>
                <a:gd name="connsiteY0" fmla="*/ 10000 h 10000"/>
                <a:gd name="connsiteX1" fmla="*/ 21263 w 31263"/>
                <a:gd name="connsiteY1" fmla="*/ 0 h 10000"/>
                <a:gd name="connsiteX0" fmla="*/ 14910 w 33524"/>
                <a:gd name="connsiteY0" fmla="*/ 10000 h 10000"/>
                <a:gd name="connsiteX1" fmla="*/ 4910 w 33524"/>
                <a:gd name="connsiteY1" fmla="*/ 0 h 10000"/>
                <a:gd name="connsiteX0" fmla="*/ 10000 w 43508"/>
                <a:gd name="connsiteY0" fmla="*/ 10000 h 10000"/>
                <a:gd name="connsiteX1" fmla="*/ 0 w 43508"/>
                <a:gd name="connsiteY1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508" h="10000">
                  <a:moveTo>
                    <a:pt x="10000" y="10000"/>
                  </a:moveTo>
                  <a:cubicBezTo>
                    <a:pt x="66668" y="6945"/>
                    <a:pt x="43332" y="4166"/>
                    <a:pt x="0" y="0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9424280">
              <a:off x="6790559" y="5255585"/>
              <a:ext cx="57896" cy="396721"/>
            </a:xfrm>
            <a:custGeom>
              <a:avLst/>
              <a:gdLst>
                <a:gd name="connsiteX0" fmla="*/ 0 w 22225"/>
                <a:gd name="connsiteY0" fmla="*/ 212725 h 212725"/>
                <a:gd name="connsiteX1" fmla="*/ 22225 w 22225"/>
                <a:gd name="connsiteY1" fmla="*/ 0 h 212725"/>
                <a:gd name="connsiteX0" fmla="*/ 5319 w 27544"/>
                <a:gd name="connsiteY0" fmla="*/ 212725 h 212725"/>
                <a:gd name="connsiteX1" fmla="*/ 27544 w 27544"/>
                <a:gd name="connsiteY1" fmla="*/ 0 h 212725"/>
                <a:gd name="connsiteX0" fmla="*/ 0 w 22225"/>
                <a:gd name="connsiteY0" fmla="*/ 212725 h 212725"/>
                <a:gd name="connsiteX1" fmla="*/ 22225 w 22225"/>
                <a:gd name="connsiteY1" fmla="*/ 0 h 212725"/>
                <a:gd name="connsiteX0" fmla="*/ 0 w 28222"/>
                <a:gd name="connsiteY0" fmla="*/ 212725 h 212725"/>
                <a:gd name="connsiteX1" fmla="*/ 22225 w 28222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222" h="212725">
                  <a:moveTo>
                    <a:pt x="0" y="212725"/>
                  </a:moveTo>
                  <a:cubicBezTo>
                    <a:pt x="29633" y="141817"/>
                    <a:pt x="33867" y="74083"/>
                    <a:pt x="22225" y="0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9424280">
              <a:off x="7078358" y="5034081"/>
              <a:ext cx="91187" cy="266456"/>
            </a:xfrm>
            <a:custGeom>
              <a:avLst/>
              <a:gdLst>
                <a:gd name="connsiteX0" fmla="*/ 0 w 44450"/>
                <a:gd name="connsiteY0" fmla="*/ 142875 h 142875"/>
                <a:gd name="connsiteX1" fmla="*/ 44450 w 44450"/>
                <a:gd name="connsiteY1" fmla="*/ 0 h 142875"/>
                <a:gd name="connsiteX0" fmla="*/ 0 w 44450"/>
                <a:gd name="connsiteY0" fmla="*/ 142875 h 142875"/>
                <a:gd name="connsiteX1" fmla="*/ 44450 w 44450"/>
                <a:gd name="connsiteY1" fmla="*/ 0 h 142875"/>
                <a:gd name="connsiteX0" fmla="*/ 0 w 44450"/>
                <a:gd name="connsiteY0" fmla="*/ 142875 h 142875"/>
                <a:gd name="connsiteX1" fmla="*/ 44450 w 44450"/>
                <a:gd name="connsiteY1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50" h="142875">
                  <a:moveTo>
                    <a:pt x="0" y="142875"/>
                  </a:moveTo>
                  <a:cubicBezTo>
                    <a:pt x="27517" y="95250"/>
                    <a:pt x="35983" y="47625"/>
                    <a:pt x="44450" y="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5543589" y="6157496"/>
              <a:ext cx="92983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5645500" y="6104998"/>
              <a:ext cx="646533" cy="410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≫</a:t>
              </a:r>
              <a:r>
                <a:rPr lang="en-US" dirty="0"/>
                <a:t> w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5546216" y="5788353"/>
              <a:ext cx="927211" cy="19605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4921200" y="5788353"/>
              <a:ext cx="2772000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921200" y="5984413"/>
              <a:ext cx="2772000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5543589" y="2863223"/>
              <a:ext cx="0" cy="3652485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6473427" y="2783330"/>
              <a:ext cx="0" cy="3727704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90"/>
          <p:cNvGrpSpPr/>
          <p:nvPr/>
        </p:nvGrpSpPr>
        <p:grpSpPr>
          <a:xfrm>
            <a:off x="1497338" y="1364544"/>
            <a:ext cx="2779839" cy="2521414"/>
            <a:chOff x="1023662" y="948198"/>
            <a:chExt cx="2492410" cy="2260706"/>
          </a:xfrm>
        </p:grpSpPr>
        <p:grpSp>
          <p:nvGrpSpPr>
            <p:cNvPr id="92" name="Group 91"/>
            <p:cNvGrpSpPr/>
            <p:nvPr/>
          </p:nvGrpSpPr>
          <p:grpSpPr>
            <a:xfrm>
              <a:off x="1502905" y="948198"/>
              <a:ext cx="1718081" cy="1522869"/>
              <a:chOff x="2760015" y="2359025"/>
              <a:chExt cx="851368" cy="754634"/>
            </a:xfrm>
          </p:grpSpPr>
          <p:sp>
            <p:nvSpPr>
              <p:cNvPr id="100" name="Freeform 99"/>
              <p:cNvSpPr/>
              <p:nvPr/>
            </p:nvSpPr>
            <p:spPr>
              <a:xfrm>
                <a:off x="2764127" y="2359025"/>
                <a:ext cx="847256" cy="754634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845848 w 880125"/>
                  <a:gd name="connsiteY0" fmla="*/ 0 h 799084"/>
                  <a:gd name="connsiteX1" fmla="*/ 712498 w 880125"/>
                  <a:gd name="connsiteY1" fmla="*/ 44450 h 799084"/>
                  <a:gd name="connsiteX2" fmla="*/ 537873 w 880125"/>
                  <a:gd name="connsiteY2" fmla="*/ 139700 h 799084"/>
                  <a:gd name="connsiteX3" fmla="*/ 325148 w 880125"/>
                  <a:gd name="connsiteY3" fmla="*/ 196850 h 799084"/>
                  <a:gd name="connsiteX4" fmla="*/ 210848 w 880125"/>
                  <a:gd name="connsiteY4" fmla="*/ 234950 h 799084"/>
                  <a:gd name="connsiteX5" fmla="*/ 156873 w 880125"/>
                  <a:gd name="connsiteY5" fmla="*/ 311150 h 799084"/>
                  <a:gd name="connsiteX6" fmla="*/ 134648 w 880125"/>
                  <a:gd name="connsiteY6" fmla="*/ 425450 h 799084"/>
                  <a:gd name="connsiteX7" fmla="*/ 67973 w 880125"/>
                  <a:gd name="connsiteY7" fmla="*/ 555625 h 799084"/>
                  <a:gd name="connsiteX8" fmla="*/ 29873 w 880125"/>
                  <a:gd name="connsiteY8" fmla="*/ 609600 h 799084"/>
                  <a:gd name="connsiteX9" fmla="*/ 4473 w 880125"/>
                  <a:gd name="connsiteY9" fmla="*/ 698500 h 799084"/>
                  <a:gd name="connsiteX10" fmla="*/ 121948 w 880125"/>
                  <a:gd name="connsiteY10" fmla="*/ 796925 h 799084"/>
                  <a:gd name="connsiteX11" fmla="*/ 210848 w 880125"/>
                  <a:gd name="connsiteY11" fmla="*/ 781050 h 799084"/>
                  <a:gd name="connsiteX12" fmla="*/ 290223 w 880125"/>
                  <a:gd name="connsiteY12" fmla="*/ 736600 h 799084"/>
                  <a:gd name="connsiteX13" fmla="*/ 363248 w 880125"/>
                  <a:gd name="connsiteY13" fmla="*/ 704850 h 799084"/>
                  <a:gd name="connsiteX14" fmla="*/ 404523 w 880125"/>
                  <a:gd name="connsiteY14" fmla="*/ 660400 h 799084"/>
                  <a:gd name="connsiteX15" fmla="*/ 493423 w 880125"/>
                  <a:gd name="connsiteY15" fmla="*/ 530225 h 799084"/>
                  <a:gd name="connsiteX16" fmla="*/ 715673 w 880125"/>
                  <a:gd name="connsiteY16" fmla="*/ 454025 h 799084"/>
                  <a:gd name="connsiteX17" fmla="*/ 880125 w 880125"/>
                  <a:gd name="connsiteY17" fmla="*/ 485127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712498 w 847256"/>
                  <a:gd name="connsiteY0" fmla="*/ 0 h 754634"/>
                  <a:gd name="connsiteX1" fmla="*/ 537873 w 847256"/>
                  <a:gd name="connsiteY1" fmla="*/ 95250 h 754634"/>
                  <a:gd name="connsiteX2" fmla="*/ 325148 w 847256"/>
                  <a:gd name="connsiteY2" fmla="*/ 152400 h 754634"/>
                  <a:gd name="connsiteX3" fmla="*/ 210848 w 847256"/>
                  <a:gd name="connsiteY3" fmla="*/ 190500 h 754634"/>
                  <a:gd name="connsiteX4" fmla="*/ 156873 w 847256"/>
                  <a:gd name="connsiteY4" fmla="*/ 266700 h 754634"/>
                  <a:gd name="connsiteX5" fmla="*/ 134648 w 847256"/>
                  <a:gd name="connsiteY5" fmla="*/ 381000 h 754634"/>
                  <a:gd name="connsiteX6" fmla="*/ 67973 w 847256"/>
                  <a:gd name="connsiteY6" fmla="*/ 511175 h 754634"/>
                  <a:gd name="connsiteX7" fmla="*/ 29873 w 847256"/>
                  <a:gd name="connsiteY7" fmla="*/ 565150 h 754634"/>
                  <a:gd name="connsiteX8" fmla="*/ 4473 w 847256"/>
                  <a:gd name="connsiteY8" fmla="*/ 654050 h 754634"/>
                  <a:gd name="connsiteX9" fmla="*/ 121948 w 847256"/>
                  <a:gd name="connsiteY9" fmla="*/ 752475 h 754634"/>
                  <a:gd name="connsiteX10" fmla="*/ 210848 w 847256"/>
                  <a:gd name="connsiteY10" fmla="*/ 736600 h 754634"/>
                  <a:gd name="connsiteX11" fmla="*/ 290223 w 847256"/>
                  <a:gd name="connsiteY11" fmla="*/ 692150 h 754634"/>
                  <a:gd name="connsiteX12" fmla="*/ 363248 w 847256"/>
                  <a:gd name="connsiteY12" fmla="*/ 660400 h 754634"/>
                  <a:gd name="connsiteX13" fmla="*/ 404523 w 847256"/>
                  <a:gd name="connsiteY13" fmla="*/ 615950 h 754634"/>
                  <a:gd name="connsiteX14" fmla="*/ 493423 w 847256"/>
                  <a:gd name="connsiteY14" fmla="*/ 485775 h 754634"/>
                  <a:gd name="connsiteX15" fmla="*/ 715673 w 847256"/>
                  <a:gd name="connsiteY15" fmla="*/ 409575 h 754634"/>
                  <a:gd name="connsiteX16" fmla="*/ 847256 w 847256"/>
                  <a:gd name="connsiteY16" fmla="*/ 353033 h 75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47256" h="754634">
                    <a:moveTo>
                      <a:pt x="712498" y="0"/>
                    </a:moveTo>
                    <a:cubicBezTo>
                      <a:pt x="661169" y="23283"/>
                      <a:pt x="592906" y="76200"/>
                      <a:pt x="537873" y="95250"/>
                    </a:cubicBezTo>
                    <a:cubicBezTo>
                      <a:pt x="482840" y="114300"/>
                      <a:pt x="379652" y="136525"/>
                      <a:pt x="325148" y="152400"/>
                    </a:cubicBezTo>
                    <a:cubicBezTo>
                      <a:pt x="270644" y="168275"/>
                      <a:pt x="238894" y="171450"/>
                      <a:pt x="210848" y="190500"/>
                    </a:cubicBezTo>
                    <a:cubicBezTo>
                      <a:pt x="182802" y="209550"/>
                      <a:pt x="169573" y="234950"/>
                      <a:pt x="156873" y="266700"/>
                    </a:cubicBezTo>
                    <a:cubicBezTo>
                      <a:pt x="144173" y="298450"/>
                      <a:pt x="146290" y="339725"/>
                      <a:pt x="134648" y="381000"/>
                    </a:cubicBezTo>
                    <a:cubicBezTo>
                      <a:pt x="123006" y="422275"/>
                      <a:pt x="80673" y="493183"/>
                      <a:pt x="67973" y="511175"/>
                    </a:cubicBezTo>
                    <a:lnTo>
                      <a:pt x="29873" y="565150"/>
                    </a:lnTo>
                    <a:cubicBezTo>
                      <a:pt x="17173" y="583142"/>
                      <a:pt x="-10873" y="622829"/>
                      <a:pt x="4473" y="654050"/>
                    </a:cubicBezTo>
                    <a:cubicBezTo>
                      <a:pt x="3944" y="691621"/>
                      <a:pt x="71677" y="745067"/>
                      <a:pt x="121948" y="752475"/>
                    </a:cubicBezTo>
                    <a:cubicBezTo>
                      <a:pt x="172219" y="759883"/>
                      <a:pt x="182802" y="746654"/>
                      <a:pt x="210848" y="736600"/>
                    </a:cubicBezTo>
                    <a:cubicBezTo>
                      <a:pt x="238894" y="726546"/>
                      <a:pt x="264823" y="704850"/>
                      <a:pt x="290223" y="692150"/>
                    </a:cubicBezTo>
                    <a:cubicBezTo>
                      <a:pt x="315623" y="679450"/>
                      <a:pt x="344198" y="673100"/>
                      <a:pt x="363248" y="660400"/>
                    </a:cubicBezTo>
                    <a:cubicBezTo>
                      <a:pt x="382298" y="647700"/>
                      <a:pt x="382298" y="636587"/>
                      <a:pt x="404523" y="615950"/>
                    </a:cubicBezTo>
                    <a:cubicBezTo>
                      <a:pt x="444740" y="592667"/>
                      <a:pt x="462731" y="512233"/>
                      <a:pt x="493423" y="485775"/>
                    </a:cubicBezTo>
                    <a:cubicBezTo>
                      <a:pt x="566448" y="479425"/>
                      <a:pt x="642648" y="431800"/>
                      <a:pt x="715673" y="409575"/>
                    </a:cubicBezTo>
                    <a:cubicBezTo>
                      <a:pt x="754596" y="420279"/>
                      <a:pt x="829138" y="374943"/>
                      <a:pt x="847256" y="353033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Freeform 100"/>
              <p:cNvSpPr/>
              <p:nvPr/>
            </p:nvSpPr>
            <p:spPr>
              <a:xfrm>
                <a:off x="3228975" y="2619375"/>
                <a:ext cx="45167" cy="2317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67" h="231775">
                    <a:moveTo>
                      <a:pt x="22225" y="231775"/>
                    </a:moveTo>
                    <a:cubicBezTo>
                      <a:pt x="37042" y="186267"/>
                      <a:pt x="48154" y="159279"/>
                      <a:pt x="44450" y="120650"/>
                    </a:cubicBezTo>
                    <a:cubicBezTo>
                      <a:pt x="40746" y="82021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Freeform 101"/>
              <p:cNvSpPr/>
              <p:nvPr/>
            </p:nvSpPr>
            <p:spPr>
              <a:xfrm>
                <a:off x="3479802" y="26670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Freeform 102"/>
              <p:cNvSpPr/>
              <p:nvPr/>
            </p:nvSpPr>
            <p:spPr>
              <a:xfrm>
                <a:off x="3155950" y="28829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Freeform 103"/>
              <p:cNvSpPr/>
              <p:nvPr/>
            </p:nvSpPr>
            <p:spPr>
              <a:xfrm>
                <a:off x="2760015" y="2743201"/>
                <a:ext cx="170791" cy="232599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791" h="232599">
                    <a:moveTo>
                      <a:pt x="5408" y="231775"/>
                    </a:moveTo>
                    <a:cubicBezTo>
                      <a:pt x="20225" y="225425"/>
                      <a:pt x="92191" y="162983"/>
                      <a:pt x="119708" y="130175"/>
                    </a:cubicBezTo>
                    <a:cubicBezTo>
                      <a:pt x="147225" y="97367"/>
                      <a:pt x="167333" y="56621"/>
                      <a:pt x="170508" y="34925"/>
                    </a:cubicBezTo>
                    <a:cubicBezTo>
                      <a:pt x="173683" y="13229"/>
                      <a:pt x="149341" y="11642"/>
                      <a:pt x="138758" y="0"/>
                    </a:cubicBezTo>
                    <a:lnTo>
                      <a:pt x="30808" y="168275"/>
                    </a:lnTo>
                    <a:cubicBezTo>
                      <a:pt x="8583" y="206904"/>
                      <a:pt x="-9409" y="238125"/>
                      <a:pt x="5408" y="2317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Freeform 104"/>
              <p:cNvSpPr/>
              <p:nvPr/>
            </p:nvSpPr>
            <p:spPr>
              <a:xfrm>
                <a:off x="3079748" y="2695575"/>
                <a:ext cx="60325" cy="10795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Freeform 105"/>
              <p:cNvSpPr/>
              <p:nvPr/>
            </p:nvSpPr>
            <p:spPr>
              <a:xfrm>
                <a:off x="3216273" y="2533649"/>
                <a:ext cx="225425" cy="793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76200 w 76200"/>
                  <a:gd name="connsiteY0" fmla="*/ 422275 h 422275"/>
                  <a:gd name="connsiteX1" fmla="*/ 0 w 76200"/>
                  <a:gd name="connsiteY1" fmla="*/ 0 h 4222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425" h="79375">
                    <a:moveTo>
                      <a:pt x="225425" y="79375"/>
                    </a:moveTo>
                    <a:cubicBezTo>
                      <a:pt x="179917" y="43392"/>
                      <a:pt x="58208" y="74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3" name="Oval 92"/>
            <p:cNvSpPr/>
            <p:nvPr/>
          </p:nvSpPr>
          <p:spPr>
            <a:xfrm rot="404337">
              <a:off x="1629717" y="2280900"/>
              <a:ext cx="288325" cy="145316"/>
            </a:xfrm>
            <a:prstGeom prst="ellipse">
              <a:avLst/>
            </a:pr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1023662" y="1876201"/>
              <a:ext cx="2492410" cy="1332703"/>
              <a:chOff x="2522535" y="2795143"/>
              <a:chExt cx="1235075" cy="660400"/>
            </a:xfrm>
          </p:grpSpPr>
          <p:sp>
            <p:nvSpPr>
              <p:cNvPr id="96" name="Freeform 95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Freeform 98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5" name="Oval 94"/>
            <p:cNvSpPr/>
            <p:nvPr/>
          </p:nvSpPr>
          <p:spPr>
            <a:xfrm rot="404337">
              <a:off x="1629052" y="2280900"/>
              <a:ext cx="288325" cy="145316"/>
            </a:xfrm>
            <a:prstGeom prst="ellipse">
              <a:avLst/>
            </a:pr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1478756" y="2908078"/>
            <a:ext cx="2798421" cy="3603749"/>
            <a:chOff x="1478756" y="2908078"/>
            <a:chExt cx="2798421" cy="3603749"/>
          </a:xfrm>
        </p:grpSpPr>
        <p:grpSp>
          <p:nvGrpSpPr>
            <p:cNvPr id="108" name="Group 107"/>
            <p:cNvGrpSpPr/>
            <p:nvPr/>
          </p:nvGrpSpPr>
          <p:grpSpPr>
            <a:xfrm>
              <a:off x="1866107" y="4469023"/>
              <a:ext cx="2177166" cy="1110480"/>
              <a:chOff x="1502114" y="3235188"/>
              <a:chExt cx="1045796" cy="533416"/>
            </a:xfrm>
          </p:grpSpPr>
          <p:sp>
            <p:nvSpPr>
              <p:cNvPr id="116" name="Freeform 115"/>
              <p:cNvSpPr/>
              <p:nvPr/>
            </p:nvSpPr>
            <p:spPr>
              <a:xfrm rot="19086380">
                <a:off x="1502114" y="3235188"/>
                <a:ext cx="1045796" cy="533416"/>
              </a:xfrm>
              <a:custGeom>
                <a:avLst/>
                <a:gdLst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0 w 1038225"/>
                  <a:gd name="connsiteY16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53975 w 1038225"/>
                  <a:gd name="connsiteY16" fmla="*/ 21907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55625"/>
                  <a:gd name="connsiteX1" fmla="*/ 50800 w 1038225"/>
                  <a:gd name="connsiteY1" fmla="*/ 377825 h 555625"/>
                  <a:gd name="connsiteX2" fmla="*/ 298450 w 1038225"/>
                  <a:gd name="connsiteY2" fmla="*/ 454025 h 555625"/>
                  <a:gd name="connsiteX3" fmla="*/ 358775 w 1038225"/>
                  <a:gd name="connsiteY3" fmla="*/ 479425 h 555625"/>
                  <a:gd name="connsiteX4" fmla="*/ 403225 w 1038225"/>
                  <a:gd name="connsiteY4" fmla="*/ 460375 h 555625"/>
                  <a:gd name="connsiteX5" fmla="*/ 523875 w 1038225"/>
                  <a:gd name="connsiteY5" fmla="*/ 479425 h 555625"/>
                  <a:gd name="connsiteX6" fmla="*/ 631825 w 1038225"/>
                  <a:gd name="connsiteY6" fmla="*/ 434975 h 555625"/>
                  <a:gd name="connsiteX7" fmla="*/ 746125 w 1038225"/>
                  <a:gd name="connsiteY7" fmla="*/ 501650 h 555625"/>
                  <a:gd name="connsiteX8" fmla="*/ 892175 w 1038225"/>
                  <a:gd name="connsiteY8" fmla="*/ 555625 h 555625"/>
                  <a:gd name="connsiteX9" fmla="*/ 1038225 w 1038225"/>
                  <a:gd name="connsiteY9" fmla="*/ 152400 h 555625"/>
                  <a:gd name="connsiteX10" fmla="*/ 739775 w 1038225"/>
                  <a:gd name="connsiteY10" fmla="*/ 44450 h 555625"/>
                  <a:gd name="connsiteX11" fmla="*/ 650875 w 1038225"/>
                  <a:gd name="connsiteY11" fmla="*/ 0 h 555625"/>
                  <a:gd name="connsiteX12" fmla="*/ 565150 w 1038225"/>
                  <a:gd name="connsiteY12" fmla="*/ 53975 h 555625"/>
                  <a:gd name="connsiteX13" fmla="*/ 438150 w 1038225"/>
                  <a:gd name="connsiteY13" fmla="*/ 120650 h 555625"/>
                  <a:gd name="connsiteX14" fmla="*/ 323850 w 1038225"/>
                  <a:gd name="connsiteY14" fmla="*/ 139700 h 555625"/>
                  <a:gd name="connsiteX15" fmla="*/ 298450 w 1038225"/>
                  <a:gd name="connsiteY15" fmla="*/ 161925 h 555625"/>
                  <a:gd name="connsiteX16" fmla="*/ 28575 w 1038225"/>
                  <a:gd name="connsiteY16" fmla="*/ 200025 h 555625"/>
                  <a:gd name="connsiteX17" fmla="*/ 0 w 1038225"/>
                  <a:gd name="connsiteY17" fmla="*/ 238125 h 555625"/>
                  <a:gd name="connsiteX0" fmla="*/ 0 w 1038225"/>
                  <a:gd name="connsiteY0" fmla="*/ 238125 h 564501"/>
                  <a:gd name="connsiteX1" fmla="*/ 50800 w 1038225"/>
                  <a:gd name="connsiteY1" fmla="*/ 377825 h 564501"/>
                  <a:gd name="connsiteX2" fmla="*/ 298450 w 1038225"/>
                  <a:gd name="connsiteY2" fmla="*/ 454025 h 564501"/>
                  <a:gd name="connsiteX3" fmla="*/ 358775 w 1038225"/>
                  <a:gd name="connsiteY3" fmla="*/ 479425 h 564501"/>
                  <a:gd name="connsiteX4" fmla="*/ 403225 w 1038225"/>
                  <a:gd name="connsiteY4" fmla="*/ 460375 h 564501"/>
                  <a:gd name="connsiteX5" fmla="*/ 523875 w 1038225"/>
                  <a:gd name="connsiteY5" fmla="*/ 479425 h 564501"/>
                  <a:gd name="connsiteX6" fmla="*/ 631825 w 1038225"/>
                  <a:gd name="connsiteY6" fmla="*/ 434975 h 564501"/>
                  <a:gd name="connsiteX7" fmla="*/ 892175 w 1038225"/>
                  <a:gd name="connsiteY7" fmla="*/ 555625 h 564501"/>
                  <a:gd name="connsiteX8" fmla="*/ 1038225 w 1038225"/>
                  <a:gd name="connsiteY8" fmla="*/ 152400 h 564501"/>
                  <a:gd name="connsiteX9" fmla="*/ 739775 w 1038225"/>
                  <a:gd name="connsiteY9" fmla="*/ 44450 h 564501"/>
                  <a:gd name="connsiteX10" fmla="*/ 650875 w 1038225"/>
                  <a:gd name="connsiteY10" fmla="*/ 0 h 564501"/>
                  <a:gd name="connsiteX11" fmla="*/ 565150 w 1038225"/>
                  <a:gd name="connsiteY11" fmla="*/ 53975 h 564501"/>
                  <a:gd name="connsiteX12" fmla="*/ 438150 w 1038225"/>
                  <a:gd name="connsiteY12" fmla="*/ 120650 h 564501"/>
                  <a:gd name="connsiteX13" fmla="*/ 323850 w 1038225"/>
                  <a:gd name="connsiteY13" fmla="*/ 139700 h 564501"/>
                  <a:gd name="connsiteX14" fmla="*/ 298450 w 1038225"/>
                  <a:gd name="connsiteY14" fmla="*/ 161925 h 564501"/>
                  <a:gd name="connsiteX15" fmla="*/ 28575 w 1038225"/>
                  <a:gd name="connsiteY15" fmla="*/ 200025 h 564501"/>
                  <a:gd name="connsiteX16" fmla="*/ 0 w 1038225"/>
                  <a:gd name="connsiteY16" fmla="*/ 238125 h 564501"/>
                  <a:gd name="connsiteX0" fmla="*/ 0 w 1038225"/>
                  <a:gd name="connsiteY0" fmla="*/ 238125 h 555671"/>
                  <a:gd name="connsiteX1" fmla="*/ 50800 w 1038225"/>
                  <a:gd name="connsiteY1" fmla="*/ 377825 h 555671"/>
                  <a:gd name="connsiteX2" fmla="*/ 298450 w 1038225"/>
                  <a:gd name="connsiteY2" fmla="*/ 454025 h 555671"/>
                  <a:gd name="connsiteX3" fmla="*/ 358775 w 1038225"/>
                  <a:gd name="connsiteY3" fmla="*/ 479425 h 555671"/>
                  <a:gd name="connsiteX4" fmla="*/ 403225 w 1038225"/>
                  <a:gd name="connsiteY4" fmla="*/ 460375 h 555671"/>
                  <a:gd name="connsiteX5" fmla="*/ 523875 w 1038225"/>
                  <a:gd name="connsiteY5" fmla="*/ 479425 h 555671"/>
                  <a:gd name="connsiteX6" fmla="*/ 631825 w 1038225"/>
                  <a:gd name="connsiteY6" fmla="*/ 434975 h 555671"/>
                  <a:gd name="connsiteX7" fmla="*/ 892175 w 1038225"/>
                  <a:gd name="connsiteY7" fmla="*/ 555625 h 555671"/>
                  <a:gd name="connsiteX8" fmla="*/ 1038225 w 1038225"/>
                  <a:gd name="connsiteY8" fmla="*/ 152400 h 555671"/>
                  <a:gd name="connsiteX9" fmla="*/ 739775 w 1038225"/>
                  <a:gd name="connsiteY9" fmla="*/ 44450 h 555671"/>
                  <a:gd name="connsiteX10" fmla="*/ 650875 w 1038225"/>
                  <a:gd name="connsiteY10" fmla="*/ 0 h 555671"/>
                  <a:gd name="connsiteX11" fmla="*/ 565150 w 1038225"/>
                  <a:gd name="connsiteY11" fmla="*/ 53975 h 555671"/>
                  <a:gd name="connsiteX12" fmla="*/ 438150 w 1038225"/>
                  <a:gd name="connsiteY12" fmla="*/ 120650 h 555671"/>
                  <a:gd name="connsiteX13" fmla="*/ 323850 w 1038225"/>
                  <a:gd name="connsiteY13" fmla="*/ 139700 h 555671"/>
                  <a:gd name="connsiteX14" fmla="*/ 298450 w 1038225"/>
                  <a:gd name="connsiteY14" fmla="*/ 161925 h 555671"/>
                  <a:gd name="connsiteX15" fmla="*/ 28575 w 1038225"/>
                  <a:gd name="connsiteY15" fmla="*/ 200025 h 555671"/>
                  <a:gd name="connsiteX16" fmla="*/ 0 w 1038225"/>
                  <a:gd name="connsiteY16" fmla="*/ 238125 h 555671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38125 h 555698"/>
                  <a:gd name="connsiteX1" fmla="*/ 50800 w 1038225"/>
                  <a:gd name="connsiteY1" fmla="*/ 377825 h 555698"/>
                  <a:gd name="connsiteX2" fmla="*/ 298450 w 1038225"/>
                  <a:gd name="connsiteY2" fmla="*/ 454025 h 555698"/>
                  <a:gd name="connsiteX3" fmla="*/ 358775 w 1038225"/>
                  <a:gd name="connsiteY3" fmla="*/ 479425 h 555698"/>
                  <a:gd name="connsiteX4" fmla="*/ 403225 w 1038225"/>
                  <a:gd name="connsiteY4" fmla="*/ 460375 h 555698"/>
                  <a:gd name="connsiteX5" fmla="*/ 523875 w 1038225"/>
                  <a:gd name="connsiteY5" fmla="*/ 479425 h 555698"/>
                  <a:gd name="connsiteX6" fmla="*/ 631825 w 1038225"/>
                  <a:gd name="connsiteY6" fmla="*/ 434975 h 555698"/>
                  <a:gd name="connsiteX7" fmla="*/ 892175 w 1038225"/>
                  <a:gd name="connsiteY7" fmla="*/ 555625 h 555698"/>
                  <a:gd name="connsiteX8" fmla="*/ 1038225 w 1038225"/>
                  <a:gd name="connsiteY8" fmla="*/ 152400 h 555698"/>
                  <a:gd name="connsiteX9" fmla="*/ 739775 w 1038225"/>
                  <a:gd name="connsiteY9" fmla="*/ 44450 h 555698"/>
                  <a:gd name="connsiteX10" fmla="*/ 650875 w 1038225"/>
                  <a:gd name="connsiteY10" fmla="*/ 0 h 555698"/>
                  <a:gd name="connsiteX11" fmla="*/ 565150 w 1038225"/>
                  <a:gd name="connsiteY11" fmla="*/ 53975 h 555698"/>
                  <a:gd name="connsiteX12" fmla="*/ 438150 w 1038225"/>
                  <a:gd name="connsiteY12" fmla="*/ 120650 h 555698"/>
                  <a:gd name="connsiteX13" fmla="*/ 323850 w 1038225"/>
                  <a:gd name="connsiteY13" fmla="*/ 139700 h 555698"/>
                  <a:gd name="connsiteX14" fmla="*/ 298450 w 1038225"/>
                  <a:gd name="connsiteY14" fmla="*/ 161925 h 555698"/>
                  <a:gd name="connsiteX15" fmla="*/ 28575 w 1038225"/>
                  <a:gd name="connsiteY15" fmla="*/ 200025 h 555698"/>
                  <a:gd name="connsiteX16" fmla="*/ 0 w 1038225"/>
                  <a:gd name="connsiteY16" fmla="*/ 238125 h 555698"/>
                  <a:gd name="connsiteX0" fmla="*/ 0 w 1038225"/>
                  <a:gd name="connsiteY0" fmla="*/ 240886 h 558459"/>
                  <a:gd name="connsiteX1" fmla="*/ 50800 w 1038225"/>
                  <a:gd name="connsiteY1" fmla="*/ 380586 h 558459"/>
                  <a:gd name="connsiteX2" fmla="*/ 298450 w 1038225"/>
                  <a:gd name="connsiteY2" fmla="*/ 456786 h 558459"/>
                  <a:gd name="connsiteX3" fmla="*/ 358775 w 1038225"/>
                  <a:gd name="connsiteY3" fmla="*/ 482186 h 558459"/>
                  <a:gd name="connsiteX4" fmla="*/ 403225 w 1038225"/>
                  <a:gd name="connsiteY4" fmla="*/ 463136 h 558459"/>
                  <a:gd name="connsiteX5" fmla="*/ 523875 w 1038225"/>
                  <a:gd name="connsiteY5" fmla="*/ 482186 h 558459"/>
                  <a:gd name="connsiteX6" fmla="*/ 631825 w 1038225"/>
                  <a:gd name="connsiteY6" fmla="*/ 437736 h 558459"/>
                  <a:gd name="connsiteX7" fmla="*/ 892175 w 1038225"/>
                  <a:gd name="connsiteY7" fmla="*/ 558386 h 558459"/>
                  <a:gd name="connsiteX8" fmla="*/ 1038225 w 1038225"/>
                  <a:gd name="connsiteY8" fmla="*/ 155161 h 558459"/>
                  <a:gd name="connsiteX9" fmla="*/ 739775 w 1038225"/>
                  <a:gd name="connsiteY9" fmla="*/ 47211 h 558459"/>
                  <a:gd name="connsiteX10" fmla="*/ 650875 w 1038225"/>
                  <a:gd name="connsiteY10" fmla="*/ 2761 h 558459"/>
                  <a:gd name="connsiteX11" fmla="*/ 565150 w 1038225"/>
                  <a:gd name="connsiteY11" fmla="*/ 56736 h 558459"/>
                  <a:gd name="connsiteX12" fmla="*/ 438150 w 1038225"/>
                  <a:gd name="connsiteY12" fmla="*/ 123411 h 558459"/>
                  <a:gd name="connsiteX13" fmla="*/ 323850 w 1038225"/>
                  <a:gd name="connsiteY13" fmla="*/ 142461 h 558459"/>
                  <a:gd name="connsiteX14" fmla="*/ 298450 w 1038225"/>
                  <a:gd name="connsiteY14" fmla="*/ 164686 h 558459"/>
                  <a:gd name="connsiteX15" fmla="*/ 28575 w 1038225"/>
                  <a:gd name="connsiteY15" fmla="*/ 202786 h 558459"/>
                  <a:gd name="connsiteX16" fmla="*/ 0 w 1038225"/>
                  <a:gd name="connsiteY16" fmla="*/ 240886 h 558459"/>
                  <a:gd name="connsiteX0" fmla="*/ 0 w 1038225"/>
                  <a:gd name="connsiteY0" fmla="*/ 238215 h 555788"/>
                  <a:gd name="connsiteX1" fmla="*/ 50800 w 1038225"/>
                  <a:gd name="connsiteY1" fmla="*/ 377915 h 555788"/>
                  <a:gd name="connsiteX2" fmla="*/ 298450 w 1038225"/>
                  <a:gd name="connsiteY2" fmla="*/ 454115 h 555788"/>
                  <a:gd name="connsiteX3" fmla="*/ 358775 w 1038225"/>
                  <a:gd name="connsiteY3" fmla="*/ 479515 h 555788"/>
                  <a:gd name="connsiteX4" fmla="*/ 403225 w 1038225"/>
                  <a:gd name="connsiteY4" fmla="*/ 460465 h 555788"/>
                  <a:gd name="connsiteX5" fmla="*/ 523875 w 1038225"/>
                  <a:gd name="connsiteY5" fmla="*/ 479515 h 555788"/>
                  <a:gd name="connsiteX6" fmla="*/ 631825 w 1038225"/>
                  <a:gd name="connsiteY6" fmla="*/ 435065 h 555788"/>
                  <a:gd name="connsiteX7" fmla="*/ 892175 w 1038225"/>
                  <a:gd name="connsiteY7" fmla="*/ 555715 h 555788"/>
                  <a:gd name="connsiteX8" fmla="*/ 1038225 w 1038225"/>
                  <a:gd name="connsiteY8" fmla="*/ 152490 h 555788"/>
                  <a:gd name="connsiteX9" fmla="*/ 739775 w 1038225"/>
                  <a:gd name="connsiteY9" fmla="*/ 44540 h 555788"/>
                  <a:gd name="connsiteX10" fmla="*/ 650875 w 1038225"/>
                  <a:gd name="connsiteY10" fmla="*/ 90 h 555788"/>
                  <a:gd name="connsiteX11" fmla="*/ 565150 w 1038225"/>
                  <a:gd name="connsiteY11" fmla="*/ 54065 h 555788"/>
                  <a:gd name="connsiteX12" fmla="*/ 438150 w 1038225"/>
                  <a:gd name="connsiteY12" fmla="*/ 120740 h 555788"/>
                  <a:gd name="connsiteX13" fmla="*/ 323850 w 1038225"/>
                  <a:gd name="connsiteY13" fmla="*/ 139790 h 555788"/>
                  <a:gd name="connsiteX14" fmla="*/ 298450 w 1038225"/>
                  <a:gd name="connsiteY14" fmla="*/ 162015 h 555788"/>
                  <a:gd name="connsiteX15" fmla="*/ 28575 w 1038225"/>
                  <a:gd name="connsiteY15" fmla="*/ 200115 h 555788"/>
                  <a:gd name="connsiteX16" fmla="*/ 0 w 1038225"/>
                  <a:gd name="connsiteY16" fmla="*/ 238215 h 555788"/>
                  <a:gd name="connsiteX0" fmla="*/ 0 w 1038225"/>
                  <a:gd name="connsiteY0" fmla="*/ 212992 h 530565"/>
                  <a:gd name="connsiteX1" fmla="*/ 50800 w 1038225"/>
                  <a:gd name="connsiteY1" fmla="*/ 352692 h 530565"/>
                  <a:gd name="connsiteX2" fmla="*/ 298450 w 1038225"/>
                  <a:gd name="connsiteY2" fmla="*/ 428892 h 530565"/>
                  <a:gd name="connsiteX3" fmla="*/ 358775 w 1038225"/>
                  <a:gd name="connsiteY3" fmla="*/ 454292 h 530565"/>
                  <a:gd name="connsiteX4" fmla="*/ 403225 w 1038225"/>
                  <a:gd name="connsiteY4" fmla="*/ 435242 h 530565"/>
                  <a:gd name="connsiteX5" fmla="*/ 523875 w 1038225"/>
                  <a:gd name="connsiteY5" fmla="*/ 454292 h 530565"/>
                  <a:gd name="connsiteX6" fmla="*/ 631825 w 1038225"/>
                  <a:gd name="connsiteY6" fmla="*/ 409842 h 530565"/>
                  <a:gd name="connsiteX7" fmla="*/ 892175 w 1038225"/>
                  <a:gd name="connsiteY7" fmla="*/ 530492 h 530565"/>
                  <a:gd name="connsiteX8" fmla="*/ 1038225 w 1038225"/>
                  <a:gd name="connsiteY8" fmla="*/ 127267 h 530565"/>
                  <a:gd name="connsiteX9" fmla="*/ 739775 w 1038225"/>
                  <a:gd name="connsiteY9" fmla="*/ 19317 h 530565"/>
                  <a:gd name="connsiteX10" fmla="*/ 650875 w 1038225"/>
                  <a:gd name="connsiteY10" fmla="*/ 267 h 530565"/>
                  <a:gd name="connsiteX11" fmla="*/ 565150 w 1038225"/>
                  <a:gd name="connsiteY11" fmla="*/ 28842 h 530565"/>
                  <a:gd name="connsiteX12" fmla="*/ 438150 w 1038225"/>
                  <a:gd name="connsiteY12" fmla="*/ 95517 h 530565"/>
                  <a:gd name="connsiteX13" fmla="*/ 323850 w 1038225"/>
                  <a:gd name="connsiteY13" fmla="*/ 114567 h 530565"/>
                  <a:gd name="connsiteX14" fmla="*/ 298450 w 1038225"/>
                  <a:gd name="connsiteY14" fmla="*/ 136792 h 530565"/>
                  <a:gd name="connsiteX15" fmla="*/ 28575 w 1038225"/>
                  <a:gd name="connsiteY15" fmla="*/ 174892 h 530565"/>
                  <a:gd name="connsiteX16" fmla="*/ 0 w 1038225"/>
                  <a:gd name="connsiteY16" fmla="*/ 212992 h 530565"/>
                  <a:gd name="connsiteX0" fmla="*/ 0 w 1038225"/>
                  <a:gd name="connsiteY0" fmla="*/ 212992 h 530565"/>
                  <a:gd name="connsiteX1" fmla="*/ 50800 w 1038225"/>
                  <a:gd name="connsiteY1" fmla="*/ 352692 h 530565"/>
                  <a:gd name="connsiteX2" fmla="*/ 298450 w 1038225"/>
                  <a:gd name="connsiteY2" fmla="*/ 428892 h 530565"/>
                  <a:gd name="connsiteX3" fmla="*/ 358775 w 1038225"/>
                  <a:gd name="connsiteY3" fmla="*/ 454292 h 530565"/>
                  <a:gd name="connsiteX4" fmla="*/ 403225 w 1038225"/>
                  <a:gd name="connsiteY4" fmla="*/ 435242 h 530565"/>
                  <a:gd name="connsiteX5" fmla="*/ 523875 w 1038225"/>
                  <a:gd name="connsiteY5" fmla="*/ 454292 h 530565"/>
                  <a:gd name="connsiteX6" fmla="*/ 631825 w 1038225"/>
                  <a:gd name="connsiteY6" fmla="*/ 409842 h 530565"/>
                  <a:gd name="connsiteX7" fmla="*/ 892175 w 1038225"/>
                  <a:gd name="connsiteY7" fmla="*/ 530492 h 530565"/>
                  <a:gd name="connsiteX8" fmla="*/ 1038225 w 1038225"/>
                  <a:gd name="connsiteY8" fmla="*/ 127267 h 530565"/>
                  <a:gd name="connsiteX9" fmla="*/ 739775 w 1038225"/>
                  <a:gd name="connsiteY9" fmla="*/ 19317 h 530565"/>
                  <a:gd name="connsiteX10" fmla="*/ 650875 w 1038225"/>
                  <a:gd name="connsiteY10" fmla="*/ 267 h 530565"/>
                  <a:gd name="connsiteX11" fmla="*/ 565150 w 1038225"/>
                  <a:gd name="connsiteY11" fmla="*/ 28842 h 530565"/>
                  <a:gd name="connsiteX12" fmla="*/ 438150 w 1038225"/>
                  <a:gd name="connsiteY12" fmla="*/ 95517 h 530565"/>
                  <a:gd name="connsiteX13" fmla="*/ 323850 w 1038225"/>
                  <a:gd name="connsiteY13" fmla="*/ 114567 h 530565"/>
                  <a:gd name="connsiteX14" fmla="*/ 298450 w 1038225"/>
                  <a:gd name="connsiteY14" fmla="*/ 136792 h 530565"/>
                  <a:gd name="connsiteX15" fmla="*/ 28575 w 1038225"/>
                  <a:gd name="connsiteY15" fmla="*/ 174892 h 530565"/>
                  <a:gd name="connsiteX16" fmla="*/ 0 w 1038225"/>
                  <a:gd name="connsiteY16" fmla="*/ 212992 h 530565"/>
                  <a:gd name="connsiteX0" fmla="*/ 0 w 1038225"/>
                  <a:gd name="connsiteY0" fmla="*/ 213039 h 530612"/>
                  <a:gd name="connsiteX1" fmla="*/ 50800 w 1038225"/>
                  <a:gd name="connsiteY1" fmla="*/ 352739 h 530612"/>
                  <a:gd name="connsiteX2" fmla="*/ 298450 w 1038225"/>
                  <a:gd name="connsiteY2" fmla="*/ 428939 h 530612"/>
                  <a:gd name="connsiteX3" fmla="*/ 358775 w 1038225"/>
                  <a:gd name="connsiteY3" fmla="*/ 454339 h 530612"/>
                  <a:gd name="connsiteX4" fmla="*/ 403225 w 1038225"/>
                  <a:gd name="connsiteY4" fmla="*/ 435289 h 530612"/>
                  <a:gd name="connsiteX5" fmla="*/ 523875 w 1038225"/>
                  <a:gd name="connsiteY5" fmla="*/ 454339 h 530612"/>
                  <a:gd name="connsiteX6" fmla="*/ 631825 w 1038225"/>
                  <a:gd name="connsiteY6" fmla="*/ 409889 h 530612"/>
                  <a:gd name="connsiteX7" fmla="*/ 892175 w 1038225"/>
                  <a:gd name="connsiteY7" fmla="*/ 530539 h 530612"/>
                  <a:gd name="connsiteX8" fmla="*/ 1038225 w 1038225"/>
                  <a:gd name="connsiteY8" fmla="*/ 127314 h 530612"/>
                  <a:gd name="connsiteX9" fmla="*/ 739775 w 1038225"/>
                  <a:gd name="connsiteY9" fmla="*/ 19364 h 530612"/>
                  <a:gd name="connsiteX10" fmla="*/ 650875 w 1038225"/>
                  <a:gd name="connsiteY10" fmla="*/ 314 h 530612"/>
                  <a:gd name="connsiteX11" fmla="*/ 565150 w 1038225"/>
                  <a:gd name="connsiteY11" fmla="*/ 28889 h 530612"/>
                  <a:gd name="connsiteX12" fmla="*/ 438150 w 1038225"/>
                  <a:gd name="connsiteY12" fmla="*/ 95564 h 530612"/>
                  <a:gd name="connsiteX13" fmla="*/ 323850 w 1038225"/>
                  <a:gd name="connsiteY13" fmla="*/ 114614 h 530612"/>
                  <a:gd name="connsiteX14" fmla="*/ 298450 w 1038225"/>
                  <a:gd name="connsiteY14" fmla="*/ 136839 h 530612"/>
                  <a:gd name="connsiteX15" fmla="*/ 28575 w 1038225"/>
                  <a:gd name="connsiteY15" fmla="*/ 174939 h 530612"/>
                  <a:gd name="connsiteX16" fmla="*/ 0 w 1038225"/>
                  <a:gd name="connsiteY16" fmla="*/ 213039 h 530612"/>
                  <a:gd name="connsiteX0" fmla="*/ 0 w 1038225"/>
                  <a:gd name="connsiteY0" fmla="*/ 213039 h 530612"/>
                  <a:gd name="connsiteX1" fmla="*/ 50800 w 1038225"/>
                  <a:gd name="connsiteY1" fmla="*/ 352739 h 530612"/>
                  <a:gd name="connsiteX2" fmla="*/ 298450 w 1038225"/>
                  <a:gd name="connsiteY2" fmla="*/ 428939 h 530612"/>
                  <a:gd name="connsiteX3" fmla="*/ 358775 w 1038225"/>
                  <a:gd name="connsiteY3" fmla="*/ 454339 h 530612"/>
                  <a:gd name="connsiteX4" fmla="*/ 403225 w 1038225"/>
                  <a:gd name="connsiteY4" fmla="*/ 435289 h 530612"/>
                  <a:gd name="connsiteX5" fmla="*/ 523875 w 1038225"/>
                  <a:gd name="connsiteY5" fmla="*/ 454339 h 530612"/>
                  <a:gd name="connsiteX6" fmla="*/ 631825 w 1038225"/>
                  <a:gd name="connsiteY6" fmla="*/ 409889 h 530612"/>
                  <a:gd name="connsiteX7" fmla="*/ 892175 w 1038225"/>
                  <a:gd name="connsiteY7" fmla="*/ 530539 h 530612"/>
                  <a:gd name="connsiteX8" fmla="*/ 1038225 w 1038225"/>
                  <a:gd name="connsiteY8" fmla="*/ 127314 h 530612"/>
                  <a:gd name="connsiteX9" fmla="*/ 739775 w 1038225"/>
                  <a:gd name="connsiteY9" fmla="*/ 19364 h 530612"/>
                  <a:gd name="connsiteX10" fmla="*/ 650875 w 1038225"/>
                  <a:gd name="connsiteY10" fmla="*/ 314 h 530612"/>
                  <a:gd name="connsiteX11" fmla="*/ 565150 w 1038225"/>
                  <a:gd name="connsiteY11" fmla="*/ 28889 h 530612"/>
                  <a:gd name="connsiteX12" fmla="*/ 438150 w 1038225"/>
                  <a:gd name="connsiteY12" fmla="*/ 95564 h 530612"/>
                  <a:gd name="connsiteX13" fmla="*/ 323850 w 1038225"/>
                  <a:gd name="connsiteY13" fmla="*/ 114614 h 530612"/>
                  <a:gd name="connsiteX14" fmla="*/ 298450 w 1038225"/>
                  <a:gd name="connsiteY14" fmla="*/ 136839 h 530612"/>
                  <a:gd name="connsiteX15" fmla="*/ 28575 w 1038225"/>
                  <a:gd name="connsiteY15" fmla="*/ 174939 h 530612"/>
                  <a:gd name="connsiteX16" fmla="*/ 0 w 1038225"/>
                  <a:gd name="connsiteY16" fmla="*/ 213039 h 530612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0 w 1038225"/>
                  <a:gd name="connsiteY0" fmla="*/ 212901 h 530474"/>
                  <a:gd name="connsiteX1" fmla="*/ 50800 w 1038225"/>
                  <a:gd name="connsiteY1" fmla="*/ 352601 h 530474"/>
                  <a:gd name="connsiteX2" fmla="*/ 298450 w 1038225"/>
                  <a:gd name="connsiteY2" fmla="*/ 428801 h 530474"/>
                  <a:gd name="connsiteX3" fmla="*/ 358775 w 1038225"/>
                  <a:gd name="connsiteY3" fmla="*/ 454201 h 530474"/>
                  <a:gd name="connsiteX4" fmla="*/ 403225 w 1038225"/>
                  <a:gd name="connsiteY4" fmla="*/ 435151 h 530474"/>
                  <a:gd name="connsiteX5" fmla="*/ 523875 w 1038225"/>
                  <a:gd name="connsiteY5" fmla="*/ 454201 h 530474"/>
                  <a:gd name="connsiteX6" fmla="*/ 631825 w 1038225"/>
                  <a:gd name="connsiteY6" fmla="*/ 409751 h 530474"/>
                  <a:gd name="connsiteX7" fmla="*/ 892175 w 1038225"/>
                  <a:gd name="connsiteY7" fmla="*/ 530401 h 530474"/>
                  <a:gd name="connsiteX8" fmla="*/ 1038225 w 1038225"/>
                  <a:gd name="connsiteY8" fmla="*/ 127176 h 530474"/>
                  <a:gd name="connsiteX9" fmla="*/ 739775 w 1038225"/>
                  <a:gd name="connsiteY9" fmla="*/ 19226 h 530474"/>
                  <a:gd name="connsiteX10" fmla="*/ 650875 w 1038225"/>
                  <a:gd name="connsiteY10" fmla="*/ 176 h 530474"/>
                  <a:gd name="connsiteX11" fmla="*/ 565150 w 1038225"/>
                  <a:gd name="connsiteY11" fmla="*/ 28751 h 530474"/>
                  <a:gd name="connsiteX12" fmla="*/ 444500 w 1038225"/>
                  <a:gd name="connsiteY12" fmla="*/ 79551 h 530474"/>
                  <a:gd name="connsiteX13" fmla="*/ 323850 w 1038225"/>
                  <a:gd name="connsiteY13" fmla="*/ 114476 h 530474"/>
                  <a:gd name="connsiteX14" fmla="*/ 298450 w 1038225"/>
                  <a:gd name="connsiteY14" fmla="*/ 136701 h 530474"/>
                  <a:gd name="connsiteX15" fmla="*/ 28575 w 1038225"/>
                  <a:gd name="connsiteY15" fmla="*/ 174801 h 530474"/>
                  <a:gd name="connsiteX16" fmla="*/ 0 w 1038225"/>
                  <a:gd name="connsiteY16" fmla="*/ 212901 h 530474"/>
                  <a:gd name="connsiteX0" fmla="*/ 3165 w 1041390"/>
                  <a:gd name="connsiteY0" fmla="*/ 212901 h 530474"/>
                  <a:gd name="connsiteX1" fmla="*/ 53965 w 1041390"/>
                  <a:gd name="connsiteY1" fmla="*/ 352601 h 530474"/>
                  <a:gd name="connsiteX2" fmla="*/ 301615 w 1041390"/>
                  <a:gd name="connsiteY2" fmla="*/ 428801 h 530474"/>
                  <a:gd name="connsiteX3" fmla="*/ 361940 w 1041390"/>
                  <a:gd name="connsiteY3" fmla="*/ 454201 h 530474"/>
                  <a:gd name="connsiteX4" fmla="*/ 406390 w 1041390"/>
                  <a:gd name="connsiteY4" fmla="*/ 435151 h 530474"/>
                  <a:gd name="connsiteX5" fmla="*/ 527040 w 1041390"/>
                  <a:gd name="connsiteY5" fmla="*/ 454201 h 530474"/>
                  <a:gd name="connsiteX6" fmla="*/ 634990 w 1041390"/>
                  <a:gd name="connsiteY6" fmla="*/ 409751 h 530474"/>
                  <a:gd name="connsiteX7" fmla="*/ 895340 w 1041390"/>
                  <a:gd name="connsiteY7" fmla="*/ 530401 h 530474"/>
                  <a:gd name="connsiteX8" fmla="*/ 1041390 w 1041390"/>
                  <a:gd name="connsiteY8" fmla="*/ 127176 h 530474"/>
                  <a:gd name="connsiteX9" fmla="*/ 742940 w 1041390"/>
                  <a:gd name="connsiteY9" fmla="*/ 19226 h 530474"/>
                  <a:gd name="connsiteX10" fmla="*/ 654040 w 1041390"/>
                  <a:gd name="connsiteY10" fmla="*/ 176 h 530474"/>
                  <a:gd name="connsiteX11" fmla="*/ 568315 w 1041390"/>
                  <a:gd name="connsiteY11" fmla="*/ 28751 h 530474"/>
                  <a:gd name="connsiteX12" fmla="*/ 447665 w 1041390"/>
                  <a:gd name="connsiteY12" fmla="*/ 79551 h 530474"/>
                  <a:gd name="connsiteX13" fmla="*/ 327015 w 1041390"/>
                  <a:gd name="connsiteY13" fmla="*/ 114476 h 530474"/>
                  <a:gd name="connsiteX14" fmla="*/ 301615 w 1041390"/>
                  <a:gd name="connsiteY14" fmla="*/ 136701 h 530474"/>
                  <a:gd name="connsiteX15" fmla="*/ 31740 w 1041390"/>
                  <a:gd name="connsiteY15" fmla="*/ 174801 h 530474"/>
                  <a:gd name="connsiteX16" fmla="*/ 3165 w 1041390"/>
                  <a:gd name="connsiteY16" fmla="*/ 212901 h 530474"/>
                  <a:gd name="connsiteX0" fmla="*/ 801 w 1039026"/>
                  <a:gd name="connsiteY0" fmla="*/ 212901 h 530474"/>
                  <a:gd name="connsiteX1" fmla="*/ 51601 w 1039026"/>
                  <a:gd name="connsiteY1" fmla="*/ 352601 h 530474"/>
                  <a:gd name="connsiteX2" fmla="*/ 299251 w 1039026"/>
                  <a:gd name="connsiteY2" fmla="*/ 428801 h 530474"/>
                  <a:gd name="connsiteX3" fmla="*/ 359576 w 1039026"/>
                  <a:gd name="connsiteY3" fmla="*/ 454201 h 530474"/>
                  <a:gd name="connsiteX4" fmla="*/ 404026 w 1039026"/>
                  <a:gd name="connsiteY4" fmla="*/ 435151 h 530474"/>
                  <a:gd name="connsiteX5" fmla="*/ 524676 w 1039026"/>
                  <a:gd name="connsiteY5" fmla="*/ 454201 h 530474"/>
                  <a:gd name="connsiteX6" fmla="*/ 632626 w 1039026"/>
                  <a:gd name="connsiteY6" fmla="*/ 409751 h 530474"/>
                  <a:gd name="connsiteX7" fmla="*/ 892976 w 1039026"/>
                  <a:gd name="connsiteY7" fmla="*/ 530401 h 530474"/>
                  <a:gd name="connsiteX8" fmla="*/ 1039026 w 1039026"/>
                  <a:gd name="connsiteY8" fmla="*/ 127176 h 530474"/>
                  <a:gd name="connsiteX9" fmla="*/ 740576 w 1039026"/>
                  <a:gd name="connsiteY9" fmla="*/ 19226 h 530474"/>
                  <a:gd name="connsiteX10" fmla="*/ 651676 w 1039026"/>
                  <a:gd name="connsiteY10" fmla="*/ 176 h 530474"/>
                  <a:gd name="connsiteX11" fmla="*/ 565951 w 1039026"/>
                  <a:gd name="connsiteY11" fmla="*/ 28751 h 530474"/>
                  <a:gd name="connsiteX12" fmla="*/ 445301 w 1039026"/>
                  <a:gd name="connsiteY12" fmla="*/ 79551 h 530474"/>
                  <a:gd name="connsiteX13" fmla="*/ 324651 w 1039026"/>
                  <a:gd name="connsiteY13" fmla="*/ 114476 h 530474"/>
                  <a:gd name="connsiteX14" fmla="*/ 299251 w 1039026"/>
                  <a:gd name="connsiteY14" fmla="*/ 136701 h 530474"/>
                  <a:gd name="connsiteX15" fmla="*/ 29376 w 1039026"/>
                  <a:gd name="connsiteY15" fmla="*/ 174801 h 530474"/>
                  <a:gd name="connsiteX16" fmla="*/ 801 w 1039026"/>
                  <a:gd name="connsiteY16" fmla="*/ 212901 h 530474"/>
                  <a:gd name="connsiteX0" fmla="*/ 515 w 1045090"/>
                  <a:gd name="connsiteY0" fmla="*/ 247826 h 530474"/>
                  <a:gd name="connsiteX1" fmla="*/ 57665 w 1045090"/>
                  <a:gd name="connsiteY1" fmla="*/ 352601 h 530474"/>
                  <a:gd name="connsiteX2" fmla="*/ 305315 w 1045090"/>
                  <a:gd name="connsiteY2" fmla="*/ 428801 h 530474"/>
                  <a:gd name="connsiteX3" fmla="*/ 365640 w 1045090"/>
                  <a:gd name="connsiteY3" fmla="*/ 454201 h 530474"/>
                  <a:gd name="connsiteX4" fmla="*/ 410090 w 1045090"/>
                  <a:gd name="connsiteY4" fmla="*/ 435151 h 530474"/>
                  <a:gd name="connsiteX5" fmla="*/ 530740 w 1045090"/>
                  <a:gd name="connsiteY5" fmla="*/ 454201 h 530474"/>
                  <a:gd name="connsiteX6" fmla="*/ 638690 w 1045090"/>
                  <a:gd name="connsiteY6" fmla="*/ 409751 h 530474"/>
                  <a:gd name="connsiteX7" fmla="*/ 899040 w 1045090"/>
                  <a:gd name="connsiteY7" fmla="*/ 530401 h 530474"/>
                  <a:gd name="connsiteX8" fmla="*/ 1045090 w 1045090"/>
                  <a:gd name="connsiteY8" fmla="*/ 127176 h 530474"/>
                  <a:gd name="connsiteX9" fmla="*/ 746640 w 1045090"/>
                  <a:gd name="connsiteY9" fmla="*/ 19226 h 530474"/>
                  <a:gd name="connsiteX10" fmla="*/ 657740 w 1045090"/>
                  <a:gd name="connsiteY10" fmla="*/ 176 h 530474"/>
                  <a:gd name="connsiteX11" fmla="*/ 572015 w 1045090"/>
                  <a:gd name="connsiteY11" fmla="*/ 28751 h 530474"/>
                  <a:gd name="connsiteX12" fmla="*/ 451365 w 1045090"/>
                  <a:gd name="connsiteY12" fmla="*/ 79551 h 530474"/>
                  <a:gd name="connsiteX13" fmla="*/ 330715 w 1045090"/>
                  <a:gd name="connsiteY13" fmla="*/ 114476 h 530474"/>
                  <a:gd name="connsiteX14" fmla="*/ 305315 w 1045090"/>
                  <a:gd name="connsiteY14" fmla="*/ 136701 h 530474"/>
                  <a:gd name="connsiteX15" fmla="*/ 35440 w 1045090"/>
                  <a:gd name="connsiteY15" fmla="*/ 174801 h 530474"/>
                  <a:gd name="connsiteX16" fmla="*/ 515 w 1045090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446 w 1046021"/>
                  <a:gd name="connsiteY0" fmla="*/ 247826 h 530474"/>
                  <a:gd name="connsiteX1" fmla="*/ 58596 w 1046021"/>
                  <a:gd name="connsiteY1" fmla="*/ 352601 h 530474"/>
                  <a:gd name="connsiteX2" fmla="*/ 306246 w 1046021"/>
                  <a:gd name="connsiteY2" fmla="*/ 428801 h 530474"/>
                  <a:gd name="connsiteX3" fmla="*/ 366571 w 1046021"/>
                  <a:gd name="connsiteY3" fmla="*/ 454201 h 530474"/>
                  <a:gd name="connsiteX4" fmla="*/ 411021 w 1046021"/>
                  <a:gd name="connsiteY4" fmla="*/ 435151 h 530474"/>
                  <a:gd name="connsiteX5" fmla="*/ 531671 w 1046021"/>
                  <a:gd name="connsiteY5" fmla="*/ 454201 h 530474"/>
                  <a:gd name="connsiteX6" fmla="*/ 639621 w 1046021"/>
                  <a:gd name="connsiteY6" fmla="*/ 409751 h 530474"/>
                  <a:gd name="connsiteX7" fmla="*/ 899971 w 1046021"/>
                  <a:gd name="connsiteY7" fmla="*/ 530401 h 530474"/>
                  <a:gd name="connsiteX8" fmla="*/ 1046021 w 1046021"/>
                  <a:gd name="connsiteY8" fmla="*/ 127176 h 530474"/>
                  <a:gd name="connsiteX9" fmla="*/ 747571 w 1046021"/>
                  <a:gd name="connsiteY9" fmla="*/ 19226 h 530474"/>
                  <a:gd name="connsiteX10" fmla="*/ 658671 w 1046021"/>
                  <a:gd name="connsiteY10" fmla="*/ 176 h 530474"/>
                  <a:gd name="connsiteX11" fmla="*/ 572946 w 1046021"/>
                  <a:gd name="connsiteY11" fmla="*/ 28751 h 530474"/>
                  <a:gd name="connsiteX12" fmla="*/ 452296 w 1046021"/>
                  <a:gd name="connsiteY12" fmla="*/ 79551 h 530474"/>
                  <a:gd name="connsiteX13" fmla="*/ 331646 w 1046021"/>
                  <a:gd name="connsiteY13" fmla="*/ 114476 h 530474"/>
                  <a:gd name="connsiteX14" fmla="*/ 306246 w 1046021"/>
                  <a:gd name="connsiteY14" fmla="*/ 136701 h 530474"/>
                  <a:gd name="connsiteX15" fmla="*/ 36371 w 1046021"/>
                  <a:gd name="connsiteY15" fmla="*/ 174801 h 530474"/>
                  <a:gd name="connsiteX16" fmla="*/ 1446 w 1046021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5420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32115 w 1046465"/>
                  <a:gd name="connsiteY5" fmla="*/ 45420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890 w 1046465"/>
                  <a:gd name="connsiteY0" fmla="*/ 247826 h 530474"/>
                  <a:gd name="connsiteX1" fmla="*/ 59040 w 1046465"/>
                  <a:gd name="connsiteY1" fmla="*/ 352601 h 530474"/>
                  <a:gd name="connsiteX2" fmla="*/ 306690 w 1046465"/>
                  <a:gd name="connsiteY2" fmla="*/ 428801 h 530474"/>
                  <a:gd name="connsiteX3" fmla="*/ 367015 w 1046465"/>
                  <a:gd name="connsiteY3" fmla="*/ 435151 h 530474"/>
                  <a:gd name="connsiteX4" fmla="*/ 411465 w 1046465"/>
                  <a:gd name="connsiteY4" fmla="*/ 435151 h 530474"/>
                  <a:gd name="connsiteX5" fmla="*/ 528940 w 1046465"/>
                  <a:gd name="connsiteY5" fmla="*/ 435151 h 530474"/>
                  <a:gd name="connsiteX6" fmla="*/ 640065 w 1046465"/>
                  <a:gd name="connsiteY6" fmla="*/ 409751 h 530474"/>
                  <a:gd name="connsiteX7" fmla="*/ 900415 w 1046465"/>
                  <a:gd name="connsiteY7" fmla="*/ 530401 h 530474"/>
                  <a:gd name="connsiteX8" fmla="*/ 1046465 w 1046465"/>
                  <a:gd name="connsiteY8" fmla="*/ 127176 h 530474"/>
                  <a:gd name="connsiteX9" fmla="*/ 748015 w 1046465"/>
                  <a:gd name="connsiteY9" fmla="*/ 19226 h 530474"/>
                  <a:gd name="connsiteX10" fmla="*/ 659115 w 1046465"/>
                  <a:gd name="connsiteY10" fmla="*/ 176 h 530474"/>
                  <a:gd name="connsiteX11" fmla="*/ 573390 w 1046465"/>
                  <a:gd name="connsiteY11" fmla="*/ 28751 h 530474"/>
                  <a:gd name="connsiteX12" fmla="*/ 452740 w 1046465"/>
                  <a:gd name="connsiteY12" fmla="*/ 79551 h 530474"/>
                  <a:gd name="connsiteX13" fmla="*/ 332090 w 1046465"/>
                  <a:gd name="connsiteY13" fmla="*/ 114476 h 530474"/>
                  <a:gd name="connsiteX14" fmla="*/ 306690 w 1046465"/>
                  <a:gd name="connsiteY14" fmla="*/ 136701 h 530474"/>
                  <a:gd name="connsiteX15" fmla="*/ 36815 w 1046465"/>
                  <a:gd name="connsiteY15" fmla="*/ 174801 h 530474"/>
                  <a:gd name="connsiteX16" fmla="*/ 1890 w 1046465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28159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5151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8326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109 w 1045684"/>
                  <a:gd name="connsiteY0" fmla="*/ 247826 h 530474"/>
                  <a:gd name="connsiteX1" fmla="*/ 58259 w 1045684"/>
                  <a:gd name="connsiteY1" fmla="*/ 352601 h 530474"/>
                  <a:gd name="connsiteX2" fmla="*/ 255109 w 1045684"/>
                  <a:gd name="connsiteY2" fmla="*/ 428801 h 530474"/>
                  <a:gd name="connsiteX3" fmla="*/ 366234 w 1045684"/>
                  <a:gd name="connsiteY3" fmla="*/ 435151 h 530474"/>
                  <a:gd name="connsiteX4" fmla="*/ 410684 w 1045684"/>
                  <a:gd name="connsiteY4" fmla="*/ 435151 h 530474"/>
                  <a:gd name="connsiteX5" fmla="*/ 531334 w 1045684"/>
                  <a:gd name="connsiteY5" fmla="*/ 438326 h 530474"/>
                  <a:gd name="connsiteX6" fmla="*/ 639284 w 1045684"/>
                  <a:gd name="connsiteY6" fmla="*/ 409751 h 530474"/>
                  <a:gd name="connsiteX7" fmla="*/ 899634 w 1045684"/>
                  <a:gd name="connsiteY7" fmla="*/ 530401 h 530474"/>
                  <a:gd name="connsiteX8" fmla="*/ 1045684 w 1045684"/>
                  <a:gd name="connsiteY8" fmla="*/ 127176 h 530474"/>
                  <a:gd name="connsiteX9" fmla="*/ 747234 w 1045684"/>
                  <a:gd name="connsiteY9" fmla="*/ 19226 h 530474"/>
                  <a:gd name="connsiteX10" fmla="*/ 658334 w 1045684"/>
                  <a:gd name="connsiteY10" fmla="*/ 176 h 530474"/>
                  <a:gd name="connsiteX11" fmla="*/ 572609 w 1045684"/>
                  <a:gd name="connsiteY11" fmla="*/ 28751 h 530474"/>
                  <a:gd name="connsiteX12" fmla="*/ 451959 w 1045684"/>
                  <a:gd name="connsiteY12" fmla="*/ 79551 h 530474"/>
                  <a:gd name="connsiteX13" fmla="*/ 331309 w 1045684"/>
                  <a:gd name="connsiteY13" fmla="*/ 114476 h 530474"/>
                  <a:gd name="connsiteX14" fmla="*/ 305909 w 1045684"/>
                  <a:gd name="connsiteY14" fmla="*/ 136701 h 530474"/>
                  <a:gd name="connsiteX15" fmla="*/ 36034 w 1045684"/>
                  <a:gd name="connsiteY15" fmla="*/ 174801 h 530474"/>
                  <a:gd name="connsiteX16" fmla="*/ 1109 w 1045684"/>
                  <a:gd name="connsiteY16" fmla="*/ 247826 h 530474"/>
                  <a:gd name="connsiteX0" fmla="*/ 1221 w 1045796"/>
                  <a:gd name="connsiteY0" fmla="*/ 247826 h 530474"/>
                  <a:gd name="connsiteX1" fmla="*/ 58371 w 1045796"/>
                  <a:gd name="connsiteY1" fmla="*/ 352601 h 530474"/>
                  <a:gd name="connsiteX2" fmla="*/ 255221 w 1045796"/>
                  <a:gd name="connsiteY2" fmla="*/ 428801 h 530474"/>
                  <a:gd name="connsiteX3" fmla="*/ 366346 w 1045796"/>
                  <a:gd name="connsiteY3" fmla="*/ 435151 h 530474"/>
                  <a:gd name="connsiteX4" fmla="*/ 410796 w 1045796"/>
                  <a:gd name="connsiteY4" fmla="*/ 435151 h 530474"/>
                  <a:gd name="connsiteX5" fmla="*/ 531446 w 1045796"/>
                  <a:gd name="connsiteY5" fmla="*/ 438326 h 530474"/>
                  <a:gd name="connsiteX6" fmla="*/ 639396 w 1045796"/>
                  <a:gd name="connsiteY6" fmla="*/ 409751 h 530474"/>
                  <a:gd name="connsiteX7" fmla="*/ 899746 w 1045796"/>
                  <a:gd name="connsiteY7" fmla="*/ 530401 h 530474"/>
                  <a:gd name="connsiteX8" fmla="*/ 1045796 w 1045796"/>
                  <a:gd name="connsiteY8" fmla="*/ 127176 h 530474"/>
                  <a:gd name="connsiteX9" fmla="*/ 747346 w 1045796"/>
                  <a:gd name="connsiteY9" fmla="*/ 19226 h 530474"/>
                  <a:gd name="connsiteX10" fmla="*/ 658446 w 1045796"/>
                  <a:gd name="connsiteY10" fmla="*/ 176 h 530474"/>
                  <a:gd name="connsiteX11" fmla="*/ 572721 w 1045796"/>
                  <a:gd name="connsiteY11" fmla="*/ 28751 h 530474"/>
                  <a:gd name="connsiteX12" fmla="*/ 452071 w 1045796"/>
                  <a:gd name="connsiteY12" fmla="*/ 79551 h 530474"/>
                  <a:gd name="connsiteX13" fmla="*/ 331421 w 1045796"/>
                  <a:gd name="connsiteY13" fmla="*/ 114476 h 530474"/>
                  <a:gd name="connsiteX14" fmla="*/ 306021 w 1045796"/>
                  <a:gd name="connsiteY14" fmla="*/ 136701 h 530474"/>
                  <a:gd name="connsiteX15" fmla="*/ 36146 w 1045796"/>
                  <a:gd name="connsiteY15" fmla="*/ 174801 h 530474"/>
                  <a:gd name="connsiteX16" fmla="*/ 1221 w 1045796"/>
                  <a:gd name="connsiteY16" fmla="*/ 247826 h 530474"/>
                  <a:gd name="connsiteX0" fmla="*/ 1045796 w 1045796"/>
                  <a:gd name="connsiteY0" fmla="*/ 127176 h 574324"/>
                  <a:gd name="connsiteX1" fmla="*/ 747346 w 1045796"/>
                  <a:gd name="connsiteY1" fmla="*/ 19226 h 574324"/>
                  <a:gd name="connsiteX2" fmla="*/ 658446 w 1045796"/>
                  <a:gd name="connsiteY2" fmla="*/ 176 h 574324"/>
                  <a:gd name="connsiteX3" fmla="*/ 572721 w 1045796"/>
                  <a:gd name="connsiteY3" fmla="*/ 28751 h 574324"/>
                  <a:gd name="connsiteX4" fmla="*/ 452071 w 1045796"/>
                  <a:gd name="connsiteY4" fmla="*/ 79551 h 574324"/>
                  <a:gd name="connsiteX5" fmla="*/ 331421 w 1045796"/>
                  <a:gd name="connsiteY5" fmla="*/ 114476 h 574324"/>
                  <a:gd name="connsiteX6" fmla="*/ 306021 w 1045796"/>
                  <a:gd name="connsiteY6" fmla="*/ 136701 h 574324"/>
                  <a:gd name="connsiteX7" fmla="*/ 36146 w 1045796"/>
                  <a:gd name="connsiteY7" fmla="*/ 174801 h 574324"/>
                  <a:gd name="connsiteX8" fmla="*/ 1221 w 1045796"/>
                  <a:gd name="connsiteY8" fmla="*/ 247826 h 574324"/>
                  <a:gd name="connsiteX9" fmla="*/ 58371 w 1045796"/>
                  <a:gd name="connsiteY9" fmla="*/ 352601 h 574324"/>
                  <a:gd name="connsiteX10" fmla="*/ 255221 w 1045796"/>
                  <a:gd name="connsiteY10" fmla="*/ 428801 h 574324"/>
                  <a:gd name="connsiteX11" fmla="*/ 366346 w 1045796"/>
                  <a:gd name="connsiteY11" fmla="*/ 435151 h 574324"/>
                  <a:gd name="connsiteX12" fmla="*/ 410796 w 1045796"/>
                  <a:gd name="connsiteY12" fmla="*/ 435151 h 574324"/>
                  <a:gd name="connsiteX13" fmla="*/ 531446 w 1045796"/>
                  <a:gd name="connsiteY13" fmla="*/ 438326 h 574324"/>
                  <a:gd name="connsiteX14" fmla="*/ 639396 w 1045796"/>
                  <a:gd name="connsiteY14" fmla="*/ 409751 h 574324"/>
                  <a:gd name="connsiteX15" fmla="*/ 943669 w 1045796"/>
                  <a:gd name="connsiteY15" fmla="*/ 574324 h 574324"/>
                  <a:gd name="connsiteX0" fmla="*/ 1045796 w 1045796"/>
                  <a:gd name="connsiteY0" fmla="*/ 127176 h 533416"/>
                  <a:gd name="connsiteX1" fmla="*/ 747346 w 1045796"/>
                  <a:gd name="connsiteY1" fmla="*/ 19226 h 533416"/>
                  <a:gd name="connsiteX2" fmla="*/ 658446 w 1045796"/>
                  <a:gd name="connsiteY2" fmla="*/ 176 h 533416"/>
                  <a:gd name="connsiteX3" fmla="*/ 572721 w 1045796"/>
                  <a:gd name="connsiteY3" fmla="*/ 28751 h 533416"/>
                  <a:gd name="connsiteX4" fmla="*/ 452071 w 1045796"/>
                  <a:gd name="connsiteY4" fmla="*/ 79551 h 533416"/>
                  <a:gd name="connsiteX5" fmla="*/ 331421 w 1045796"/>
                  <a:gd name="connsiteY5" fmla="*/ 114476 h 533416"/>
                  <a:gd name="connsiteX6" fmla="*/ 306021 w 1045796"/>
                  <a:gd name="connsiteY6" fmla="*/ 136701 h 533416"/>
                  <a:gd name="connsiteX7" fmla="*/ 36146 w 1045796"/>
                  <a:gd name="connsiteY7" fmla="*/ 174801 h 533416"/>
                  <a:gd name="connsiteX8" fmla="*/ 1221 w 1045796"/>
                  <a:gd name="connsiteY8" fmla="*/ 247826 h 533416"/>
                  <a:gd name="connsiteX9" fmla="*/ 58371 w 1045796"/>
                  <a:gd name="connsiteY9" fmla="*/ 352601 h 533416"/>
                  <a:gd name="connsiteX10" fmla="*/ 255221 w 1045796"/>
                  <a:gd name="connsiteY10" fmla="*/ 428801 h 533416"/>
                  <a:gd name="connsiteX11" fmla="*/ 366346 w 1045796"/>
                  <a:gd name="connsiteY11" fmla="*/ 435151 h 533416"/>
                  <a:gd name="connsiteX12" fmla="*/ 410796 w 1045796"/>
                  <a:gd name="connsiteY12" fmla="*/ 435151 h 533416"/>
                  <a:gd name="connsiteX13" fmla="*/ 531446 w 1045796"/>
                  <a:gd name="connsiteY13" fmla="*/ 438326 h 533416"/>
                  <a:gd name="connsiteX14" fmla="*/ 639396 w 1045796"/>
                  <a:gd name="connsiteY14" fmla="*/ 409751 h 533416"/>
                  <a:gd name="connsiteX15" fmla="*/ 924672 w 1045796"/>
                  <a:gd name="connsiteY15" fmla="*/ 533416 h 533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45796" h="533416">
                    <a:moveTo>
                      <a:pt x="1045796" y="127176"/>
                    </a:moveTo>
                    <a:cubicBezTo>
                      <a:pt x="953721" y="105480"/>
                      <a:pt x="811904" y="40393"/>
                      <a:pt x="747346" y="19226"/>
                    </a:cubicBezTo>
                    <a:cubicBezTo>
                      <a:pt x="682788" y="-1941"/>
                      <a:pt x="700779" y="2293"/>
                      <a:pt x="658446" y="176"/>
                    </a:cubicBezTo>
                    <a:cubicBezTo>
                      <a:pt x="616113" y="-1941"/>
                      <a:pt x="607117" y="15522"/>
                      <a:pt x="572721" y="28751"/>
                    </a:cubicBezTo>
                    <a:cubicBezTo>
                      <a:pt x="538325" y="41980"/>
                      <a:pt x="500754" y="63676"/>
                      <a:pt x="452071" y="79551"/>
                    </a:cubicBezTo>
                    <a:cubicBezTo>
                      <a:pt x="403388" y="95426"/>
                      <a:pt x="339888" y="107068"/>
                      <a:pt x="331421" y="114476"/>
                    </a:cubicBezTo>
                    <a:lnTo>
                      <a:pt x="306021" y="136701"/>
                    </a:lnTo>
                    <a:cubicBezTo>
                      <a:pt x="297554" y="144109"/>
                      <a:pt x="85888" y="162101"/>
                      <a:pt x="36146" y="174801"/>
                    </a:cubicBezTo>
                    <a:cubicBezTo>
                      <a:pt x="26621" y="187501"/>
                      <a:pt x="7571" y="212901"/>
                      <a:pt x="1221" y="247826"/>
                    </a:cubicBezTo>
                    <a:cubicBezTo>
                      <a:pt x="-5129" y="282751"/>
                      <a:pt x="13188" y="311352"/>
                      <a:pt x="58371" y="352601"/>
                    </a:cubicBezTo>
                    <a:cubicBezTo>
                      <a:pt x="103554" y="393850"/>
                      <a:pt x="203892" y="415043"/>
                      <a:pt x="255221" y="428801"/>
                    </a:cubicBezTo>
                    <a:cubicBezTo>
                      <a:pt x="306550" y="442559"/>
                      <a:pt x="340417" y="434093"/>
                      <a:pt x="366346" y="435151"/>
                    </a:cubicBezTo>
                    <a:cubicBezTo>
                      <a:pt x="392275" y="436209"/>
                      <a:pt x="383279" y="431976"/>
                      <a:pt x="410796" y="435151"/>
                    </a:cubicBezTo>
                    <a:cubicBezTo>
                      <a:pt x="454188" y="447851"/>
                      <a:pt x="492288" y="443618"/>
                      <a:pt x="531446" y="438326"/>
                    </a:cubicBezTo>
                    <a:cubicBezTo>
                      <a:pt x="570604" y="433034"/>
                      <a:pt x="603413" y="434093"/>
                      <a:pt x="639396" y="409751"/>
                    </a:cubicBezTo>
                    <a:cubicBezTo>
                      <a:pt x="700779" y="463726"/>
                      <a:pt x="781266" y="492139"/>
                      <a:pt x="924672" y="533416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Freeform 116"/>
              <p:cNvSpPr/>
              <p:nvPr/>
            </p:nvSpPr>
            <p:spPr>
              <a:xfrm rot="19086380">
                <a:off x="1561918" y="3623197"/>
                <a:ext cx="291023" cy="99930"/>
              </a:xfrm>
              <a:custGeom>
                <a:avLst/>
                <a:gdLst>
                  <a:gd name="connsiteX0" fmla="*/ 0 w 292100"/>
                  <a:gd name="connsiteY0" fmla="*/ 50800 h 111125"/>
                  <a:gd name="connsiteX1" fmla="*/ 88900 w 292100"/>
                  <a:gd name="connsiteY1" fmla="*/ 111125 h 111125"/>
                  <a:gd name="connsiteX2" fmla="*/ 292100 w 292100"/>
                  <a:gd name="connsiteY2" fmla="*/ 34925 h 111125"/>
                  <a:gd name="connsiteX3" fmla="*/ 282575 w 292100"/>
                  <a:gd name="connsiteY3" fmla="*/ 0 h 111125"/>
                  <a:gd name="connsiteX4" fmla="*/ 0 w 292100"/>
                  <a:gd name="connsiteY4" fmla="*/ 50800 h 111125"/>
                  <a:gd name="connsiteX0" fmla="*/ 0 w 330200"/>
                  <a:gd name="connsiteY0" fmla="*/ 50800 h 142875"/>
                  <a:gd name="connsiteX1" fmla="*/ 88900 w 330200"/>
                  <a:gd name="connsiteY1" fmla="*/ 111125 h 142875"/>
                  <a:gd name="connsiteX2" fmla="*/ 330200 w 330200"/>
                  <a:gd name="connsiteY2" fmla="*/ 142875 h 142875"/>
                  <a:gd name="connsiteX3" fmla="*/ 282575 w 330200"/>
                  <a:gd name="connsiteY3" fmla="*/ 0 h 142875"/>
                  <a:gd name="connsiteX4" fmla="*/ 0 w 330200"/>
                  <a:gd name="connsiteY4" fmla="*/ 50800 h 142875"/>
                  <a:gd name="connsiteX0" fmla="*/ 0 w 330200"/>
                  <a:gd name="connsiteY0" fmla="*/ 38100 h 130175"/>
                  <a:gd name="connsiteX1" fmla="*/ 88900 w 330200"/>
                  <a:gd name="connsiteY1" fmla="*/ 98425 h 130175"/>
                  <a:gd name="connsiteX2" fmla="*/ 330200 w 330200"/>
                  <a:gd name="connsiteY2" fmla="*/ 130175 h 130175"/>
                  <a:gd name="connsiteX3" fmla="*/ 288925 w 330200"/>
                  <a:gd name="connsiteY3" fmla="*/ 0 h 130175"/>
                  <a:gd name="connsiteX4" fmla="*/ 0 w 330200"/>
                  <a:gd name="connsiteY4" fmla="*/ 38100 h 130175"/>
                  <a:gd name="connsiteX0" fmla="*/ 0 w 346545"/>
                  <a:gd name="connsiteY0" fmla="*/ 41745 h 133820"/>
                  <a:gd name="connsiteX1" fmla="*/ 88900 w 346545"/>
                  <a:gd name="connsiteY1" fmla="*/ 102070 h 133820"/>
                  <a:gd name="connsiteX2" fmla="*/ 330200 w 346545"/>
                  <a:gd name="connsiteY2" fmla="*/ 133820 h 133820"/>
                  <a:gd name="connsiteX3" fmla="*/ 288925 w 346545"/>
                  <a:gd name="connsiteY3" fmla="*/ 3645 h 133820"/>
                  <a:gd name="connsiteX4" fmla="*/ 0 w 346545"/>
                  <a:gd name="connsiteY4" fmla="*/ 41745 h 133820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8893 w 355438"/>
                  <a:gd name="connsiteY0" fmla="*/ 41745 h 138298"/>
                  <a:gd name="connsiteX1" fmla="*/ 97793 w 355438"/>
                  <a:gd name="connsiteY1" fmla="*/ 102070 h 138298"/>
                  <a:gd name="connsiteX2" fmla="*/ 339093 w 355438"/>
                  <a:gd name="connsiteY2" fmla="*/ 133820 h 138298"/>
                  <a:gd name="connsiteX3" fmla="*/ 297818 w 355438"/>
                  <a:gd name="connsiteY3" fmla="*/ 3645 h 138298"/>
                  <a:gd name="connsiteX4" fmla="*/ 8893 w 355438"/>
                  <a:gd name="connsiteY4" fmla="*/ 41745 h 138298"/>
                  <a:gd name="connsiteX0" fmla="*/ 6635 w 353180"/>
                  <a:gd name="connsiteY0" fmla="*/ 41745 h 137376"/>
                  <a:gd name="connsiteX1" fmla="*/ 95535 w 353180"/>
                  <a:gd name="connsiteY1" fmla="*/ 102070 h 137376"/>
                  <a:gd name="connsiteX2" fmla="*/ 336835 w 353180"/>
                  <a:gd name="connsiteY2" fmla="*/ 133820 h 137376"/>
                  <a:gd name="connsiteX3" fmla="*/ 295560 w 353180"/>
                  <a:gd name="connsiteY3" fmla="*/ 3645 h 137376"/>
                  <a:gd name="connsiteX4" fmla="*/ 6635 w 353180"/>
                  <a:gd name="connsiteY4" fmla="*/ 41745 h 137376"/>
                  <a:gd name="connsiteX0" fmla="*/ 6635 w 353180"/>
                  <a:gd name="connsiteY0" fmla="*/ 41745 h 137376"/>
                  <a:gd name="connsiteX1" fmla="*/ 95535 w 353180"/>
                  <a:gd name="connsiteY1" fmla="*/ 102070 h 137376"/>
                  <a:gd name="connsiteX2" fmla="*/ 336835 w 353180"/>
                  <a:gd name="connsiteY2" fmla="*/ 133820 h 137376"/>
                  <a:gd name="connsiteX3" fmla="*/ 295560 w 353180"/>
                  <a:gd name="connsiteY3" fmla="*/ 3645 h 137376"/>
                  <a:gd name="connsiteX4" fmla="*/ 6635 w 353180"/>
                  <a:gd name="connsiteY4" fmla="*/ 41745 h 137376"/>
                  <a:gd name="connsiteX0" fmla="*/ 5802 w 352347"/>
                  <a:gd name="connsiteY0" fmla="*/ 41745 h 137376"/>
                  <a:gd name="connsiteX1" fmla="*/ 94702 w 352347"/>
                  <a:gd name="connsiteY1" fmla="*/ 102070 h 137376"/>
                  <a:gd name="connsiteX2" fmla="*/ 336002 w 352347"/>
                  <a:gd name="connsiteY2" fmla="*/ 133820 h 137376"/>
                  <a:gd name="connsiteX3" fmla="*/ 294727 w 352347"/>
                  <a:gd name="connsiteY3" fmla="*/ 3645 h 137376"/>
                  <a:gd name="connsiteX4" fmla="*/ 5802 w 352347"/>
                  <a:gd name="connsiteY4" fmla="*/ 41745 h 137376"/>
                  <a:gd name="connsiteX0" fmla="*/ 1550 w 348095"/>
                  <a:gd name="connsiteY0" fmla="*/ 41745 h 137376"/>
                  <a:gd name="connsiteX1" fmla="*/ 90450 w 348095"/>
                  <a:gd name="connsiteY1" fmla="*/ 102070 h 137376"/>
                  <a:gd name="connsiteX2" fmla="*/ 331750 w 348095"/>
                  <a:gd name="connsiteY2" fmla="*/ 133820 h 137376"/>
                  <a:gd name="connsiteX3" fmla="*/ 290475 w 348095"/>
                  <a:gd name="connsiteY3" fmla="*/ 3645 h 137376"/>
                  <a:gd name="connsiteX4" fmla="*/ 1550 w 348095"/>
                  <a:gd name="connsiteY4" fmla="*/ 41745 h 137376"/>
                  <a:gd name="connsiteX0" fmla="*/ 1550 w 348095"/>
                  <a:gd name="connsiteY0" fmla="*/ 41745 h 137376"/>
                  <a:gd name="connsiteX1" fmla="*/ 90450 w 348095"/>
                  <a:gd name="connsiteY1" fmla="*/ 102070 h 137376"/>
                  <a:gd name="connsiteX2" fmla="*/ 331750 w 348095"/>
                  <a:gd name="connsiteY2" fmla="*/ 133820 h 137376"/>
                  <a:gd name="connsiteX3" fmla="*/ 290475 w 348095"/>
                  <a:gd name="connsiteY3" fmla="*/ 3645 h 137376"/>
                  <a:gd name="connsiteX4" fmla="*/ 1550 w 348095"/>
                  <a:gd name="connsiteY4" fmla="*/ 41745 h 137376"/>
                  <a:gd name="connsiteX0" fmla="*/ 0 w 346545"/>
                  <a:gd name="connsiteY0" fmla="*/ 41539 h 137170"/>
                  <a:gd name="connsiteX1" fmla="*/ 88900 w 346545"/>
                  <a:gd name="connsiteY1" fmla="*/ 101864 h 137170"/>
                  <a:gd name="connsiteX2" fmla="*/ 330200 w 346545"/>
                  <a:gd name="connsiteY2" fmla="*/ 133614 h 137170"/>
                  <a:gd name="connsiteX3" fmla="*/ 288925 w 346545"/>
                  <a:gd name="connsiteY3" fmla="*/ 3439 h 137170"/>
                  <a:gd name="connsiteX4" fmla="*/ 0 w 346545"/>
                  <a:gd name="connsiteY4" fmla="*/ 41539 h 137170"/>
                  <a:gd name="connsiteX0" fmla="*/ 0 w 301766"/>
                  <a:gd name="connsiteY0" fmla="*/ 38218 h 98689"/>
                  <a:gd name="connsiteX1" fmla="*/ 88900 w 301766"/>
                  <a:gd name="connsiteY1" fmla="*/ 98543 h 98689"/>
                  <a:gd name="connsiteX2" fmla="*/ 234950 w 301766"/>
                  <a:gd name="connsiteY2" fmla="*/ 50918 h 98689"/>
                  <a:gd name="connsiteX3" fmla="*/ 288925 w 301766"/>
                  <a:gd name="connsiteY3" fmla="*/ 118 h 98689"/>
                  <a:gd name="connsiteX4" fmla="*/ 0 w 301766"/>
                  <a:gd name="connsiteY4" fmla="*/ 38218 h 98689"/>
                  <a:gd name="connsiteX0" fmla="*/ 0 w 301766"/>
                  <a:gd name="connsiteY0" fmla="*/ 38218 h 98689"/>
                  <a:gd name="connsiteX1" fmla="*/ 88900 w 301766"/>
                  <a:gd name="connsiteY1" fmla="*/ 98543 h 98689"/>
                  <a:gd name="connsiteX2" fmla="*/ 234950 w 301766"/>
                  <a:gd name="connsiteY2" fmla="*/ 50918 h 98689"/>
                  <a:gd name="connsiteX3" fmla="*/ 288925 w 301766"/>
                  <a:gd name="connsiteY3" fmla="*/ 118 h 98689"/>
                  <a:gd name="connsiteX4" fmla="*/ 0 w 301766"/>
                  <a:gd name="connsiteY4" fmla="*/ 38218 h 98689"/>
                  <a:gd name="connsiteX0" fmla="*/ 0 w 291023"/>
                  <a:gd name="connsiteY0" fmla="*/ 39459 h 99930"/>
                  <a:gd name="connsiteX1" fmla="*/ 88900 w 291023"/>
                  <a:gd name="connsiteY1" fmla="*/ 99784 h 99930"/>
                  <a:gd name="connsiteX2" fmla="*/ 234950 w 291023"/>
                  <a:gd name="connsiteY2" fmla="*/ 52159 h 99930"/>
                  <a:gd name="connsiteX3" fmla="*/ 288925 w 291023"/>
                  <a:gd name="connsiteY3" fmla="*/ 1359 h 99930"/>
                  <a:gd name="connsiteX4" fmla="*/ 0 w 291023"/>
                  <a:gd name="connsiteY4" fmla="*/ 39459 h 99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1023" h="99930">
                    <a:moveTo>
                      <a:pt x="0" y="39459"/>
                    </a:moveTo>
                    <a:cubicBezTo>
                      <a:pt x="23812" y="55863"/>
                      <a:pt x="68792" y="97138"/>
                      <a:pt x="88900" y="99784"/>
                    </a:cubicBezTo>
                    <a:cubicBezTo>
                      <a:pt x="109008" y="102430"/>
                      <a:pt x="201612" y="68563"/>
                      <a:pt x="234950" y="52159"/>
                    </a:cubicBezTo>
                    <a:cubicBezTo>
                      <a:pt x="268288" y="35755"/>
                      <a:pt x="299508" y="9826"/>
                      <a:pt x="288925" y="1359"/>
                    </a:cubicBezTo>
                    <a:cubicBezTo>
                      <a:pt x="278342" y="-7108"/>
                      <a:pt x="36513" y="26230"/>
                      <a:pt x="0" y="394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Freeform 117"/>
              <p:cNvSpPr/>
              <p:nvPr/>
            </p:nvSpPr>
            <p:spPr>
              <a:xfrm rot="19086380">
                <a:off x="2127049" y="3329369"/>
                <a:ext cx="28418" cy="222250"/>
              </a:xfrm>
              <a:custGeom>
                <a:avLst/>
                <a:gdLst>
                  <a:gd name="connsiteX0" fmla="*/ 0 w 15875"/>
                  <a:gd name="connsiteY0" fmla="*/ 222250 h 222250"/>
                  <a:gd name="connsiteX1" fmla="*/ 15875 w 15875"/>
                  <a:gd name="connsiteY1" fmla="*/ 0 h 222250"/>
                  <a:gd name="connsiteX0" fmla="*/ 0 w 20133"/>
                  <a:gd name="connsiteY0" fmla="*/ 222250 h 222250"/>
                  <a:gd name="connsiteX1" fmla="*/ 15875 w 20133"/>
                  <a:gd name="connsiteY1" fmla="*/ 0 h 222250"/>
                  <a:gd name="connsiteX0" fmla="*/ 0 w 28418"/>
                  <a:gd name="connsiteY0" fmla="*/ 222250 h 222250"/>
                  <a:gd name="connsiteX1" fmla="*/ 15875 w 28418"/>
                  <a:gd name="connsiteY1" fmla="*/ 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418" h="222250">
                    <a:moveTo>
                      <a:pt x="0" y="222250"/>
                    </a:moveTo>
                    <a:cubicBezTo>
                      <a:pt x="37042" y="132292"/>
                      <a:pt x="32808" y="77258"/>
                      <a:pt x="158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Freeform 118"/>
              <p:cNvSpPr/>
              <p:nvPr/>
            </p:nvSpPr>
            <p:spPr>
              <a:xfrm rot="19086380">
                <a:off x="2014768" y="3630771"/>
                <a:ext cx="11288" cy="79375"/>
              </a:xfrm>
              <a:custGeom>
                <a:avLst/>
                <a:gdLst>
                  <a:gd name="connsiteX0" fmla="*/ 0 w 9525"/>
                  <a:gd name="connsiteY0" fmla="*/ 79375 h 79375"/>
                  <a:gd name="connsiteX1" fmla="*/ 9525 w 9525"/>
                  <a:gd name="connsiteY1" fmla="*/ 0 h 79375"/>
                  <a:gd name="connsiteX0" fmla="*/ 0 w 10670"/>
                  <a:gd name="connsiteY0" fmla="*/ 10000 h 10000"/>
                  <a:gd name="connsiteX1" fmla="*/ 10000 w 10670"/>
                  <a:gd name="connsiteY1" fmla="*/ 0 h 10000"/>
                  <a:gd name="connsiteX0" fmla="*/ 0 w 11851"/>
                  <a:gd name="connsiteY0" fmla="*/ 10000 h 10000"/>
                  <a:gd name="connsiteX1" fmla="*/ 10000 w 11851"/>
                  <a:gd name="connsiteY1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51" h="10000">
                    <a:moveTo>
                      <a:pt x="0" y="10000"/>
                    </a:moveTo>
                    <a:cubicBezTo>
                      <a:pt x="13334" y="5867"/>
                      <a:pt x="13333" y="3333"/>
                      <a:pt x="1000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Freeform 119"/>
              <p:cNvSpPr/>
              <p:nvPr/>
            </p:nvSpPr>
            <p:spPr>
              <a:xfrm rot="19086380">
                <a:off x="2289821" y="3264532"/>
                <a:ext cx="41275" cy="206375"/>
              </a:xfrm>
              <a:custGeom>
                <a:avLst/>
                <a:gdLst>
                  <a:gd name="connsiteX0" fmla="*/ 0 w 15875"/>
                  <a:gd name="connsiteY0" fmla="*/ 222250 h 222250"/>
                  <a:gd name="connsiteX1" fmla="*/ 15875 w 15875"/>
                  <a:gd name="connsiteY1" fmla="*/ 0 h 222250"/>
                  <a:gd name="connsiteX0" fmla="*/ 0 w 20133"/>
                  <a:gd name="connsiteY0" fmla="*/ 222250 h 222250"/>
                  <a:gd name="connsiteX1" fmla="*/ 15875 w 20133"/>
                  <a:gd name="connsiteY1" fmla="*/ 0 h 222250"/>
                  <a:gd name="connsiteX0" fmla="*/ 0 w 28418"/>
                  <a:gd name="connsiteY0" fmla="*/ 222250 h 222250"/>
                  <a:gd name="connsiteX1" fmla="*/ 15875 w 28418"/>
                  <a:gd name="connsiteY1" fmla="*/ 0 h 222250"/>
                  <a:gd name="connsiteX0" fmla="*/ 0 w 30341"/>
                  <a:gd name="connsiteY0" fmla="*/ 279400 h 279400"/>
                  <a:gd name="connsiteX1" fmla="*/ 19050 w 30341"/>
                  <a:gd name="connsiteY1" fmla="*/ 0 h 279400"/>
                  <a:gd name="connsiteX0" fmla="*/ 0 w 26404"/>
                  <a:gd name="connsiteY0" fmla="*/ 279400 h 279400"/>
                  <a:gd name="connsiteX1" fmla="*/ 19050 w 26404"/>
                  <a:gd name="connsiteY1" fmla="*/ 0 h 279400"/>
                  <a:gd name="connsiteX0" fmla="*/ 0 w 45580"/>
                  <a:gd name="connsiteY0" fmla="*/ 206375 h 206375"/>
                  <a:gd name="connsiteX1" fmla="*/ 41275 w 45580"/>
                  <a:gd name="connsiteY1" fmla="*/ 0 h 206375"/>
                  <a:gd name="connsiteX0" fmla="*/ 0 w 41275"/>
                  <a:gd name="connsiteY0" fmla="*/ 206375 h 206375"/>
                  <a:gd name="connsiteX1" fmla="*/ 41275 w 41275"/>
                  <a:gd name="connsiteY1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275" h="206375">
                    <a:moveTo>
                      <a:pt x="0" y="206375"/>
                    </a:moveTo>
                    <a:cubicBezTo>
                      <a:pt x="21167" y="141817"/>
                      <a:pt x="35983" y="83608"/>
                      <a:pt x="41275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09" name="Straight Arrow Connector 108"/>
            <p:cNvCxnSpPr/>
            <p:nvPr/>
          </p:nvCxnSpPr>
          <p:spPr>
            <a:xfrm>
              <a:off x="2172708" y="6152555"/>
              <a:ext cx="318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/>
            <p:cNvSpPr txBox="1"/>
            <p:nvPr/>
          </p:nvSpPr>
          <p:spPr>
            <a:xfrm>
              <a:off x="2139103" y="6099902"/>
              <a:ext cx="390000" cy="411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</a:t>
              </a: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2172708" y="5787009"/>
              <a:ext cx="318703" cy="1966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2" name="Straight Connector 111"/>
            <p:cNvCxnSpPr/>
            <p:nvPr/>
          </p:nvCxnSpPr>
          <p:spPr>
            <a:xfrm>
              <a:off x="1478756" y="5787009"/>
              <a:ext cx="2798421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1478756" y="5983648"/>
              <a:ext cx="2798421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2172708" y="2908078"/>
              <a:ext cx="0" cy="3603749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2491411" y="2943489"/>
              <a:ext cx="0" cy="3568337"/>
            </a:xfrm>
            <a:prstGeom prst="line">
              <a:avLst/>
            </a:prstGeom>
            <a:ln w="9525" cmpd="sng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TextBox 120"/>
          <p:cNvSpPr txBox="1"/>
          <p:nvPr/>
        </p:nvSpPr>
        <p:spPr>
          <a:xfrm>
            <a:off x="2700686" y="3484441"/>
            <a:ext cx="1587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normal touch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6968528" y="3483365"/>
            <a:ext cx="7073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pitch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081167" y="4340415"/>
            <a:ext cx="1260000" cy="1260000"/>
            <a:chOff x="4081167" y="4340415"/>
            <a:chExt cx="1260000" cy="1260000"/>
          </a:xfrm>
        </p:grpSpPr>
        <p:sp>
          <p:nvSpPr>
            <p:cNvPr id="126" name="Oval 125"/>
            <p:cNvSpPr/>
            <p:nvPr/>
          </p:nvSpPr>
          <p:spPr>
            <a:xfrm>
              <a:off x="4081167" y="4340415"/>
              <a:ext cx="1260000" cy="1260000"/>
            </a:xfrm>
            <a:prstGeom prst="ellipse">
              <a:avLst/>
            </a:prstGeom>
            <a:solidFill>
              <a:srgbClr val="FFFFFF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4473179" y="4566294"/>
              <a:ext cx="469086" cy="28942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487933" y="4497561"/>
              <a:ext cx="514672" cy="5436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w</a:t>
              </a: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4250866" y="4991812"/>
              <a:ext cx="927211" cy="28824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4388644" y="4927178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FFFFFF"/>
                  </a:solidFill>
                </a:rPr>
                <a:t>≫</a:t>
              </a:r>
              <a:r>
                <a:rPr lang="en-US" dirty="0">
                  <a:solidFill>
                    <a:srgbClr val="FFFFFF"/>
                  </a:solidFill>
                </a:rPr>
                <a:t> 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221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pressure induces friction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when the thumb is in motion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5058746" y="2201680"/>
            <a:ext cx="3818765" cy="3144302"/>
            <a:chOff x="4772626" y="3976099"/>
            <a:chExt cx="2492410" cy="2052205"/>
          </a:xfrm>
        </p:grpSpPr>
        <p:grpSp>
          <p:nvGrpSpPr>
            <p:cNvPr id="78" name="Group 77"/>
            <p:cNvGrpSpPr/>
            <p:nvPr/>
          </p:nvGrpSpPr>
          <p:grpSpPr>
            <a:xfrm>
              <a:off x="5301647" y="3976099"/>
              <a:ext cx="1836744" cy="1451246"/>
              <a:chOff x="5301647" y="3976099"/>
              <a:chExt cx="1836744" cy="1451246"/>
            </a:xfrm>
          </p:grpSpPr>
          <p:sp>
            <p:nvSpPr>
              <p:cNvPr id="86" name="Freeform 85"/>
              <p:cNvSpPr/>
              <p:nvPr/>
            </p:nvSpPr>
            <p:spPr>
              <a:xfrm rot="692256">
                <a:off x="5321056" y="3976099"/>
                <a:ext cx="1817335" cy="1451246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712498 w 856638"/>
                  <a:gd name="connsiteY10" fmla="*/ 44450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156873 w 856638"/>
                  <a:gd name="connsiteY13" fmla="*/ 311150 h 799084"/>
                  <a:gd name="connsiteX14" fmla="*/ 134648 w 856638"/>
                  <a:gd name="connsiteY14" fmla="*/ 425450 h 799084"/>
                  <a:gd name="connsiteX15" fmla="*/ 67973 w 856638"/>
                  <a:gd name="connsiteY15" fmla="*/ 555625 h 799084"/>
                  <a:gd name="connsiteX16" fmla="*/ 29873 w 856638"/>
                  <a:gd name="connsiteY16" fmla="*/ 609600 h 799084"/>
                  <a:gd name="connsiteX17" fmla="*/ 4473 w 856638"/>
                  <a:gd name="connsiteY17" fmla="*/ 698500 h 799084"/>
                  <a:gd name="connsiteX0" fmla="*/ 4473 w 856638"/>
                  <a:gd name="connsiteY0" fmla="*/ 698500 h 798652"/>
                  <a:gd name="connsiteX1" fmla="*/ 121948 w 856638"/>
                  <a:gd name="connsiteY1" fmla="*/ 796925 h 798652"/>
                  <a:gd name="connsiteX2" fmla="*/ 210848 w 856638"/>
                  <a:gd name="connsiteY2" fmla="*/ 781050 h 798652"/>
                  <a:gd name="connsiteX3" fmla="*/ 302923 w 856638"/>
                  <a:gd name="connsiteY3" fmla="*/ 768350 h 798652"/>
                  <a:gd name="connsiteX4" fmla="*/ 363248 w 856638"/>
                  <a:gd name="connsiteY4" fmla="*/ 704850 h 798652"/>
                  <a:gd name="connsiteX5" fmla="*/ 404523 w 856638"/>
                  <a:gd name="connsiteY5" fmla="*/ 660400 h 798652"/>
                  <a:gd name="connsiteX6" fmla="*/ 493423 w 856638"/>
                  <a:gd name="connsiteY6" fmla="*/ 530225 h 798652"/>
                  <a:gd name="connsiteX7" fmla="*/ 715673 w 856638"/>
                  <a:gd name="connsiteY7" fmla="*/ 454025 h 798652"/>
                  <a:gd name="connsiteX8" fmla="*/ 856431 w 856638"/>
                  <a:gd name="connsiteY8" fmla="*/ 457200 h 798652"/>
                  <a:gd name="connsiteX9" fmla="*/ 845848 w 856638"/>
                  <a:gd name="connsiteY9" fmla="*/ 0 h 798652"/>
                  <a:gd name="connsiteX10" fmla="*/ 691332 w 856638"/>
                  <a:gd name="connsiteY10" fmla="*/ 91017 h 798652"/>
                  <a:gd name="connsiteX11" fmla="*/ 546340 w 856638"/>
                  <a:gd name="connsiteY11" fmla="*/ 211666 h 798652"/>
                  <a:gd name="connsiteX12" fmla="*/ 354781 w 856638"/>
                  <a:gd name="connsiteY12" fmla="*/ 340783 h 798652"/>
                  <a:gd name="connsiteX13" fmla="*/ 156873 w 856638"/>
                  <a:gd name="connsiteY13" fmla="*/ 311150 h 798652"/>
                  <a:gd name="connsiteX14" fmla="*/ 134648 w 856638"/>
                  <a:gd name="connsiteY14" fmla="*/ 425450 h 798652"/>
                  <a:gd name="connsiteX15" fmla="*/ 67973 w 856638"/>
                  <a:gd name="connsiteY15" fmla="*/ 555625 h 798652"/>
                  <a:gd name="connsiteX16" fmla="*/ 29873 w 856638"/>
                  <a:gd name="connsiteY16" fmla="*/ 609600 h 798652"/>
                  <a:gd name="connsiteX17" fmla="*/ 4473 w 856638"/>
                  <a:gd name="connsiteY17" fmla="*/ 698500 h 798652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363248 w 856638"/>
                  <a:gd name="connsiteY4" fmla="*/ 704850 h 804217"/>
                  <a:gd name="connsiteX5" fmla="*/ 404523 w 856638"/>
                  <a:gd name="connsiteY5" fmla="*/ 660400 h 804217"/>
                  <a:gd name="connsiteX6" fmla="*/ 493423 w 856638"/>
                  <a:gd name="connsiteY6" fmla="*/ 530225 h 804217"/>
                  <a:gd name="connsiteX7" fmla="*/ 715673 w 856638"/>
                  <a:gd name="connsiteY7" fmla="*/ 454025 h 804217"/>
                  <a:gd name="connsiteX8" fmla="*/ 856431 w 856638"/>
                  <a:gd name="connsiteY8" fmla="*/ 457200 h 804217"/>
                  <a:gd name="connsiteX9" fmla="*/ 845848 w 856638"/>
                  <a:gd name="connsiteY9" fmla="*/ 0 h 804217"/>
                  <a:gd name="connsiteX10" fmla="*/ 691332 w 856638"/>
                  <a:gd name="connsiteY10" fmla="*/ 91017 h 804217"/>
                  <a:gd name="connsiteX11" fmla="*/ 546340 w 856638"/>
                  <a:gd name="connsiteY11" fmla="*/ 211666 h 804217"/>
                  <a:gd name="connsiteX12" fmla="*/ 354781 w 856638"/>
                  <a:gd name="connsiteY12" fmla="*/ 340783 h 804217"/>
                  <a:gd name="connsiteX13" fmla="*/ 156873 w 856638"/>
                  <a:gd name="connsiteY13" fmla="*/ 311150 h 804217"/>
                  <a:gd name="connsiteX14" fmla="*/ 134648 w 856638"/>
                  <a:gd name="connsiteY14" fmla="*/ 425450 h 804217"/>
                  <a:gd name="connsiteX15" fmla="*/ 67973 w 856638"/>
                  <a:gd name="connsiteY15" fmla="*/ 555625 h 804217"/>
                  <a:gd name="connsiteX16" fmla="*/ 29873 w 856638"/>
                  <a:gd name="connsiteY16" fmla="*/ 609600 h 804217"/>
                  <a:gd name="connsiteX17" fmla="*/ 4473 w 856638"/>
                  <a:gd name="connsiteY17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04523 w 856638"/>
                  <a:gd name="connsiteY4" fmla="*/ 660400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34648 w 856638"/>
                  <a:gd name="connsiteY12" fmla="*/ 425450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29873 w 856638"/>
                  <a:gd name="connsiteY13" fmla="*/ 609600 h 804217"/>
                  <a:gd name="connsiteX14" fmla="*/ 4473 w 856638"/>
                  <a:gd name="connsiteY14" fmla="*/ 698500 h 804217"/>
                  <a:gd name="connsiteX0" fmla="*/ 4269 w 856434"/>
                  <a:gd name="connsiteY0" fmla="*/ 698500 h 794941"/>
                  <a:gd name="connsiteX1" fmla="*/ 118569 w 856434"/>
                  <a:gd name="connsiteY1" fmla="*/ 781050 h 794941"/>
                  <a:gd name="connsiteX2" fmla="*/ 210644 w 856434"/>
                  <a:gd name="connsiteY2" fmla="*/ 793750 h 794941"/>
                  <a:gd name="connsiteX3" fmla="*/ 302719 w 856434"/>
                  <a:gd name="connsiteY3" fmla="*/ 768350 h 794941"/>
                  <a:gd name="connsiteX4" fmla="*/ 451944 w 856434"/>
                  <a:gd name="connsiteY4" fmla="*/ 708025 h 794941"/>
                  <a:gd name="connsiteX5" fmla="*/ 601169 w 856434"/>
                  <a:gd name="connsiteY5" fmla="*/ 600075 h 794941"/>
                  <a:gd name="connsiteX6" fmla="*/ 747219 w 856434"/>
                  <a:gd name="connsiteY6" fmla="*/ 508000 h 794941"/>
                  <a:gd name="connsiteX7" fmla="*/ 856227 w 856434"/>
                  <a:gd name="connsiteY7" fmla="*/ 457200 h 794941"/>
                  <a:gd name="connsiteX8" fmla="*/ 845644 w 856434"/>
                  <a:gd name="connsiteY8" fmla="*/ 0 h 794941"/>
                  <a:gd name="connsiteX9" fmla="*/ 691128 w 856434"/>
                  <a:gd name="connsiteY9" fmla="*/ 91017 h 794941"/>
                  <a:gd name="connsiteX10" fmla="*/ 546136 w 856434"/>
                  <a:gd name="connsiteY10" fmla="*/ 211666 h 794941"/>
                  <a:gd name="connsiteX11" fmla="*/ 354577 w 856434"/>
                  <a:gd name="connsiteY11" fmla="*/ 340783 h 794941"/>
                  <a:gd name="connsiteX12" fmla="*/ 229694 w 856434"/>
                  <a:gd name="connsiteY12" fmla="*/ 473075 h 794941"/>
                  <a:gd name="connsiteX13" fmla="*/ 29669 w 856434"/>
                  <a:gd name="connsiteY13" fmla="*/ 609600 h 794941"/>
                  <a:gd name="connsiteX14" fmla="*/ 4269 w 856434"/>
                  <a:gd name="connsiteY14" fmla="*/ 698500 h 794941"/>
                  <a:gd name="connsiteX0" fmla="*/ 4269 w 856434"/>
                  <a:gd name="connsiteY0" fmla="*/ 698500 h 794005"/>
                  <a:gd name="connsiteX1" fmla="*/ 118569 w 856434"/>
                  <a:gd name="connsiteY1" fmla="*/ 781050 h 794005"/>
                  <a:gd name="connsiteX2" fmla="*/ 210644 w 856434"/>
                  <a:gd name="connsiteY2" fmla="*/ 793750 h 794005"/>
                  <a:gd name="connsiteX3" fmla="*/ 302719 w 856434"/>
                  <a:gd name="connsiteY3" fmla="*/ 768350 h 794005"/>
                  <a:gd name="connsiteX4" fmla="*/ 451944 w 856434"/>
                  <a:gd name="connsiteY4" fmla="*/ 708025 h 794005"/>
                  <a:gd name="connsiteX5" fmla="*/ 601169 w 856434"/>
                  <a:gd name="connsiteY5" fmla="*/ 600075 h 794005"/>
                  <a:gd name="connsiteX6" fmla="*/ 747219 w 856434"/>
                  <a:gd name="connsiteY6" fmla="*/ 508000 h 794005"/>
                  <a:gd name="connsiteX7" fmla="*/ 856227 w 856434"/>
                  <a:gd name="connsiteY7" fmla="*/ 457200 h 794005"/>
                  <a:gd name="connsiteX8" fmla="*/ 845644 w 856434"/>
                  <a:gd name="connsiteY8" fmla="*/ 0 h 794005"/>
                  <a:gd name="connsiteX9" fmla="*/ 691128 w 856434"/>
                  <a:gd name="connsiteY9" fmla="*/ 91017 h 794005"/>
                  <a:gd name="connsiteX10" fmla="*/ 546136 w 856434"/>
                  <a:gd name="connsiteY10" fmla="*/ 211666 h 794005"/>
                  <a:gd name="connsiteX11" fmla="*/ 354577 w 856434"/>
                  <a:gd name="connsiteY11" fmla="*/ 340783 h 794005"/>
                  <a:gd name="connsiteX12" fmla="*/ 229694 w 856434"/>
                  <a:gd name="connsiteY12" fmla="*/ 473075 h 794005"/>
                  <a:gd name="connsiteX13" fmla="*/ 29669 w 856434"/>
                  <a:gd name="connsiteY13" fmla="*/ 609600 h 794005"/>
                  <a:gd name="connsiteX14" fmla="*/ 4269 w 856434"/>
                  <a:gd name="connsiteY14" fmla="*/ 698500 h 794005"/>
                  <a:gd name="connsiteX0" fmla="*/ 3069 w 855234"/>
                  <a:gd name="connsiteY0" fmla="*/ 698500 h 794230"/>
                  <a:gd name="connsiteX1" fmla="*/ 98319 w 855234"/>
                  <a:gd name="connsiteY1" fmla="*/ 784225 h 794230"/>
                  <a:gd name="connsiteX2" fmla="*/ 209444 w 855234"/>
                  <a:gd name="connsiteY2" fmla="*/ 793750 h 794230"/>
                  <a:gd name="connsiteX3" fmla="*/ 301519 w 855234"/>
                  <a:gd name="connsiteY3" fmla="*/ 768350 h 794230"/>
                  <a:gd name="connsiteX4" fmla="*/ 450744 w 855234"/>
                  <a:gd name="connsiteY4" fmla="*/ 708025 h 794230"/>
                  <a:gd name="connsiteX5" fmla="*/ 599969 w 855234"/>
                  <a:gd name="connsiteY5" fmla="*/ 600075 h 794230"/>
                  <a:gd name="connsiteX6" fmla="*/ 746019 w 855234"/>
                  <a:gd name="connsiteY6" fmla="*/ 508000 h 794230"/>
                  <a:gd name="connsiteX7" fmla="*/ 855027 w 855234"/>
                  <a:gd name="connsiteY7" fmla="*/ 457200 h 794230"/>
                  <a:gd name="connsiteX8" fmla="*/ 844444 w 855234"/>
                  <a:gd name="connsiteY8" fmla="*/ 0 h 794230"/>
                  <a:gd name="connsiteX9" fmla="*/ 689928 w 855234"/>
                  <a:gd name="connsiteY9" fmla="*/ 91017 h 794230"/>
                  <a:gd name="connsiteX10" fmla="*/ 544936 w 855234"/>
                  <a:gd name="connsiteY10" fmla="*/ 211666 h 794230"/>
                  <a:gd name="connsiteX11" fmla="*/ 353377 w 855234"/>
                  <a:gd name="connsiteY11" fmla="*/ 340783 h 794230"/>
                  <a:gd name="connsiteX12" fmla="*/ 228494 w 855234"/>
                  <a:gd name="connsiteY12" fmla="*/ 473075 h 794230"/>
                  <a:gd name="connsiteX13" fmla="*/ 28469 w 855234"/>
                  <a:gd name="connsiteY13" fmla="*/ 609600 h 794230"/>
                  <a:gd name="connsiteX14" fmla="*/ 3069 w 855234"/>
                  <a:gd name="connsiteY14" fmla="*/ 698500 h 794230"/>
                  <a:gd name="connsiteX0" fmla="*/ 3069 w 855234"/>
                  <a:gd name="connsiteY0" fmla="*/ 698500 h 795297"/>
                  <a:gd name="connsiteX1" fmla="*/ 98319 w 855234"/>
                  <a:gd name="connsiteY1" fmla="*/ 790575 h 795297"/>
                  <a:gd name="connsiteX2" fmla="*/ 209444 w 855234"/>
                  <a:gd name="connsiteY2" fmla="*/ 793750 h 795297"/>
                  <a:gd name="connsiteX3" fmla="*/ 301519 w 855234"/>
                  <a:gd name="connsiteY3" fmla="*/ 768350 h 795297"/>
                  <a:gd name="connsiteX4" fmla="*/ 450744 w 855234"/>
                  <a:gd name="connsiteY4" fmla="*/ 708025 h 795297"/>
                  <a:gd name="connsiteX5" fmla="*/ 599969 w 855234"/>
                  <a:gd name="connsiteY5" fmla="*/ 600075 h 795297"/>
                  <a:gd name="connsiteX6" fmla="*/ 746019 w 855234"/>
                  <a:gd name="connsiteY6" fmla="*/ 508000 h 795297"/>
                  <a:gd name="connsiteX7" fmla="*/ 855027 w 855234"/>
                  <a:gd name="connsiteY7" fmla="*/ 457200 h 795297"/>
                  <a:gd name="connsiteX8" fmla="*/ 844444 w 855234"/>
                  <a:gd name="connsiteY8" fmla="*/ 0 h 795297"/>
                  <a:gd name="connsiteX9" fmla="*/ 689928 w 855234"/>
                  <a:gd name="connsiteY9" fmla="*/ 91017 h 795297"/>
                  <a:gd name="connsiteX10" fmla="*/ 544936 w 855234"/>
                  <a:gd name="connsiteY10" fmla="*/ 211666 h 795297"/>
                  <a:gd name="connsiteX11" fmla="*/ 353377 w 855234"/>
                  <a:gd name="connsiteY11" fmla="*/ 340783 h 795297"/>
                  <a:gd name="connsiteX12" fmla="*/ 228494 w 855234"/>
                  <a:gd name="connsiteY12" fmla="*/ 473075 h 795297"/>
                  <a:gd name="connsiteX13" fmla="*/ 28469 w 855234"/>
                  <a:gd name="connsiteY13" fmla="*/ 609600 h 795297"/>
                  <a:gd name="connsiteX14" fmla="*/ 3069 w 855234"/>
                  <a:gd name="connsiteY14" fmla="*/ 698500 h 795297"/>
                  <a:gd name="connsiteX0" fmla="*/ 3069 w 855234"/>
                  <a:gd name="connsiteY0" fmla="*/ 698500 h 796787"/>
                  <a:gd name="connsiteX1" fmla="*/ 98319 w 855234"/>
                  <a:gd name="connsiteY1" fmla="*/ 790575 h 796787"/>
                  <a:gd name="connsiteX2" fmla="*/ 203854 w 855234"/>
                  <a:gd name="connsiteY2" fmla="*/ 786216 h 796787"/>
                  <a:gd name="connsiteX3" fmla="*/ 301519 w 855234"/>
                  <a:gd name="connsiteY3" fmla="*/ 768350 h 796787"/>
                  <a:gd name="connsiteX4" fmla="*/ 450744 w 855234"/>
                  <a:gd name="connsiteY4" fmla="*/ 708025 h 796787"/>
                  <a:gd name="connsiteX5" fmla="*/ 599969 w 855234"/>
                  <a:gd name="connsiteY5" fmla="*/ 600075 h 796787"/>
                  <a:gd name="connsiteX6" fmla="*/ 746019 w 855234"/>
                  <a:gd name="connsiteY6" fmla="*/ 508000 h 796787"/>
                  <a:gd name="connsiteX7" fmla="*/ 855027 w 855234"/>
                  <a:gd name="connsiteY7" fmla="*/ 457200 h 796787"/>
                  <a:gd name="connsiteX8" fmla="*/ 844444 w 855234"/>
                  <a:gd name="connsiteY8" fmla="*/ 0 h 796787"/>
                  <a:gd name="connsiteX9" fmla="*/ 689928 w 855234"/>
                  <a:gd name="connsiteY9" fmla="*/ 91017 h 796787"/>
                  <a:gd name="connsiteX10" fmla="*/ 544936 w 855234"/>
                  <a:gd name="connsiteY10" fmla="*/ 211666 h 796787"/>
                  <a:gd name="connsiteX11" fmla="*/ 353377 w 855234"/>
                  <a:gd name="connsiteY11" fmla="*/ 340783 h 796787"/>
                  <a:gd name="connsiteX12" fmla="*/ 228494 w 855234"/>
                  <a:gd name="connsiteY12" fmla="*/ 473075 h 796787"/>
                  <a:gd name="connsiteX13" fmla="*/ 28469 w 855234"/>
                  <a:gd name="connsiteY13" fmla="*/ 609600 h 796787"/>
                  <a:gd name="connsiteX14" fmla="*/ 3069 w 855234"/>
                  <a:gd name="connsiteY14" fmla="*/ 698500 h 796787"/>
                  <a:gd name="connsiteX0" fmla="*/ 3069 w 855234"/>
                  <a:gd name="connsiteY0" fmla="*/ 698500 h 799105"/>
                  <a:gd name="connsiteX1" fmla="*/ 98319 w 855234"/>
                  <a:gd name="connsiteY1" fmla="*/ 790575 h 799105"/>
                  <a:gd name="connsiteX2" fmla="*/ 192188 w 855234"/>
                  <a:gd name="connsiteY2" fmla="*/ 792535 h 799105"/>
                  <a:gd name="connsiteX3" fmla="*/ 301519 w 855234"/>
                  <a:gd name="connsiteY3" fmla="*/ 768350 h 799105"/>
                  <a:gd name="connsiteX4" fmla="*/ 450744 w 855234"/>
                  <a:gd name="connsiteY4" fmla="*/ 708025 h 799105"/>
                  <a:gd name="connsiteX5" fmla="*/ 599969 w 855234"/>
                  <a:gd name="connsiteY5" fmla="*/ 600075 h 799105"/>
                  <a:gd name="connsiteX6" fmla="*/ 746019 w 855234"/>
                  <a:gd name="connsiteY6" fmla="*/ 508000 h 799105"/>
                  <a:gd name="connsiteX7" fmla="*/ 855027 w 855234"/>
                  <a:gd name="connsiteY7" fmla="*/ 457200 h 799105"/>
                  <a:gd name="connsiteX8" fmla="*/ 844444 w 855234"/>
                  <a:gd name="connsiteY8" fmla="*/ 0 h 799105"/>
                  <a:gd name="connsiteX9" fmla="*/ 689928 w 855234"/>
                  <a:gd name="connsiteY9" fmla="*/ 91017 h 799105"/>
                  <a:gd name="connsiteX10" fmla="*/ 544936 w 855234"/>
                  <a:gd name="connsiteY10" fmla="*/ 211666 h 799105"/>
                  <a:gd name="connsiteX11" fmla="*/ 353377 w 855234"/>
                  <a:gd name="connsiteY11" fmla="*/ 340783 h 799105"/>
                  <a:gd name="connsiteX12" fmla="*/ 228494 w 855234"/>
                  <a:gd name="connsiteY12" fmla="*/ 473075 h 799105"/>
                  <a:gd name="connsiteX13" fmla="*/ 28469 w 855234"/>
                  <a:gd name="connsiteY13" fmla="*/ 609600 h 799105"/>
                  <a:gd name="connsiteX14" fmla="*/ 3069 w 855234"/>
                  <a:gd name="connsiteY14" fmla="*/ 698500 h 799105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50744 w 855234"/>
                  <a:gd name="connsiteY4" fmla="*/ 708025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81125 w 855234"/>
                  <a:gd name="connsiteY4" fmla="*/ 711184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801620"/>
                  <a:gd name="connsiteX1" fmla="*/ 98319 w 855234"/>
                  <a:gd name="connsiteY1" fmla="*/ 790575 h 801620"/>
                  <a:gd name="connsiteX2" fmla="*/ 192188 w 855234"/>
                  <a:gd name="connsiteY2" fmla="*/ 792535 h 801620"/>
                  <a:gd name="connsiteX3" fmla="*/ 481125 w 855234"/>
                  <a:gd name="connsiteY3" fmla="*/ 711184 h 801620"/>
                  <a:gd name="connsiteX4" fmla="*/ 599969 w 855234"/>
                  <a:gd name="connsiteY4" fmla="*/ 600075 h 801620"/>
                  <a:gd name="connsiteX5" fmla="*/ 746019 w 855234"/>
                  <a:gd name="connsiteY5" fmla="*/ 508000 h 801620"/>
                  <a:gd name="connsiteX6" fmla="*/ 855027 w 855234"/>
                  <a:gd name="connsiteY6" fmla="*/ 457200 h 801620"/>
                  <a:gd name="connsiteX7" fmla="*/ 844444 w 855234"/>
                  <a:gd name="connsiteY7" fmla="*/ 0 h 801620"/>
                  <a:gd name="connsiteX8" fmla="*/ 689928 w 855234"/>
                  <a:gd name="connsiteY8" fmla="*/ 91017 h 801620"/>
                  <a:gd name="connsiteX9" fmla="*/ 544936 w 855234"/>
                  <a:gd name="connsiteY9" fmla="*/ 211666 h 801620"/>
                  <a:gd name="connsiteX10" fmla="*/ 353377 w 855234"/>
                  <a:gd name="connsiteY10" fmla="*/ 340783 h 801620"/>
                  <a:gd name="connsiteX11" fmla="*/ 228494 w 855234"/>
                  <a:gd name="connsiteY11" fmla="*/ 473075 h 801620"/>
                  <a:gd name="connsiteX12" fmla="*/ 28469 w 855234"/>
                  <a:gd name="connsiteY12" fmla="*/ 609600 h 801620"/>
                  <a:gd name="connsiteX13" fmla="*/ 3069 w 855234"/>
                  <a:gd name="connsiteY13" fmla="*/ 698500 h 801620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599969 w 855234"/>
                  <a:gd name="connsiteY4" fmla="*/ 600075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689928 w 855132"/>
                  <a:gd name="connsiteY8" fmla="*/ 11542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65164 w 855132"/>
                  <a:gd name="connsiteY10" fmla="*/ 26774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828648 w 895774"/>
                  <a:gd name="connsiteY0" fmla="*/ 0 h 719142"/>
                  <a:gd name="connsiteX1" fmla="*/ 702324 w 895774"/>
                  <a:gd name="connsiteY1" fmla="*/ 45567 h 719142"/>
                  <a:gd name="connsiteX2" fmla="*/ 564743 w 895774"/>
                  <a:gd name="connsiteY2" fmla="*/ 147867 h 719142"/>
                  <a:gd name="connsiteX3" fmla="*/ 365164 w 895774"/>
                  <a:gd name="connsiteY3" fmla="*/ 267748 h 719142"/>
                  <a:gd name="connsiteX4" fmla="*/ 228494 w 895774"/>
                  <a:gd name="connsiteY4" fmla="*/ 393600 h 719142"/>
                  <a:gd name="connsiteX5" fmla="*/ 28469 w 895774"/>
                  <a:gd name="connsiteY5" fmla="*/ 530125 h 719142"/>
                  <a:gd name="connsiteX6" fmla="*/ 3069 w 895774"/>
                  <a:gd name="connsiteY6" fmla="*/ 619025 h 719142"/>
                  <a:gd name="connsiteX7" fmla="*/ 98319 w 895774"/>
                  <a:gd name="connsiteY7" fmla="*/ 711100 h 719142"/>
                  <a:gd name="connsiteX8" fmla="*/ 192188 w 895774"/>
                  <a:gd name="connsiteY8" fmla="*/ 713060 h 719142"/>
                  <a:gd name="connsiteX9" fmla="*/ 481125 w 895774"/>
                  <a:gd name="connsiteY9" fmla="*/ 631709 h 719142"/>
                  <a:gd name="connsiteX10" fmla="*/ 624881 w 895774"/>
                  <a:gd name="connsiteY10" fmla="*/ 528985 h 719142"/>
                  <a:gd name="connsiteX11" fmla="*/ 773726 w 895774"/>
                  <a:gd name="connsiteY11" fmla="*/ 440676 h 719142"/>
                  <a:gd name="connsiteX12" fmla="*/ 895774 w 895774"/>
                  <a:gd name="connsiteY12" fmla="*/ 418472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53 w 900552"/>
                  <a:gd name="connsiteY1" fmla="*/ 52781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0552" h="719142">
                    <a:moveTo>
                      <a:pt x="828648" y="0"/>
                    </a:moveTo>
                    <a:cubicBezTo>
                      <a:pt x="773086" y="17992"/>
                      <a:pt x="746337" y="28137"/>
                      <a:pt x="702353" y="52781"/>
                    </a:cubicBezTo>
                    <a:cubicBezTo>
                      <a:pt x="658369" y="77425"/>
                      <a:pt x="620941" y="112039"/>
                      <a:pt x="564743" y="147867"/>
                    </a:cubicBezTo>
                    <a:cubicBezTo>
                      <a:pt x="508545" y="183695"/>
                      <a:pt x="421205" y="226793"/>
                      <a:pt x="365164" y="267748"/>
                    </a:cubicBezTo>
                    <a:cubicBezTo>
                      <a:pt x="309123" y="308703"/>
                      <a:pt x="284610" y="349871"/>
                      <a:pt x="228494" y="393600"/>
                    </a:cubicBezTo>
                    <a:cubicBezTo>
                      <a:pt x="172378" y="437329"/>
                      <a:pt x="66040" y="492554"/>
                      <a:pt x="28469" y="530125"/>
                    </a:cubicBezTo>
                    <a:cubicBezTo>
                      <a:pt x="15769" y="548117"/>
                      <a:pt x="-8573" y="588863"/>
                      <a:pt x="3069" y="619025"/>
                    </a:cubicBezTo>
                    <a:cubicBezTo>
                      <a:pt x="14711" y="649187"/>
                      <a:pt x="54404" y="697616"/>
                      <a:pt x="98319" y="711100"/>
                    </a:cubicBezTo>
                    <a:cubicBezTo>
                      <a:pt x="142234" y="724584"/>
                      <a:pt x="150382" y="718150"/>
                      <a:pt x="192188" y="713060"/>
                    </a:cubicBezTo>
                    <a:cubicBezTo>
                      <a:pt x="233994" y="707970"/>
                      <a:pt x="413162" y="663786"/>
                      <a:pt x="481125" y="631709"/>
                    </a:cubicBezTo>
                    <a:cubicBezTo>
                      <a:pt x="521342" y="608426"/>
                      <a:pt x="594189" y="577668"/>
                      <a:pt x="624881" y="528985"/>
                    </a:cubicBezTo>
                    <a:cubicBezTo>
                      <a:pt x="707431" y="500410"/>
                      <a:pt x="727781" y="468162"/>
                      <a:pt x="773726" y="440676"/>
                    </a:cubicBezTo>
                    <a:cubicBezTo>
                      <a:pt x="819671" y="413190"/>
                      <a:pt x="844637" y="403930"/>
                      <a:pt x="900552" y="364068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>
              <a:xfrm rot="600550">
                <a:off x="6439136" y="4648210"/>
                <a:ext cx="131533" cy="41647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  <a:gd name="connsiteX0" fmla="*/ 57150 w 82143"/>
                  <a:gd name="connsiteY0" fmla="*/ 206375 h 206375"/>
                  <a:gd name="connsiteX1" fmla="*/ 79375 w 82143"/>
                  <a:gd name="connsiteY1" fmla="*/ 95250 h 206375"/>
                  <a:gd name="connsiteX2" fmla="*/ 0 w 82143"/>
                  <a:gd name="connsiteY2" fmla="*/ 0 h 206375"/>
                  <a:gd name="connsiteX0" fmla="*/ 57150 w 65179"/>
                  <a:gd name="connsiteY0" fmla="*/ 206375 h 206375"/>
                  <a:gd name="connsiteX1" fmla="*/ 53975 w 65179"/>
                  <a:gd name="connsiteY1" fmla="*/ 111125 h 206375"/>
                  <a:gd name="connsiteX2" fmla="*/ 0 w 65179"/>
                  <a:gd name="connsiteY2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179" h="206375">
                    <a:moveTo>
                      <a:pt x="57150" y="206375"/>
                    </a:moveTo>
                    <a:cubicBezTo>
                      <a:pt x="71967" y="160867"/>
                      <a:pt x="63500" y="145521"/>
                      <a:pt x="53975" y="111125"/>
                    </a:cubicBezTo>
                    <a:cubicBezTo>
                      <a:pt x="44450" y="76729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>
              <a:xfrm rot="600550">
                <a:off x="6201537" y="5072298"/>
                <a:ext cx="19377" cy="153773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1288"/>
                  <a:gd name="connsiteY0" fmla="*/ 92075 h 92075"/>
                  <a:gd name="connsiteX1" fmla="*/ 19050 w 21288"/>
                  <a:gd name="connsiteY1" fmla="*/ 0 h 92075"/>
                  <a:gd name="connsiteX0" fmla="*/ 0 w 9602"/>
                  <a:gd name="connsiteY0" fmla="*/ 76200 h 76200"/>
                  <a:gd name="connsiteX1" fmla="*/ 0 w 9602"/>
                  <a:gd name="connsiteY1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2" h="76200">
                    <a:moveTo>
                      <a:pt x="0" y="76200"/>
                    </a:moveTo>
                    <a:cubicBezTo>
                      <a:pt x="17992" y="49742"/>
                      <a:pt x="6350" y="30692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>
              <a:xfrm rot="600550">
                <a:off x="5301647" y="4691784"/>
                <a:ext cx="362988" cy="244687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  <a:gd name="connsiteX0" fmla="*/ 25091 w 411799"/>
                  <a:gd name="connsiteY0" fmla="*/ 247647 h 599296"/>
                  <a:gd name="connsiteX1" fmla="*/ 409266 w 411799"/>
                  <a:gd name="connsiteY1" fmla="*/ 596897 h 599296"/>
                  <a:gd name="connsiteX2" fmla="*/ 190191 w 411799"/>
                  <a:gd name="connsiteY2" fmla="*/ 50797 h 599296"/>
                  <a:gd name="connsiteX3" fmla="*/ 158441 w 411799"/>
                  <a:gd name="connsiteY3" fmla="*/ 15872 h 599296"/>
                  <a:gd name="connsiteX4" fmla="*/ 50491 w 411799"/>
                  <a:gd name="connsiteY4" fmla="*/ 184147 h 599296"/>
                  <a:gd name="connsiteX5" fmla="*/ 25091 w 411799"/>
                  <a:gd name="connsiteY5" fmla="*/ 247647 h 599296"/>
                  <a:gd name="connsiteX0" fmla="*/ 25091 w 550317"/>
                  <a:gd name="connsiteY0" fmla="*/ 231775 h 595479"/>
                  <a:gd name="connsiteX1" fmla="*/ 409266 w 550317"/>
                  <a:gd name="connsiteY1" fmla="*/ 581025 h 595479"/>
                  <a:gd name="connsiteX2" fmla="*/ 539441 w 550317"/>
                  <a:gd name="connsiteY2" fmla="*/ 476250 h 595479"/>
                  <a:gd name="connsiteX3" fmla="*/ 158441 w 550317"/>
                  <a:gd name="connsiteY3" fmla="*/ 0 h 595479"/>
                  <a:gd name="connsiteX4" fmla="*/ 50491 w 550317"/>
                  <a:gd name="connsiteY4" fmla="*/ 168275 h 595479"/>
                  <a:gd name="connsiteX5" fmla="*/ 25091 w 550317"/>
                  <a:gd name="connsiteY5" fmla="*/ 231775 h 595479"/>
                  <a:gd name="connsiteX0" fmla="*/ 25091 w 545111"/>
                  <a:gd name="connsiteY0" fmla="*/ 63500 h 420813"/>
                  <a:gd name="connsiteX1" fmla="*/ 409266 w 545111"/>
                  <a:gd name="connsiteY1" fmla="*/ 412750 h 420813"/>
                  <a:gd name="connsiteX2" fmla="*/ 539441 w 545111"/>
                  <a:gd name="connsiteY2" fmla="*/ 307975 h 420813"/>
                  <a:gd name="connsiteX3" fmla="*/ 517216 w 545111"/>
                  <a:gd name="connsiteY3" fmla="*/ 295275 h 420813"/>
                  <a:gd name="connsiteX4" fmla="*/ 50491 w 545111"/>
                  <a:gd name="connsiteY4" fmla="*/ 0 h 420813"/>
                  <a:gd name="connsiteX5" fmla="*/ 25091 w 545111"/>
                  <a:gd name="connsiteY5" fmla="*/ 63500 h 420813"/>
                  <a:gd name="connsiteX0" fmla="*/ 0 w 520020"/>
                  <a:gd name="connsiteY0" fmla="*/ 0 h 357313"/>
                  <a:gd name="connsiteX1" fmla="*/ 384175 w 520020"/>
                  <a:gd name="connsiteY1" fmla="*/ 349250 h 357313"/>
                  <a:gd name="connsiteX2" fmla="*/ 514350 w 520020"/>
                  <a:gd name="connsiteY2" fmla="*/ 244475 h 357313"/>
                  <a:gd name="connsiteX3" fmla="*/ 492125 w 520020"/>
                  <a:gd name="connsiteY3" fmla="*/ 231775 h 357313"/>
                  <a:gd name="connsiteX4" fmla="*/ 0 w 520020"/>
                  <a:gd name="connsiteY4" fmla="*/ 0 h 357313"/>
                  <a:gd name="connsiteX0" fmla="*/ 0 w 199345"/>
                  <a:gd name="connsiteY0" fmla="*/ 92075 h 135558"/>
                  <a:gd name="connsiteX1" fmla="*/ 63500 w 199345"/>
                  <a:gd name="connsiteY1" fmla="*/ 117475 h 135558"/>
                  <a:gd name="connsiteX2" fmla="*/ 193675 w 199345"/>
                  <a:gd name="connsiteY2" fmla="*/ 12700 h 135558"/>
                  <a:gd name="connsiteX3" fmla="*/ 171450 w 199345"/>
                  <a:gd name="connsiteY3" fmla="*/ 0 h 135558"/>
                  <a:gd name="connsiteX4" fmla="*/ 0 w 199345"/>
                  <a:gd name="connsiteY4" fmla="*/ 92075 h 135558"/>
                  <a:gd name="connsiteX0" fmla="*/ 12329 w 211674"/>
                  <a:gd name="connsiteY0" fmla="*/ 92075 h 135558"/>
                  <a:gd name="connsiteX1" fmla="*/ 75829 w 211674"/>
                  <a:gd name="connsiteY1" fmla="*/ 117475 h 135558"/>
                  <a:gd name="connsiteX2" fmla="*/ 206004 w 211674"/>
                  <a:gd name="connsiteY2" fmla="*/ 12700 h 135558"/>
                  <a:gd name="connsiteX3" fmla="*/ 183779 w 211674"/>
                  <a:gd name="connsiteY3" fmla="*/ 0 h 135558"/>
                  <a:gd name="connsiteX4" fmla="*/ 12329 w 211674"/>
                  <a:gd name="connsiteY4" fmla="*/ 92075 h 135558"/>
                  <a:gd name="connsiteX0" fmla="*/ 272 w 199617"/>
                  <a:gd name="connsiteY0" fmla="*/ 92075 h 121677"/>
                  <a:gd name="connsiteX1" fmla="*/ 63772 w 199617"/>
                  <a:gd name="connsiteY1" fmla="*/ 117475 h 121677"/>
                  <a:gd name="connsiteX2" fmla="*/ 193947 w 199617"/>
                  <a:gd name="connsiteY2" fmla="*/ 12700 h 121677"/>
                  <a:gd name="connsiteX3" fmla="*/ 171722 w 199617"/>
                  <a:gd name="connsiteY3" fmla="*/ 0 h 121677"/>
                  <a:gd name="connsiteX4" fmla="*/ 272 w 199617"/>
                  <a:gd name="connsiteY4" fmla="*/ 92075 h 121677"/>
                  <a:gd name="connsiteX0" fmla="*/ 292 w 196462"/>
                  <a:gd name="connsiteY0" fmla="*/ 104775 h 125005"/>
                  <a:gd name="connsiteX1" fmla="*/ 60617 w 196462"/>
                  <a:gd name="connsiteY1" fmla="*/ 117475 h 125005"/>
                  <a:gd name="connsiteX2" fmla="*/ 190792 w 196462"/>
                  <a:gd name="connsiteY2" fmla="*/ 12700 h 125005"/>
                  <a:gd name="connsiteX3" fmla="*/ 168567 w 196462"/>
                  <a:gd name="connsiteY3" fmla="*/ 0 h 125005"/>
                  <a:gd name="connsiteX4" fmla="*/ 292 w 196462"/>
                  <a:gd name="connsiteY4" fmla="*/ 104775 h 125005"/>
                  <a:gd name="connsiteX0" fmla="*/ 4008 w 200178"/>
                  <a:gd name="connsiteY0" fmla="*/ 111125 h 131997"/>
                  <a:gd name="connsiteX1" fmla="*/ 64333 w 200178"/>
                  <a:gd name="connsiteY1" fmla="*/ 123825 h 131997"/>
                  <a:gd name="connsiteX2" fmla="*/ 194508 w 200178"/>
                  <a:gd name="connsiteY2" fmla="*/ 19050 h 131997"/>
                  <a:gd name="connsiteX3" fmla="*/ 172283 w 200178"/>
                  <a:gd name="connsiteY3" fmla="*/ 0 h 131997"/>
                  <a:gd name="connsiteX4" fmla="*/ 4008 w 200178"/>
                  <a:gd name="connsiteY4" fmla="*/ 111125 h 131997"/>
                  <a:gd name="connsiteX0" fmla="*/ 4463 w 239147"/>
                  <a:gd name="connsiteY0" fmla="*/ 111125 h 129666"/>
                  <a:gd name="connsiteX1" fmla="*/ 64788 w 239147"/>
                  <a:gd name="connsiteY1" fmla="*/ 123825 h 129666"/>
                  <a:gd name="connsiteX2" fmla="*/ 236238 w 239147"/>
                  <a:gd name="connsiteY2" fmla="*/ 50800 h 129666"/>
                  <a:gd name="connsiteX3" fmla="*/ 172738 w 239147"/>
                  <a:gd name="connsiteY3" fmla="*/ 0 h 129666"/>
                  <a:gd name="connsiteX4" fmla="*/ 4463 w 239147"/>
                  <a:gd name="connsiteY4" fmla="*/ 111125 h 129666"/>
                  <a:gd name="connsiteX0" fmla="*/ 3769 w 181175"/>
                  <a:gd name="connsiteY0" fmla="*/ 111125 h 131063"/>
                  <a:gd name="connsiteX1" fmla="*/ 64094 w 181175"/>
                  <a:gd name="connsiteY1" fmla="*/ 123825 h 131063"/>
                  <a:gd name="connsiteX2" fmla="*/ 168869 w 181175"/>
                  <a:gd name="connsiteY2" fmla="*/ 31750 h 131063"/>
                  <a:gd name="connsiteX3" fmla="*/ 172044 w 181175"/>
                  <a:gd name="connsiteY3" fmla="*/ 0 h 131063"/>
                  <a:gd name="connsiteX4" fmla="*/ 3769 w 181175"/>
                  <a:gd name="connsiteY4" fmla="*/ 111125 h 131063"/>
                  <a:gd name="connsiteX0" fmla="*/ 2973 w 179873"/>
                  <a:gd name="connsiteY0" fmla="*/ 111125 h 121251"/>
                  <a:gd name="connsiteX1" fmla="*/ 71338 w 179873"/>
                  <a:gd name="connsiteY1" fmla="*/ 107148 h 121251"/>
                  <a:gd name="connsiteX2" fmla="*/ 168073 w 179873"/>
                  <a:gd name="connsiteY2" fmla="*/ 31750 h 121251"/>
                  <a:gd name="connsiteX3" fmla="*/ 171248 w 179873"/>
                  <a:gd name="connsiteY3" fmla="*/ 0 h 121251"/>
                  <a:gd name="connsiteX4" fmla="*/ 2973 w 179873"/>
                  <a:gd name="connsiteY4" fmla="*/ 111125 h 121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873" h="121251">
                    <a:moveTo>
                      <a:pt x="2973" y="111125"/>
                    </a:moveTo>
                    <a:cubicBezTo>
                      <a:pt x="-13679" y="128983"/>
                      <a:pt x="43821" y="120377"/>
                      <a:pt x="71338" y="107148"/>
                    </a:cubicBezTo>
                    <a:cubicBezTo>
                      <a:pt x="98855" y="93919"/>
                      <a:pt x="151421" y="49608"/>
                      <a:pt x="168073" y="31750"/>
                    </a:cubicBezTo>
                    <a:cubicBezTo>
                      <a:pt x="184725" y="13892"/>
                      <a:pt x="181831" y="11642"/>
                      <a:pt x="171248" y="0"/>
                    </a:cubicBezTo>
                    <a:cubicBezTo>
                      <a:pt x="114098" y="30692"/>
                      <a:pt x="19625" y="93267"/>
                      <a:pt x="2973" y="111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 89"/>
              <p:cNvSpPr/>
              <p:nvPr/>
            </p:nvSpPr>
            <p:spPr>
              <a:xfrm rot="600550">
                <a:off x="6710698" y="4454599"/>
                <a:ext cx="121737" cy="217846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9" name="Oval 43"/>
            <p:cNvSpPr/>
            <p:nvPr/>
          </p:nvSpPr>
          <p:spPr>
            <a:xfrm rot="21325328">
              <a:off x="5329608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4772626" y="4695601"/>
              <a:ext cx="2492410" cy="1332703"/>
              <a:chOff x="2522535" y="2795143"/>
              <a:chExt cx="1235075" cy="660400"/>
            </a:xfrm>
          </p:grpSpPr>
          <p:sp>
            <p:nvSpPr>
              <p:cNvPr id="82" name="Freeform 81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 83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Freeform 84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1" name="Oval 43"/>
            <p:cNvSpPr/>
            <p:nvPr/>
          </p:nvSpPr>
          <p:spPr>
            <a:xfrm rot="21325328">
              <a:off x="5330730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7879551" y="4798938"/>
            <a:ext cx="916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pitch</a:t>
            </a:r>
          </a:p>
        </p:txBody>
      </p:sp>
      <p:grpSp>
        <p:nvGrpSpPr>
          <p:cNvPr id="144" name="Group 143"/>
          <p:cNvGrpSpPr/>
          <p:nvPr/>
        </p:nvGrpSpPr>
        <p:grpSpPr>
          <a:xfrm>
            <a:off x="333003" y="1934406"/>
            <a:ext cx="3830057" cy="3415453"/>
            <a:chOff x="1031960" y="3805698"/>
            <a:chExt cx="2492410" cy="2222606"/>
          </a:xfrm>
        </p:grpSpPr>
        <p:grpSp>
          <p:nvGrpSpPr>
            <p:cNvPr id="145" name="Group 144"/>
            <p:cNvGrpSpPr/>
            <p:nvPr/>
          </p:nvGrpSpPr>
          <p:grpSpPr>
            <a:xfrm>
              <a:off x="1511200" y="3805698"/>
              <a:ext cx="1720396" cy="1480607"/>
              <a:chOff x="1511200" y="3805698"/>
              <a:chExt cx="1720396" cy="1480607"/>
            </a:xfrm>
          </p:grpSpPr>
          <p:sp>
            <p:nvSpPr>
              <p:cNvPr id="153" name="Freeform 152"/>
              <p:cNvSpPr/>
              <p:nvPr/>
            </p:nvSpPr>
            <p:spPr>
              <a:xfrm>
                <a:off x="1519497" y="3805698"/>
                <a:ext cx="1712099" cy="1480607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7401 w 845848"/>
                  <a:gd name="connsiteY8" fmla="*/ 478064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70807 h 799084"/>
                  <a:gd name="connsiteX8" fmla="*/ 837401 w 845848"/>
                  <a:gd name="connsiteY8" fmla="*/ 478064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8754"/>
                  <a:gd name="connsiteX1" fmla="*/ 121948 w 845848"/>
                  <a:gd name="connsiteY1" fmla="*/ 796925 h 798754"/>
                  <a:gd name="connsiteX2" fmla="*/ 210848 w 845848"/>
                  <a:gd name="connsiteY2" fmla="*/ 781050 h 798754"/>
                  <a:gd name="connsiteX3" fmla="*/ 290223 w 845848"/>
                  <a:gd name="connsiteY3" fmla="*/ 759676 h 798754"/>
                  <a:gd name="connsiteX4" fmla="*/ 363248 w 845848"/>
                  <a:gd name="connsiteY4" fmla="*/ 704850 h 798754"/>
                  <a:gd name="connsiteX5" fmla="*/ 404523 w 845848"/>
                  <a:gd name="connsiteY5" fmla="*/ 660400 h 798754"/>
                  <a:gd name="connsiteX6" fmla="*/ 493423 w 845848"/>
                  <a:gd name="connsiteY6" fmla="*/ 530225 h 798754"/>
                  <a:gd name="connsiteX7" fmla="*/ 715673 w 845848"/>
                  <a:gd name="connsiteY7" fmla="*/ 470807 h 798754"/>
                  <a:gd name="connsiteX8" fmla="*/ 837401 w 845848"/>
                  <a:gd name="connsiteY8" fmla="*/ 478064 h 798754"/>
                  <a:gd name="connsiteX9" fmla="*/ 845848 w 845848"/>
                  <a:gd name="connsiteY9" fmla="*/ 0 h 798754"/>
                  <a:gd name="connsiteX10" fmla="*/ 712498 w 845848"/>
                  <a:gd name="connsiteY10" fmla="*/ 44450 h 798754"/>
                  <a:gd name="connsiteX11" fmla="*/ 537873 w 845848"/>
                  <a:gd name="connsiteY11" fmla="*/ 139700 h 798754"/>
                  <a:gd name="connsiteX12" fmla="*/ 325148 w 845848"/>
                  <a:gd name="connsiteY12" fmla="*/ 196850 h 798754"/>
                  <a:gd name="connsiteX13" fmla="*/ 210848 w 845848"/>
                  <a:gd name="connsiteY13" fmla="*/ 234950 h 798754"/>
                  <a:gd name="connsiteX14" fmla="*/ 156873 w 845848"/>
                  <a:gd name="connsiteY14" fmla="*/ 311150 h 798754"/>
                  <a:gd name="connsiteX15" fmla="*/ 134648 w 845848"/>
                  <a:gd name="connsiteY15" fmla="*/ 425450 h 798754"/>
                  <a:gd name="connsiteX16" fmla="*/ 67973 w 845848"/>
                  <a:gd name="connsiteY16" fmla="*/ 555625 h 798754"/>
                  <a:gd name="connsiteX17" fmla="*/ 29873 w 845848"/>
                  <a:gd name="connsiteY17" fmla="*/ 609600 h 798754"/>
                  <a:gd name="connsiteX18" fmla="*/ 4473 w 845848"/>
                  <a:gd name="connsiteY18" fmla="*/ 698500 h 798754"/>
                  <a:gd name="connsiteX0" fmla="*/ 4473 w 845848"/>
                  <a:gd name="connsiteY0" fmla="*/ 698500 h 804515"/>
                  <a:gd name="connsiteX1" fmla="*/ 121948 w 845848"/>
                  <a:gd name="connsiteY1" fmla="*/ 796925 h 804515"/>
                  <a:gd name="connsiteX2" fmla="*/ 212946 w 845848"/>
                  <a:gd name="connsiteY2" fmla="*/ 793637 h 804515"/>
                  <a:gd name="connsiteX3" fmla="*/ 290223 w 845848"/>
                  <a:gd name="connsiteY3" fmla="*/ 759676 h 804515"/>
                  <a:gd name="connsiteX4" fmla="*/ 363248 w 845848"/>
                  <a:gd name="connsiteY4" fmla="*/ 704850 h 804515"/>
                  <a:gd name="connsiteX5" fmla="*/ 404523 w 845848"/>
                  <a:gd name="connsiteY5" fmla="*/ 660400 h 804515"/>
                  <a:gd name="connsiteX6" fmla="*/ 493423 w 845848"/>
                  <a:gd name="connsiteY6" fmla="*/ 530225 h 804515"/>
                  <a:gd name="connsiteX7" fmla="*/ 715673 w 845848"/>
                  <a:gd name="connsiteY7" fmla="*/ 470807 h 804515"/>
                  <a:gd name="connsiteX8" fmla="*/ 837401 w 845848"/>
                  <a:gd name="connsiteY8" fmla="*/ 478064 h 804515"/>
                  <a:gd name="connsiteX9" fmla="*/ 845848 w 845848"/>
                  <a:gd name="connsiteY9" fmla="*/ 0 h 804515"/>
                  <a:gd name="connsiteX10" fmla="*/ 712498 w 845848"/>
                  <a:gd name="connsiteY10" fmla="*/ 44450 h 804515"/>
                  <a:gd name="connsiteX11" fmla="*/ 537873 w 845848"/>
                  <a:gd name="connsiteY11" fmla="*/ 139700 h 804515"/>
                  <a:gd name="connsiteX12" fmla="*/ 325148 w 845848"/>
                  <a:gd name="connsiteY12" fmla="*/ 196850 h 804515"/>
                  <a:gd name="connsiteX13" fmla="*/ 210848 w 845848"/>
                  <a:gd name="connsiteY13" fmla="*/ 234950 h 804515"/>
                  <a:gd name="connsiteX14" fmla="*/ 156873 w 845848"/>
                  <a:gd name="connsiteY14" fmla="*/ 311150 h 804515"/>
                  <a:gd name="connsiteX15" fmla="*/ 134648 w 845848"/>
                  <a:gd name="connsiteY15" fmla="*/ 425450 h 804515"/>
                  <a:gd name="connsiteX16" fmla="*/ 67973 w 845848"/>
                  <a:gd name="connsiteY16" fmla="*/ 555625 h 804515"/>
                  <a:gd name="connsiteX17" fmla="*/ 29873 w 845848"/>
                  <a:gd name="connsiteY17" fmla="*/ 609600 h 804515"/>
                  <a:gd name="connsiteX18" fmla="*/ 4473 w 845848"/>
                  <a:gd name="connsiteY18" fmla="*/ 698500 h 804515"/>
                  <a:gd name="connsiteX0" fmla="*/ 4473 w 845848"/>
                  <a:gd name="connsiteY0" fmla="*/ 698500 h 798887"/>
                  <a:gd name="connsiteX1" fmla="*/ 121948 w 845848"/>
                  <a:gd name="connsiteY1" fmla="*/ 796925 h 798887"/>
                  <a:gd name="connsiteX2" fmla="*/ 290223 w 845848"/>
                  <a:gd name="connsiteY2" fmla="*/ 759676 h 798887"/>
                  <a:gd name="connsiteX3" fmla="*/ 363248 w 845848"/>
                  <a:gd name="connsiteY3" fmla="*/ 704850 h 798887"/>
                  <a:gd name="connsiteX4" fmla="*/ 404523 w 845848"/>
                  <a:gd name="connsiteY4" fmla="*/ 660400 h 798887"/>
                  <a:gd name="connsiteX5" fmla="*/ 493423 w 845848"/>
                  <a:gd name="connsiteY5" fmla="*/ 530225 h 798887"/>
                  <a:gd name="connsiteX6" fmla="*/ 715673 w 845848"/>
                  <a:gd name="connsiteY6" fmla="*/ 470807 h 798887"/>
                  <a:gd name="connsiteX7" fmla="*/ 837401 w 845848"/>
                  <a:gd name="connsiteY7" fmla="*/ 478064 h 798887"/>
                  <a:gd name="connsiteX8" fmla="*/ 845848 w 845848"/>
                  <a:gd name="connsiteY8" fmla="*/ 0 h 798887"/>
                  <a:gd name="connsiteX9" fmla="*/ 712498 w 845848"/>
                  <a:gd name="connsiteY9" fmla="*/ 44450 h 798887"/>
                  <a:gd name="connsiteX10" fmla="*/ 537873 w 845848"/>
                  <a:gd name="connsiteY10" fmla="*/ 139700 h 798887"/>
                  <a:gd name="connsiteX11" fmla="*/ 325148 w 845848"/>
                  <a:gd name="connsiteY11" fmla="*/ 196850 h 798887"/>
                  <a:gd name="connsiteX12" fmla="*/ 210848 w 845848"/>
                  <a:gd name="connsiteY12" fmla="*/ 234950 h 798887"/>
                  <a:gd name="connsiteX13" fmla="*/ 156873 w 845848"/>
                  <a:gd name="connsiteY13" fmla="*/ 311150 h 798887"/>
                  <a:gd name="connsiteX14" fmla="*/ 134648 w 845848"/>
                  <a:gd name="connsiteY14" fmla="*/ 425450 h 798887"/>
                  <a:gd name="connsiteX15" fmla="*/ 67973 w 845848"/>
                  <a:gd name="connsiteY15" fmla="*/ 555625 h 798887"/>
                  <a:gd name="connsiteX16" fmla="*/ 29873 w 845848"/>
                  <a:gd name="connsiteY16" fmla="*/ 609600 h 798887"/>
                  <a:gd name="connsiteX17" fmla="*/ 4473 w 845848"/>
                  <a:gd name="connsiteY17" fmla="*/ 698500 h 798887"/>
                  <a:gd name="connsiteX0" fmla="*/ 4473 w 845848"/>
                  <a:gd name="connsiteY0" fmla="*/ 698500 h 798887"/>
                  <a:gd name="connsiteX1" fmla="*/ 121948 w 845848"/>
                  <a:gd name="connsiteY1" fmla="*/ 796925 h 798887"/>
                  <a:gd name="connsiteX2" fmla="*/ 290223 w 845848"/>
                  <a:gd name="connsiteY2" fmla="*/ 759676 h 798887"/>
                  <a:gd name="connsiteX3" fmla="*/ 363248 w 845848"/>
                  <a:gd name="connsiteY3" fmla="*/ 704850 h 798887"/>
                  <a:gd name="connsiteX4" fmla="*/ 404523 w 845848"/>
                  <a:gd name="connsiteY4" fmla="*/ 660400 h 798887"/>
                  <a:gd name="connsiteX5" fmla="*/ 493423 w 845848"/>
                  <a:gd name="connsiteY5" fmla="*/ 530225 h 798887"/>
                  <a:gd name="connsiteX6" fmla="*/ 715673 w 845848"/>
                  <a:gd name="connsiteY6" fmla="*/ 470807 h 798887"/>
                  <a:gd name="connsiteX7" fmla="*/ 837401 w 845848"/>
                  <a:gd name="connsiteY7" fmla="*/ 478064 h 798887"/>
                  <a:gd name="connsiteX8" fmla="*/ 845848 w 845848"/>
                  <a:gd name="connsiteY8" fmla="*/ 0 h 798887"/>
                  <a:gd name="connsiteX9" fmla="*/ 712498 w 845848"/>
                  <a:gd name="connsiteY9" fmla="*/ 63330 h 798887"/>
                  <a:gd name="connsiteX10" fmla="*/ 537873 w 845848"/>
                  <a:gd name="connsiteY10" fmla="*/ 139700 h 798887"/>
                  <a:gd name="connsiteX11" fmla="*/ 325148 w 845848"/>
                  <a:gd name="connsiteY11" fmla="*/ 196850 h 798887"/>
                  <a:gd name="connsiteX12" fmla="*/ 210848 w 845848"/>
                  <a:gd name="connsiteY12" fmla="*/ 234950 h 798887"/>
                  <a:gd name="connsiteX13" fmla="*/ 156873 w 845848"/>
                  <a:gd name="connsiteY13" fmla="*/ 311150 h 798887"/>
                  <a:gd name="connsiteX14" fmla="*/ 134648 w 845848"/>
                  <a:gd name="connsiteY14" fmla="*/ 425450 h 798887"/>
                  <a:gd name="connsiteX15" fmla="*/ 67973 w 845848"/>
                  <a:gd name="connsiteY15" fmla="*/ 555625 h 798887"/>
                  <a:gd name="connsiteX16" fmla="*/ 29873 w 845848"/>
                  <a:gd name="connsiteY16" fmla="*/ 609600 h 798887"/>
                  <a:gd name="connsiteX17" fmla="*/ 4473 w 845848"/>
                  <a:gd name="connsiteY17" fmla="*/ 698500 h 798887"/>
                  <a:gd name="connsiteX0" fmla="*/ 4473 w 845848"/>
                  <a:gd name="connsiteY0" fmla="*/ 667034 h 767421"/>
                  <a:gd name="connsiteX1" fmla="*/ 121948 w 845848"/>
                  <a:gd name="connsiteY1" fmla="*/ 765459 h 767421"/>
                  <a:gd name="connsiteX2" fmla="*/ 290223 w 845848"/>
                  <a:gd name="connsiteY2" fmla="*/ 728210 h 767421"/>
                  <a:gd name="connsiteX3" fmla="*/ 363248 w 845848"/>
                  <a:gd name="connsiteY3" fmla="*/ 673384 h 767421"/>
                  <a:gd name="connsiteX4" fmla="*/ 404523 w 845848"/>
                  <a:gd name="connsiteY4" fmla="*/ 628934 h 767421"/>
                  <a:gd name="connsiteX5" fmla="*/ 493423 w 845848"/>
                  <a:gd name="connsiteY5" fmla="*/ 498759 h 767421"/>
                  <a:gd name="connsiteX6" fmla="*/ 715673 w 845848"/>
                  <a:gd name="connsiteY6" fmla="*/ 439341 h 767421"/>
                  <a:gd name="connsiteX7" fmla="*/ 837401 w 845848"/>
                  <a:gd name="connsiteY7" fmla="*/ 446598 h 767421"/>
                  <a:gd name="connsiteX8" fmla="*/ 845848 w 845848"/>
                  <a:gd name="connsiteY8" fmla="*/ 0 h 767421"/>
                  <a:gd name="connsiteX9" fmla="*/ 712498 w 845848"/>
                  <a:gd name="connsiteY9" fmla="*/ 31864 h 767421"/>
                  <a:gd name="connsiteX10" fmla="*/ 537873 w 845848"/>
                  <a:gd name="connsiteY10" fmla="*/ 108234 h 767421"/>
                  <a:gd name="connsiteX11" fmla="*/ 325148 w 845848"/>
                  <a:gd name="connsiteY11" fmla="*/ 165384 h 767421"/>
                  <a:gd name="connsiteX12" fmla="*/ 210848 w 845848"/>
                  <a:gd name="connsiteY12" fmla="*/ 203484 h 767421"/>
                  <a:gd name="connsiteX13" fmla="*/ 156873 w 845848"/>
                  <a:gd name="connsiteY13" fmla="*/ 279684 h 767421"/>
                  <a:gd name="connsiteX14" fmla="*/ 134648 w 845848"/>
                  <a:gd name="connsiteY14" fmla="*/ 393984 h 767421"/>
                  <a:gd name="connsiteX15" fmla="*/ 67973 w 845848"/>
                  <a:gd name="connsiteY15" fmla="*/ 524159 h 767421"/>
                  <a:gd name="connsiteX16" fmla="*/ 29873 w 845848"/>
                  <a:gd name="connsiteY16" fmla="*/ 578134 h 767421"/>
                  <a:gd name="connsiteX17" fmla="*/ 4473 w 845848"/>
                  <a:gd name="connsiteY17" fmla="*/ 667034 h 767421"/>
                  <a:gd name="connsiteX0" fmla="*/ 4473 w 845848"/>
                  <a:gd name="connsiteY0" fmla="*/ 667034 h 765556"/>
                  <a:gd name="connsiteX1" fmla="*/ 121948 w 845848"/>
                  <a:gd name="connsiteY1" fmla="*/ 765459 h 765556"/>
                  <a:gd name="connsiteX2" fmla="*/ 290223 w 845848"/>
                  <a:gd name="connsiteY2" fmla="*/ 728210 h 765556"/>
                  <a:gd name="connsiteX3" fmla="*/ 363248 w 845848"/>
                  <a:gd name="connsiteY3" fmla="*/ 673384 h 765556"/>
                  <a:gd name="connsiteX4" fmla="*/ 404523 w 845848"/>
                  <a:gd name="connsiteY4" fmla="*/ 628934 h 765556"/>
                  <a:gd name="connsiteX5" fmla="*/ 493423 w 845848"/>
                  <a:gd name="connsiteY5" fmla="*/ 498759 h 765556"/>
                  <a:gd name="connsiteX6" fmla="*/ 715673 w 845848"/>
                  <a:gd name="connsiteY6" fmla="*/ 439341 h 765556"/>
                  <a:gd name="connsiteX7" fmla="*/ 837401 w 845848"/>
                  <a:gd name="connsiteY7" fmla="*/ 446598 h 765556"/>
                  <a:gd name="connsiteX8" fmla="*/ 845848 w 845848"/>
                  <a:gd name="connsiteY8" fmla="*/ 0 h 765556"/>
                  <a:gd name="connsiteX9" fmla="*/ 712498 w 845848"/>
                  <a:gd name="connsiteY9" fmla="*/ 31864 h 765556"/>
                  <a:gd name="connsiteX10" fmla="*/ 537873 w 845848"/>
                  <a:gd name="connsiteY10" fmla="*/ 108234 h 765556"/>
                  <a:gd name="connsiteX11" fmla="*/ 325148 w 845848"/>
                  <a:gd name="connsiteY11" fmla="*/ 165384 h 765556"/>
                  <a:gd name="connsiteX12" fmla="*/ 210848 w 845848"/>
                  <a:gd name="connsiteY12" fmla="*/ 203484 h 765556"/>
                  <a:gd name="connsiteX13" fmla="*/ 156873 w 845848"/>
                  <a:gd name="connsiteY13" fmla="*/ 279684 h 765556"/>
                  <a:gd name="connsiteX14" fmla="*/ 134648 w 845848"/>
                  <a:gd name="connsiteY14" fmla="*/ 393984 h 765556"/>
                  <a:gd name="connsiteX15" fmla="*/ 67973 w 845848"/>
                  <a:gd name="connsiteY15" fmla="*/ 524159 h 765556"/>
                  <a:gd name="connsiteX16" fmla="*/ 29873 w 845848"/>
                  <a:gd name="connsiteY16" fmla="*/ 578134 h 765556"/>
                  <a:gd name="connsiteX17" fmla="*/ 4473 w 845848"/>
                  <a:gd name="connsiteY17" fmla="*/ 667034 h 765556"/>
                  <a:gd name="connsiteX0" fmla="*/ 4473 w 845848"/>
                  <a:gd name="connsiteY0" fmla="*/ 667034 h 765556"/>
                  <a:gd name="connsiteX1" fmla="*/ 121948 w 845848"/>
                  <a:gd name="connsiteY1" fmla="*/ 765459 h 765556"/>
                  <a:gd name="connsiteX2" fmla="*/ 290223 w 845848"/>
                  <a:gd name="connsiteY2" fmla="*/ 728210 h 765556"/>
                  <a:gd name="connsiteX3" fmla="*/ 363248 w 845848"/>
                  <a:gd name="connsiteY3" fmla="*/ 673384 h 765556"/>
                  <a:gd name="connsiteX4" fmla="*/ 404523 w 845848"/>
                  <a:gd name="connsiteY4" fmla="*/ 628934 h 765556"/>
                  <a:gd name="connsiteX5" fmla="*/ 493423 w 845848"/>
                  <a:gd name="connsiteY5" fmla="*/ 498759 h 765556"/>
                  <a:gd name="connsiteX6" fmla="*/ 715673 w 845848"/>
                  <a:gd name="connsiteY6" fmla="*/ 439341 h 765556"/>
                  <a:gd name="connsiteX7" fmla="*/ 833169 w 845848"/>
                  <a:gd name="connsiteY7" fmla="*/ 418385 h 765556"/>
                  <a:gd name="connsiteX8" fmla="*/ 845848 w 845848"/>
                  <a:gd name="connsiteY8" fmla="*/ 0 h 765556"/>
                  <a:gd name="connsiteX9" fmla="*/ 712498 w 845848"/>
                  <a:gd name="connsiteY9" fmla="*/ 31864 h 765556"/>
                  <a:gd name="connsiteX10" fmla="*/ 537873 w 845848"/>
                  <a:gd name="connsiteY10" fmla="*/ 108234 h 765556"/>
                  <a:gd name="connsiteX11" fmla="*/ 325148 w 845848"/>
                  <a:gd name="connsiteY11" fmla="*/ 165384 h 765556"/>
                  <a:gd name="connsiteX12" fmla="*/ 210848 w 845848"/>
                  <a:gd name="connsiteY12" fmla="*/ 203484 h 765556"/>
                  <a:gd name="connsiteX13" fmla="*/ 156873 w 845848"/>
                  <a:gd name="connsiteY13" fmla="*/ 279684 h 765556"/>
                  <a:gd name="connsiteX14" fmla="*/ 134648 w 845848"/>
                  <a:gd name="connsiteY14" fmla="*/ 393984 h 765556"/>
                  <a:gd name="connsiteX15" fmla="*/ 67973 w 845848"/>
                  <a:gd name="connsiteY15" fmla="*/ 524159 h 765556"/>
                  <a:gd name="connsiteX16" fmla="*/ 29873 w 845848"/>
                  <a:gd name="connsiteY16" fmla="*/ 578134 h 765556"/>
                  <a:gd name="connsiteX17" fmla="*/ 4473 w 845848"/>
                  <a:gd name="connsiteY17" fmla="*/ 667034 h 765556"/>
                  <a:gd name="connsiteX0" fmla="*/ 845848 w 873796"/>
                  <a:gd name="connsiteY0" fmla="*/ 0 h 765556"/>
                  <a:gd name="connsiteX1" fmla="*/ 712498 w 873796"/>
                  <a:gd name="connsiteY1" fmla="*/ 31864 h 765556"/>
                  <a:gd name="connsiteX2" fmla="*/ 537873 w 873796"/>
                  <a:gd name="connsiteY2" fmla="*/ 108234 h 765556"/>
                  <a:gd name="connsiteX3" fmla="*/ 325148 w 873796"/>
                  <a:gd name="connsiteY3" fmla="*/ 165384 h 765556"/>
                  <a:gd name="connsiteX4" fmla="*/ 210848 w 873796"/>
                  <a:gd name="connsiteY4" fmla="*/ 203484 h 765556"/>
                  <a:gd name="connsiteX5" fmla="*/ 156873 w 873796"/>
                  <a:gd name="connsiteY5" fmla="*/ 279684 h 765556"/>
                  <a:gd name="connsiteX6" fmla="*/ 134648 w 873796"/>
                  <a:gd name="connsiteY6" fmla="*/ 393984 h 765556"/>
                  <a:gd name="connsiteX7" fmla="*/ 67973 w 873796"/>
                  <a:gd name="connsiteY7" fmla="*/ 524159 h 765556"/>
                  <a:gd name="connsiteX8" fmla="*/ 29873 w 873796"/>
                  <a:gd name="connsiteY8" fmla="*/ 578134 h 765556"/>
                  <a:gd name="connsiteX9" fmla="*/ 4473 w 873796"/>
                  <a:gd name="connsiteY9" fmla="*/ 667034 h 765556"/>
                  <a:gd name="connsiteX10" fmla="*/ 121948 w 873796"/>
                  <a:gd name="connsiteY10" fmla="*/ 765459 h 765556"/>
                  <a:gd name="connsiteX11" fmla="*/ 290223 w 873796"/>
                  <a:gd name="connsiteY11" fmla="*/ 728210 h 765556"/>
                  <a:gd name="connsiteX12" fmla="*/ 363248 w 873796"/>
                  <a:gd name="connsiteY12" fmla="*/ 673384 h 765556"/>
                  <a:gd name="connsiteX13" fmla="*/ 404523 w 873796"/>
                  <a:gd name="connsiteY13" fmla="*/ 628934 h 765556"/>
                  <a:gd name="connsiteX14" fmla="*/ 493423 w 873796"/>
                  <a:gd name="connsiteY14" fmla="*/ 498759 h 765556"/>
                  <a:gd name="connsiteX15" fmla="*/ 715673 w 873796"/>
                  <a:gd name="connsiteY15" fmla="*/ 439341 h 765556"/>
                  <a:gd name="connsiteX16" fmla="*/ 873796 w 873796"/>
                  <a:gd name="connsiteY16" fmla="*/ 459012 h 765556"/>
                  <a:gd name="connsiteX0" fmla="*/ 712498 w 873796"/>
                  <a:gd name="connsiteY0" fmla="*/ 0 h 733692"/>
                  <a:gd name="connsiteX1" fmla="*/ 537873 w 873796"/>
                  <a:gd name="connsiteY1" fmla="*/ 76370 h 733692"/>
                  <a:gd name="connsiteX2" fmla="*/ 325148 w 873796"/>
                  <a:gd name="connsiteY2" fmla="*/ 133520 h 733692"/>
                  <a:gd name="connsiteX3" fmla="*/ 210848 w 873796"/>
                  <a:gd name="connsiteY3" fmla="*/ 171620 h 733692"/>
                  <a:gd name="connsiteX4" fmla="*/ 156873 w 873796"/>
                  <a:gd name="connsiteY4" fmla="*/ 247820 h 733692"/>
                  <a:gd name="connsiteX5" fmla="*/ 134648 w 873796"/>
                  <a:gd name="connsiteY5" fmla="*/ 362120 h 733692"/>
                  <a:gd name="connsiteX6" fmla="*/ 67973 w 873796"/>
                  <a:gd name="connsiteY6" fmla="*/ 492295 h 733692"/>
                  <a:gd name="connsiteX7" fmla="*/ 29873 w 873796"/>
                  <a:gd name="connsiteY7" fmla="*/ 546270 h 733692"/>
                  <a:gd name="connsiteX8" fmla="*/ 4473 w 873796"/>
                  <a:gd name="connsiteY8" fmla="*/ 635170 h 733692"/>
                  <a:gd name="connsiteX9" fmla="*/ 121948 w 873796"/>
                  <a:gd name="connsiteY9" fmla="*/ 733595 h 733692"/>
                  <a:gd name="connsiteX10" fmla="*/ 290223 w 873796"/>
                  <a:gd name="connsiteY10" fmla="*/ 696346 h 733692"/>
                  <a:gd name="connsiteX11" fmla="*/ 363248 w 873796"/>
                  <a:gd name="connsiteY11" fmla="*/ 641520 h 733692"/>
                  <a:gd name="connsiteX12" fmla="*/ 404523 w 873796"/>
                  <a:gd name="connsiteY12" fmla="*/ 597070 h 733692"/>
                  <a:gd name="connsiteX13" fmla="*/ 493423 w 873796"/>
                  <a:gd name="connsiteY13" fmla="*/ 466895 h 733692"/>
                  <a:gd name="connsiteX14" fmla="*/ 715673 w 873796"/>
                  <a:gd name="connsiteY14" fmla="*/ 407477 h 733692"/>
                  <a:gd name="connsiteX15" fmla="*/ 873796 w 873796"/>
                  <a:gd name="connsiteY15" fmla="*/ 427148 h 733692"/>
                  <a:gd name="connsiteX0" fmla="*/ 712498 w 848404"/>
                  <a:gd name="connsiteY0" fmla="*/ 0 h 733692"/>
                  <a:gd name="connsiteX1" fmla="*/ 537873 w 848404"/>
                  <a:gd name="connsiteY1" fmla="*/ 76370 h 733692"/>
                  <a:gd name="connsiteX2" fmla="*/ 325148 w 848404"/>
                  <a:gd name="connsiteY2" fmla="*/ 133520 h 733692"/>
                  <a:gd name="connsiteX3" fmla="*/ 210848 w 848404"/>
                  <a:gd name="connsiteY3" fmla="*/ 171620 h 733692"/>
                  <a:gd name="connsiteX4" fmla="*/ 156873 w 848404"/>
                  <a:gd name="connsiteY4" fmla="*/ 247820 h 733692"/>
                  <a:gd name="connsiteX5" fmla="*/ 134648 w 848404"/>
                  <a:gd name="connsiteY5" fmla="*/ 362120 h 733692"/>
                  <a:gd name="connsiteX6" fmla="*/ 67973 w 848404"/>
                  <a:gd name="connsiteY6" fmla="*/ 492295 h 733692"/>
                  <a:gd name="connsiteX7" fmla="*/ 29873 w 848404"/>
                  <a:gd name="connsiteY7" fmla="*/ 546270 h 733692"/>
                  <a:gd name="connsiteX8" fmla="*/ 4473 w 848404"/>
                  <a:gd name="connsiteY8" fmla="*/ 635170 h 733692"/>
                  <a:gd name="connsiteX9" fmla="*/ 121948 w 848404"/>
                  <a:gd name="connsiteY9" fmla="*/ 733595 h 733692"/>
                  <a:gd name="connsiteX10" fmla="*/ 290223 w 848404"/>
                  <a:gd name="connsiteY10" fmla="*/ 696346 h 733692"/>
                  <a:gd name="connsiteX11" fmla="*/ 363248 w 848404"/>
                  <a:gd name="connsiteY11" fmla="*/ 641520 h 733692"/>
                  <a:gd name="connsiteX12" fmla="*/ 404523 w 848404"/>
                  <a:gd name="connsiteY12" fmla="*/ 597070 h 733692"/>
                  <a:gd name="connsiteX13" fmla="*/ 493423 w 848404"/>
                  <a:gd name="connsiteY13" fmla="*/ 466895 h 733692"/>
                  <a:gd name="connsiteX14" fmla="*/ 715673 w 848404"/>
                  <a:gd name="connsiteY14" fmla="*/ 407477 h 733692"/>
                  <a:gd name="connsiteX15" fmla="*/ 848404 w 848404"/>
                  <a:gd name="connsiteY15" fmla="*/ 373544 h 733692"/>
                  <a:gd name="connsiteX0" fmla="*/ 712498 w 848404"/>
                  <a:gd name="connsiteY0" fmla="*/ 0 h 733692"/>
                  <a:gd name="connsiteX1" fmla="*/ 537873 w 848404"/>
                  <a:gd name="connsiteY1" fmla="*/ 76370 h 733692"/>
                  <a:gd name="connsiteX2" fmla="*/ 325148 w 848404"/>
                  <a:gd name="connsiteY2" fmla="*/ 133520 h 733692"/>
                  <a:gd name="connsiteX3" fmla="*/ 210848 w 848404"/>
                  <a:gd name="connsiteY3" fmla="*/ 171620 h 733692"/>
                  <a:gd name="connsiteX4" fmla="*/ 156873 w 848404"/>
                  <a:gd name="connsiteY4" fmla="*/ 247820 h 733692"/>
                  <a:gd name="connsiteX5" fmla="*/ 134648 w 848404"/>
                  <a:gd name="connsiteY5" fmla="*/ 362120 h 733692"/>
                  <a:gd name="connsiteX6" fmla="*/ 67973 w 848404"/>
                  <a:gd name="connsiteY6" fmla="*/ 492295 h 733692"/>
                  <a:gd name="connsiteX7" fmla="*/ 29873 w 848404"/>
                  <a:gd name="connsiteY7" fmla="*/ 546270 h 733692"/>
                  <a:gd name="connsiteX8" fmla="*/ 4473 w 848404"/>
                  <a:gd name="connsiteY8" fmla="*/ 635170 h 733692"/>
                  <a:gd name="connsiteX9" fmla="*/ 121948 w 848404"/>
                  <a:gd name="connsiteY9" fmla="*/ 733595 h 733692"/>
                  <a:gd name="connsiteX10" fmla="*/ 290223 w 848404"/>
                  <a:gd name="connsiteY10" fmla="*/ 696346 h 733692"/>
                  <a:gd name="connsiteX11" fmla="*/ 363248 w 848404"/>
                  <a:gd name="connsiteY11" fmla="*/ 641520 h 733692"/>
                  <a:gd name="connsiteX12" fmla="*/ 404523 w 848404"/>
                  <a:gd name="connsiteY12" fmla="*/ 597070 h 733692"/>
                  <a:gd name="connsiteX13" fmla="*/ 493423 w 848404"/>
                  <a:gd name="connsiteY13" fmla="*/ 466895 h 733692"/>
                  <a:gd name="connsiteX14" fmla="*/ 715673 w 848404"/>
                  <a:gd name="connsiteY14" fmla="*/ 407477 h 733692"/>
                  <a:gd name="connsiteX15" fmla="*/ 848404 w 848404"/>
                  <a:gd name="connsiteY15" fmla="*/ 373544 h 733692"/>
                  <a:gd name="connsiteX0" fmla="*/ 712498 w 848404"/>
                  <a:gd name="connsiteY0" fmla="*/ 0 h 733692"/>
                  <a:gd name="connsiteX1" fmla="*/ 537873 w 848404"/>
                  <a:gd name="connsiteY1" fmla="*/ 76370 h 733692"/>
                  <a:gd name="connsiteX2" fmla="*/ 325148 w 848404"/>
                  <a:gd name="connsiteY2" fmla="*/ 133520 h 733692"/>
                  <a:gd name="connsiteX3" fmla="*/ 210848 w 848404"/>
                  <a:gd name="connsiteY3" fmla="*/ 171620 h 733692"/>
                  <a:gd name="connsiteX4" fmla="*/ 156873 w 848404"/>
                  <a:gd name="connsiteY4" fmla="*/ 247820 h 733692"/>
                  <a:gd name="connsiteX5" fmla="*/ 134648 w 848404"/>
                  <a:gd name="connsiteY5" fmla="*/ 362120 h 733692"/>
                  <a:gd name="connsiteX6" fmla="*/ 67973 w 848404"/>
                  <a:gd name="connsiteY6" fmla="*/ 492295 h 733692"/>
                  <a:gd name="connsiteX7" fmla="*/ 29873 w 848404"/>
                  <a:gd name="connsiteY7" fmla="*/ 546270 h 733692"/>
                  <a:gd name="connsiteX8" fmla="*/ 4473 w 848404"/>
                  <a:gd name="connsiteY8" fmla="*/ 635170 h 733692"/>
                  <a:gd name="connsiteX9" fmla="*/ 121948 w 848404"/>
                  <a:gd name="connsiteY9" fmla="*/ 733595 h 733692"/>
                  <a:gd name="connsiteX10" fmla="*/ 290223 w 848404"/>
                  <a:gd name="connsiteY10" fmla="*/ 696346 h 733692"/>
                  <a:gd name="connsiteX11" fmla="*/ 363248 w 848404"/>
                  <a:gd name="connsiteY11" fmla="*/ 641520 h 733692"/>
                  <a:gd name="connsiteX12" fmla="*/ 404523 w 848404"/>
                  <a:gd name="connsiteY12" fmla="*/ 597070 h 733692"/>
                  <a:gd name="connsiteX13" fmla="*/ 493423 w 848404"/>
                  <a:gd name="connsiteY13" fmla="*/ 466895 h 733692"/>
                  <a:gd name="connsiteX14" fmla="*/ 715673 w 848404"/>
                  <a:gd name="connsiteY14" fmla="*/ 407477 h 733692"/>
                  <a:gd name="connsiteX15" fmla="*/ 848404 w 848404"/>
                  <a:gd name="connsiteY15" fmla="*/ 373544 h 733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48404" h="733692">
                    <a:moveTo>
                      <a:pt x="712498" y="0"/>
                    </a:moveTo>
                    <a:cubicBezTo>
                      <a:pt x="661169" y="18039"/>
                      <a:pt x="602431" y="54117"/>
                      <a:pt x="537873" y="76370"/>
                    </a:cubicBezTo>
                    <a:cubicBezTo>
                      <a:pt x="473315" y="98623"/>
                      <a:pt x="379652" y="117645"/>
                      <a:pt x="325148" y="133520"/>
                    </a:cubicBezTo>
                    <a:cubicBezTo>
                      <a:pt x="270644" y="149395"/>
                      <a:pt x="238894" y="152570"/>
                      <a:pt x="210848" y="171620"/>
                    </a:cubicBezTo>
                    <a:cubicBezTo>
                      <a:pt x="182802" y="190670"/>
                      <a:pt x="169573" y="216070"/>
                      <a:pt x="156873" y="247820"/>
                    </a:cubicBezTo>
                    <a:cubicBezTo>
                      <a:pt x="144173" y="279570"/>
                      <a:pt x="146290" y="320845"/>
                      <a:pt x="134648" y="362120"/>
                    </a:cubicBezTo>
                    <a:cubicBezTo>
                      <a:pt x="123006" y="403395"/>
                      <a:pt x="80673" y="474303"/>
                      <a:pt x="67973" y="492295"/>
                    </a:cubicBezTo>
                    <a:lnTo>
                      <a:pt x="29873" y="546270"/>
                    </a:lnTo>
                    <a:cubicBezTo>
                      <a:pt x="17173" y="564262"/>
                      <a:pt x="-10873" y="603949"/>
                      <a:pt x="4473" y="635170"/>
                    </a:cubicBezTo>
                    <a:cubicBezTo>
                      <a:pt x="3944" y="672741"/>
                      <a:pt x="59639" y="731790"/>
                      <a:pt x="121948" y="733595"/>
                    </a:cubicBezTo>
                    <a:cubicBezTo>
                      <a:pt x="184257" y="735400"/>
                      <a:pt x="250006" y="711692"/>
                      <a:pt x="290223" y="696346"/>
                    </a:cubicBezTo>
                    <a:cubicBezTo>
                      <a:pt x="330440" y="681000"/>
                      <a:pt x="344198" y="658066"/>
                      <a:pt x="363248" y="641520"/>
                    </a:cubicBezTo>
                    <a:cubicBezTo>
                      <a:pt x="382298" y="624974"/>
                      <a:pt x="382298" y="617707"/>
                      <a:pt x="404523" y="597070"/>
                    </a:cubicBezTo>
                    <a:cubicBezTo>
                      <a:pt x="444740" y="573787"/>
                      <a:pt x="462731" y="493353"/>
                      <a:pt x="493423" y="466895"/>
                    </a:cubicBezTo>
                    <a:cubicBezTo>
                      <a:pt x="566448" y="460545"/>
                      <a:pt x="642648" y="429702"/>
                      <a:pt x="715673" y="407477"/>
                    </a:cubicBezTo>
                    <a:cubicBezTo>
                      <a:pt x="759768" y="417710"/>
                      <a:pt x="815168" y="384407"/>
                      <a:pt x="848404" y="373544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Freeform 153"/>
              <p:cNvSpPr/>
              <p:nvPr/>
            </p:nvSpPr>
            <p:spPr>
              <a:xfrm>
                <a:off x="2457572" y="4292989"/>
                <a:ext cx="91148" cy="467727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67" h="231775">
                    <a:moveTo>
                      <a:pt x="22225" y="231775"/>
                    </a:moveTo>
                    <a:cubicBezTo>
                      <a:pt x="37042" y="186267"/>
                      <a:pt x="48154" y="159279"/>
                      <a:pt x="44450" y="120650"/>
                    </a:cubicBezTo>
                    <a:cubicBezTo>
                      <a:pt x="40746" y="82021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Freeform 154"/>
              <p:cNvSpPr/>
              <p:nvPr/>
            </p:nvSpPr>
            <p:spPr>
              <a:xfrm>
                <a:off x="2959514" y="4422962"/>
                <a:ext cx="60412" cy="205031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Freeform 155"/>
              <p:cNvSpPr/>
              <p:nvPr/>
            </p:nvSpPr>
            <p:spPr>
              <a:xfrm>
                <a:off x="2310206" y="4824789"/>
                <a:ext cx="60412" cy="205031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Freeform 156"/>
              <p:cNvSpPr/>
              <p:nvPr/>
            </p:nvSpPr>
            <p:spPr>
              <a:xfrm>
                <a:off x="1511200" y="4542873"/>
                <a:ext cx="344660" cy="469390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791" h="232599">
                    <a:moveTo>
                      <a:pt x="5408" y="231775"/>
                    </a:moveTo>
                    <a:cubicBezTo>
                      <a:pt x="20225" y="225425"/>
                      <a:pt x="92191" y="162983"/>
                      <a:pt x="119708" y="130175"/>
                    </a:cubicBezTo>
                    <a:cubicBezTo>
                      <a:pt x="147225" y="97367"/>
                      <a:pt x="167333" y="56621"/>
                      <a:pt x="170508" y="34925"/>
                    </a:cubicBezTo>
                    <a:cubicBezTo>
                      <a:pt x="173683" y="13229"/>
                      <a:pt x="149341" y="11642"/>
                      <a:pt x="138758" y="0"/>
                    </a:cubicBezTo>
                    <a:lnTo>
                      <a:pt x="30808" y="168275"/>
                    </a:lnTo>
                    <a:cubicBezTo>
                      <a:pt x="8583" y="206904"/>
                      <a:pt x="-9409" y="238125"/>
                      <a:pt x="5408" y="2317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Freeform 157"/>
              <p:cNvSpPr/>
              <p:nvPr/>
            </p:nvSpPr>
            <p:spPr>
              <a:xfrm>
                <a:off x="2156429" y="4446763"/>
                <a:ext cx="121737" cy="217846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Freeform 158"/>
              <p:cNvSpPr/>
              <p:nvPr/>
            </p:nvSpPr>
            <p:spPr>
              <a:xfrm>
                <a:off x="2431939" y="4119992"/>
                <a:ext cx="454913" cy="160181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76200 w 76200"/>
                  <a:gd name="connsiteY0" fmla="*/ 422275 h 422275"/>
                  <a:gd name="connsiteX1" fmla="*/ 0 w 76200"/>
                  <a:gd name="connsiteY1" fmla="*/ 0 h 4222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425" h="79375">
                    <a:moveTo>
                      <a:pt x="225425" y="79375"/>
                    </a:moveTo>
                    <a:cubicBezTo>
                      <a:pt x="179917" y="43392"/>
                      <a:pt x="58208" y="74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6" name="Oval 145"/>
            <p:cNvSpPr/>
            <p:nvPr/>
          </p:nvSpPr>
          <p:spPr>
            <a:xfrm>
              <a:off x="1637860" y="5102930"/>
              <a:ext cx="333149" cy="145316"/>
            </a:xfrm>
            <a:prstGeom prst="ellipse">
              <a:avLst/>
            </a:pr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1031960" y="4695601"/>
              <a:ext cx="2492410" cy="1332703"/>
              <a:chOff x="2522535" y="2795143"/>
              <a:chExt cx="1235075" cy="660400"/>
            </a:xfrm>
          </p:grpSpPr>
          <p:sp>
            <p:nvSpPr>
              <p:cNvPr id="149" name="Freeform 148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Freeform 149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Freeform 150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Freeform 151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8" name="Oval 147"/>
            <p:cNvSpPr/>
            <p:nvPr/>
          </p:nvSpPr>
          <p:spPr>
            <a:xfrm>
              <a:off x="1637860" y="5102930"/>
              <a:ext cx="333149" cy="145316"/>
            </a:xfrm>
            <a:prstGeom prst="ellipse">
              <a:avLst/>
            </a:pr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0" name="TextBox 159"/>
          <p:cNvSpPr txBox="1"/>
          <p:nvPr/>
        </p:nvSpPr>
        <p:spPr>
          <a:xfrm>
            <a:off x="3102346" y="4798588"/>
            <a:ext cx="958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press</a:t>
            </a:r>
          </a:p>
        </p:txBody>
      </p:sp>
      <p:sp>
        <p:nvSpPr>
          <p:cNvPr id="161" name="Multiply 160"/>
          <p:cNvSpPr/>
          <p:nvPr/>
        </p:nvSpPr>
        <p:spPr>
          <a:xfrm rot="753720">
            <a:off x="1482766" y="1983348"/>
            <a:ext cx="3239161" cy="3239161"/>
          </a:xfrm>
          <a:prstGeom prst="mathMultiply">
            <a:avLst>
              <a:gd name="adj1" fmla="val 13563"/>
            </a:avLst>
          </a:prstGeom>
          <a:solidFill>
            <a:schemeClr val="accent2">
              <a:lumMod val="75000"/>
            </a:schemeClr>
          </a:solidFill>
          <a:ln w="2857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8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69475" y="3983461"/>
            <a:ext cx="587452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/>
              <a:t>implementation</a:t>
            </a:r>
          </a:p>
          <a:p>
            <a:pPr algn="r"/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making use of the contact size</a:t>
            </a:r>
          </a:p>
        </p:txBody>
      </p:sp>
    </p:spTree>
    <p:extLst>
      <p:ext uri="{BB962C8B-B14F-4D97-AF65-F5344CB8AC3E}">
        <p14:creationId xmlns:p14="http://schemas.microsoft.com/office/powerpoint/2010/main" val="332855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Pho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8" y="-67732"/>
            <a:ext cx="9427633" cy="7542106"/>
          </a:xfrm>
          <a:prstGeom prst="rect">
            <a:avLst/>
          </a:prstGeom>
        </p:spPr>
      </p:pic>
      <p:sp>
        <p:nvSpPr>
          <p:cNvPr id="123" name="TextBox 122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getting the contact size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today’s hardware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9330" y="5926676"/>
            <a:ext cx="8144932" cy="761997"/>
          </a:xfrm>
          <a:prstGeom prst="rect">
            <a:avLst/>
          </a:prstGeom>
          <a:solidFill>
            <a:schemeClr val="bg1">
              <a:lumMod val="85000"/>
              <a:alpha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tIns="36000" rtlCol="0" anchor="t" anchorCtr="0">
            <a:noAutofit/>
          </a:bodyPr>
          <a:lstStyle/>
          <a:p>
            <a:pPr>
              <a:lnSpc>
                <a:spcPts val="2600"/>
              </a:lnSpc>
            </a:pPr>
            <a:r>
              <a:rPr lang="en-US" b="1" dirty="0" err="1">
                <a:solidFill>
                  <a:srgbClr val="7030A0"/>
                </a:solidFill>
                <a:latin typeface="Courier"/>
                <a:cs typeface="Courier"/>
              </a:rPr>
              <a:t>NSValue</a:t>
            </a:r>
            <a:r>
              <a:rPr lang="en-US" dirty="0">
                <a:solidFill>
                  <a:srgbClr val="7030A0"/>
                </a:solidFill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*value</a:t>
            </a:r>
            <a:r>
              <a:rPr lang="en-US" b="1" dirty="0">
                <a:latin typeface="Courier"/>
                <a:cs typeface="Courier"/>
              </a:rPr>
              <a:t> = </a:t>
            </a:r>
            <a:r>
              <a:rPr lang="en-US" dirty="0">
                <a:latin typeface="Courier"/>
                <a:cs typeface="Courier"/>
              </a:rPr>
              <a:t>[touch </a:t>
            </a:r>
            <a:r>
              <a:rPr lang="en-US" dirty="0" err="1">
                <a:solidFill>
                  <a:srgbClr val="7030A0"/>
                </a:solidFill>
                <a:latin typeface="Courier"/>
                <a:cs typeface="Courier"/>
              </a:rPr>
              <a:t>valueForKey</a:t>
            </a:r>
            <a:r>
              <a:rPr lang="en-US" dirty="0">
                <a:latin typeface="Courier"/>
                <a:cs typeface="Courier"/>
              </a:rPr>
              <a:t>: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@”_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pathMajorRadius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”</a:t>
            </a:r>
            <a:r>
              <a:rPr lang="en-US" dirty="0">
                <a:latin typeface="Courier"/>
                <a:cs typeface="Courier"/>
              </a:rPr>
              <a:t>];</a:t>
            </a:r>
          </a:p>
          <a:p>
            <a:pPr>
              <a:lnSpc>
                <a:spcPts val="2600"/>
              </a:lnSpc>
            </a:pPr>
            <a:r>
              <a:rPr lang="en-US" b="1" dirty="0">
                <a:solidFill>
                  <a:srgbClr val="CC00CC"/>
                </a:solidFill>
                <a:latin typeface="Courier"/>
                <a:cs typeface="Courier"/>
              </a:rPr>
              <a:t>float</a:t>
            </a:r>
            <a:r>
              <a:rPr lang="en-US" dirty="0">
                <a:solidFill>
                  <a:srgbClr val="CC00CC"/>
                </a:solidFill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size</a:t>
            </a:r>
            <a:r>
              <a:rPr lang="en-US" b="1" dirty="0">
                <a:latin typeface="Courier"/>
                <a:cs typeface="Courier"/>
              </a:rPr>
              <a:t> = </a:t>
            </a:r>
            <a:r>
              <a:rPr lang="en-US" dirty="0">
                <a:latin typeface="Courier"/>
                <a:cs typeface="Courier"/>
              </a:rPr>
              <a:t>[value </a:t>
            </a:r>
            <a:r>
              <a:rPr lang="en-US" dirty="0" err="1">
                <a:solidFill>
                  <a:srgbClr val="7030A0"/>
                </a:solidFill>
                <a:latin typeface="Courier"/>
                <a:cs typeface="Courier"/>
              </a:rPr>
              <a:t>floatValue</a:t>
            </a:r>
            <a:r>
              <a:rPr lang="en-US" dirty="0">
                <a:latin typeface="Courier"/>
                <a:cs typeface="Courier"/>
              </a:rPr>
              <a:t>]; </a:t>
            </a:r>
            <a:r>
              <a:rPr lang="en-US" dirty="0">
                <a:solidFill>
                  <a:srgbClr val="009900"/>
                </a:solidFill>
                <a:latin typeface="Courier"/>
                <a:cs typeface="Courier"/>
              </a:rPr>
              <a:t>// size in pixels</a:t>
            </a:r>
          </a:p>
        </p:txBody>
      </p:sp>
      <p:sp>
        <p:nvSpPr>
          <p:cNvPr id="39" name="Oval 38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2130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estimate the orientation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 correcting for input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1713175" y="3561807"/>
            <a:ext cx="503034" cy="1723139"/>
            <a:chOff x="3828357" y="3648075"/>
            <a:chExt cx="289649" cy="992189"/>
          </a:xfrm>
        </p:grpSpPr>
        <p:sp>
          <p:nvSpPr>
            <p:cNvPr id="110" name="Freeform 109"/>
            <p:cNvSpPr/>
            <p:nvPr/>
          </p:nvSpPr>
          <p:spPr>
            <a:xfrm>
              <a:off x="3930586" y="3648075"/>
              <a:ext cx="127063" cy="263525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63" h="263525">
                  <a:moveTo>
                    <a:pt x="114363" y="0"/>
                  </a:moveTo>
                  <a:cubicBezTo>
                    <a:pt x="48746" y="17462"/>
                    <a:pt x="-2054" y="76729"/>
                    <a:pt x="63" y="120650"/>
                  </a:cubicBezTo>
                  <a:cubicBezTo>
                    <a:pt x="2180" y="164571"/>
                    <a:pt x="38163" y="242358"/>
                    <a:pt x="127063" y="263525"/>
                  </a:cubicBezTo>
                  <a:lnTo>
                    <a:pt x="114363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828357" y="4016374"/>
              <a:ext cx="226118" cy="311150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  <a:gd name="connsiteX0" fmla="*/ 215059 w 215059"/>
                <a:gd name="connsiteY0" fmla="*/ 0 h 285750"/>
                <a:gd name="connsiteX1" fmla="*/ 2334 w 215059"/>
                <a:gd name="connsiteY1" fmla="*/ 142875 h 285750"/>
                <a:gd name="connsiteX2" fmla="*/ 129334 w 215059"/>
                <a:gd name="connsiteY2" fmla="*/ 285750 h 285750"/>
                <a:gd name="connsiteX3" fmla="*/ 215059 w 215059"/>
                <a:gd name="connsiteY3" fmla="*/ 0 h 285750"/>
                <a:gd name="connsiteX0" fmla="*/ 212748 w 225448"/>
                <a:gd name="connsiteY0" fmla="*/ 0 h 311150"/>
                <a:gd name="connsiteX1" fmla="*/ 23 w 225448"/>
                <a:gd name="connsiteY1" fmla="*/ 142875 h 311150"/>
                <a:gd name="connsiteX2" fmla="*/ 225448 w 225448"/>
                <a:gd name="connsiteY2" fmla="*/ 311150 h 311150"/>
                <a:gd name="connsiteX3" fmla="*/ 212748 w 225448"/>
                <a:gd name="connsiteY3" fmla="*/ 0 h 311150"/>
                <a:gd name="connsiteX0" fmla="*/ 212748 w 225448"/>
                <a:gd name="connsiteY0" fmla="*/ 0 h 311150"/>
                <a:gd name="connsiteX1" fmla="*/ 23 w 225448"/>
                <a:gd name="connsiteY1" fmla="*/ 142875 h 311150"/>
                <a:gd name="connsiteX2" fmla="*/ 225448 w 225448"/>
                <a:gd name="connsiteY2" fmla="*/ 311150 h 311150"/>
                <a:gd name="connsiteX3" fmla="*/ 212748 w 225448"/>
                <a:gd name="connsiteY3" fmla="*/ 0 h 311150"/>
                <a:gd name="connsiteX0" fmla="*/ 212754 w 225454"/>
                <a:gd name="connsiteY0" fmla="*/ 0 h 311150"/>
                <a:gd name="connsiteX1" fmla="*/ 29 w 225454"/>
                <a:gd name="connsiteY1" fmla="*/ 142875 h 311150"/>
                <a:gd name="connsiteX2" fmla="*/ 225454 w 225454"/>
                <a:gd name="connsiteY2" fmla="*/ 311150 h 311150"/>
                <a:gd name="connsiteX3" fmla="*/ 212754 w 225454"/>
                <a:gd name="connsiteY3" fmla="*/ 0 h 311150"/>
                <a:gd name="connsiteX0" fmla="*/ 213418 w 226118"/>
                <a:gd name="connsiteY0" fmla="*/ 0 h 311150"/>
                <a:gd name="connsiteX1" fmla="*/ 693 w 226118"/>
                <a:gd name="connsiteY1" fmla="*/ 142875 h 311150"/>
                <a:gd name="connsiteX2" fmla="*/ 226118 w 226118"/>
                <a:gd name="connsiteY2" fmla="*/ 311150 h 311150"/>
                <a:gd name="connsiteX3" fmla="*/ 213418 w 226118"/>
                <a:gd name="connsiteY3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118" h="311150">
                  <a:moveTo>
                    <a:pt x="213418" y="0"/>
                  </a:moveTo>
                  <a:cubicBezTo>
                    <a:pt x="109701" y="14287"/>
                    <a:pt x="11276" y="46567"/>
                    <a:pt x="693" y="142875"/>
                  </a:cubicBezTo>
                  <a:cubicBezTo>
                    <a:pt x="-9890" y="239183"/>
                    <a:pt x="102293" y="299508"/>
                    <a:pt x="226118" y="311150"/>
                  </a:cubicBezTo>
                  <a:lnTo>
                    <a:pt x="213418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3990985" y="4376739"/>
              <a:ext cx="127021" cy="263525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  <a:gd name="connsiteX0" fmla="*/ 114321 w 127021"/>
                <a:gd name="connsiteY0" fmla="*/ 0 h 263525"/>
                <a:gd name="connsiteX1" fmla="*/ 21 w 127021"/>
                <a:gd name="connsiteY1" fmla="*/ 120650 h 263525"/>
                <a:gd name="connsiteX2" fmla="*/ 127021 w 127021"/>
                <a:gd name="connsiteY2" fmla="*/ 263525 h 263525"/>
                <a:gd name="connsiteX3" fmla="*/ 114321 w 127021"/>
                <a:gd name="connsiteY3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21" h="263525">
                  <a:moveTo>
                    <a:pt x="114321" y="0"/>
                  </a:moveTo>
                  <a:cubicBezTo>
                    <a:pt x="48704" y="17462"/>
                    <a:pt x="1079" y="57679"/>
                    <a:pt x="21" y="120650"/>
                  </a:cubicBezTo>
                  <a:cubicBezTo>
                    <a:pt x="-1037" y="183621"/>
                    <a:pt x="38121" y="242358"/>
                    <a:pt x="127021" y="263525"/>
                  </a:cubicBezTo>
                  <a:lnTo>
                    <a:pt x="114321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973948" y="1416848"/>
            <a:ext cx="2498495" cy="4602184"/>
            <a:chOff x="3993781" y="2413000"/>
            <a:chExt cx="1438642" cy="2649954"/>
          </a:xfrm>
        </p:grpSpPr>
        <p:sp>
          <p:nvSpPr>
            <p:cNvPr id="106" name="Freeform 105"/>
            <p:cNvSpPr/>
            <p:nvPr/>
          </p:nvSpPr>
          <p:spPr>
            <a:xfrm>
              <a:off x="4008947" y="2440404"/>
              <a:ext cx="1423476" cy="2622550"/>
            </a:xfrm>
            <a:custGeom>
              <a:avLst/>
              <a:gdLst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52400 w 1416050"/>
                <a:gd name="connsiteY2" fmla="*/ 3175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65100 w 1416050"/>
                <a:gd name="connsiteY2" fmla="*/ 3810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7150 w 1422400"/>
                <a:gd name="connsiteY0" fmla="*/ 24384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57150 w 1422400"/>
                <a:gd name="connsiteY8" fmla="*/ 2438400 h 2628900"/>
                <a:gd name="connsiteX0" fmla="*/ 44450 w 1422400"/>
                <a:gd name="connsiteY0" fmla="*/ 23876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44450 w 1422400"/>
                <a:gd name="connsiteY8" fmla="*/ 2387600 h 262890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335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41935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34950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178"/>
                <a:gd name="connsiteY0" fmla="*/ 2387600 h 2622550"/>
                <a:gd name="connsiteX1" fmla="*/ 369 w 1423178"/>
                <a:gd name="connsiteY1" fmla="*/ 260350 h 2622550"/>
                <a:gd name="connsiteX2" fmla="*/ 171819 w 1423178"/>
                <a:gd name="connsiteY2" fmla="*/ 38100 h 2622550"/>
                <a:gd name="connsiteX3" fmla="*/ 1137019 w 1423178"/>
                <a:gd name="connsiteY3" fmla="*/ 0 h 2622550"/>
                <a:gd name="connsiteX4" fmla="*/ 1346569 w 1423178"/>
                <a:gd name="connsiteY4" fmla="*/ 209550 h 2622550"/>
                <a:gd name="connsiteX5" fmla="*/ 1422769 w 1423178"/>
                <a:gd name="connsiteY5" fmla="*/ 2349500 h 2622550"/>
                <a:gd name="connsiteX6" fmla="*/ 1232269 w 1423178"/>
                <a:gd name="connsiteY6" fmla="*/ 2590800 h 2622550"/>
                <a:gd name="connsiteX7" fmla="*/ 267069 w 1423178"/>
                <a:gd name="connsiteY7" fmla="*/ 2622550 h 2622550"/>
                <a:gd name="connsiteX8" fmla="*/ 44819 w 1423178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476" h="2622550">
                  <a:moveTo>
                    <a:pt x="44819" y="2387600"/>
                  </a:moveTo>
                  <a:lnTo>
                    <a:pt x="369" y="260350"/>
                  </a:lnTo>
                  <a:cubicBezTo>
                    <a:pt x="-5981" y="141817"/>
                    <a:pt x="70219" y="42333"/>
                    <a:pt x="171819" y="38100"/>
                  </a:cubicBezTo>
                  <a:lnTo>
                    <a:pt x="1137019" y="0"/>
                  </a:lnTo>
                  <a:cubicBezTo>
                    <a:pt x="1264019" y="0"/>
                    <a:pt x="1346569" y="69850"/>
                    <a:pt x="1346569" y="209550"/>
                  </a:cubicBezTo>
                  <a:lnTo>
                    <a:pt x="1422769" y="2349500"/>
                  </a:lnTo>
                  <a:cubicBezTo>
                    <a:pt x="1431236" y="2480733"/>
                    <a:pt x="1363502" y="2586567"/>
                    <a:pt x="1232269" y="2590800"/>
                  </a:cubicBezTo>
                  <a:lnTo>
                    <a:pt x="267069" y="2622550"/>
                  </a:lnTo>
                  <a:cubicBezTo>
                    <a:pt x="135836" y="2620433"/>
                    <a:pt x="49052" y="2523067"/>
                    <a:pt x="44819" y="238760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993781" y="2413000"/>
              <a:ext cx="1423476" cy="2622550"/>
            </a:xfrm>
            <a:custGeom>
              <a:avLst/>
              <a:gdLst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52400 w 1416050"/>
                <a:gd name="connsiteY2" fmla="*/ 3175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65100 w 1416050"/>
                <a:gd name="connsiteY2" fmla="*/ 3810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7150 w 1422400"/>
                <a:gd name="connsiteY0" fmla="*/ 24384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57150 w 1422400"/>
                <a:gd name="connsiteY8" fmla="*/ 2438400 h 2628900"/>
                <a:gd name="connsiteX0" fmla="*/ 44450 w 1422400"/>
                <a:gd name="connsiteY0" fmla="*/ 23876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44450 w 1422400"/>
                <a:gd name="connsiteY8" fmla="*/ 2387600 h 262890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335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41935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34950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178"/>
                <a:gd name="connsiteY0" fmla="*/ 2387600 h 2622550"/>
                <a:gd name="connsiteX1" fmla="*/ 369 w 1423178"/>
                <a:gd name="connsiteY1" fmla="*/ 260350 h 2622550"/>
                <a:gd name="connsiteX2" fmla="*/ 171819 w 1423178"/>
                <a:gd name="connsiteY2" fmla="*/ 38100 h 2622550"/>
                <a:gd name="connsiteX3" fmla="*/ 1137019 w 1423178"/>
                <a:gd name="connsiteY3" fmla="*/ 0 h 2622550"/>
                <a:gd name="connsiteX4" fmla="*/ 1346569 w 1423178"/>
                <a:gd name="connsiteY4" fmla="*/ 209550 h 2622550"/>
                <a:gd name="connsiteX5" fmla="*/ 1422769 w 1423178"/>
                <a:gd name="connsiteY5" fmla="*/ 2349500 h 2622550"/>
                <a:gd name="connsiteX6" fmla="*/ 1232269 w 1423178"/>
                <a:gd name="connsiteY6" fmla="*/ 2590800 h 2622550"/>
                <a:gd name="connsiteX7" fmla="*/ 267069 w 1423178"/>
                <a:gd name="connsiteY7" fmla="*/ 2622550 h 2622550"/>
                <a:gd name="connsiteX8" fmla="*/ 44819 w 1423178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476" h="2622550">
                  <a:moveTo>
                    <a:pt x="44819" y="2387600"/>
                  </a:moveTo>
                  <a:lnTo>
                    <a:pt x="369" y="260350"/>
                  </a:lnTo>
                  <a:cubicBezTo>
                    <a:pt x="-5981" y="141817"/>
                    <a:pt x="70219" y="42333"/>
                    <a:pt x="171819" y="38100"/>
                  </a:cubicBezTo>
                  <a:lnTo>
                    <a:pt x="1137019" y="0"/>
                  </a:lnTo>
                  <a:cubicBezTo>
                    <a:pt x="1264019" y="0"/>
                    <a:pt x="1346569" y="69850"/>
                    <a:pt x="1346569" y="209550"/>
                  </a:cubicBezTo>
                  <a:lnTo>
                    <a:pt x="1422769" y="2349500"/>
                  </a:lnTo>
                  <a:cubicBezTo>
                    <a:pt x="1431236" y="2480733"/>
                    <a:pt x="1363502" y="2586567"/>
                    <a:pt x="1232269" y="2590800"/>
                  </a:cubicBezTo>
                  <a:lnTo>
                    <a:pt x="267069" y="2622550"/>
                  </a:lnTo>
                  <a:cubicBezTo>
                    <a:pt x="135836" y="2620433"/>
                    <a:pt x="49052" y="2523067"/>
                    <a:pt x="44819" y="238760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4089400" y="2825750"/>
              <a:ext cx="1238250" cy="1797050"/>
            </a:xfrm>
            <a:custGeom>
              <a:avLst/>
              <a:gdLst>
                <a:gd name="connsiteX0" fmla="*/ 0 w 1257300"/>
                <a:gd name="connsiteY0" fmla="*/ 50800 h 1828800"/>
                <a:gd name="connsiteX1" fmla="*/ 57150 w 1257300"/>
                <a:gd name="connsiteY1" fmla="*/ 1828800 h 1828800"/>
                <a:gd name="connsiteX2" fmla="*/ 1257300 w 1257300"/>
                <a:gd name="connsiteY2" fmla="*/ 1790700 h 1828800"/>
                <a:gd name="connsiteX3" fmla="*/ 1187450 w 1257300"/>
                <a:gd name="connsiteY3" fmla="*/ 0 h 1828800"/>
                <a:gd name="connsiteX4" fmla="*/ 0 w 1257300"/>
                <a:gd name="connsiteY4" fmla="*/ 50800 h 1828800"/>
                <a:gd name="connsiteX0" fmla="*/ 0 w 1250950"/>
                <a:gd name="connsiteY0" fmla="*/ 31750 h 1828800"/>
                <a:gd name="connsiteX1" fmla="*/ 50800 w 1250950"/>
                <a:gd name="connsiteY1" fmla="*/ 1828800 h 1828800"/>
                <a:gd name="connsiteX2" fmla="*/ 1250950 w 1250950"/>
                <a:gd name="connsiteY2" fmla="*/ 1790700 h 1828800"/>
                <a:gd name="connsiteX3" fmla="*/ 1181100 w 1250950"/>
                <a:gd name="connsiteY3" fmla="*/ 0 h 1828800"/>
                <a:gd name="connsiteX4" fmla="*/ 0 w 1250950"/>
                <a:gd name="connsiteY4" fmla="*/ 31750 h 1828800"/>
                <a:gd name="connsiteX0" fmla="*/ 0 w 1250950"/>
                <a:gd name="connsiteY0" fmla="*/ 31750 h 1797050"/>
                <a:gd name="connsiteX1" fmla="*/ 50800 w 1250950"/>
                <a:gd name="connsiteY1" fmla="*/ 1797050 h 1797050"/>
                <a:gd name="connsiteX2" fmla="*/ 1250950 w 1250950"/>
                <a:gd name="connsiteY2" fmla="*/ 1790700 h 1797050"/>
                <a:gd name="connsiteX3" fmla="*/ 1181100 w 1250950"/>
                <a:gd name="connsiteY3" fmla="*/ 0 h 1797050"/>
                <a:gd name="connsiteX4" fmla="*/ 0 w 1250950"/>
                <a:gd name="connsiteY4" fmla="*/ 31750 h 1797050"/>
                <a:gd name="connsiteX0" fmla="*/ 0 w 1238250"/>
                <a:gd name="connsiteY0" fmla="*/ 31750 h 1797050"/>
                <a:gd name="connsiteX1" fmla="*/ 50800 w 1238250"/>
                <a:gd name="connsiteY1" fmla="*/ 1797050 h 1797050"/>
                <a:gd name="connsiteX2" fmla="*/ 1238250 w 1238250"/>
                <a:gd name="connsiteY2" fmla="*/ 1758950 h 1797050"/>
                <a:gd name="connsiteX3" fmla="*/ 1181100 w 1238250"/>
                <a:gd name="connsiteY3" fmla="*/ 0 h 1797050"/>
                <a:gd name="connsiteX4" fmla="*/ 0 w 1238250"/>
                <a:gd name="connsiteY4" fmla="*/ 31750 h 1797050"/>
                <a:gd name="connsiteX0" fmla="*/ 0 w 1238250"/>
                <a:gd name="connsiteY0" fmla="*/ 31750 h 1797050"/>
                <a:gd name="connsiteX1" fmla="*/ 50800 w 1238250"/>
                <a:gd name="connsiteY1" fmla="*/ 1797050 h 1797050"/>
                <a:gd name="connsiteX2" fmla="*/ 1238250 w 1238250"/>
                <a:gd name="connsiteY2" fmla="*/ 1758950 h 1797050"/>
                <a:gd name="connsiteX3" fmla="*/ 1181100 w 1238250"/>
                <a:gd name="connsiteY3" fmla="*/ 0 h 1797050"/>
                <a:gd name="connsiteX4" fmla="*/ 0 w 1238250"/>
                <a:gd name="connsiteY4" fmla="*/ 31750 h 1797050"/>
                <a:gd name="connsiteX0" fmla="*/ 0 w 1238250"/>
                <a:gd name="connsiteY0" fmla="*/ 38100 h 1797050"/>
                <a:gd name="connsiteX1" fmla="*/ 50800 w 1238250"/>
                <a:gd name="connsiteY1" fmla="*/ 1797050 h 1797050"/>
                <a:gd name="connsiteX2" fmla="*/ 1238250 w 1238250"/>
                <a:gd name="connsiteY2" fmla="*/ 1758950 h 1797050"/>
                <a:gd name="connsiteX3" fmla="*/ 1181100 w 1238250"/>
                <a:gd name="connsiteY3" fmla="*/ 0 h 1797050"/>
                <a:gd name="connsiteX4" fmla="*/ 0 w 1238250"/>
                <a:gd name="connsiteY4" fmla="*/ 38100 h 1797050"/>
                <a:gd name="connsiteX0" fmla="*/ 0 w 1238250"/>
                <a:gd name="connsiteY0" fmla="*/ 38100 h 1797050"/>
                <a:gd name="connsiteX1" fmla="*/ 50800 w 1238250"/>
                <a:gd name="connsiteY1" fmla="*/ 1797050 h 1797050"/>
                <a:gd name="connsiteX2" fmla="*/ 1238250 w 1238250"/>
                <a:gd name="connsiteY2" fmla="*/ 1771650 h 1797050"/>
                <a:gd name="connsiteX3" fmla="*/ 1181100 w 1238250"/>
                <a:gd name="connsiteY3" fmla="*/ 0 h 1797050"/>
                <a:gd name="connsiteX4" fmla="*/ 0 w 1238250"/>
                <a:gd name="connsiteY4" fmla="*/ 38100 h 179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0" h="1797050">
                  <a:moveTo>
                    <a:pt x="0" y="38100"/>
                  </a:moveTo>
                  <a:lnTo>
                    <a:pt x="50800" y="1797050"/>
                  </a:lnTo>
                  <a:lnTo>
                    <a:pt x="1238250" y="1771650"/>
                  </a:lnTo>
                  <a:lnTo>
                    <a:pt x="118110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C3EE6E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4273550" y="5032375"/>
              <a:ext cx="6350" cy="28575"/>
            </a:xfrm>
            <a:custGeom>
              <a:avLst/>
              <a:gdLst>
                <a:gd name="connsiteX0" fmla="*/ 0 w 6350"/>
                <a:gd name="connsiteY0" fmla="*/ 0 h 28575"/>
                <a:gd name="connsiteX1" fmla="*/ 6350 w 6350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" h="28575">
                  <a:moveTo>
                    <a:pt x="0" y="0"/>
                  </a:moveTo>
                  <a:lnTo>
                    <a:pt x="6350" y="28575"/>
                  </a:ln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Oval 82"/>
          <p:cNvSpPr/>
          <p:nvPr/>
        </p:nvSpPr>
        <p:spPr>
          <a:xfrm rot="19151539">
            <a:off x="2870883" y="3110949"/>
            <a:ext cx="566566" cy="824452"/>
          </a:xfrm>
          <a:prstGeom prst="ellipse">
            <a:avLst/>
          </a:prstGeom>
          <a:solidFill>
            <a:schemeClr val="bg1"/>
          </a:solidFill>
          <a:ln w="19050" cmpd="sng">
            <a:solidFill>
              <a:srgbClr val="0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723016" y="2269687"/>
            <a:ext cx="7100667" cy="6205125"/>
            <a:chOff x="2723016" y="2269687"/>
            <a:chExt cx="7100667" cy="6205125"/>
          </a:xfrm>
        </p:grpSpPr>
        <p:sp>
          <p:nvSpPr>
            <p:cNvPr id="93" name="Freeform 92"/>
            <p:cNvSpPr/>
            <p:nvPr/>
          </p:nvSpPr>
          <p:spPr>
            <a:xfrm>
              <a:off x="2723016" y="2269687"/>
              <a:ext cx="7100667" cy="6205125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88589" h="3572933">
                  <a:moveTo>
                    <a:pt x="1800472" y="3572933"/>
                  </a:moveTo>
                  <a:cubicBezTo>
                    <a:pt x="1602211" y="3409244"/>
                    <a:pt x="1385605" y="3269897"/>
                    <a:pt x="1260722" y="3124200"/>
                  </a:cubicBezTo>
                  <a:cubicBezTo>
                    <a:pt x="1135839" y="2978503"/>
                    <a:pt x="1119258" y="2872316"/>
                    <a:pt x="1051172" y="2698750"/>
                  </a:cubicBezTo>
                  <a:cubicBezTo>
                    <a:pt x="892775" y="2578100"/>
                    <a:pt x="771242" y="2389717"/>
                    <a:pt x="696630" y="2232025"/>
                  </a:cubicBezTo>
                  <a:cubicBezTo>
                    <a:pt x="622018" y="2074333"/>
                    <a:pt x="602262" y="1936926"/>
                    <a:pt x="603497" y="1752600"/>
                  </a:cubicBezTo>
                  <a:cubicBezTo>
                    <a:pt x="522711" y="1633714"/>
                    <a:pt x="518125" y="1498952"/>
                    <a:pt x="323039" y="1313391"/>
                  </a:cubicBezTo>
                  <a:cubicBezTo>
                    <a:pt x="196392" y="1154288"/>
                    <a:pt x="120368" y="1007356"/>
                    <a:pt x="66922" y="896408"/>
                  </a:cubicBezTo>
                  <a:cubicBezTo>
                    <a:pt x="13476" y="785460"/>
                    <a:pt x="-7514" y="717021"/>
                    <a:pt x="2364" y="647700"/>
                  </a:cubicBezTo>
                  <a:cubicBezTo>
                    <a:pt x="12242" y="578379"/>
                    <a:pt x="72743" y="505530"/>
                    <a:pt x="126189" y="480483"/>
                  </a:cubicBezTo>
                  <a:cubicBezTo>
                    <a:pt x="179635" y="455436"/>
                    <a:pt x="260597" y="467606"/>
                    <a:pt x="323039" y="497416"/>
                  </a:cubicBezTo>
                  <a:cubicBezTo>
                    <a:pt x="385481" y="527226"/>
                    <a:pt x="431165" y="580671"/>
                    <a:pt x="500839" y="659341"/>
                  </a:cubicBezTo>
                  <a:cubicBezTo>
                    <a:pt x="570513" y="738011"/>
                    <a:pt x="672198" y="887059"/>
                    <a:pt x="741080" y="969433"/>
                  </a:cubicBezTo>
                  <a:cubicBezTo>
                    <a:pt x="809962" y="1051807"/>
                    <a:pt x="877973" y="1134533"/>
                    <a:pt x="914133" y="1153583"/>
                  </a:cubicBezTo>
                  <a:cubicBezTo>
                    <a:pt x="928068" y="1137708"/>
                    <a:pt x="946841" y="1102430"/>
                    <a:pt x="958039" y="1083733"/>
                  </a:cubicBezTo>
                  <a:cubicBezTo>
                    <a:pt x="949925" y="1020939"/>
                    <a:pt x="937048" y="956204"/>
                    <a:pt x="936872" y="914400"/>
                  </a:cubicBezTo>
                  <a:cubicBezTo>
                    <a:pt x="936696" y="872596"/>
                    <a:pt x="946926" y="859190"/>
                    <a:pt x="956980" y="832908"/>
                  </a:cubicBezTo>
                  <a:cubicBezTo>
                    <a:pt x="967034" y="806626"/>
                    <a:pt x="952395" y="663575"/>
                    <a:pt x="959098" y="607483"/>
                  </a:cubicBezTo>
                  <a:cubicBezTo>
                    <a:pt x="978501" y="618066"/>
                    <a:pt x="1002490" y="620183"/>
                    <a:pt x="1025773" y="642408"/>
                  </a:cubicBezTo>
                  <a:cubicBezTo>
                    <a:pt x="998256" y="578908"/>
                    <a:pt x="970034" y="563209"/>
                    <a:pt x="946398" y="470958"/>
                  </a:cubicBezTo>
                  <a:cubicBezTo>
                    <a:pt x="944634" y="313972"/>
                    <a:pt x="942869" y="156986"/>
                    <a:pt x="941105" y="0"/>
                  </a:cubicBezTo>
                  <a:cubicBezTo>
                    <a:pt x="1074102" y="34925"/>
                    <a:pt x="1173939" y="54327"/>
                    <a:pt x="1212039" y="67733"/>
                  </a:cubicBezTo>
                  <a:cubicBezTo>
                    <a:pt x="1250139" y="81139"/>
                    <a:pt x="1268131" y="99836"/>
                    <a:pt x="1288239" y="127000"/>
                  </a:cubicBezTo>
                  <a:cubicBezTo>
                    <a:pt x="1308347" y="154164"/>
                    <a:pt x="1370084" y="263171"/>
                    <a:pt x="1415239" y="313266"/>
                  </a:cubicBezTo>
                  <a:cubicBezTo>
                    <a:pt x="1460394" y="363361"/>
                    <a:pt x="1570284" y="557389"/>
                    <a:pt x="1626905" y="635000"/>
                  </a:cubicBezTo>
                  <a:cubicBezTo>
                    <a:pt x="1683526" y="712611"/>
                    <a:pt x="1720039" y="707319"/>
                    <a:pt x="1754964" y="778933"/>
                  </a:cubicBezTo>
                  <a:cubicBezTo>
                    <a:pt x="1789889" y="850547"/>
                    <a:pt x="1837338" y="1113367"/>
                    <a:pt x="1923239" y="1346200"/>
                  </a:cubicBezTo>
                  <a:cubicBezTo>
                    <a:pt x="2009140" y="1579033"/>
                    <a:pt x="2150251" y="1969558"/>
                    <a:pt x="2270372" y="2175933"/>
                  </a:cubicBezTo>
                  <a:cubicBezTo>
                    <a:pt x="2390493" y="2382308"/>
                    <a:pt x="2340928" y="2351617"/>
                    <a:pt x="2643964" y="2584450"/>
                  </a:cubicBezTo>
                  <a:cubicBezTo>
                    <a:pt x="2947000" y="2817283"/>
                    <a:pt x="3609164" y="3249789"/>
                    <a:pt x="4088589" y="3572933"/>
                  </a:cubicBezTo>
                  <a:lnTo>
                    <a:pt x="1800472" y="3572933"/>
                  </a:lnTo>
                  <a:close/>
                </a:path>
              </a:pathLst>
            </a:custGeom>
            <a:gradFill flip="none" rotWithShape="1">
              <a:gsLst>
                <a:gs pos="70000">
                  <a:srgbClr val="F0DEBC"/>
                </a:gs>
                <a:gs pos="100000">
                  <a:srgbClr val="F0DEBC"/>
                </a:gs>
              </a:gsLst>
              <a:lin ang="12000000" scaled="0"/>
              <a:tileRect/>
            </a:gra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4366629" y="2536198"/>
              <a:ext cx="159907" cy="30878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394199" y="3512182"/>
              <a:ext cx="66168" cy="137851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4509994" y="3026947"/>
              <a:ext cx="303272" cy="36944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4377657" y="3716203"/>
              <a:ext cx="534861" cy="44112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3770462" y="5314356"/>
              <a:ext cx="477882" cy="23893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66" h="137582">
                  <a:moveTo>
                    <a:pt x="0" y="0"/>
                  </a:moveTo>
                  <a:cubicBezTo>
                    <a:pt x="68792" y="86782"/>
                    <a:pt x="113240" y="85724"/>
                    <a:pt x="275166" y="137582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2759803" y="3085891"/>
              <a:ext cx="648633" cy="684105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85" h="393910">
                  <a:moveTo>
                    <a:pt x="8018" y="221770"/>
                  </a:moveTo>
                  <a:cubicBezTo>
                    <a:pt x="38181" y="286857"/>
                    <a:pt x="96741" y="369584"/>
                    <a:pt x="139251" y="388987"/>
                  </a:cubicBezTo>
                  <a:cubicBezTo>
                    <a:pt x="181761" y="408390"/>
                    <a:pt x="224094" y="366056"/>
                    <a:pt x="263076" y="338187"/>
                  </a:cubicBezTo>
                  <a:cubicBezTo>
                    <a:pt x="302058" y="310318"/>
                    <a:pt x="369615" y="270101"/>
                    <a:pt x="373143" y="221770"/>
                  </a:cubicBezTo>
                  <a:cubicBezTo>
                    <a:pt x="376671" y="173439"/>
                    <a:pt x="353387" y="115056"/>
                    <a:pt x="284243" y="48203"/>
                  </a:cubicBezTo>
                  <a:cubicBezTo>
                    <a:pt x="215099" y="-18650"/>
                    <a:pt x="131314" y="-5066"/>
                    <a:pt x="85277" y="23862"/>
                  </a:cubicBezTo>
                  <a:cubicBezTo>
                    <a:pt x="39240" y="52790"/>
                    <a:pt x="-22145" y="156683"/>
                    <a:pt x="8018" y="221770"/>
                  </a:cubicBezTo>
                  <a:close/>
                </a:path>
              </a:pathLst>
            </a:custGeom>
            <a:solidFill>
              <a:schemeClr val="bg1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4309149" y="4278629"/>
              <a:ext cx="507291" cy="303272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4482420" y="4410969"/>
              <a:ext cx="286730" cy="4232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4555943" y="6963967"/>
              <a:ext cx="646979" cy="525672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734375" y="4028405"/>
              <a:ext cx="595516" cy="221874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 103"/>
            <p:cNvSpPr/>
            <p:nvPr/>
          </p:nvSpPr>
          <p:spPr>
            <a:xfrm rot="21151613">
              <a:off x="3371185" y="4052483"/>
              <a:ext cx="528125" cy="27199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 104"/>
            <p:cNvSpPr/>
            <p:nvPr/>
          </p:nvSpPr>
          <p:spPr>
            <a:xfrm rot="21176305">
              <a:off x="3338226" y="3973626"/>
              <a:ext cx="475768" cy="22145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Oval 48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1288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38828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estimate the orientation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 correcting for input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1713175" y="3561807"/>
            <a:ext cx="503034" cy="1723139"/>
            <a:chOff x="3828357" y="3648075"/>
            <a:chExt cx="289649" cy="992189"/>
          </a:xfrm>
        </p:grpSpPr>
        <p:sp>
          <p:nvSpPr>
            <p:cNvPr id="110" name="Freeform 109"/>
            <p:cNvSpPr/>
            <p:nvPr/>
          </p:nvSpPr>
          <p:spPr>
            <a:xfrm>
              <a:off x="3930586" y="3648075"/>
              <a:ext cx="127063" cy="263525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63" h="263525">
                  <a:moveTo>
                    <a:pt x="114363" y="0"/>
                  </a:moveTo>
                  <a:cubicBezTo>
                    <a:pt x="48746" y="17462"/>
                    <a:pt x="-2054" y="76729"/>
                    <a:pt x="63" y="120650"/>
                  </a:cubicBezTo>
                  <a:cubicBezTo>
                    <a:pt x="2180" y="164571"/>
                    <a:pt x="38163" y="242358"/>
                    <a:pt x="127063" y="263525"/>
                  </a:cubicBezTo>
                  <a:lnTo>
                    <a:pt x="114363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828357" y="4016374"/>
              <a:ext cx="226118" cy="311150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  <a:gd name="connsiteX0" fmla="*/ 215059 w 215059"/>
                <a:gd name="connsiteY0" fmla="*/ 0 h 285750"/>
                <a:gd name="connsiteX1" fmla="*/ 2334 w 215059"/>
                <a:gd name="connsiteY1" fmla="*/ 142875 h 285750"/>
                <a:gd name="connsiteX2" fmla="*/ 129334 w 215059"/>
                <a:gd name="connsiteY2" fmla="*/ 285750 h 285750"/>
                <a:gd name="connsiteX3" fmla="*/ 215059 w 215059"/>
                <a:gd name="connsiteY3" fmla="*/ 0 h 285750"/>
                <a:gd name="connsiteX0" fmla="*/ 212748 w 225448"/>
                <a:gd name="connsiteY0" fmla="*/ 0 h 311150"/>
                <a:gd name="connsiteX1" fmla="*/ 23 w 225448"/>
                <a:gd name="connsiteY1" fmla="*/ 142875 h 311150"/>
                <a:gd name="connsiteX2" fmla="*/ 225448 w 225448"/>
                <a:gd name="connsiteY2" fmla="*/ 311150 h 311150"/>
                <a:gd name="connsiteX3" fmla="*/ 212748 w 225448"/>
                <a:gd name="connsiteY3" fmla="*/ 0 h 311150"/>
                <a:gd name="connsiteX0" fmla="*/ 212748 w 225448"/>
                <a:gd name="connsiteY0" fmla="*/ 0 h 311150"/>
                <a:gd name="connsiteX1" fmla="*/ 23 w 225448"/>
                <a:gd name="connsiteY1" fmla="*/ 142875 h 311150"/>
                <a:gd name="connsiteX2" fmla="*/ 225448 w 225448"/>
                <a:gd name="connsiteY2" fmla="*/ 311150 h 311150"/>
                <a:gd name="connsiteX3" fmla="*/ 212748 w 225448"/>
                <a:gd name="connsiteY3" fmla="*/ 0 h 311150"/>
                <a:gd name="connsiteX0" fmla="*/ 212754 w 225454"/>
                <a:gd name="connsiteY0" fmla="*/ 0 h 311150"/>
                <a:gd name="connsiteX1" fmla="*/ 29 w 225454"/>
                <a:gd name="connsiteY1" fmla="*/ 142875 h 311150"/>
                <a:gd name="connsiteX2" fmla="*/ 225454 w 225454"/>
                <a:gd name="connsiteY2" fmla="*/ 311150 h 311150"/>
                <a:gd name="connsiteX3" fmla="*/ 212754 w 225454"/>
                <a:gd name="connsiteY3" fmla="*/ 0 h 311150"/>
                <a:gd name="connsiteX0" fmla="*/ 213418 w 226118"/>
                <a:gd name="connsiteY0" fmla="*/ 0 h 311150"/>
                <a:gd name="connsiteX1" fmla="*/ 693 w 226118"/>
                <a:gd name="connsiteY1" fmla="*/ 142875 h 311150"/>
                <a:gd name="connsiteX2" fmla="*/ 226118 w 226118"/>
                <a:gd name="connsiteY2" fmla="*/ 311150 h 311150"/>
                <a:gd name="connsiteX3" fmla="*/ 213418 w 226118"/>
                <a:gd name="connsiteY3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118" h="311150">
                  <a:moveTo>
                    <a:pt x="213418" y="0"/>
                  </a:moveTo>
                  <a:cubicBezTo>
                    <a:pt x="109701" y="14287"/>
                    <a:pt x="11276" y="46567"/>
                    <a:pt x="693" y="142875"/>
                  </a:cubicBezTo>
                  <a:cubicBezTo>
                    <a:pt x="-9890" y="239183"/>
                    <a:pt x="102293" y="299508"/>
                    <a:pt x="226118" y="311150"/>
                  </a:cubicBezTo>
                  <a:lnTo>
                    <a:pt x="213418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3990985" y="4376739"/>
              <a:ext cx="127021" cy="263525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  <a:gd name="connsiteX0" fmla="*/ 114321 w 127021"/>
                <a:gd name="connsiteY0" fmla="*/ 0 h 263525"/>
                <a:gd name="connsiteX1" fmla="*/ 21 w 127021"/>
                <a:gd name="connsiteY1" fmla="*/ 120650 h 263525"/>
                <a:gd name="connsiteX2" fmla="*/ 127021 w 127021"/>
                <a:gd name="connsiteY2" fmla="*/ 263525 h 263525"/>
                <a:gd name="connsiteX3" fmla="*/ 114321 w 127021"/>
                <a:gd name="connsiteY3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21" h="263525">
                  <a:moveTo>
                    <a:pt x="114321" y="0"/>
                  </a:moveTo>
                  <a:cubicBezTo>
                    <a:pt x="48704" y="17462"/>
                    <a:pt x="1079" y="57679"/>
                    <a:pt x="21" y="120650"/>
                  </a:cubicBezTo>
                  <a:cubicBezTo>
                    <a:pt x="-1037" y="183621"/>
                    <a:pt x="38121" y="242358"/>
                    <a:pt x="127021" y="263525"/>
                  </a:cubicBezTo>
                  <a:lnTo>
                    <a:pt x="114321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973948" y="1416848"/>
            <a:ext cx="2498495" cy="4602184"/>
            <a:chOff x="3993781" y="2413000"/>
            <a:chExt cx="1438642" cy="2649954"/>
          </a:xfrm>
        </p:grpSpPr>
        <p:sp>
          <p:nvSpPr>
            <p:cNvPr id="106" name="Freeform 105"/>
            <p:cNvSpPr/>
            <p:nvPr/>
          </p:nvSpPr>
          <p:spPr>
            <a:xfrm>
              <a:off x="4008947" y="2440404"/>
              <a:ext cx="1423476" cy="2622550"/>
            </a:xfrm>
            <a:custGeom>
              <a:avLst/>
              <a:gdLst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52400 w 1416050"/>
                <a:gd name="connsiteY2" fmla="*/ 3175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65100 w 1416050"/>
                <a:gd name="connsiteY2" fmla="*/ 3810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7150 w 1422400"/>
                <a:gd name="connsiteY0" fmla="*/ 24384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57150 w 1422400"/>
                <a:gd name="connsiteY8" fmla="*/ 2438400 h 2628900"/>
                <a:gd name="connsiteX0" fmla="*/ 44450 w 1422400"/>
                <a:gd name="connsiteY0" fmla="*/ 23876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44450 w 1422400"/>
                <a:gd name="connsiteY8" fmla="*/ 2387600 h 262890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335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41935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34950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178"/>
                <a:gd name="connsiteY0" fmla="*/ 2387600 h 2622550"/>
                <a:gd name="connsiteX1" fmla="*/ 369 w 1423178"/>
                <a:gd name="connsiteY1" fmla="*/ 260350 h 2622550"/>
                <a:gd name="connsiteX2" fmla="*/ 171819 w 1423178"/>
                <a:gd name="connsiteY2" fmla="*/ 38100 h 2622550"/>
                <a:gd name="connsiteX3" fmla="*/ 1137019 w 1423178"/>
                <a:gd name="connsiteY3" fmla="*/ 0 h 2622550"/>
                <a:gd name="connsiteX4" fmla="*/ 1346569 w 1423178"/>
                <a:gd name="connsiteY4" fmla="*/ 209550 h 2622550"/>
                <a:gd name="connsiteX5" fmla="*/ 1422769 w 1423178"/>
                <a:gd name="connsiteY5" fmla="*/ 2349500 h 2622550"/>
                <a:gd name="connsiteX6" fmla="*/ 1232269 w 1423178"/>
                <a:gd name="connsiteY6" fmla="*/ 2590800 h 2622550"/>
                <a:gd name="connsiteX7" fmla="*/ 267069 w 1423178"/>
                <a:gd name="connsiteY7" fmla="*/ 2622550 h 2622550"/>
                <a:gd name="connsiteX8" fmla="*/ 44819 w 1423178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476" h="2622550">
                  <a:moveTo>
                    <a:pt x="44819" y="2387600"/>
                  </a:moveTo>
                  <a:lnTo>
                    <a:pt x="369" y="260350"/>
                  </a:lnTo>
                  <a:cubicBezTo>
                    <a:pt x="-5981" y="141817"/>
                    <a:pt x="70219" y="42333"/>
                    <a:pt x="171819" y="38100"/>
                  </a:cubicBezTo>
                  <a:lnTo>
                    <a:pt x="1137019" y="0"/>
                  </a:lnTo>
                  <a:cubicBezTo>
                    <a:pt x="1264019" y="0"/>
                    <a:pt x="1346569" y="69850"/>
                    <a:pt x="1346569" y="209550"/>
                  </a:cubicBezTo>
                  <a:lnTo>
                    <a:pt x="1422769" y="2349500"/>
                  </a:lnTo>
                  <a:cubicBezTo>
                    <a:pt x="1431236" y="2480733"/>
                    <a:pt x="1363502" y="2586567"/>
                    <a:pt x="1232269" y="2590800"/>
                  </a:cubicBezTo>
                  <a:lnTo>
                    <a:pt x="267069" y="2622550"/>
                  </a:lnTo>
                  <a:cubicBezTo>
                    <a:pt x="135836" y="2620433"/>
                    <a:pt x="49052" y="2523067"/>
                    <a:pt x="44819" y="238760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993781" y="2413000"/>
              <a:ext cx="1423476" cy="2622550"/>
            </a:xfrm>
            <a:custGeom>
              <a:avLst/>
              <a:gdLst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52400 w 1416050"/>
                <a:gd name="connsiteY2" fmla="*/ 3175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0800 w 1416050"/>
                <a:gd name="connsiteY0" fmla="*/ 2438400 h 2628900"/>
                <a:gd name="connsiteX1" fmla="*/ 0 w 1416050"/>
                <a:gd name="connsiteY1" fmla="*/ 234950 h 2628900"/>
                <a:gd name="connsiteX2" fmla="*/ 165100 w 1416050"/>
                <a:gd name="connsiteY2" fmla="*/ 38100 h 2628900"/>
                <a:gd name="connsiteX3" fmla="*/ 1130300 w 1416050"/>
                <a:gd name="connsiteY3" fmla="*/ 0 h 2628900"/>
                <a:gd name="connsiteX4" fmla="*/ 1327150 w 1416050"/>
                <a:gd name="connsiteY4" fmla="*/ 184150 h 2628900"/>
                <a:gd name="connsiteX5" fmla="*/ 1416050 w 1416050"/>
                <a:gd name="connsiteY5" fmla="*/ 2419350 h 2628900"/>
                <a:gd name="connsiteX6" fmla="*/ 1308100 w 1416050"/>
                <a:gd name="connsiteY6" fmla="*/ 2584450 h 2628900"/>
                <a:gd name="connsiteX7" fmla="*/ 203200 w 1416050"/>
                <a:gd name="connsiteY7" fmla="*/ 2628900 h 2628900"/>
                <a:gd name="connsiteX8" fmla="*/ 50800 w 1416050"/>
                <a:gd name="connsiteY8" fmla="*/ 2438400 h 2628900"/>
                <a:gd name="connsiteX0" fmla="*/ 57150 w 1422400"/>
                <a:gd name="connsiteY0" fmla="*/ 24384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57150 w 1422400"/>
                <a:gd name="connsiteY8" fmla="*/ 2438400 h 2628900"/>
                <a:gd name="connsiteX0" fmla="*/ 44450 w 1422400"/>
                <a:gd name="connsiteY0" fmla="*/ 2387600 h 2628900"/>
                <a:gd name="connsiteX1" fmla="*/ 0 w 1422400"/>
                <a:gd name="connsiteY1" fmla="*/ 260350 h 2628900"/>
                <a:gd name="connsiteX2" fmla="*/ 171450 w 1422400"/>
                <a:gd name="connsiteY2" fmla="*/ 38100 h 2628900"/>
                <a:gd name="connsiteX3" fmla="*/ 1136650 w 1422400"/>
                <a:gd name="connsiteY3" fmla="*/ 0 h 2628900"/>
                <a:gd name="connsiteX4" fmla="*/ 1333500 w 1422400"/>
                <a:gd name="connsiteY4" fmla="*/ 184150 h 2628900"/>
                <a:gd name="connsiteX5" fmla="*/ 1422400 w 1422400"/>
                <a:gd name="connsiteY5" fmla="*/ 2419350 h 2628900"/>
                <a:gd name="connsiteX6" fmla="*/ 1314450 w 1422400"/>
                <a:gd name="connsiteY6" fmla="*/ 2584450 h 2628900"/>
                <a:gd name="connsiteX7" fmla="*/ 209550 w 1422400"/>
                <a:gd name="connsiteY7" fmla="*/ 2628900 h 2628900"/>
                <a:gd name="connsiteX8" fmla="*/ 44450 w 1422400"/>
                <a:gd name="connsiteY8" fmla="*/ 2387600 h 262890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335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1841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450 w 1422400"/>
                <a:gd name="connsiteY0" fmla="*/ 2387600 h 2622550"/>
                <a:gd name="connsiteX1" fmla="*/ 0 w 1422400"/>
                <a:gd name="connsiteY1" fmla="*/ 260350 h 2622550"/>
                <a:gd name="connsiteX2" fmla="*/ 171450 w 1422400"/>
                <a:gd name="connsiteY2" fmla="*/ 38100 h 2622550"/>
                <a:gd name="connsiteX3" fmla="*/ 1136650 w 1422400"/>
                <a:gd name="connsiteY3" fmla="*/ 0 h 2622550"/>
                <a:gd name="connsiteX4" fmla="*/ 1346200 w 1422400"/>
                <a:gd name="connsiteY4" fmla="*/ 209550 h 2622550"/>
                <a:gd name="connsiteX5" fmla="*/ 1422400 w 1422400"/>
                <a:gd name="connsiteY5" fmla="*/ 2419350 h 2622550"/>
                <a:gd name="connsiteX6" fmla="*/ 1314450 w 1422400"/>
                <a:gd name="connsiteY6" fmla="*/ 2584450 h 2622550"/>
                <a:gd name="connsiteX7" fmla="*/ 266700 w 1422400"/>
                <a:gd name="connsiteY7" fmla="*/ 2622550 h 2622550"/>
                <a:gd name="connsiteX8" fmla="*/ 44450 w 1422400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2769"/>
                <a:gd name="connsiteY0" fmla="*/ 2387600 h 2622550"/>
                <a:gd name="connsiteX1" fmla="*/ 369 w 1422769"/>
                <a:gd name="connsiteY1" fmla="*/ 260350 h 2622550"/>
                <a:gd name="connsiteX2" fmla="*/ 171819 w 1422769"/>
                <a:gd name="connsiteY2" fmla="*/ 38100 h 2622550"/>
                <a:gd name="connsiteX3" fmla="*/ 1137019 w 1422769"/>
                <a:gd name="connsiteY3" fmla="*/ 0 h 2622550"/>
                <a:gd name="connsiteX4" fmla="*/ 1346569 w 1422769"/>
                <a:gd name="connsiteY4" fmla="*/ 209550 h 2622550"/>
                <a:gd name="connsiteX5" fmla="*/ 1422769 w 1422769"/>
                <a:gd name="connsiteY5" fmla="*/ 2419350 h 2622550"/>
                <a:gd name="connsiteX6" fmla="*/ 1314819 w 1422769"/>
                <a:gd name="connsiteY6" fmla="*/ 2584450 h 2622550"/>
                <a:gd name="connsiteX7" fmla="*/ 267069 w 1422769"/>
                <a:gd name="connsiteY7" fmla="*/ 2622550 h 2622550"/>
                <a:gd name="connsiteX8" fmla="*/ 44819 w 1422769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41935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838"/>
                <a:gd name="connsiteY0" fmla="*/ 2387600 h 2622550"/>
                <a:gd name="connsiteX1" fmla="*/ 369 w 1423838"/>
                <a:gd name="connsiteY1" fmla="*/ 260350 h 2622550"/>
                <a:gd name="connsiteX2" fmla="*/ 171819 w 1423838"/>
                <a:gd name="connsiteY2" fmla="*/ 38100 h 2622550"/>
                <a:gd name="connsiteX3" fmla="*/ 1137019 w 1423838"/>
                <a:gd name="connsiteY3" fmla="*/ 0 h 2622550"/>
                <a:gd name="connsiteX4" fmla="*/ 1346569 w 1423838"/>
                <a:gd name="connsiteY4" fmla="*/ 209550 h 2622550"/>
                <a:gd name="connsiteX5" fmla="*/ 1422769 w 1423838"/>
                <a:gd name="connsiteY5" fmla="*/ 2349500 h 2622550"/>
                <a:gd name="connsiteX6" fmla="*/ 1314819 w 1423838"/>
                <a:gd name="connsiteY6" fmla="*/ 2584450 h 2622550"/>
                <a:gd name="connsiteX7" fmla="*/ 267069 w 1423838"/>
                <a:gd name="connsiteY7" fmla="*/ 2622550 h 2622550"/>
                <a:gd name="connsiteX8" fmla="*/ 44819 w 1423838"/>
                <a:gd name="connsiteY8" fmla="*/ 2387600 h 2622550"/>
                <a:gd name="connsiteX0" fmla="*/ 44819 w 1423178"/>
                <a:gd name="connsiteY0" fmla="*/ 2387600 h 2622550"/>
                <a:gd name="connsiteX1" fmla="*/ 369 w 1423178"/>
                <a:gd name="connsiteY1" fmla="*/ 260350 h 2622550"/>
                <a:gd name="connsiteX2" fmla="*/ 171819 w 1423178"/>
                <a:gd name="connsiteY2" fmla="*/ 38100 h 2622550"/>
                <a:gd name="connsiteX3" fmla="*/ 1137019 w 1423178"/>
                <a:gd name="connsiteY3" fmla="*/ 0 h 2622550"/>
                <a:gd name="connsiteX4" fmla="*/ 1346569 w 1423178"/>
                <a:gd name="connsiteY4" fmla="*/ 209550 h 2622550"/>
                <a:gd name="connsiteX5" fmla="*/ 1422769 w 1423178"/>
                <a:gd name="connsiteY5" fmla="*/ 2349500 h 2622550"/>
                <a:gd name="connsiteX6" fmla="*/ 1232269 w 1423178"/>
                <a:gd name="connsiteY6" fmla="*/ 2590800 h 2622550"/>
                <a:gd name="connsiteX7" fmla="*/ 267069 w 1423178"/>
                <a:gd name="connsiteY7" fmla="*/ 2622550 h 2622550"/>
                <a:gd name="connsiteX8" fmla="*/ 44819 w 1423178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  <a:gd name="connsiteX0" fmla="*/ 44819 w 1423476"/>
                <a:gd name="connsiteY0" fmla="*/ 2387600 h 2622550"/>
                <a:gd name="connsiteX1" fmla="*/ 369 w 1423476"/>
                <a:gd name="connsiteY1" fmla="*/ 260350 h 2622550"/>
                <a:gd name="connsiteX2" fmla="*/ 171819 w 1423476"/>
                <a:gd name="connsiteY2" fmla="*/ 38100 h 2622550"/>
                <a:gd name="connsiteX3" fmla="*/ 1137019 w 1423476"/>
                <a:gd name="connsiteY3" fmla="*/ 0 h 2622550"/>
                <a:gd name="connsiteX4" fmla="*/ 1346569 w 1423476"/>
                <a:gd name="connsiteY4" fmla="*/ 209550 h 2622550"/>
                <a:gd name="connsiteX5" fmla="*/ 1422769 w 1423476"/>
                <a:gd name="connsiteY5" fmla="*/ 2349500 h 2622550"/>
                <a:gd name="connsiteX6" fmla="*/ 1232269 w 1423476"/>
                <a:gd name="connsiteY6" fmla="*/ 2590800 h 2622550"/>
                <a:gd name="connsiteX7" fmla="*/ 267069 w 1423476"/>
                <a:gd name="connsiteY7" fmla="*/ 2622550 h 2622550"/>
                <a:gd name="connsiteX8" fmla="*/ 44819 w 1423476"/>
                <a:gd name="connsiteY8" fmla="*/ 2387600 h 262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3476" h="2622550">
                  <a:moveTo>
                    <a:pt x="44819" y="2387600"/>
                  </a:moveTo>
                  <a:lnTo>
                    <a:pt x="369" y="260350"/>
                  </a:lnTo>
                  <a:cubicBezTo>
                    <a:pt x="-5981" y="141817"/>
                    <a:pt x="70219" y="42333"/>
                    <a:pt x="171819" y="38100"/>
                  </a:cubicBezTo>
                  <a:lnTo>
                    <a:pt x="1137019" y="0"/>
                  </a:lnTo>
                  <a:cubicBezTo>
                    <a:pt x="1264019" y="0"/>
                    <a:pt x="1346569" y="69850"/>
                    <a:pt x="1346569" y="209550"/>
                  </a:cubicBezTo>
                  <a:lnTo>
                    <a:pt x="1422769" y="2349500"/>
                  </a:lnTo>
                  <a:cubicBezTo>
                    <a:pt x="1431236" y="2480733"/>
                    <a:pt x="1363502" y="2586567"/>
                    <a:pt x="1232269" y="2590800"/>
                  </a:cubicBezTo>
                  <a:lnTo>
                    <a:pt x="267069" y="2622550"/>
                  </a:lnTo>
                  <a:cubicBezTo>
                    <a:pt x="135836" y="2620433"/>
                    <a:pt x="49052" y="2523067"/>
                    <a:pt x="44819" y="238760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4089400" y="2825750"/>
              <a:ext cx="1238250" cy="1797050"/>
            </a:xfrm>
            <a:custGeom>
              <a:avLst/>
              <a:gdLst>
                <a:gd name="connsiteX0" fmla="*/ 0 w 1257300"/>
                <a:gd name="connsiteY0" fmla="*/ 50800 h 1828800"/>
                <a:gd name="connsiteX1" fmla="*/ 57150 w 1257300"/>
                <a:gd name="connsiteY1" fmla="*/ 1828800 h 1828800"/>
                <a:gd name="connsiteX2" fmla="*/ 1257300 w 1257300"/>
                <a:gd name="connsiteY2" fmla="*/ 1790700 h 1828800"/>
                <a:gd name="connsiteX3" fmla="*/ 1187450 w 1257300"/>
                <a:gd name="connsiteY3" fmla="*/ 0 h 1828800"/>
                <a:gd name="connsiteX4" fmla="*/ 0 w 1257300"/>
                <a:gd name="connsiteY4" fmla="*/ 50800 h 1828800"/>
                <a:gd name="connsiteX0" fmla="*/ 0 w 1250950"/>
                <a:gd name="connsiteY0" fmla="*/ 31750 h 1828800"/>
                <a:gd name="connsiteX1" fmla="*/ 50800 w 1250950"/>
                <a:gd name="connsiteY1" fmla="*/ 1828800 h 1828800"/>
                <a:gd name="connsiteX2" fmla="*/ 1250950 w 1250950"/>
                <a:gd name="connsiteY2" fmla="*/ 1790700 h 1828800"/>
                <a:gd name="connsiteX3" fmla="*/ 1181100 w 1250950"/>
                <a:gd name="connsiteY3" fmla="*/ 0 h 1828800"/>
                <a:gd name="connsiteX4" fmla="*/ 0 w 1250950"/>
                <a:gd name="connsiteY4" fmla="*/ 31750 h 1828800"/>
                <a:gd name="connsiteX0" fmla="*/ 0 w 1250950"/>
                <a:gd name="connsiteY0" fmla="*/ 31750 h 1797050"/>
                <a:gd name="connsiteX1" fmla="*/ 50800 w 1250950"/>
                <a:gd name="connsiteY1" fmla="*/ 1797050 h 1797050"/>
                <a:gd name="connsiteX2" fmla="*/ 1250950 w 1250950"/>
                <a:gd name="connsiteY2" fmla="*/ 1790700 h 1797050"/>
                <a:gd name="connsiteX3" fmla="*/ 1181100 w 1250950"/>
                <a:gd name="connsiteY3" fmla="*/ 0 h 1797050"/>
                <a:gd name="connsiteX4" fmla="*/ 0 w 1250950"/>
                <a:gd name="connsiteY4" fmla="*/ 31750 h 1797050"/>
                <a:gd name="connsiteX0" fmla="*/ 0 w 1238250"/>
                <a:gd name="connsiteY0" fmla="*/ 31750 h 1797050"/>
                <a:gd name="connsiteX1" fmla="*/ 50800 w 1238250"/>
                <a:gd name="connsiteY1" fmla="*/ 1797050 h 1797050"/>
                <a:gd name="connsiteX2" fmla="*/ 1238250 w 1238250"/>
                <a:gd name="connsiteY2" fmla="*/ 1758950 h 1797050"/>
                <a:gd name="connsiteX3" fmla="*/ 1181100 w 1238250"/>
                <a:gd name="connsiteY3" fmla="*/ 0 h 1797050"/>
                <a:gd name="connsiteX4" fmla="*/ 0 w 1238250"/>
                <a:gd name="connsiteY4" fmla="*/ 31750 h 1797050"/>
                <a:gd name="connsiteX0" fmla="*/ 0 w 1238250"/>
                <a:gd name="connsiteY0" fmla="*/ 31750 h 1797050"/>
                <a:gd name="connsiteX1" fmla="*/ 50800 w 1238250"/>
                <a:gd name="connsiteY1" fmla="*/ 1797050 h 1797050"/>
                <a:gd name="connsiteX2" fmla="*/ 1238250 w 1238250"/>
                <a:gd name="connsiteY2" fmla="*/ 1758950 h 1797050"/>
                <a:gd name="connsiteX3" fmla="*/ 1181100 w 1238250"/>
                <a:gd name="connsiteY3" fmla="*/ 0 h 1797050"/>
                <a:gd name="connsiteX4" fmla="*/ 0 w 1238250"/>
                <a:gd name="connsiteY4" fmla="*/ 31750 h 1797050"/>
                <a:gd name="connsiteX0" fmla="*/ 0 w 1238250"/>
                <a:gd name="connsiteY0" fmla="*/ 38100 h 1797050"/>
                <a:gd name="connsiteX1" fmla="*/ 50800 w 1238250"/>
                <a:gd name="connsiteY1" fmla="*/ 1797050 h 1797050"/>
                <a:gd name="connsiteX2" fmla="*/ 1238250 w 1238250"/>
                <a:gd name="connsiteY2" fmla="*/ 1758950 h 1797050"/>
                <a:gd name="connsiteX3" fmla="*/ 1181100 w 1238250"/>
                <a:gd name="connsiteY3" fmla="*/ 0 h 1797050"/>
                <a:gd name="connsiteX4" fmla="*/ 0 w 1238250"/>
                <a:gd name="connsiteY4" fmla="*/ 38100 h 1797050"/>
                <a:gd name="connsiteX0" fmla="*/ 0 w 1238250"/>
                <a:gd name="connsiteY0" fmla="*/ 38100 h 1797050"/>
                <a:gd name="connsiteX1" fmla="*/ 50800 w 1238250"/>
                <a:gd name="connsiteY1" fmla="*/ 1797050 h 1797050"/>
                <a:gd name="connsiteX2" fmla="*/ 1238250 w 1238250"/>
                <a:gd name="connsiteY2" fmla="*/ 1771650 h 1797050"/>
                <a:gd name="connsiteX3" fmla="*/ 1181100 w 1238250"/>
                <a:gd name="connsiteY3" fmla="*/ 0 h 1797050"/>
                <a:gd name="connsiteX4" fmla="*/ 0 w 1238250"/>
                <a:gd name="connsiteY4" fmla="*/ 38100 h 179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0" h="1797050">
                  <a:moveTo>
                    <a:pt x="0" y="38100"/>
                  </a:moveTo>
                  <a:lnTo>
                    <a:pt x="50800" y="1797050"/>
                  </a:lnTo>
                  <a:lnTo>
                    <a:pt x="1238250" y="1771650"/>
                  </a:lnTo>
                  <a:lnTo>
                    <a:pt x="118110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C3EE6E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4273550" y="5032375"/>
              <a:ext cx="6350" cy="28575"/>
            </a:xfrm>
            <a:custGeom>
              <a:avLst/>
              <a:gdLst>
                <a:gd name="connsiteX0" fmla="*/ 0 w 6350"/>
                <a:gd name="connsiteY0" fmla="*/ 0 h 28575"/>
                <a:gd name="connsiteX1" fmla="*/ 6350 w 6350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50" h="28575">
                  <a:moveTo>
                    <a:pt x="0" y="0"/>
                  </a:moveTo>
                  <a:lnTo>
                    <a:pt x="6350" y="28575"/>
                  </a:ln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Oval 82"/>
          <p:cNvSpPr/>
          <p:nvPr/>
        </p:nvSpPr>
        <p:spPr>
          <a:xfrm rot="19151539">
            <a:off x="2870883" y="3110949"/>
            <a:ext cx="566566" cy="824452"/>
          </a:xfrm>
          <a:prstGeom prst="ellipse">
            <a:avLst/>
          </a:prstGeom>
          <a:solidFill>
            <a:schemeClr val="bg1"/>
          </a:solidFill>
          <a:ln w="19050" cmpd="sng">
            <a:solidFill>
              <a:srgbClr val="0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2723016" y="2269687"/>
            <a:ext cx="7100667" cy="6205125"/>
            <a:chOff x="4140467" y="2904067"/>
            <a:chExt cx="4088589" cy="3572933"/>
          </a:xfrm>
        </p:grpSpPr>
        <p:sp>
          <p:nvSpPr>
            <p:cNvPr id="93" name="Freeform 92"/>
            <p:cNvSpPr/>
            <p:nvPr/>
          </p:nvSpPr>
          <p:spPr>
            <a:xfrm>
              <a:off x="4140467" y="2904067"/>
              <a:ext cx="4088589" cy="3572933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88589" h="3572933">
                  <a:moveTo>
                    <a:pt x="1800472" y="3572933"/>
                  </a:moveTo>
                  <a:cubicBezTo>
                    <a:pt x="1602211" y="3409244"/>
                    <a:pt x="1385605" y="3269897"/>
                    <a:pt x="1260722" y="3124200"/>
                  </a:cubicBezTo>
                  <a:cubicBezTo>
                    <a:pt x="1135839" y="2978503"/>
                    <a:pt x="1119258" y="2872316"/>
                    <a:pt x="1051172" y="2698750"/>
                  </a:cubicBezTo>
                  <a:cubicBezTo>
                    <a:pt x="892775" y="2578100"/>
                    <a:pt x="771242" y="2389717"/>
                    <a:pt x="696630" y="2232025"/>
                  </a:cubicBezTo>
                  <a:cubicBezTo>
                    <a:pt x="622018" y="2074333"/>
                    <a:pt x="602262" y="1936926"/>
                    <a:pt x="603497" y="1752600"/>
                  </a:cubicBezTo>
                  <a:cubicBezTo>
                    <a:pt x="522711" y="1633714"/>
                    <a:pt x="518125" y="1498952"/>
                    <a:pt x="323039" y="1313391"/>
                  </a:cubicBezTo>
                  <a:cubicBezTo>
                    <a:pt x="196392" y="1154288"/>
                    <a:pt x="120368" y="1007356"/>
                    <a:pt x="66922" y="896408"/>
                  </a:cubicBezTo>
                  <a:cubicBezTo>
                    <a:pt x="13476" y="785460"/>
                    <a:pt x="-7514" y="717021"/>
                    <a:pt x="2364" y="647700"/>
                  </a:cubicBezTo>
                  <a:cubicBezTo>
                    <a:pt x="12242" y="578379"/>
                    <a:pt x="72743" y="505530"/>
                    <a:pt x="126189" y="480483"/>
                  </a:cubicBezTo>
                  <a:cubicBezTo>
                    <a:pt x="179635" y="455436"/>
                    <a:pt x="260597" y="467606"/>
                    <a:pt x="323039" y="497416"/>
                  </a:cubicBezTo>
                  <a:cubicBezTo>
                    <a:pt x="385481" y="527226"/>
                    <a:pt x="431165" y="580671"/>
                    <a:pt x="500839" y="659341"/>
                  </a:cubicBezTo>
                  <a:cubicBezTo>
                    <a:pt x="570513" y="738011"/>
                    <a:pt x="672198" y="887059"/>
                    <a:pt x="741080" y="969433"/>
                  </a:cubicBezTo>
                  <a:cubicBezTo>
                    <a:pt x="809962" y="1051807"/>
                    <a:pt x="877973" y="1134533"/>
                    <a:pt x="914133" y="1153583"/>
                  </a:cubicBezTo>
                  <a:cubicBezTo>
                    <a:pt x="928068" y="1137708"/>
                    <a:pt x="946841" y="1102430"/>
                    <a:pt x="958039" y="1083733"/>
                  </a:cubicBezTo>
                  <a:cubicBezTo>
                    <a:pt x="949925" y="1020939"/>
                    <a:pt x="937048" y="956204"/>
                    <a:pt x="936872" y="914400"/>
                  </a:cubicBezTo>
                  <a:cubicBezTo>
                    <a:pt x="936696" y="872596"/>
                    <a:pt x="946926" y="859190"/>
                    <a:pt x="956980" y="832908"/>
                  </a:cubicBezTo>
                  <a:cubicBezTo>
                    <a:pt x="967034" y="806626"/>
                    <a:pt x="952395" y="663575"/>
                    <a:pt x="959098" y="607483"/>
                  </a:cubicBezTo>
                  <a:cubicBezTo>
                    <a:pt x="978501" y="618066"/>
                    <a:pt x="1002490" y="620183"/>
                    <a:pt x="1025773" y="642408"/>
                  </a:cubicBezTo>
                  <a:cubicBezTo>
                    <a:pt x="998256" y="578908"/>
                    <a:pt x="970034" y="563209"/>
                    <a:pt x="946398" y="470958"/>
                  </a:cubicBezTo>
                  <a:cubicBezTo>
                    <a:pt x="944634" y="313972"/>
                    <a:pt x="942869" y="156986"/>
                    <a:pt x="941105" y="0"/>
                  </a:cubicBezTo>
                  <a:cubicBezTo>
                    <a:pt x="1074102" y="34925"/>
                    <a:pt x="1173939" y="54327"/>
                    <a:pt x="1212039" y="67733"/>
                  </a:cubicBezTo>
                  <a:cubicBezTo>
                    <a:pt x="1250139" y="81139"/>
                    <a:pt x="1268131" y="99836"/>
                    <a:pt x="1288239" y="127000"/>
                  </a:cubicBezTo>
                  <a:cubicBezTo>
                    <a:pt x="1308347" y="154164"/>
                    <a:pt x="1370084" y="263171"/>
                    <a:pt x="1415239" y="313266"/>
                  </a:cubicBezTo>
                  <a:cubicBezTo>
                    <a:pt x="1460394" y="363361"/>
                    <a:pt x="1570284" y="557389"/>
                    <a:pt x="1626905" y="635000"/>
                  </a:cubicBezTo>
                  <a:cubicBezTo>
                    <a:pt x="1683526" y="712611"/>
                    <a:pt x="1720039" y="707319"/>
                    <a:pt x="1754964" y="778933"/>
                  </a:cubicBezTo>
                  <a:cubicBezTo>
                    <a:pt x="1789889" y="850547"/>
                    <a:pt x="1837338" y="1113367"/>
                    <a:pt x="1923239" y="1346200"/>
                  </a:cubicBezTo>
                  <a:cubicBezTo>
                    <a:pt x="2009140" y="1579033"/>
                    <a:pt x="2150251" y="1969558"/>
                    <a:pt x="2270372" y="2175933"/>
                  </a:cubicBezTo>
                  <a:cubicBezTo>
                    <a:pt x="2390493" y="2382308"/>
                    <a:pt x="2340928" y="2351617"/>
                    <a:pt x="2643964" y="2584450"/>
                  </a:cubicBezTo>
                  <a:cubicBezTo>
                    <a:pt x="2947000" y="2817283"/>
                    <a:pt x="3609164" y="3249789"/>
                    <a:pt x="4088589" y="3572933"/>
                  </a:cubicBezTo>
                  <a:lnTo>
                    <a:pt x="1800472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5086865" y="3057525"/>
              <a:ext cx="92075" cy="17780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5102740" y="3619500"/>
              <a:ext cx="38100" cy="7937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5169415" y="3340100"/>
              <a:ext cx="174625" cy="21272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5093215" y="3736976"/>
              <a:ext cx="307975" cy="25400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4743590" y="4657198"/>
              <a:ext cx="275166" cy="137582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66" h="137582">
                  <a:moveTo>
                    <a:pt x="0" y="0"/>
                  </a:moveTo>
                  <a:cubicBezTo>
                    <a:pt x="68792" y="86782"/>
                    <a:pt x="113240" y="85724"/>
                    <a:pt x="275166" y="137582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4161649" y="3374040"/>
              <a:ext cx="373485" cy="393910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85" h="393910">
                  <a:moveTo>
                    <a:pt x="8018" y="221770"/>
                  </a:moveTo>
                  <a:cubicBezTo>
                    <a:pt x="38181" y="286857"/>
                    <a:pt x="96741" y="369584"/>
                    <a:pt x="139251" y="388987"/>
                  </a:cubicBezTo>
                  <a:cubicBezTo>
                    <a:pt x="181761" y="408390"/>
                    <a:pt x="224094" y="366056"/>
                    <a:pt x="263076" y="338187"/>
                  </a:cubicBezTo>
                  <a:cubicBezTo>
                    <a:pt x="302058" y="310318"/>
                    <a:pt x="369615" y="270101"/>
                    <a:pt x="373143" y="221770"/>
                  </a:cubicBezTo>
                  <a:cubicBezTo>
                    <a:pt x="376671" y="173439"/>
                    <a:pt x="353387" y="115056"/>
                    <a:pt x="284243" y="48203"/>
                  </a:cubicBezTo>
                  <a:cubicBezTo>
                    <a:pt x="215099" y="-18650"/>
                    <a:pt x="131314" y="-5066"/>
                    <a:pt x="85277" y="23862"/>
                  </a:cubicBezTo>
                  <a:cubicBezTo>
                    <a:pt x="39240" y="52790"/>
                    <a:pt x="-22145" y="156683"/>
                    <a:pt x="8018" y="221770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5053768" y="4060823"/>
              <a:ext cx="292100" cy="17462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5153538" y="4137025"/>
              <a:ext cx="165100" cy="2436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5195873" y="5607050"/>
              <a:ext cx="372533" cy="30268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874418" y="3916743"/>
              <a:ext cx="342900" cy="127756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 103"/>
            <p:cNvSpPr/>
            <p:nvPr/>
          </p:nvSpPr>
          <p:spPr>
            <a:xfrm rot="21151613">
              <a:off x="4513685" y="3930607"/>
              <a:ext cx="304096" cy="15661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 104"/>
            <p:cNvSpPr/>
            <p:nvPr/>
          </p:nvSpPr>
          <p:spPr>
            <a:xfrm rot="21176305">
              <a:off x="4494707" y="3885201"/>
              <a:ext cx="273949" cy="12751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5" name="Oval 84"/>
          <p:cNvSpPr/>
          <p:nvPr/>
        </p:nvSpPr>
        <p:spPr>
          <a:xfrm>
            <a:off x="4660213" y="5253994"/>
            <a:ext cx="217874" cy="227594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85"/>
          <p:cNvSpPr/>
          <p:nvPr/>
        </p:nvSpPr>
        <p:spPr>
          <a:xfrm>
            <a:off x="2375316" y="2623587"/>
            <a:ext cx="2391071" cy="2741684"/>
          </a:xfrm>
          <a:custGeom>
            <a:avLst/>
            <a:gdLst>
              <a:gd name="connsiteX0" fmla="*/ 1761067 w 1761067"/>
              <a:gd name="connsiteY0" fmla="*/ 2019300 h 2019300"/>
              <a:gd name="connsiteX1" fmla="*/ 0 w 1761067"/>
              <a:gd name="connsiteY1" fmla="*/ 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61067" h="2019300">
                <a:moveTo>
                  <a:pt x="1761067" y="2019300"/>
                </a:moveTo>
                <a:lnTo>
                  <a:pt x="0" y="0"/>
                </a:lnTo>
              </a:path>
            </a:pathLst>
          </a:custGeom>
          <a:ln w="19050" cmpd="sng">
            <a:solidFill>
              <a:srgbClr val="000000"/>
            </a:solidFill>
            <a:headEnd type="oval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3086602" y="3445947"/>
            <a:ext cx="114734" cy="119853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8"/>
          <p:cNvSpPr/>
          <p:nvPr/>
        </p:nvSpPr>
        <p:spPr>
          <a:xfrm>
            <a:off x="3191925" y="2796446"/>
            <a:ext cx="626506" cy="689732"/>
          </a:xfrm>
          <a:custGeom>
            <a:avLst/>
            <a:gdLst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461433"/>
              <a:gd name="connsiteY0" fmla="*/ 508000 h 508000"/>
              <a:gd name="connsiteX1" fmla="*/ 461433 w 461433"/>
              <a:gd name="connsiteY1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1433" h="508000">
                <a:moveTo>
                  <a:pt x="0" y="508000"/>
                </a:moveTo>
                <a:cubicBezTo>
                  <a:pt x="244828" y="400049"/>
                  <a:pt x="426156" y="262467"/>
                  <a:pt x="461433" y="0"/>
                </a:cubicBezTo>
              </a:path>
            </a:pathLst>
          </a:custGeom>
          <a:ln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3125405" y="2053200"/>
            <a:ext cx="1334962" cy="739649"/>
          </a:xfrm>
          <a:prstGeom prst="rect">
            <a:avLst/>
          </a:prstGeom>
          <a:solidFill>
            <a:srgbClr val="FFFFFF">
              <a:alpha val="85000"/>
            </a:srgbClr>
          </a:solidFill>
          <a:ln w="12700" cmpd="sng">
            <a:solidFill>
              <a:srgbClr val="000000"/>
            </a:solidFill>
          </a:ln>
        </p:spPr>
        <p:txBody>
          <a:bodyPr wrap="none" rtlCol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/>
              <a:t>Sensed</a:t>
            </a:r>
          </a:p>
          <a:p>
            <a:pPr algn="ctr">
              <a:lnSpc>
                <a:spcPct val="80000"/>
              </a:lnSpc>
            </a:pPr>
            <a:r>
              <a:rPr lang="en-US" sz="2400" dirty="0"/>
              <a:t>Location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914994" y="4198478"/>
            <a:ext cx="1345828" cy="739649"/>
          </a:xfrm>
          <a:prstGeom prst="rect">
            <a:avLst/>
          </a:prstGeom>
          <a:solidFill>
            <a:srgbClr val="FFFFFF">
              <a:alpha val="85000"/>
            </a:srgbClr>
          </a:solidFill>
          <a:ln w="12700" cmpd="sng">
            <a:solidFill>
              <a:srgbClr val="000000"/>
            </a:solidFill>
          </a:ln>
        </p:spPr>
        <p:txBody>
          <a:bodyPr wrap="none" rtlCol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/>
              <a:t>Rotation</a:t>
            </a:r>
            <a:br>
              <a:rPr lang="en-US" sz="2400" dirty="0"/>
            </a:br>
            <a:r>
              <a:rPr lang="en-US" sz="2400" dirty="0"/>
              <a:t>Center</a:t>
            </a:r>
          </a:p>
        </p:txBody>
      </p:sp>
      <p:sp>
        <p:nvSpPr>
          <p:cNvPr id="114" name="Freeform 113"/>
          <p:cNvSpPr/>
          <p:nvPr/>
        </p:nvSpPr>
        <p:spPr>
          <a:xfrm>
            <a:off x="4878086" y="4933814"/>
            <a:ext cx="566154" cy="400907"/>
          </a:xfrm>
          <a:custGeom>
            <a:avLst/>
            <a:gdLst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461433"/>
              <a:gd name="connsiteY0" fmla="*/ 508000 h 508000"/>
              <a:gd name="connsiteX1" fmla="*/ 461433 w 461433"/>
              <a:gd name="connsiteY1" fmla="*/ 0 h 508000"/>
              <a:gd name="connsiteX0" fmla="*/ 0 w 553508"/>
              <a:gd name="connsiteY0" fmla="*/ 323850 h 323850"/>
              <a:gd name="connsiteX1" fmla="*/ 553508 w 553508"/>
              <a:gd name="connsiteY1" fmla="*/ 0 h 323850"/>
              <a:gd name="connsiteX0" fmla="*/ 0 w 553508"/>
              <a:gd name="connsiteY0" fmla="*/ 323850 h 324249"/>
              <a:gd name="connsiteX1" fmla="*/ 553508 w 553508"/>
              <a:gd name="connsiteY1" fmla="*/ 0 h 324249"/>
              <a:gd name="connsiteX0" fmla="*/ 0 w 572558"/>
              <a:gd name="connsiteY0" fmla="*/ 323850 h 324249"/>
              <a:gd name="connsiteX1" fmla="*/ 572558 w 572558"/>
              <a:gd name="connsiteY1" fmla="*/ 0 h 324249"/>
              <a:gd name="connsiteX0" fmla="*/ 0 w 572558"/>
              <a:gd name="connsiteY0" fmla="*/ 323850 h 340154"/>
              <a:gd name="connsiteX1" fmla="*/ 572558 w 572558"/>
              <a:gd name="connsiteY1" fmla="*/ 0 h 340154"/>
              <a:gd name="connsiteX0" fmla="*/ 0 w 416983"/>
              <a:gd name="connsiteY0" fmla="*/ 327025 h 343082"/>
              <a:gd name="connsiteX1" fmla="*/ 416983 w 416983"/>
              <a:gd name="connsiteY1" fmla="*/ 0 h 343082"/>
              <a:gd name="connsiteX0" fmla="*/ 0 w 416983"/>
              <a:gd name="connsiteY0" fmla="*/ 327025 h 337969"/>
              <a:gd name="connsiteX1" fmla="*/ 416983 w 416983"/>
              <a:gd name="connsiteY1" fmla="*/ 0 h 337969"/>
              <a:gd name="connsiteX0" fmla="*/ 0 w 416983"/>
              <a:gd name="connsiteY0" fmla="*/ 295275 h 307587"/>
              <a:gd name="connsiteX1" fmla="*/ 416983 w 416983"/>
              <a:gd name="connsiteY1" fmla="*/ 0 h 307587"/>
              <a:gd name="connsiteX0" fmla="*/ 0 w 416983"/>
              <a:gd name="connsiteY0" fmla="*/ 295275 h 295275"/>
              <a:gd name="connsiteX1" fmla="*/ 416983 w 416983"/>
              <a:gd name="connsiteY1" fmla="*/ 0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6983" h="295275">
                <a:moveTo>
                  <a:pt x="0" y="295275"/>
                </a:moveTo>
                <a:cubicBezTo>
                  <a:pt x="254353" y="292099"/>
                  <a:pt x="407106" y="164042"/>
                  <a:pt x="416983" y="0"/>
                </a:cubicBezTo>
              </a:path>
            </a:pathLst>
          </a:custGeom>
          <a:ln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35" name="Oval 34"/>
          <p:cNvSpPr/>
          <p:nvPr/>
        </p:nvSpPr>
        <p:spPr>
          <a:xfrm>
            <a:off x="2914169" y="3251959"/>
            <a:ext cx="180000" cy="180000"/>
          </a:xfrm>
          <a:prstGeom prst="ellipse">
            <a:avLst/>
          </a:prstGeom>
          <a:solidFill>
            <a:srgbClr val="FF0000"/>
          </a:solidFill>
          <a:ln w="381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 rot="10800000">
            <a:off x="2566683" y="3350257"/>
            <a:ext cx="351182" cy="607826"/>
          </a:xfrm>
          <a:custGeom>
            <a:avLst/>
            <a:gdLst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44500 h 444500"/>
              <a:gd name="connsiteX1" fmla="*/ 283633 w 283633"/>
              <a:gd name="connsiteY1" fmla="*/ 0 h 444500"/>
              <a:gd name="connsiteX0" fmla="*/ 0 w 283633"/>
              <a:gd name="connsiteY0" fmla="*/ 431800 h 431800"/>
              <a:gd name="connsiteX1" fmla="*/ 283633 w 283633"/>
              <a:gd name="connsiteY1" fmla="*/ 0 h 431800"/>
              <a:gd name="connsiteX0" fmla="*/ 0 w 258233"/>
              <a:gd name="connsiteY0" fmla="*/ 447675 h 447675"/>
              <a:gd name="connsiteX1" fmla="*/ 258233 w 258233"/>
              <a:gd name="connsiteY1" fmla="*/ 0 h 447675"/>
              <a:gd name="connsiteX0" fmla="*/ 0 w 258652"/>
              <a:gd name="connsiteY0" fmla="*/ 447675 h 447675"/>
              <a:gd name="connsiteX1" fmla="*/ 258233 w 258652"/>
              <a:gd name="connsiteY1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8652" h="447675">
                <a:moveTo>
                  <a:pt x="0" y="447675"/>
                </a:moveTo>
                <a:cubicBezTo>
                  <a:pt x="183444" y="312208"/>
                  <a:pt x="265289" y="176742"/>
                  <a:pt x="258233" y="0"/>
                </a:cubicBezTo>
              </a:path>
            </a:pathLst>
          </a:custGeom>
          <a:ln>
            <a:solidFill>
              <a:srgbClr val="00000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1809403" y="3953599"/>
            <a:ext cx="1515694" cy="739649"/>
          </a:xfrm>
          <a:prstGeom prst="rect">
            <a:avLst/>
          </a:prstGeom>
          <a:solidFill>
            <a:srgbClr val="FFFFFF">
              <a:alpha val="85000"/>
            </a:srgbClr>
          </a:solidFill>
          <a:ln w="12700" cmpd="sng">
            <a:solidFill>
              <a:srgbClr val="000000"/>
            </a:solidFill>
          </a:ln>
        </p:spPr>
        <p:txBody>
          <a:bodyPr wrap="none" rtlCol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/>
              <a:t>Corrected</a:t>
            </a:r>
          </a:p>
          <a:p>
            <a:pPr algn="ctr">
              <a:lnSpc>
                <a:spcPct val="80000"/>
              </a:lnSpc>
            </a:pPr>
            <a:r>
              <a:rPr lang="en-US" sz="2400" dirty="0"/>
              <a:t>Location</a:t>
            </a:r>
          </a:p>
        </p:txBody>
      </p:sp>
    </p:spTree>
    <p:extLst>
      <p:ext uri="{BB962C8B-B14F-4D97-AF65-F5344CB8AC3E}">
        <p14:creationId xmlns:p14="http://schemas.microsoft.com/office/powerpoint/2010/main" val="314265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calibration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people have </a:t>
            </a:r>
            <a:r>
              <a:rPr lang="en-US" sz="3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different</a:t>
            </a: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contact sizes</a:t>
            </a:r>
          </a:p>
        </p:txBody>
      </p: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430212" y="1103018"/>
            <a:ext cx="3810213" cy="3456000"/>
            <a:chOff x="1023662" y="948198"/>
            <a:chExt cx="2492410" cy="2260706"/>
          </a:xfrm>
        </p:grpSpPr>
        <p:grpSp>
          <p:nvGrpSpPr>
            <p:cNvPr id="39" name="Group 38"/>
            <p:cNvGrpSpPr/>
            <p:nvPr/>
          </p:nvGrpSpPr>
          <p:grpSpPr>
            <a:xfrm>
              <a:off x="1502905" y="948198"/>
              <a:ext cx="1718081" cy="1522869"/>
              <a:chOff x="2760015" y="2359025"/>
              <a:chExt cx="851368" cy="754634"/>
            </a:xfrm>
          </p:grpSpPr>
          <p:sp>
            <p:nvSpPr>
              <p:cNvPr id="47" name="Freeform 46"/>
              <p:cNvSpPr/>
              <p:nvPr/>
            </p:nvSpPr>
            <p:spPr>
              <a:xfrm>
                <a:off x="2764127" y="2359025"/>
                <a:ext cx="847256" cy="754634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845848 w 880125"/>
                  <a:gd name="connsiteY0" fmla="*/ 0 h 799084"/>
                  <a:gd name="connsiteX1" fmla="*/ 712498 w 880125"/>
                  <a:gd name="connsiteY1" fmla="*/ 44450 h 799084"/>
                  <a:gd name="connsiteX2" fmla="*/ 537873 w 880125"/>
                  <a:gd name="connsiteY2" fmla="*/ 139700 h 799084"/>
                  <a:gd name="connsiteX3" fmla="*/ 325148 w 880125"/>
                  <a:gd name="connsiteY3" fmla="*/ 196850 h 799084"/>
                  <a:gd name="connsiteX4" fmla="*/ 210848 w 880125"/>
                  <a:gd name="connsiteY4" fmla="*/ 234950 h 799084"/>
                  <a:gd name="connsiteX5" fmla="*/ 156873 w 880125"/>
                  <a:gd name="connsiteY5" fmla="*/ 311150 h 799084"/>
                  <a:gd name="connsiteX6" fmla="*/ 134648 w 880125"/>
                  <a:gd name="connsiteY6" fmla="*/ 425450 h 799084"/>
                  <a:gd name="connsiteX7" fmla="*/ 67973 w 880125"/>
                  <a:gd name="connsiteY7" fmla="*/ 555625 h 799084"/>
                  <a:gd name="connsiteX8" fmla="*/ 29873 w 880125"/>
                  <a:gd name="connsiteY8" fmla="*/ 609600 h 799084"/>
                  <a:gd name="connsiteX9" fmla="*/ 4473 w 880125"/>
                  <a:gd name="connsiteY9" fmla="*/ 698500 h 799084"/>
                  <a:gd name="connsiteX10" fmla="*/ 121948 w 880125"/>
                  <a:gd name="connsiteY10" fmla="*/ 796925 h 799084"/>
                  <a:gd name="connsiteX11" fmla="*/ 210848 w 880125"/>
                  <a:gd name="connsiteY11" fmla="*/ 781050 h 799084"/>
                  <a:gd name="connsiteX12" fmla="*/ 290223 w 880125"/>
                  <a:gd name="connsiteY12" fmla="*/ 736600 h 799084"/>
                  <a:gd name="connsiteX13" fmla="*/ 363248 w 880125"/>
                  <a:gd name="connsiteY13" fmla="*/ 704850 h 799084"/>
                  <a:gd name="connsiteX14" fmla="*/ 404523 w 880125"/>
                  <a:gd name="connsiteY14" fmla="*/ 660400 h 799084"/>
                  <a:gd name="connsiteX15" fmla="*/ 493423 w 880125"/>
                  <a:gd name="connsiteY15" fmla="*/ 530225 h 799084"/>
                  <a:gd name="connsiteX16" fmla="*/ 715673 w 880125"/>
                  <a:gd name="connsiteY16" fmla="*/ 454025 h 799084"/>
                  <a:gd name="connsiteX17" fmla="*/ 880125 w 880125"/>
                  <a:gd name="connsiteY17" fmla="*/ 485127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712498 w 847256"/>
                  <a:gd name="connsiteY0" fmla="*/ 0 h 754634"/>
                  <a:gd name="connsiteX1" fmla="*/ 537873 w 847256"/>
                  <a:gd name="connsiteY1" fmla="*/ 95250 h 754634"/>
                  <a:gd name="connsiteX2" fmla="*/ 325148 w 847256"/>
                  <a:gd name="connsiteY2" fmla="*/ 152400 h 754634"/>
                  <a:gd name="connsiteX3" fmla="*/ 210848 w 847256"/>
                  <a:gd name="connsiteY3" fmla="*/ 190500 h 754634"/>
                  <a:gd name="connsiteX4" fmla="*/ 156873 w 847256"/>
                  <a:gd name="connsiteY4" fmla="*/ 266700 h 754634"/>
                  <a:gd name="connsiteX5" fmla="*/ 134648 w 847256"/>
                  <a:gd name="connsiteY5" fmla="*/ 381000 h 754634"/>
                  <a:gd name="connsiteX6" fmla="*/ 67973 w 847256"/>
                  <a:gd name="connsiteY6" fmla="*/ 511175 h 754634"/>
                  <a:gd name="connsiteX7" fmla="*/ 29873 w 847256"/>
                  <a:gd name="connsiteY7" fmla="*/ 565150 h 754634"/>
                  <a:gd name="connsiteX8" fmla="*/ 4473 w 847256"/>
                  <a:gd name="connsiteY8" fmla="*/ 654050 h 754634"/>
                  <a:gd name="connsiteX9" fmla="*/ 121948 w 847256"/>
                  <a:gd name="connsiteY9" fmla="*/ 752475 h 754634"/>
                  <a:gd name="connsiteX10" fmla="*/ 210848 w 847256"/>
                  <a:gd name="connsiteY10" fmla="*/ 736600 h 754634"/>
                  <a:gd name="connsiteX11" fmla="*/ 290223 w 847256"/>
                  <a:gd name="connsiteY11" fmla="*/ 692150 h 754634"/>
                  <a:gd name="connsiteX12" fmla="*/ 363248 w 847256"/>
                  <a:gd name="connsiteY12" fmla="*/ 660400 h 754634"/>
                  <a:gd name="connsiteX13" fmla="*/ 404523 w 847256"/>
                  <a:gd name="connsiteY13" fmla="*/ 615950 h 754634"/>
                  <a:gd name="connsiteX14" fmla="*/ 493423 w 847256"/>
                  <a:gd name="connsiteY14" fmla="*/ 485775 h 754634"/>
                  <a:gd name="connsiteX15" fmla="*/ 715673 w 847256"/>
                  <a:gd name="connsiteY15" fmla="*/ 409575 h 754634"/>
                  <a:gd name="connsiteX16" fmla="*/ 847256 w 847256"/>
                  <a:gd name="connsiteY16" fmla="*/ 353033 h 75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47256" h="754634">
                    <a:moveTo>
                      <a:pt x="712498" y="0"/>
                    </a:moveTo>
                    <a:cubicBezTo>
                      <a:pt x="661169" y="23283"/>
                      <a:pt x="592906" y="76200"/>
                      <a:pt x="537873" y="95250"/>
                    </a:cubicBezTo>
                    <a:cubicBezTo>
                      <a:pt x="482840" y="114300"/>
                      <a:pt x="379652" y="136525"/>
                      <a:pt x="325148" y="152400"/>
                    </a:cubicBezTo>
                    <a:cubicBezTo>
                      <a:pt x="270644" y="168275"/>
                      <a:pt x="238894" y="171450"/>
                      <a:pt x="210848" y="190500"/>
                    </a:cubicBezTo>
                    <a:cubicBezTo>
                      <a:pt x="182802" y="209550"/>
                      <a:pt x="169573" y="234950"/>
                      <a:pt x="156873" y="266700"/>
                    </a:cubicBezTo>
                    <a:cubicBezTo>
                      <a:pt x="144173" y="298450"/>
                      <a:pt x="146290" y="339725"/>
                      <a:pt x="134648" y="381000"/>
                    </a:cubicBezTo>
                    <a:cubicBezTo>
                      <a:pt x="123006" y="422275"/>
                      <a:pt x="80673" y="493183"/>
                      <a:pt x="67973" y="511175"/>
                    </a:cubicBezTo>
                    <a:lnTo>
                      <a:pt x="29873" y="565150"/>
                    </a:lnTo>
                    <a:cubicBezTo>
                      <a:pt x="17173" y="583142"/>
                      <a:pt x="-10873" y="622829"/>
                      <a:pt x="4473" y="654050"/>
                    </a:cubicBezTo>
                    <a:cubicBezTo>
                      <a:pt x="3944" y="691621"/>
                      <a:pt x="71677" y="745067"/>
                      <a:pt x="121948" y="752475"/>
                    </a:cubicBezTo>
                    <a:cubicBezTo>
                      <a:pt x="172219" y="759883"/>
                      <a:pt x="182802" y="746654"/>
                      <a:pt x="210848" y="736600"/>
                    </a:cubicBezTo>
                    <a:cubicBezTo>
                      <a:pt x="238894" y="726546"/>
                      <a:pt x="264823" y="704850"/>
                      <a:pt x="290223" y="692150"/>
                    </a:cubicBezTo>
                    <a:cubicBezTo>
                      <a:pt x="315623" y="679450"/>
                      <a:pt x="344198" y="673100"/>
                      <a:pt x="363248" y="660400"/>
                    </a:cubicBezTo>
                    <a:cubicBezTo>
                      <a:pt x="382298" y="647700"/>
                      <a:pt x="382298" y="636587"/>
                      <a:pt x="404523" y="615950"/>
                    </a:cubicBezTo>
                    <a:cubicBezTo>
                      <a:pt x="444740" y="592667"/>
                      <a:pt x="462731" y="512233"/>
                      <a:pt x="493423" y="485775"/>
                    </a:cubicBezTo>
                    <a:cubicBezTo>
                      <a:pt x="566448" y="479425"/>
                      <a:pt x="642648" y="431800"/>
                      <a:pt x="715673" y="409575"/>
                    </a:cubicBezTo>
                    <a:cubicBezTo>
                      <a:pt x="754596" y="420279"/>
                      <a:pt x="829138" y="374943"/>
                      <a:pt x="847256" y="353033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47"/>
              <p:cNvSpPr/>
              <p:nvPr/>
            </p:nvSpPr>
            <p:spPr>
              <a:xfrm>
                <a:off x="3228975" y="2619375"/>
                <a:ext cx="45167" cy="2317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67" h="231775">
                    <a:moveTo>
                      <a:pt x="22225" y="231775"/>
                    </a:moveTo>
                    <a:cubicBezTo>
                      <a:pt x="37042" y="186267"/>
                      <a:pt x="48154" y="159279"/>
                      <a:pt x="44450" y="120650"/>
                    </a:cubicBezTo>
                    <a:cubicBezTo>
                      <a:pt x="40746" y="82021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 48"/>
              <p:cNvSpPr/>
              <p:nvPr/>
            </p:nvSpPr>
            <p:spPr>
              <a:xfrm>
                <a:off x="3479802" y="26670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 49"/>
              <p:cNvSpPr/>
              <p:nvPr/>
            </p:nvSpPr>
            <p:spPr>
              <a:xfrm>
                <a:off x="3155950" y="28829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2760015" y="2743201"/>
                <a:ext cx="170791" cy="232599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791" h="232599">
                    <a:moveTo>
                      <a:pt x="5408" y="231775"/>
                    </a:moveTo>
                    <a:cubicBezTo>
                      <a:pt x="20225" y="225425"/>
                      <a:pt x="92191" y="162983"/>
                      <a:pt x="119708" y="130175"/>
                    </a:cubicBezTo>
                    <a:cubicBezTo>
                      <a:pt x="147225" y="97367"/>
                      <a:pt x="167333" y="56621"/>
                      <a:pt x="170508" y="34925"/>
                    </a:cubicBezTo>
                    <a:cubicBezTo>
                      <a:pt x="173683" y="13229"/>
                      <a:pt x="149341" y="11642"/>
                      <a:pt x="138758" y="0"/>
                    </a:cubicBezTo>
                    <a:lnTo>
                      <a:pt x="30808" y="168275"/>
                    </a:lnTo>
                    <a:cubicBezTo>
                      <a:pt x="8583" y="206904"/>
                      <a:pt x="-9409" y="238125"/>
                      <a:pt x="5408" y="2317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3079748" y="2695575"/>
                <a:ext cx="60325" cy="10795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 52"/>
              <p:cNvSpPr/>
              <p:nvPr/>
            </p:nvSpPr>
            <p:spPr>
              <a:xfrm>
                <a:off x="3216273" y="2533649"/>
                <a:ext cx="225425" cy="793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76200 w 76200"/>
                  <a:gd name="connsiteY0" fmla="*/ 422275 h 422275"/>
                  <a:gd name="connsiteX1" fmla="*/ 0 w 76200"/>
                  <a:gd name="connsiteY1" fmla="*/ 0 h 4222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425" h="79375">
                    <a:moveTo>
                      <a:pt x="225425" y="79375"/>
                    </a:moveTo>
                    <a:cubicBezTo>
                      <a:pt x="179917" y="43392"/>
                      <a:pt x="58208" y="74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Oval 39"/>
            <p:cNvSpPr/>
            <p:nvPr/>
          </p:nvSpPr>
          <p:spPr>
            <a:xfrm rot="404337">
              <a:off x="1629717" y="2280900"/>
              <a:ext cx="288325" cy="145316"/>
            </a:xfrm>
            <a:prstGeom prst="ellipse">
              <a:avLst/>
            </a:pr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023662" y="1876201"/>
              <a:ext cx="2492410" cy="1332703"/>
              <a:chOff x="2522535" y="2795143"/>
              <a:chExt cx="1235075" cy="660400"/>
            </a:xfrm>
          </p:grpSpPr>
          <p:sp>
            <p:nvSpPr>
              <p:cNvPr id="43" name="Freeform 42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Oval 41"/>
            <p:cNvSpPr/>
            <p:nvPr/>
          </p:nvSpPr>
          <p:spPr>
            <a:xfrm rot="404337">
              <a:off x="1629052" y="2280900"/>
              <a:ext cx="288325" cy="145316"/>
            </a:xfrm>
            <a:prstGeom prst="ellipse">
              <a:avLst/>
            </a:pr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838617" y="1409813"/>
            <a:ext cx="3818765" cy="3144302"/>
            <a:chOff x="4772626" y="3976099"/>
            <a:chExt cx="2492410" cy="2052205"/>
          </a:xfrm>
        </p:grpSpPr>
        <p:grpSp>
          <p:nvGrpSpPr>
            <p:cNvPr id="55" name="Group 54"/>
            <p:cNvGrpSpPr/>
            <p:nvPr/>
          </p:nvGrpSpPr>
          <p:grpSpPr>
            <a:xfrm>
              <a:off x="5301647" y="3976099"/>
              <a:ext cx="1836744" cy="1451246"/>
              <a:chOff x="5301647" y="3976099"/>
              <a:chExt cx="1836744" cy="1451246"/>
            </a:xfrm>
          </p:grpSpPr>
          <p:sp>
            <p:nvSpPr>
              <p:cNvPr id="63" name="Freeform 62"/>
              <p:cNvSpPr/>
              <p:nvPr/>
            </p:nvSpPr>
            <p:spPr>
              <a:xfrm rot="692256">
                <a:off x="5321056" y="3976099"/>
                <a:ext cx="1817335" cy="1451246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712498 w 856638"/>
                  <a:gd name="connsiteY10" fmla="*/ 44450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156873 w 856638"/>
                  <a:gd name="connsiteY13" fmla="*/ 311150 h 799084"/>
                  <a:gd name="connsiteX14" fmla="*/ 134648 w 856638"/>
                  <a:gd name="connsiteY14" fmla="*/ 425450 h 799084"/>
                  <a:gd name="connsiteX15" fmla="*/ 67973 w 856638"/>
                  <a:gd name="connsiteY15" fmla="*/ 555625 h 799084"/>
                  <a:gd name="connsiteX16" fmla="*/ 29873 w 856638"/>
                  <a:gd name="connsiteY16" fmla="*/ 609600 h 799084"/>
                  <a:gd name="connsiteX17" fmla="*/ 4473 w 856638"/>
                  <a:gd name="connsiteY17" fmla="*/ 698500 h 799084"/>
                  <a:gd name="connsiteX0" fmla="*/ 4473 w 856638"/>
                  <a:gd name="connsiteY0" fmla="*/ 698500 h 798652"/>
                  <a:gd name="connsiteX1" fmla="*/ 121948 w 856638"/>
                  <a:gd name="connsiteY1" fmla="*/ 796925 h 798652"/>
                  <a:gd name="connsiteX2" fmla="*/ 210848 w 856638"/>
                  <a:gd name="connsiteY2" fmla="*/ 781050 h 798652"/>
                  <a:gd name="connsiteX3" fmla="*/ 302923 w 856638"/>
                  <a:gd name="connsiteY3" fmla="*/ 768350 h 798652"/>
                  <a:gd name="connsiteX4" fmla="*/ 363248 w 856638"/>
                  <a:gd name="connsiteY4" fmla="*/ 704850 h 798652"/>
                  <a:gd name="connsiteX5" fmla="*/ 404523 w 856638"/>
                  <a:gd name="connsiteY5" fmla="*/ 660400 h 798652"/>
                  <a:gd name="connsiteX6" fmla="*/ 493423 w 856638"/>
                  <a:gd name="connsiteY6" fmla="*/ 530225 h 798652"/>
                  <a:gd name="connsiteX7" fmla="*/ 715673 w 856638"/>
                  <a:gd name="connsiteY7" fmla="*/ 454025 h 798652"/>
                  <a:gd name="connsiteX8" fmla="*/ 856431 w 856638"/>
                  <a:gd name="connsiteY8" fmla="*/ 457200 h 798652"/>
                  <a:gd name="connsiteX9" fmla="*/ 845848 w 856638"/>
                  <a:gd name="connsiteY9" fmla="*/ 0 h 798652"/>
                  <a:gd name="connsiteX10" fmla="*/ 691332 w 856638"/>
                  <a:gd name="connsiteY10" fmla="*/ 91017 h 798652"/>
                  <a:gd name="connsiteX11" fmla="*/ 546340 w 856638"/>
                  <a:gd name="connsiteY11" fmla="*/ 211666 h 798652"/>
                  <a:gd name="connsiteX12" fmla="*/ 354781 w 856638"/>
                  <a:gd name="connsiteY12" fmla="*/ 340783 h 798652"/>
                  <a:gd name="connsiteX13" fmla="*/ 156873 w 856638"/>
                  <a:gd name="connsiteY13" fmla="*/ 311150 h 798652"/>
                  <a:gd name="connsiteX14" fmla="*/ 134648 w 856638"/>
                  <a:gd name="connsiteY14" fmla="*/ 425450 h 798652"/>
                  <a:gd name="connsiteX15" fmla="*/ 67973 w 856638"/>
                  <a:gd name="connsiteY15" fmla="*/ 555625 h 798652"/>
                  <a:gd name="connsiteX16" fmla="*/ 29873 w 856638"/>
                  <a:gd name="connsiteY16" fmla="*/ 609600 h 798652"/>
                  <a:gd name="connsiteX17" fmla="*/ 4473 w 856638"/>
                  <a:gd name="connsiteY17" fmla="*/ 698500 h 798652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363248 w 856638"/>
                  <a:gd name="connsiteY4" fmla="*/ 704850 h 804217"/>
                  <a:gd name="connsiteX5" fmla="*/ 404523 w 856638"/>
                  <a:gd name="connsiteY5" fmla="*/ 660400 h 804217"/>
                  <a:gd name="connsiteX6" fmla="*/ 493423 w 856638"/>
                  <a:gd name="connsiteY6" fmla="*/ 530225 h 804217"/>
                  <a:gd name="connsiteX7" fmla="*/ 715673 w 856638"/>
                  <a:gd name="connsiteY7" fmla="*/ 454025 h 804217"/>
                  <a:gd name="connsiteX8" fmla="*/ 856431 w 856638"/>
                  <a:gd name="connsiteY8" fmla="*/ 457200 h 804217"/>
                  <a:gd name="connsiteX9" fmla="*/ 845848 w 856638"/>
                  <a:gd name="connsiteY9" fmla="*/ 0 h 804217"/>
                  <a:gd name="connsiteX10" fmla="*/ 691332 w 856638"/>
                  <a:gd name="connsiteY10" fmla="*/ 91017 h 804217"/>
                  <a:gd name="connsiteX11" fmla="*/ 546340 w 856638"/>
                  <a:gd name="connsiteY11" fmla="*/ 211666 h 804217"/>
                  <a:gd name="connsiteX12" fmla="*/ 354781 w 856638"/>
                  <a:gd name="connsiteY12" fmla="*/ 340783 h 804217"/>
                  <a:gd name="connsiteX13" fmla="*/ 156873 w 856638"/>
                  <a:gd name="connsiteY13" fmla="*/ 311150 h 804217"/>
                  <a:gd name="connsiteX14" fmla="*/ 134648 w 856638"/>
                  <a:gd name="connsiteY14" fmla="*/ 425450 h 804217"/>
                  <a:gd name="connsiteX15" fmla="*/ 67973 w 856638"/>
                  <a:gd name="connsiteY15" fmla="*/ 555625 h 804217"/>
                  <a:gd name="connsiteX16" fmla="*/ 29873 w 856638"/>
                  <a:gd name="connsiteY16" fmla="*/ 609600 h 804217"/>
                  <a:gd name="connsiteX17" fmla="*/ 4473 w 856638"/>
                  <a:gd name="connsiteY17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04523 w 856638"/>
                  <a:gd name="connsiteY4" fmla="*/ 660400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34648 w 856638"/>
                  <a:gd name="connsiteY12" fmla="*/ 425450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29873 w 856638"/>
                  <a:gd name="connsiteY13" fmla="*/ 609600 h 804217"/>
                  <a:gd name="connsiteX14" fmla="*/ 4473 w 856638"/>
                  <a:gd name="connsiteY14" fmla="*/ 698500 h 804217"/>
                  <a:gd name="connsiteX0" fmla="*/ 4269 w 856434"/>
                  <a:gd name="connsiteY0" fmla="*/ 698500 h 794941"/>
                  <a:gd name="connsiteX1" fmla="*/ 118569 w 856434"/>
                  <a:gd name="connsiteY1" fmla="*/ 781050 h 794941"/>
                  <a:gd name="connsiteX2" fmla="*/ 210644 w 856434"/>
                  <a:gd name="connsiteY2" fmla="*/ 793750 h 794941"/>
                  <a:gd name="connsiteX3" fmla="*/ 302719 w 856434"/>
                  <a:gd name="connsiteY3" fmla="*/ 768350 h 794941"/>
                  <a:gd name="connsiteX4" fmla="*/ 451944 w 856434"/>
                  <a:gd name="connsiteY4" fmla="*/ 708025 h 794941"/>
                  <a:gd name="connsiteX5" fmla="*/ 601169 w 856434"/>
                  <a:gd name="connsiteY5" fmla="*/ 600075 h 794941"/>
                  <a:gd name="connsiteX6" fmla="*/ 747219 w 856434"/>
                  <a:gd name="connsiteY6" fmla="*/ 508000 h 794941"/>
                  <a:gd name="connsiteX7" fmla="*/ 856227 w 856434"/>
                  <a:gd name="connsiteY7" fmla="*/ 457200 h 794941"/>
                  <a:gd name="connsiteX8" fmla="*/ 845644 w 856434"/>
                  <a:gd name="connsiteY8" fmla="*/ 0 h 794941"/>
                  <a:gd name="connsiteX9" fmla="*/ 691128 w 856434"/>
                  <a:gd name="connsiteY9" fmla="*/ 91017 h 794941"/>
                  <a:gd name="connsiteX10" fmla="*/ 546136 w 856434"/>
                  <a:gd name="connsiteY10" fmla="*/ 211666 h 794941"/>
                  <a:gd name="connsiteX11" fmla="*/ 354577 w 856434"/>
                  <a:gd name="connsiteY11" fmla="*/ 340783 h 794941"/>
                  <a:gd name="connsiteX12" fmla="*/ 229694 w 856434"/>
                  <a:gd name="connsiteY12" fmla="*/ 473075 h 794941"/>
                  <a:gd name="connsiteX13" fmla="*/ 29669 w 856434"/>
                  <a:gd name="connsiteY13" fmla="*/ 609600 h 794941"/>
                  <a:gd name="connsiteX14" fmla="*/ 4269 w 856434"/>
                  <a:gd name="connsiteY14" fmla="*/ 698500 h 794941"/>
                  <a:gd name="connsiteX0" fmla="*/ 4269 w 856434"/>
                  <a:gd name="connsiteY0" fmla="*/ 698500 h 794005"/>
                  <a:gd name="connsiteX1" fmla="*/ 118569 w 856434"/>
                  <a:gd name="connsiteY1" fmla="*/ 781050 h 794005"/>
                  <a:gd name="connsiteX2" fmla="*/ 210644 w 856434"/>
                  <a:gd name="connsiteY2" fmla="*/ 793750 h 794005"/>
                  <a:gd name="connsiteX3" fmla="*/ 302719 w 856434"/>
                  <a:gd name="connsiteY3" fmla="*/ 768350 h 794005"/>
                  <a:gd name="connsiteX4" fmla="*/ 451944 w 856434"/>
                  <a:gd name="connsiteY4" fmla="*/ 708025 h 794005"/>
                  <a:gd name="connsiteX5" fmla="*/ 601169 w 856434"/>
                  <a:gd name="connsiteY5" fmla="*/ 600075 h 794005"/>
                  <a:gd name="connsiteX6" fmla="*/ 747219 w 856434"/>
                  <a:gd name="connsiteY6" fmla="*/ 508000 h 794005"/>
                  <a:gd name="connsiteX7" fmla="*/ 856227 w 856434"/>
                  <a:gd name="connsiteY7" fmla="*/ 457200 h 794005"/>
                  <a:gd name="connsiteX8" fmla="*/ 845644 w 856434"/>
                  <a:gd name="connsiteY8" fmla="*/ 0 h 794005"/>
                  <a:gd name="connsiteX9" fmla="*/ 691128 w 856434"/>
                  <a:gd name="connsiteY9" fmla="*/ 91017 h 794005"/>
                  <a:gd name="connsiteX10" fmla="*/ 546136 w 856434"/>
                  <a:gd name="connsiteY10" fmla="*/ 211666 h 794005"/>
                  <a:gd name="connsiteX11" fmla="*/ 354577 w 856434"/>
                  <a:gd name="connsiteY11" fmla="*/ 340783 h 794005"/>
                  <a:gd name="connsiteX12" fmla="*/ 229694 w 856434"/>
                  <a:gd name="connsiteY12" fmla="*/ 473075 h 794005"/>
                  <a:gd name="connsiteX13" fmla="*/ 29669 w 856434"/>
                  <a:gd name="connsiteY13" fmla="*/ 609600 h 794005"/>
                  <a:gd name="connsiteX14" fmla="*/ 4269 w 856434"/>
                  <a:gd name="connsiteY14" fmla="*/ 698500 h 794005"/>
                  <a:gd name="connsiteX0" fmla="*/ 3069 w 855234"/>
                  <a:gd name="connsiteY0" fmla="*/ 698500 h 794230"/>
                  <a:gd name="connsiteX1" fmla="*/ 98319 w 855234"/>
                  <a:gd name="connsiteY1" fmla="*/ 784225 h 794230"/>
                  <a:gd name="connsiteX2" fmla="*/ 209444 w 855234"/>
                  <a:gd name="connsiteY2" fmla="*/ 793750 h 794230"/>
                  <a:gd name="connsiteX3" fmla="*/ 301519 w 855234"/>
                  <a:gd name="connsiteY3" fmla="*/ 768350 h 794230"/>
                  <a:gd name="connsiteX4" fmla="*/ 450744 w 855234"/>
                  <a:gd name="connsiteY4" fmla="*/ 708025 h 794230"/>
                  <a:gd name="connsiteX5" fmla="*/ 599969 w 855234"/>
                  <a:gd name="connsiteY5" fmla="*/ 600075 h 794230"/>
                  <a:gd name="connsiteX6" fmla="*/ 746019 w 855234"/>
                  <a:gd name="connsiteY6" fmla="*/ 508000 h 794230"/>
                  <a:gd name="connsiteX7" fmla="*/ 855027 w 855234"/>
                  <a:gd name="connsiteY7" fmla="*/ 457200 h 794230"/>
                  <a:gd name="connsiteX8" fmla="*/ 844444 w 855234"/>
                  <a:gd name="connsiteY8" fmla="*/ 0 h 794230"/>
                  <a:gd name="connsiteX9" fmla="*/ 689928 w 855234"/>
                  <a:gd name="connsiteY9" fmla="*/ 91017 h 794230"/>
                  <a:gd name="connsiteX10" fmla="*/ 544936 w 855234"/>
                  <a:gd name="connsiteY10" fmla="*/ 211666 h 794230"/>
                  <a:gd name="connsiteX11" fmla="*/ 353377 w 855234"/>
                  <a:gd name="connsiteY11" fmla="*/ 340783 h 794230"/>
                  <a:gd name="connsiteX12" fmla="*/ 228494 w 855234"/>
                  <a:gd name="connsiteY12" fmla="*/ 473075 h 794230"/>
                  <a:gd name="connsiteX13" fmla="*/ 28469 w 855234"/>
                  <a:gd name="connsiteY13" fmla="*/ 609600 h 794230"/>
                  <a:gd name="connsiteX14" fmla="*/ 3069 w 855234"/>
                  <a:gd name="connsiteY14" fmla="*/ 698500 h 794230"/>
                  <a:gd name="connsiteX0" fmla="*/ 3069 w 855234"/>
                  <a:gd name="connsiteY0" fmla="*/ 698500 h 795297"/>
                  <a:gd name="connsiteX1" fmla="*/ 98319 w 855234"/>
                  <a:gd name="connsiteY1" fmla="*/ 790575 h 795297"/>
                  <a:gd name="connsiteX2" fmla="*/ 209444 w 855234"/>
                  <a:gd name="connsiteY2" fmla="*/ 793750 h 795297"/>
                  <a:gd name="connsiteX3" fmla="*/ 301519 w 855234"/>
                  <a:gd name="connsiteY3" fmla="*/ 768350 h 795297"/>
                  <a:gd name="connsiteX4" fmla="*/ 450744 w 855234"/>
                  <a:gd name="connsiteY4" fmla="*/ 708025 h 795297"/>
                  <a:gd name="connsiteX5" fmla="*/ 599969 w 855234"/>
                  <a:gd name="connsiteY5" fmla="*/ 600075 h 795297"/>
                  <a:gd name="connsiteX6" fmla="*/ 746019 w 855234"/>
                  <a:gd name="connsiteY6" fmla="*/ 508000 h 795297"/>
                  <a:gd name="connsiteX7" fmla="*/ 855027 w 855234"/>
                  <a:gd name="connsiteY7" fmla="*/ 457200 h 795297"/>
                  <a:gd name="connsiteX8" fmla="*/ 844444 w 855234"/>
                  <a:gd name="connsiteY8" fmla="*/ 0 h 795297"/>
                  <a:gd name="connsiteX9" fmla="*/ 689928 w 855234"/>
                  <a:gd name="connsiteY9" fmla="*/ 91017 h 795297"/>
                  <a:gd name="connsiteX10" fmla="*/ 544936 w 855234"/>
                  <a:gd name="connsiteY10" fmla="*/ 211666 h 795297"/>
                  <a:gd name="connsiteX11" fmla="*/ 353377 w 855234"/>
                  <a:gd name="connsiteY11" fmla="*/ 340783 h 795297"/>
                  <a:gd name="connsiteX12" fmla="*/ 228494 w 855234"/>
                  <a:gd name="connsiteY12" fmla="*/ 473075 h 795297"/>
                  <a:gd name="connsiteX13" fmla="*/ 28469 w 855234"/>
                  <a:gd name="connsiteY13" fmla="*/ 609600 h 795297"/>
                  <a:gd name="connsiteX14" fmla="*/ 3069 w 855234"/>
                  <a:gd name="connsiteY14" fmla="*/ 698500 h 795297"/>
                  <a:gd name="connsiteX0" fmla="*/ 3069 w 855234"/>
                  <a:gd name="connsiteY0" fmla="*/ 698500 h 796787"/>
                  <a:gd name="connsiteX1" fmla="*/ 98319 w 855234"/>
                  <a:gd name="connsiteY1" fmla="*/ 790575 h 796787"/>
                  <a:gd name="connsiteX2" fmla="*/ 203854 w 855234"/>
                  <a:gd name="connsiteY2" fmla="*/ 786216 h 796787"/>
                  <a:gd name="connsiteX3" fmla="*/ 301519 w 855234"/>
                  <a:gd name="connsiteY3" fmla="*/ 768350 h 796787"/>
                  <a:gd name="connsiteX4" fmla="*/ 450744 w 855234"/>
                  <a:gd name="connsiteY4" fmla="*/ 708025 h 796787"/>
                  <a:gd name="connsiteX5" fmla="*/ 599969 w 855234"/>
                  <a:gd name="connsiteY5" fmla="*/ 600075 h 796787"/>
                  <a:gd name="connsiteX6" fmla="*/ 746019 w 855234"/>
                  <a:gd name="connsiteY6" fmla="*/ 508000 h 796787"/>
                  <a:gd name="connsiteX7" fmla="*/ 855027 w 855234"/>
                  <a:gd name="connsiteY7" fmla="*/ 457200 h 796787"/>
                  <a:gd name="connsiteX8" fmla="*/ 844444 w 855234"/>
                  <a:gd name="connsiteY8" fmla="*/ 0 h 796787"/>
                  <a:gd name="connsiteX9" fmla="*/ 689928 w 855234"/>
                  <a:gd name="connsiteY9" fmla="*/ 91017 h 796787"/>
                  <a:gd name="connsiteX10" fmla="*/ 544936 w 855234"/>
                  <a:gd name="connsiteY10" fmla="*/ 211666 h 796787"/>
                  <a:gd name="connsiteX11" fmla="*/ 353377 w 855234"/>
                  <a:gd name="connsiteY11" fmla="*/ 340783 h 796787"/>
                  <a:gd name="connsiteX12" fmla="*/ 228494 w 855234"/>
                  <a:gd name="connsiteY12" fmla="*/ 473075 h 796787"/>
                  <a:gd name="connsiteX13" fmla="*/ 28469 w 855234"/>
                  <a:gd name="connsiteY13" fmla="*/ 609600 h 796787"/>
                  <a:gd name="connsiteX14" fmla="*/ 3069 w 855234"/>
                  <a:gd name="connsiteY14" fmla="*/ 698500 h 796787"/>
                  <a:gd name="connsiteX0" fmla="*/ 3069 w 855234"/>
                  <a:gd name="connsiteY0" fmla="*/ 698500 h 799105"/>
                  <a:gd name="connsiteX1" fmla="*/ 98319 w 855234"/>
                  <a:gd name="connsiteY1" fmla="*/ 790575 h 799105"/>
                  <a:gd name="connsiteX2" fmla="*/ 192188 w 855234"/>
                  <a:gd name="connsiteY2" fmla="*/ 792535 h 799105"/>
                  <a:gd name="connsiteX3" fmla="*/ 301519 w 855234"/>
                  <a:gd name="connsiteY3" fmla="*/ 768350 h 799105"/>
                  <a:gd name="connsiteX4" fmla="*/ 450744 w 855234"/>
                  <a:gd name="connsiteY4" fmla="*/ 708025 h 799105"/>
                  <a:gd name="connsiteX5" fmla="*/ 599969 w 855234"/>
                  <a:gd name="connsiteY5" fmla="*/ 600075 h 799105"/>
                  <a:gd name="connsiteX6" fmla="*/ 746019 w 855234"/>
                  <a:gd name="connsiteY6" fmla="*/ 508000 h 799105"/>
                  <a:gd name="connsiteX7" fmla="*/ 855027 w 855234"/>
                  <a:gd name="connsiteY7" fmla="*/ 457200 h 799105"/>
                  <a:gd name="connsiteX8" fmla="*/ 844444 w 855234"/>
                  <a:gd name="connsiteY8" fmla="*/ 0 h 799105"/>
                  <a:gd name="connsiteX9" fmla="*/ 689928 w 855234"/>
                  <a:gd name="connsiteY9" fmla="*/ 91017 h 799105"/>
                  <a:gd name="connsiteX10" fmla="*/ 544936 w 855234"/>
                  <a:gd name="connsiteY10" fmla="*/ 211666 h 799105"/>
                  <a:gd name="connsiteX11" fmla="*/ 353377 w 855234"/>
                  <a:gd name="connsiteY11" fmla="*/ 340783 h 799105"/>
                  <a:gd name="connsiteX12" fmla="*/ 228494 w 855234"/>
                  <a:gd name="connsiteY12" fmla="*/ 473075 h 799105"/>
                  <a:gd name="connsiteX13" fmla="*/ 28469 w 855234"/>
                  <a:gd name="connsiteY13" fmla="*/ 609600 h 799105"/>
                  <a:gd name="connsiteX14" fmla="*/ 3069 w 855234"/>
                  <a:gd name="connsiteY14" fmla="*/ 698500 h 799105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50744 w 855234"/>
                  <a:gd name="connsiteY4" fmla="*/ 708025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81125 w 855234"/>
                  <a:gd name="connsiteY4" fmla="*/ 711184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801620"/>
                  <a:gd name="connsiteX1" fmla="*/ 98319 w 855234"/>
                  <a:gd name="connsiteY1" fmla="*/ 790575 h 801620"/>
                  <a:gd name="connsiteX2" fmla="*/ 192188 w 855234"/>
                  <a:gd name="connsiteY2" fmla="*/ 792535 h 801620"/>
                  <a:gd name="connsiteX3" fmla="*/ 481125 w 855234"/>
                  <a:gd name="connsiteY3" fmla="*/ 711184 h 801620"/>
                  <a:gd name="connsiteX4" fmla="*/ 599969 w 855234"/>
                  <a:gd name="connsiteY4" fmla="*/ 600075 h 801620"/>
                  <a:gd name="connsiteX5" fmla="*/ 746019 w 855234"/>
                  <a:gd name="connsiteY5" fmla="*/ 508000 h 801620"/>
                  <a:gd name="connsiteX6" fmla="*/ 855027 w 855234"/>
                  <a:gd name="connsiteY6" fmla="*/ 457200 h 801620"/>
                  <a:gd name="connsiteX7" fmla="*/ 844444 w 855234"/>
                  <a:gd name="connsiteY7" fmla="*/ 0 h 801620"/>
                  <a:gd name="connsiteX8" fmla="*/ 689928 w 855234"/>
                  <a:gd name="connsiteY8" fmla="*/ 91017 h 801620"/>
                  <a:gd name="connsiteX9" fmla="*/ 544936 w 855234"/>
                  <a:gd name="connsiteY9" fmla="*/ 211666 h 801620"/>
                  <a:gd name="connsiteX10" fmla="*/ 353377 w 855234"/>
                  <a:gd name="connsiteY10" fmla="*/ 340783 h 801620"/>
                  <a:gd name="connsiteX11" fmla="*/ 228494 w 855234"/>
                  <a:gd name="connsiteY11" fmla="*/ 473075 h 801620"/>
                  <a:gd name="connsiteX12" fmla="*/ 28469 w 855234"/>
                  <a:gd name="connsiteY12" fmla="*/ 609600 h 801620"/>
                  <a:gd name="connsiteX13" fmla="*/ 3069 w 855234"/>
                  <a:gd name="connsiteY13" fmla="*/ 698500 h 801620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599969 w 855234"/>
                  <a:gd name="connsiteY4" fmla="*/ 600075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689928 w 855132"/>
                  <a:gd name="connsiteY8" fmla="*/ 11542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65164 w 855132"/>
                  <a:gd name="connsiteY10" fmla="*/ 26774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828648 w 895774"/>
                  <a:gd name="connsiteY0" fmla="*/ 0 h 719142"/>
                  <a:gd name="connsiteX1" fmla="*/ 702324 w 895774"/>
                  <a:gd name="connsiteY1" fmla="*/ 45567 h 719142"/>
                  <a:gd name="connsiteX2" fmla="*/ 564743 w 895774"/>
                  <a:gd name="connsiteY2" fmla="*/ 147867 h 719142"/>
                  <a:gd name="connsiteX3" fmla="*/ 365164 w 895774"/>
                  <a:gd name="connsiteY3" fmla="*/ 267748 h 719142"/>
                  <a:gd name="connsiteX4" fmla="*/ 228494 w 895774"/>
                  <a:gd name="connsiteY4" fmla="*/ 393600 h 719142"/>
                  <a:gd name="connsiteX5" fmla="*/ 28469 w 895774"/>
                  <a:gd name="connsiteY5" fmla="*/ 530125 h 719142"/>
                  <a:gd name="connsiteX6" fmla="*/ 3069 w 895774"/>
                  <a:gd name="connsiteY6" fmla="*/ 619025 h 719142"/>
                  <a:gd name="connsiteX7" fmla="*/ 98319 w 895774"/>
                  <a:gd name="connsiteY7" fmla="*/ 711100 h 719142"/>
                  <a:gd name="connsiteX8" fmla="*/ 192188 w 895774"/>
                  <a:gd name="connsiteY8" fmla="*/ 713060 h 719142"/>
                  <a:gd name="connsiteX9" fmla="*/ 481125 w 895774"/>
                  <a:gd name="connsiteY9" fmla="*/ 631709 h 719142"/>
                  <a:gd name="connsiteX10" fmla="*/ 624881 w 895774"/>
                  <a:gd name="connsiteY10" fmla="*/ 528985 h 719142"/>
                  <a:gd name="connsiteX11" fmla="*/ 773726 w 895774"/>
                  <a:gd name="connsiteY11" fmla="*/ 440676 h 719142"/>
                  <a:gd name="connsiteX12" fmla="*/ 895774 w 895774"/>
                  <a:gd name="connsiteY12" fmla="*/ 418472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53 w 900552"/>
                  <a:gd name="connsiteY1" fmla="*/ 52781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0552" h="719142">
                    <a:moveTo>
                      <a:pt x="828648" y="0"/>
                    </a:moveTo>
                    <a:cubicBezTo>
                      <a:pt x="773086" y="17992"/>
                      <a:pt x="746337" y="28137"/>
                      <a:pt x="702353" y="52781"/>
                    </a:cubicBezTo>
                    <a:cubicBezTo>
                      <a:pt x="658369" y="77425"/>
                      <a:pt x="620941" y="112039"/>
                      <a:pt x="564743" y="147867"/>
                    </a:cubicBezTo>
                    <a:cubicBezTo>
                      <a:pt x="508545" y="183695"/>
                      <a:pt x="421205" y="226793"/>
                      <a:pt x="365164" y="267748"/>
                    </a:cubicBezTo>
                    <a:cubicBezTo>
                      <a:pt x="309123" y="308703"/>
                      <a:pt x="284610" y="349871"/>
                      <a:pt x="228494" y="393600"/>
                    </a:cubicBezTo>
                    <a:cubicBezTo>
                      <a:pt x="172378" y="437329"/>
                      <a:pt x="66040" y="492554"/>
                      <a:pt x="28469" y="530125"/>
                    </a:cubicBezTo>
                    <a:cubicBezTo>
                      <a:pt x="15769" y="548117"/>
                      <a:pt x="-8573" y="588863"/>
                      <a:pt x="3069" y="619025"/>
                    </a:cubicBezTo>
                    <a:cubicBezTo>
                      <a:pt x="14711" y="649187"/>
                      <a:pt x="54404" y="697616"/>
                      <a:pt x="98319" y="711100"/>
                    </a:cubicBezTo>
                    <a:cubicBezTo>
                      <a:pt x="142234" y="724584"/>
                      <a:pt x="150382" y="718150"/>
                      <a:pt x="192188" y="713060"/>
                    </a:cubicBezTo>
                    <a:cubicBezTo>
                      <a:pt x="233994" y="707970"/>
                      <a:pt x="413162" y="663786"/>
                      <a:pt x="481125" y="631709"/>
                    </a:cubicBezTo>
                    <a:cubicBezTo>
                      <a:pt x="521342" y="608426"/>
                      <a:pt x="594189" y="577668"/>
                      <a:pt x="624881" y="528985"/>
                    </a:cubicBezTo>
                    <a:cubicBezTo>
                      <a:pt x="707431" y="500410"/>
                      <a:pt x="727781" y="468162"/>
                      <a:pt x="773726" y="440676"/>
                    </a:cubicBezTo>
                    <a:cubicBezTo>
                      <a:pt x="819671" y="413190"/>
                      <a:pt x="844637" y="403930"/>
                      <a:pt x="900552" y="364068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reeform 63"/>
              <p:cNvSpPr/>
              <p:nvPr/>
            </p:nvSpPr>
            <p:spPr>
              <a:xfrm rot="600550">
                <a:off x="6439136" y="4648210"/>
                <a:ext cx="131533" cy="41647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  <a:gd name="connsiteX0" fmla="*/ 57150 w 82143"/>
                  <a:gd name="connsiteY0" fmla="*/ 206375 h 206375"/>
                  <a:gd name="connsiteX1" fmla="*/ 79375 w 82143"/>
                  <a:gd name="connsiteY1" fmla="*/ 95250 h 206375"/>
                  <a:gd name="connsiteX2" fmla="*/ 0 w 82143"/>
                  <a:gd name="connsiteY2" fmla="*/ 0 h 206375"/>
                  <a:gd name="connsiteX0" fmla="*/ 57150 w 65179"/>
                  <a:gd name="connsiteY0" fmla="*/ 206375 h 206375"/>
                  <a:gd name="connsiteX1" fmla="*/ 53975 w 65179"/>
                  <a:gd name="connsiteY1" fmla="*/ 111125 h 206375"/>
                  <a:gd name="connsiteX2" fmla="*/ 0 w 65179"/>
                  <a:gd name="connsiteY2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179" h="206375">
                    <a:moveTo>
                      <a:pt x="57150" y="206375"/>
                    </a:moveTo>
                    <a:cubicBezTo>
                      <a:pt x="71967" y="160867"/>
                      <a:pt x="63500" y="145521"/>
                      <a:pt x="53975" y="111125"/>
                    </a:cubicBezTo>
                    <a:cubicBezTo>
                      <a:pt x="44450" y="76729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Freeform 64"/>
              <p:cNvSpPr/>
              <p:nvPr/>
            </p:nvSpPr>
            <p:spPr>
              <a:xfrm rot="600550">
                <a:off x="6201537" y="5072298"/>
                <a:ext cx="19377" cy="153773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1288"/>
                  <a:gd name="connsiteY0" fmla="*/ 92075 h 92075"/>
                  <a:gd name="connsiteX1" fmla="*/ 19050 w 21288"/>
                  <a:gd name="connsiteY1" fmla="*/ 0 h 92075"/>
                  <a:gd name="connsiteX0" fmla="*/ 0 w 9602"/>
                  <a:gd name="connsiteY0" fmla="*/ 76200 h 76200"/>
                  <a:gd name="connsiteX1" fmla="*/ 0 w 9602"/>
                  <a:gd name="connsiteY1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2" h="76200">
                    <a:moveTo>
                      <a:pt x="0" y="76200"/>
                    </a:moveTo>
                    <a:cubicBezTo>
                      <a:pt x="17992" y="49742"/>
                      <a:pt x="6350" y="30692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Freeform 65"/>
              <p:cNvSpPr/>
              <p:nvPr/>
            </p:nvSpPr>
            <p:spPr>
              <a:xfrm rot="600550">
                <a:off x="5301647" y="4691784"/>
                <a:ext cx="362988" cy="244687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  <a:gd name="connsiteX0" fmla="*/ 25091 w 411799"/>
                  <a:gd name="connsiteY0" fmla="*/ 247647 h 599296"/>
                  <a:gd name="connsiteX1" fmla="*/ 409266 w 411799"/>
                  <a:gd name="connsiteY1" fmla="*/ 596897 h 599296"/>
                  <a:gd name="connsiteX2" fmla="*/ 190191 w 411799"/>
                  <a:gd name="connsiteY2" fmla="*/ 50797 h 599296"/>
                  <a:gd name="connsiteX3" fmla="*/ 158441 w 411799"/>
                  <a:gd name="connsiteY3" fmla="*/ 15872 h 599296"/>
                  <a:gd name="connsiteX4" fmla="*/ 50491 w 411799"/>
                  <a:gd name="connsiteY4" fmla="*/ 184147 h 599296"/>
                  <a:gd name="connsiteX5" fmla="*/ 25091 w 411799"/>
                  <a:gd name="connsiteY5" fmla="*/ 247647 h 599296"/>
                  <a:gd name="connsiteX0" fmla="*/ 25091 w 550317"/>
                  <a:gd name="connsiteY0" fmla="*/ 231775 h 595479"/>
                  <a:gd name="connsiteX1" fmla="*/ 409266 w 550317"/>
                  <a:gd name="connsiteY1" fmla="*/ 581025 h 595479"/>
                  <a:gd name="connsiteX2" fmla="*/ 539441 w 550317"/>
                  <a:gd name="connsiteY2" fmla="*/ 476250 h 595479"/>
                  <a:gd name="connsiteX3" fmla="*/ 158441 w 550317"/>
                  <a:gd name="connsiteY3" fmla="*/ 0 h 595479"/>
                  <a:gd name="connsiteX4" fmla="*/ 50491 w 550317"/>
                  <a:gd name="connsiteY4" fmla="*/ 168275 h 595479"/>
                  <a:gd name="connsiteX5" fmla="*/ 25091 w 550317"/>
                  <a:gd name="connsiteY5" fmla="*/ 231775 h 595479"/>
                  <a:gd name="connsiteX0" fmla="*/ 25091 w 545111"/>
                  <a:gd name="connsiteY0" fmla="*/ 63500 h 420813"/>
                  <a:gd name="connsiteX1" fmla="*/ 409266 w 545111"/>
                  <a:gd name="connsiteY1" fmla="*/ 412750 h 420813"/>
                  <a:gd name="connsiteX2" fmla="*/ 539441 w 545111"/>
                  <a:gd name="connsiteY2" fmla="*/ 307975 h 420813"/>
                  <a:gd name="connsiteX3" fmla="*/ 517216 w 545111"/>
                  <a:gd name="connsiteY3" fmla="*/ 295275 h 420813"/>
                  <a:gd name="connsiteX4" fmla="*/ 50491 w 545111"/>
                  <a:gd name="connsiteY4" fmla="*/ 0 h 420813"/>
                  <a:gd name="connsiteX5" fmla="*/ 25091 w 545111"/>
                  <a:gd name="connsiteY5" fmla="*/ 63500 h 420813"/>
                  <a:gd name="connsiteX0" fmla="*/ 0 w 520020"/>
                  <a:gd name="connsiteY0" fmla="*/ 0 h 357313"/>
                  <a:gd name="connsiteX1" fmla="*/ 384175 w 520020"/>
                  <a:gd name="connsiteY1" fmla="*/ 349250 h 357313"/>
                  <a:gd name="connsiteX2" fmla="*/ 514350 w 520020"/>
                  <a:gd name="connsiteY2" fmla="*/ 244475 h 357313"/>
                  <a:gd name="connsiteX3" fmla="*/ 492125 w 520020"/>
                  <a:gd name="connsiteY3" fmla="*/ 231775 h 357313"/>
                  <a:gd name="connsiteX4" fmla="*/ 0 w 520020"/>
                  <a:gd name="connsiteY4" fmla="*/ 0 h 357313"/>
                  <a:gd name="connsiteX0" fmla="*/ 0 w 199345"/>
                  <a:gd name="connsiteY0" fmla="*/ 92075 h 135558"/>
                  <a:gd name="connsiteX1" fmla="*/ 63500 w 199345"/>
                  <a:gd name="connsiteY1" fmla="*/ 117475 h 135558"/>
                  <a:gd name="connsiteX2" fmla="*/ 193675 w 199345"/>
                  <a:gd name="connsiteY2" fmla="*/ 12700 h 135558"/>
                  <a:gd name="connsiteX3" fmla="*/ 171450 w 199345"/>
                  <a:gd name="connsiteY3" fmla="*/ 0 h 135558"/>
                  <a:gd name="connsiteX4" fmla="*/ 0 w 199345"/>
                  <a:gd name="connsiteY4" fmla="*/ 92075 h 135558"/>
                  <a:gd name="connsiteX0" fmla="*/ 12329 w 211674"/>
                  <a:gd name="connsiteY0" fmla="*/ 92075 h 135558"/>
                  <a:gd name="connsiteX1" fmla="*/ 75829 w 211674"/>
                  <a:gd name="connsiteY1" fmla="*/ 117475 h 135558"/>
                  <a:gd name="connsiteX2" fmla="*/ 206004 w 211674"/>
                  <a:gd name="connsiteY2" fmla="*/ 12700 h 135558"/>
                  <a:gd name="connsiteX3" fmla="*/ 183779 w 211674"/>
                  <a:gd name="connsiteY3" fmla="*/ 0 h 135558"/>
                  <a:gd name="connsiteX4" fmla="*/ 12329 w 211674"/>
                  <a:gd name="connsiteY4" fmla="*/ 92075 h 135558"/>
                  <a:gd name="connsiteX0" fmla="*/ 272 w 199617"/>
                  <a:gd name="connsiteY0" fmla="*/ 92075 h 121677"/>
                  <a:gd name="connsiteX1" fmla="*/ 63772 w 199617"/>
                  <a:gd name="connsiteY1" fmla="*/ 117475 h 121677"/>
                  <a:gd name="connsiteX2" fmla="*/ 193947 w 199617"/>
                  <a:gd name="connsiteY2" fmla="*/ 12700 h 121677"/>
                  <a:gd name="connsiteX3" fmla="*/ 171722 w 199617"/>
                  <a:gd name="connsiteY3" fmla="*/ 0 h 121677"/>
                  <a:gd name="connsiteX4" fmla="*/ 272 w 199617"/>
                  <a:gd name="connsiteY4" fmla="*/ 92075 h 121677"/>
                  <a:gd name="connsiteX0" fmla="*/ 292 w 196462"/>
                  <a:gd name="connsiteY0" fmla="*/ 104775 h 125005"/>
                  <a:gd name="connsiteX1" fmla="*/ 60617 w 196462"/>
                  <a:gd name="connsiteY1" fmla="*/ 117475 h 125005"/>
                  <a:gd name="connsiteX2" fmla="*/ 190792 w 196462"/>
                  <a:gd name="connsiteY2" fmla="*/ 12700 h 125005"/>
                  <a:gd name="connsiteX3" fmla="*/ 168567 w 196462"/>
                  <a:gd name="connsiteY3" fmla="*/ 0 h 125005"/>
                  <a:gd name="connsiteX4" fmla="*/ 292 w 196462"/>
                  <a:gd name="connsiteY4" fmla="*/ 104775 h 125005"/>
                  <a:gd name="connsiteX0" fmla="*/ 4008 w 200178"/>
                  <a:gd name="connsiteY0" fmla="*/ 111125 h 131997"/>
                  <a:gd name="connsiteX1" fmla="*/ 64333 w 200178"/>
                  <a:gd name="connsiteY1" fmla="*/ 123825 h 131997"/>
                  <a:gd name="connsiteX2" fmla="*/ 194508 w 200178"/>
                  <a:gd name="connsiteY2" fmla="*/ 19050 h 131997"/>
                  <a:gd name="connsiteX3" fmla="*/ 172283 w 200178"/>
                  <a:gd name="connsiteY3" fmla="*/ 0 h 131997"/>
                  <a:gd name="connsiteX4" fmla="*/ 4008 w 200178"/>
                  <a:gd name="connsiteY4" fmla="*/ 111125 h 131997"/>
                  <a:gd name="connsiteX0" fmla="*/ 4463 w 239147"/>
                  <a:gd name="connsiteY0" fmla="*/ 111125 h 129666"/>
                  <a:gd name="connsiteX1" fmla="*/ 64788 w 239147"/>
                  <a:gd name="connsiteY1" fmla="*/ 123825 h 129666"/>
                  <a:gd name="connsiteX2" fmla="*/ 236238 w 239147"/>
                  <a:gd name="connsiteY2" fmla="*/ 50800 h 129666"/>
                  <a:gd name="connsiteX3" fmla="*/ 172738 w 239147"/>
                  <a:gd name="connsiteY3" fmla="*/ 0 h 129666"/>
                  <a:gd name="connsiteX4" fmla="*/ 4463 w 239147"/>
                  <a:gd name="connsiteY4" fmla="*/ 111125 h 129666"/>
                  <a:gd name="connsiteX0" fmla="*/ 3769 w 181175"/>
                  <a:gd name="connsiteY0" fmla="*/ 111125 h 131063"/>
                  <a:gd name="connsiteX1" fmla="*/ 64094 w 181175"/>
                  <a:gd name="connsiteY1" fmla="*/ 123825 h 131063"/>
                  <a:gd name="connsiteX2" fmla="*/ 168869 w 181175"/>
                  <a:gd name="connsiteY2" fmla="*/ 31750 h 131063"/>
                  <a:gd name="connsiteX3" fmla="*/ 172044 w 181175"/>
                  <a:gd name="connsiteY3" fmla="*/ 0 h 131063"/>
                  <a:gd name="connsiteX4" fmla="*/ 3769 w 181175"/>
                  <a:gd name="connsiteY4" fmla="*/ 111125 h 131063"/>
                  <a:gd name="connsiteX0" fmla="*/ 2973 w 179873"/>
                  <a:gd name="connsiteY0" fmla="*/ 111125 h 121251"/>
                  <a:gd name="connsiteX1" fmla="*/ 71338 w 179873"/>
                  <a:gd name="connsiteY1" fmla="*/ 107148 h 121251"/>
                  <a:gd name="connsiteX2" fmla="*/ 168073 w 179873"/>
                  <a:gd name="connsiteY2" fmla="*/ 31750 h 121251"/>
                  <a:gd name="connsiteX3" fmla="*/ 171248 w 179873"/>
                  <a:gd name="connsiteY3" fmla="*/ 0 h 121251"/>
                  <a:gd name="connsiteX4" fmla="*/ 2973 w 179873"/>
                  <a:gd name="connsiteY4" fmla="*/ 111125 h 121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873" h="121251">
                    <a:moveTo>
                      <a:pt x="2973" y="111125"/>
                    </a:moveTo>
                    <a:cubicBezTo>
                      <a:pt x="-13679" y="128983"/>
                      <a:pt x="43821" y="120377"/>
                      <a:pt x="71338" y="107148"/>
                    </a:cubicBezTo>
                    <a:cubicBezTo>
                      <a:pt x="98855" y="93919"/>
                      <a:pt x="151421" y="49608"/>
                      <a:pt x="168073" y="31750"/>
                    </a:cubicBezTo>
                    <a:cubicBezTo>
                      <a:pt x="184725" y="13892"/>
                      <a:pt x="181831" y="11642"/>
                      <a:pt x="171248" y="0"/>
                    </a:cubicBezTo>
                    <a:cubicBezTo>
                      <a:pt x="114098" y="30692"/>
                      <a:pt x="19625" y="93267"/>
                      <a:pt x="2973" y="111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Freeform 66"/>
              <p:cNvSpPr/>
              <p:nvPr/>
            </p:nvSpPr>
            <p:spPr>
              <a:xfrm rot="600550">
                <a:off x="6710698" y="4454599"/>
                <a:ext cx="121737" cy="217846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Oval 43"/>
            <p:cNvSpPr/>
            <p:nvPr/>
          </p:nvSpPr>
          <p:spPr>
            <a:xfrm rot="21325328">
              <a:off x="5329608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4772626" y="4695601"/>
              <a:ext cx="2492410" cy="1332703"/>
              <a:chOff x="2522535" y="2795143"/>
              <a:chExt cx="1235075" cy="660400"/>
            </a:xfrm>
          </p:grpSpPr>
          <p:sp>
            <p:nvSpPr>
              <p:cNvPr id="59" name="Freeform 58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 59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Freeform 60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Freeform 61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8" name="Oval 43"/>
            <p:cNvSpPr/>
            <p:nvPr/>
          </p:nvSpPr>
          <p:spPr>
            <a:xfrm rot="21325328">
              <a:off x="5330730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332733" y="3115260"/>
            <a:ext cx="5274866" cy="3469050"/>
            <a:chOff x="1332733" y="3115260"/>
            <a:chExt cx="5274866" cy="3469050"/>
          </a:xfrm>
        </p:grpSpPr>
        <p:sp>
          <p:nvSpPr>
            <p:cNvPr id="2" name="Rectangle 1"/>
            <p:cNvSpPr/>
            <p:nvPr/>
          </p:nvSpPr>
          <p:spPr>
            <a:xfrm>
              <a:off x="1571196" y="5483127"/>
              <a:ext cx="4797940" cy="3386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1571196" y="5980544"/>
              <a:ext cx="0" cy="23495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6369136" y="5980544"/>
              <a:ext cx="0" cy="23495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1332733" y="6214978"/>
              <a:ext cx="476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0.0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130673" y="6199521"/>
              <a:ext cx="476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1.0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1571196" y="6094844"/>
              <a:ext cx="4797940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566022" y="5452462"/>
              <a:ext cx="1031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Min. Size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20399" y="5452462"/>
              <a:ext cx="10680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Max. Size</a:t>
              </a:r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1567597" y="3295177"/>
              <a:ext cx="0" cy="2048250"/>
            </a:xfrm>
            <a:prstGeom prst="line">
              <a:avLst/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6356806" y="3115260"/>
              <a:ext cx="0" cy="2228167"/>
            </a:xfrm>
            <a:prstGeom prst="line">
              <a:avLst/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6" name="Left-Right Arrow 5"/>
          <p:cNvSpPr/>
          <p:nvPr/>
        </p:nvSpPr>
        <p:spPr>
          <a:xfrm>
            <a:off x="2764742" y="3224158"/>
            <a:ext cx="3609239" cy="1519229"/>
          </a:xfrm>
          <a:prstGeom prst="leftRightArrow">
            <a:avLst>
              <a:gd name="adj1" fmla="val 53821"/>
              <a:gd name="adj2" fmla="val 6910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08000" rtlCol="0" anchor="b" anchorCtr="0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alternate</a:t>
            </a:r>
            <a:endParaRPr lang="en-CA" sz="4800" dirty="0"/>
          </a:p>
        </p:txBody>
      </p:sp>
    </p:spTree>
    <p:extLst>
      <p:ext uri="{BB962C8B-B14F-4D97-AF65-F5344CB8AC3E}">
        <p14:creationId xmlns:p14="http://schemas.microsoft.com/office/powerpoint/2010/main" val="316952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alibration and Visualizatio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A88A98-12E4-1106-22FC-ED12E53175DC}"/>
              </a:ext>
            </a:extLst>
          </p:cNvPr>
          <p:cNvSpPr txBox="1"/>
          <p:nvPr/>
        </p:nvSpPr>
        <p:spPr>
          <a:xfrm>
            <a:off x="7175500" y="69850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3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5227" y="3983461"/>
            <a:ext cx="776877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/>
              <a:t>example </a:t>
            </a:r>
            <a:r>
              <a:rPr lang="en-US" sz="6400" dirty="0"/>
              <a:t>application</a:t>
            </a:r>
          </a:p>
          <a:p>
            <a:pPr algn="r"/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using pan </a:t>
            </a: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or</a:t>
            </a: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zoom based on contact size</a:t>
            </a:r>
          </a:p>
        </p:txBody>
      </p:sp>
    </p:spTree>
    <p:extLst>
      <p:ext uri="{BB962C8B-B14F-4D97-AF65-F5344CB8AC3E}">
        <p14:creationId xmlns:p14="http://schemas.microsoft.com/office/powerpoint/2010/main" val="397404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pan </a:t>
            </a:r>
            <a:r>
              <a:rPr lang="en-US" sz="5600" b="1" dirty="0"/>
              <a:t>or</a:t>
            </a:r>
            <a:r>
              <a:rPr lang="en-US" sz="5600" dirty="0"/>
              <a:t> zoom?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switch based on the contact size</a:t>
            </a:r>
          </a:p>
        </p:txBody>
      </p: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430212" y="1103018"/>
            <a:ext cx="3810213" cy="3456000"/>
            <a:chOff x="1023662" y="948198"/>
            <a:chExt cx="2492410" cy="2260706"/>
          </a:xfrm>
        </p:grpSpPr>
        <p:grpSp>
          <p:nvGrpSpPr>
            <p:cNvPr id="39" name="Group 38"/>
            <p:cNvGrpSpPr/>
            <p:nvPr/>
          </p:nvGrpSpPr>
          <p:grpSpPr>
            <a:xfrm>
              <a:off x="1502905" y="948198"/>
              <a:ext cx="1718081" cy="1522869"/>
              <a:chOff x="2760015" y="2359025"/>
              <a:chExt cx="851368" cy="754634"/>
            </a:xfrm>
          </p:grpSpPr>
          <p:sp>
            <p:nvSpPr>
              <p:cNvPr id="47" name="Freeform 46"/>
              <p:cNvSpPr/>
              <p:nvPr/>
            </p:nvSpPr>
            <p:spPr>
              <a:xfrm>
                <a:off x="2764127" y="2359025"/>
                <a:ext cx="847256" cy="754634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845848 w 880125"/>
                  <a:gd name="connsiteY0" fmla="*/ 0 h 799084"/>
                  <a:gd name="connsiteX1" fmla="*/ 712498 w 880125"/>
                  <a:gd name="connsiteY1" fmla="*/ 44450 h 799084"/>
                  <a:gd name="connsiteX2" fmla="*/ 537873 w 880125"/>
                  <a:gd name="connsiteY2" fmla="*/ 139700 h 799084"/>
                  <a:gd name="connsiteX3" fmla="*/ 325148 w 880125"/>
                  <a:gd name="connsiteY3" fmla="*/ 196850 h 799084"/>
                  <a:gd name="connsiteX4" fmla="*/ 210848 w 880125"/>
                  <a:gd name="connsiteY4" fmla="*/ 234950 h 799084"/>
                  <a:gd name="connsiteX5" fmla="*/ 156873 w 880125"/>
                  <a:gd name="connsiteY5" fmla="*/ 311150 h 799084"/>
                  <a:gd name="connsiteX6" fmla="*/ 134648 w 880125"/>
                  <a:gd name="connsiteY6" fmla="*/ 425450 h 799084"/>
                  <a:gd name="connsiteX7" fmla="*/ 67973 w 880125"/>
                  <a:gd name="connsiteY7" fmla="*/ 555625 h 799084"/>
                  <a:gd name="connsiteX8" fmla="*/ 29873 w 880125"/>
                  <a:gd name="connsiteY8" fmla="*/ 609600 h 799084"/>
                  <a:gd name="connsiteX9" fmla="*/ 4473 w 880125"/>
                  <a:gd name="connsiteY9" fmla="*/ 698500 h 799084"/>
                  <a:gd name="connsiteX10" fmla="*/ 121948 w 880125"/>
                  <a:gd name="connsiteY10" fmla="*/ 796925 h 799084"/>
                  <a:gd name="connsiteX11" fmla="*/ 210848 w 880125"/>
                  <a:gd name="connsiteY11" fmla="*/ 781050 h 799084"/>
                  <a:gd name="connsiteX12" fmla="*/ 290223 w 880125"/>
                  <a:gd name="connsiteY12" fmla="*/ 736600 h 799084"/>
                  <a:gd name="connsiteX13" fmla="*/ 363248 w 880125"/>
                  <a:gd name="connsiteY13" fmla="*/ 704850 h 799084"/>
                  <a:gd name="connsiteX14" fmla="*/ 404523 w 880125"/>
                  <a:gd name="connsiteY14" fmla="*/ 660400 h 799084"/>
                  <a:gd name="connsiteX15" fmla="*/ 493423 w 880125"/>
                  <a:gd name="connsiteY15" fmla="*/ 530225 h 799084"/>
                  <a:gd name="connsiteX16" fmla="*/ 715673 w 880125"/>
                  <a:gd name="connsiteY16" fmla="*/ 454025 h 799084"/>
                  <a:gd name="connsiteX17" fmla="*/ 880125 w 880125"/>
                  <a:gd name="connsiteY17" fmla="*/ 485127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63690"/>
                  <a:gd name="connsiteY0" fmla="*/ 0 h 799084"/>
                  <a:gd name="connsiteX1" fmla="*/ 712498 w 863690"/>
                  <a:gd name="connsiteY1" fmla="*/ 44450 h 799084"/>
                  <a:gd name="connsiteX2" fmla="*/ 537873 w 863690"/>
                  <a:gd name="connsiteY2" fmla="*/ 139700 h 799084"/>
                  <a:gd name="connsiteX3" fmla="*/ 325148 w 863690"/>
                  <a:gd name="connsiteY3" fmla="*/ 196850 h 799084"/>
                  <a:gd name="connsiteX4" fmla="*/ 210848 w 863690"/>
                  <a:gd name="connsiteY4" fmla="*/ 234950 h 799084"/>
                  <a:gd name="connsiteX5" fmla="*/ 156873 w 863690"/>
                  <a:gd name="connsiteY5" fmla="*/ 311150 h 799084"/>
                  <a:gd name="connsiteX6" fmla="*/ 134648 w 863690"/>
                  <a:gd name="connsiteY6" fmla="*/ 425450 h 799084"/>
                  <a:gd name="connsiteX7" fmla="*/ 67973 w 863690"/>
                  <a:gd name="connsiteY7" fmla="*/ 555625 h 799084"/>
                  <a:gd name="connsiteX8" fmla="*/ 29873 w 863690"/>
                  <a:gd name="connsiteY8" fmla="*/ 609600 h 799084"/>
                  <a:gd name="connsiteX9" fmla="*/ 4473 w 863690"/>
                  <a:gd name="connsiteY9" fmla="*/ 698500 h 799084"/>
                  <a:gd name="connsiteX10" fmla="*/ 121948 w 863690"/>
                  <a:gd name="connsiteY10" fmla="*/ 796925 h 799084"/>
                  <a:gd name="connsiteX11" fmla="*/ 210848 w 863690"/>
                  <a:gd name="connsiteY11" fmla="*/ 781050 h 799084"/>
                  <a:gd name="connsiteX12" fmla="*/ 290223 w 863690"/>
                  <a:gd name="connsiteY12" fmla="*/ 736600 h 799084"/>
                  <a:gd name="connsiteX13" fmla="*/ 363248 w 863690"/>
                  <a:gd name="connsiteY13" fmla="*/ 704850 h 799084"/>
                  <a:gd name="connsiteX14" fmla="*/ 404523 w 863690"/>
                  <a:gd name="connsiteY14" fmla="*/ 660400 h 799084"/>
                  <a:gd name="connsiteX15" fmla="*/ 493423 w 863690"/>
                  <a:gd name="connsiteY15" fmla="*/ 530225 h 799084"/>
                  <a:gd name="connsiteX16" fmla="*/ 715673 w 863690"/>
                  <a:gd name="connsiteY16" fmla="*/ 454025 h 799084"/>
                  <a:gd name="connsiteX17" fmla="*/ 863690 w 863690"/>
                  <a:gd name="connsiteY17" fmla="*/ 424872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845848 w 847256"/>
                  <a:gd name="connsiteY0" fmla="*/ 0 h 799084"/>
                  <a:gd name="connsiteX1" fmla="*/ 712498 w 847256"/>
                  <a:gd name="connsiteY1" fmla="*/ 44450 h 799084"/>
                  <a:gd name="connsiteX2" fmla="*/ 537873 w 847256"/>
                  <a:gd name="connsiteY2" fmla="*/ 139700 h 799084"/>
                  <a:gd name="connsiteX3" fmla="*/ 325148 w 847256"/>
                  <a:gd name="connsiteY3" fmla="*/ 196850 h 799084"/>
                  <a:gd name="connsiteX4" fmla="*/ 210848 w 847256"/>
                  <a:gd name="connsiteY4" fmla="*/ 234950 h 799084"/>
                  <a:gd name="connsiteX5" fmla="*/ 156873 w 847256"/>
                  <a:gd name="connsiteY5" fmla="*/ 311150 h 799084"/>
                  <a:gd name="connsiteX6" fmla="*/ 134648 w 847256"/>
                  <a:gd name="connsiteY6" fmla="*/ 425450 h 799084"/>
                  <a:gd name="connsiteX7" fmla="*/ 67973 w 847256"/>
                  <a:gd name="connsiteY7" fmla="*/ 555625 h 799084"/>
                  <a:gd name="connsiteX8" fmla="*/ 29873 w 847256"/>
                  <a:gd name="connsiteY8" fmla="*/ 609600 h 799084"/>
                  <a:gd name="connsiteX9" fmla="*/ 4473 w 847256"/>
                  <a:gd name="connsiteY9" fmla="*/ 698500 h 799084"/>
                  <a:gd name="connsiteX10" fmla="*/ 121948 w 847256"/>
                  <a:gd name="connsiteY10" fmla="*/ 796925 h 799084"/>
                  <a:gd name="connsiteX11" fmla="*/ 210848 w 847256"/>
                  <a:gd name="connsiteY11" fmla="*/ 781050 h 799084"/>
                  <a:gd name="connsiteX12" fmla="*/ 290223 w 847256"/>
                  <a:gd name="connsiteY12" fmla="*/ 736600 h 799084"/>
                  <a:gd name="connsiteX13" fmla="*/ 363248 w 847256"/>
                  <a:gd name="connsiteY13" fmla="*/ 704850 h 799084"/>
                  <a:gd name="connsiteX14" fmla="*/ 404523 w 847256"/>
                  <a:gd name="connsiteY14" fmla="*/ 660400 h 799084"/>
                  <a:gd name="connsiteX15" fmla="*/ 493423 w 847256"/>
                  <a:gd name="connsiteY15" fmla="*/ 530225 h 799084"/>
                  <a:gd name="connsiteX16" fmla="*/ 715673 w 847256"/>
                  <a:gd name="connsiteY16" fmla="*/ 454025 h 799084"/>
                  <a:gd name="connsiteX17" fmla="*/ 847256 w 847256"/>
                  <a:gd name="connsiteY17" fmla="*/ 397483 h 799084"/>
                  <a:gd name="connsiteX0" fmla="*/ 712498 w 847256"/>
                  <a:gd name="connsiteY0" fmla="*/ 0 h 754634"/>
                  <a:gd name="connsiteX1" fmla="*/ 537873 w 847256"/>
                  <a:gd name="connsiteY1" fmla="*/ 95250 h 754634"/>
                  <a:gd name="connsiteX2" fmla="*/ 325148 w 847256"/>
                  <a:gd name="connsiteY2" fmla="*/ 152400 h 754634"/>
                  <a:gd name="connsiteX3" fmla="*/ 210848 w 847256"/>
                  <a:gd name="connsiteY3" fmla="*/ 190500 h 754634"/>
                  <a:gd name="connsiteX4" fmla="*/ 156873 w 847256"/>
                  <a:gd name="connsiteY4" fmla="*/ 266700 h 754634"/>
                  <a:gd name="connsiteX5" fmla="*/ 134648 w 847256"/>
                  <a:gd name="connsiteY5" fmla="*/ 381000 h 754634"/>
                  <a:gd name="connsiteX6" fmla="*/ 67973 w 847256"/>
                  <a:gd name="connsiteY6" fmla="*/ 511175 h 754634"/>
                  <a:gd name="connsiteX7" fmla="*/ 29873 w 847256"/>
                  <a:gd name="connsiteY7" fmla="*/ 565150 h 754634"/>
                  <a:gd name="connsiteX8" fmla="*/ 4473 w 847256"/>
                  <a:gd name="connsiteY8" fmla="*/ 654050 h 754634"/>
                  <a:gd name="connsiteX9" fmla="*/ 121948 w 847256"/>
                  <a:gd name="connsiteY9" fmla="*/ 752475 h 754634"/>
                  <a:gd name="connsiteX10" fmla="*/ 210848 w 847256"/>
                  <a:gd name="connsiteY10" fmla="*/ 736600 h 754634"/>
                  <a:gd name="connsiteX11" fmla="*/ 290223 w 847256"/>
                  <a:gd name="connsiteY11" fmla="*/ 692150 h 754634"/>
                  <a:gd name="connsiteX12" fmla="*/ 363248 w 847256"/>
                  <a:gd name="connsiteY12" fmla="*/ 660400 h 754634"/>
                  <a:gd name="connsiteX13" fmla="*/ 404523 w 847256"/>
                  <a:gd name="connsiteY13" fmla="*/ 615950 h 754634"/>
                  <a:gd name="connsiteX14" fmla="*/ 493423 w 847256"/>
                  <a:gd name="connsiteY14" fmla="*/ 485775 h 754634"/>
                  <a:gd name="connsiteX15" fmla="*/ 715673 w 847256"/>
                  <a:gd name="connsiteY15" fmla="*/ 409575 h 754634"/>
                  <a:gd name="connsiteX16" fmla="*/ 847256 w 847256"/>
                  <a:gd name="connsiteY16" fmla="*/ 353033 h 75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47256" h="754634">
                    <a:moveTo>
                      <a:pt x="712498" y="0"/>
                    </a:moveTo>
                    <a:cubicBezTo>
                      <a:pt x="661169" y="23283"/>
                      <a:pt x="592906" y="76200"/>
                      <a:pt x="537873" y="95250"/>
                    </a:cubicBezTo>
                    <a:cubicBezTo>
                      <a:pt x="482840" y="114300"/>
                      <a:pt x="379652" y="136525"/>
                      <a:pt x="325148" y="152400"/>
                    </a:cubicBezTo>
                    <a:cubicBezTo>
                      <a:pt x="270644" y="168275"/>
                      <a:pt x="238894" y="171450"/>
                      <a:pt x="210848" y="190500"/>
                    </a:cubicBezTo>
                    <a:cubicBezTo>
                      <a:pt x="182802" y="209550"/>
                      <a:pt x="169573" y="234950"/>
                      <a:pt x="156873" y="266700"/>
                    </a:cubicBezTo>
                    <a:cubicBezTo>
                      <a:pt x="144173" y="298450"/>
                      <a:pt x="146290" y="339725"/>
                      <a:pt x="134648" y="381000"/>
                    </a:cubicBezTo>
                    <a:cubicBezTo>
                      <a:pt x="123006" y="422275"/>
                      <a:pt x="80673" y="493183"/>
                      <a:pt x="67973" y="511175"/>
                    </a:cubicBezTo>
                    <a:lnTo>
                      <a:pt x="29873" y="565150"/>
                    </a:lnTo>
                    <a:cubicBezTo>
                      <a:pt x="17173" y="583142"/>
                      <a:pt x="-10873" y="622829"/>
                      <a:pt x="4473" y="654050"/>
                    </a:cubicBezTo>
                    <a:cubicBezTo>
                      <a:pt x="3944" y="691621"/>
                      <a:pt x="71677" y="745067"/>
                      <a:pt x="121948" y="752475"/>
                    </a:cubicBezTo>
                    <a:cubicBezTo>
                      <a:pt x="172219" y="759883"/>
                      <a:pt x="182802" y="746654"/>
                      <a:pt x="210848" y="736600"/>
                    </a:cubicBezTo>
                    <a:cubicBezTo>
                      <a:pt x="238894" y="726546"/>
                      <a:pt x="264823" y="704850"/>
                      <a:pt x="290223" y="692150"/>
                    </a:cubicBezTo>
                    <a:cubicBezTo>
                      <a:pt x="315623" y="679450"/>
                      <a:pt x="344198" y="673100"/>
                      <a:pt x="363248" y="660400"/>
                    </a:cubicBezTo>
                    <a:cubicBezTo>
                      <a:pt x="382298" y="647700"/>
                      <a:pt x="382298" y="636587"/>
                      <a:pt x="404523" y="615950"/>
                    </a:cubicBezTo>
                    <a:cubicBezTo>
                      <a:pt x="444740" y="592667"/>
                      <a:pt x="462731" y="512233"/>
                      <a:pt x="493423" y="485775"/>
                    </a:cubicBezTo>
                    <a:cubicBezTo>
                      <a:pt x="566448" y="479425"/>
                      <a:pt x="642648" y="431800"/>
                      <a:pt x="715673" y="409575"/>
                    </a:cubicBezTo>
                    <a:cubicBezTo>
                      <a:pt x="754596" y="420279"/>
                      <a:pt x="829138" y="374943"/>
                      <a:pt x="847256" y="353033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47"/>
              <p:cNvSpPr/>
              <p:nvPr/>
            </p:nvSpPr>
            <p:spPr>
              <a:xfrm>
                <a:off x="3228975" y="2619375"/>
                <a:ext cx="45167" cy="2317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167" h="231775">
                    <a:moveTo>
                      <a:pt x="22225" y="231775"/>
                    </a:moveTo>
                    <a:cubicBezTo>
                      <a:pt x="37042" y="186267"/>
                      <a:pt x="48154" y="159279"/>
                      <a:pt x="44450" y="120650"/>
                    </a:cubicBezTo>
                    <a:cubicBezTo>
                      <a:pt x="40746" y="82021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 48"/>
              <p:cNvSpPr/>
              <p:nvPr/>
            </p:nvSpPr>
            <p:spPr>
              <a:xfrm>
                <a:off x="3479802" y="26670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 49"/>
              <p:cNvSpPr/>
              <p:nvPr/>
            </p:nvSpPr>
            <p:spPr>
              <a:xfrm>
                <a:off x="3155950" y="2882900"/>
                <a:ext cx="29936" cy="10160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36" h="101600">
                    <a:moveTo>
                      <a:pt x="0" y="101600"/>
                    </a:moveTo>
                    <a:cubicBezTo>
                      <a:pt x="17992" y="75142"/>
                      <a:pt x="34925" y="30692"/>
                      <a:pt x="28575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2760015" y="2743201"/>
                <a:ext cx="170791" cy="232599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791" h="232599">
                    <a:moveTo>
                      <a:pt x="5408" y="231775"/>
                    </a:moveTo>
                    <a:cubicBezTo>
                      <a:pt x="20225" y="225425"/>
                      <a:pt x="92191" y="162983"/>
                      <a:pt x="119708" y="130175"/>
                    </a:cubicBezTo>
                    <a:cubicBezTo>
                      <a:pt x="147225" y="97367"/>
                      <a:pt x="167333" y="56621"/>
                      <a:pt x="170508" y="34925"/>
                    </a:cubicBezTo>
                    <a:cubicBezTo>
                      <a:pt x="173683" y="13229"/>
                      <a:pt x="149341" y="11642"/>
                      <a:pt x="138758" y="0"/>
                    </a:cubicBezTo>
                    <a:lnTo>
                      <a:pt x="30808" y="168275"/>
                    </a:lnTo>
                    <a:cubicBezTo>
                      <a:pt x="8583" y="206904"/>
                      <a:pt x="-9409" y="238125"/>
                      <a:pt x="5408" y="2317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3079748" y="2695575"/>
                <a:ext cx="60325" cy="10795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 52"/>
              <p:cNvSpPr/>
              <p:nvPr/>
            </p:nvSpPr>
            <p:spPr>
              <a:xfrm>
                <a:off x="3216273" y="2533649"/>
                <a:ext cx="225425" cy="79375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76200 w 76200"/>
                  <a:gd name="connsiteY0" fmla="*/ 422275 h 422275"/>
                  <a:gd name="connsiteX1" fmla="*/ 0 w 76200"/>
                  <a:gd name="connsiteY1" fmla="*/ 0 h 4222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  <a:gd name="connsiteX0" fmla="*/ 225425 w 225425"/>
                  <a:gd name="connsiteY0" fmla="*/ 79375 h 79375"/>
                  <a:gd name="connsiteX1" fmla="*/ 0 w 225425"/>
                  <a:gd name="connsiteY1" fmla="*/ 0 h 7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425" h="79375">
                    <a:moveTo>
                      <a:pt x="225425" y="79375"/>
                    </a:moveTo>
                    <a:cubicBezTo>
                      <a:pt x="179917" y="43392"/>
                      <a:pt x="58208" y="74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Oval 39"/>
            <p:cNvSpPr/>
            <p:nvPr/>
          </p:nvSpPr>
          <p:spPr>
            <a:xfrm rot="404337">
              <a:off x="1629717" y="2280900"/>
              <a:ext cx="288325" cy="145316"/>
            </a:xfrm>
            <a:prstGeom prst="ellipse">
              <a:avLst/>
            </a:pr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023662" y="1876201"/>
              <a:ext cx="2492410" cy="1332703"/>
              <a:chOff x="2522535" y="2795143"/>
              <a:chExt cx="1235075" cy="660400"/>
            </a:xfrm>
          </p:grpSpPr>
          <p:sp>
            <p:nvSpPr>
              <p:cNvPr id="43" name="Freeform 42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Oval 41"/>
            <p:cNvSpPr/>
            <p:nvPr/>
          </p:nvSpPr>
          <p:spPr>
            <a:xfrm rot="404337">
              <a:off x="1629052" y="2280900"/>
              <a:ext cx="288325" cy="145316"/>
            </a:xfrm>
            <a:prstGeom prst="ellipse">
              <a:avLst/>
            </a:pr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838617" y="1409813"/>
            <a:ext cx="3818765" cy="3144302"/>
            <a:chOff x="4772626" y="3976099"/>
            <a:chExt cx="2492410" cy="2052205"/>
          </a:xfrm>
        </p:grpSpPr>
        <p:grpSp>
          <p:nvGrpSpPr>
            <p:cNvPr id="55" name="Group 54"/>
            <p:cNvGrpSpPr/>
            <p:nvPr/>
          </p:nvGrpSpPr>
          <p:grpSpPr>
            <a:xfrm>
              <a:off x="5301647" y="3976099"/>
              <a:ext cx="1836744" cy="1451246"/>
              <a:chOff x="5301647" y="3976099"/>
              <a:chExt cx="1836744" cy="1451246"/>
            </a:xfrm>
          </p:grpSpPr>
          <p:sp>
            <p:nvSpPr>
              <p:cNvPr id="63" name="Freeform 62"/>
              <p:cNvSpPr/>
              <p:nvPr/>
            </p:nvSpPr>
            <p:spPr>
              <a:xfrm rot="692256">
                <a:off x="5321056" y="3976099"/>
                <a:ext cx="1817335" cy="1451246"/>
              </a:xfrm>
              <a:custGeom>
                <a:avLst/>
                <a:gdLst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36600 w 841375"/>
                  <a:gd name="connsiteY7" fmla="*/ 5238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87375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76250 w 841375"/>
                  <a:gd name="connsiteY6" fmla="*/ 59690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527050 w 841375"/>
                  <a:gd name="connsiteY6" fmla="*/ 654050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396875 w 841375"/>
                  <a:gd name="connsiteY5" fmla="*/ 6572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69900 w 841375"/>
                  <a:gd name="connsiteY5" fmla="*/ 6858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9925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841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63525 w 841375"/>
                  <a:gd name="connsiteY2" fmla="*/ 765175 h 796925"/>
                  <a:gd name="connsiteX3" fmla="*/ 304800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4800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301625 w 841375"/>
                  <a:gd name="connsiteY3" fmla="*/ 768350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822325"/>
                  <a:gd name="connsiteX1" fmla="*/ 117475 w 841375"/>
                  <a:gd name="connsiteY1" fmla="*/ 796925 h 822325"/>
                  <a:gd name="connsiteX2" fmla="*/ 241300 w 841375"/>
                  <a:gd name="connsiteY2" fmla="*/ 822325 h 822325"/>
                  <a:gd name="connsiteX3" fmla="*/ 295275 w 841375"/>
                  <a:gd name="connsiteY3" fmla="*/ 727075 h 822325"/>
                  <a:gd name="connsiteX4" fmla="*/ 358775 w 841375"/>
                  <a:gd name="connsiteY4" fmla="*/ 704850 h 822325"/>
                  <a:gd name="connsiteX5" fmla="*/ 400050 w 841375"/>
                  <a:gd name="connsiteY5" fmla="*/ 660400 h 822325"/>
                  <a:gd name="connsiteX6" fmla="*/ 492125 w 841375"/>
                  <a:gd name="connsiteY6" fmla="*/ 581025 h 822325"/>
                  <a:gd name="connsiteX7" fmla="*/ 711200 w 841375"/>
                  <a:gd name="connsiteY7" fmla="*/ 514350 h 822325"/>
                  <a:gd name="connsiteX8" fmla="*/ 831850 w 841375"/>
                  <a:gd name="connsiteY8" fmla="*/ 527050 h 822325"/>
                  <a:gd name="connsiteX9" fmla="*/ 841375 w 841375"/>
                  <a:gd name="connsiteY9" fmla="*/ 0 h 822325"/>
                  <a:gd name="connsiteX10" fmla="*/ 708025 w 841375"/>
                  <a:gd name="connsiteY10" fmla="*/ 44450 h 822325"/>
                  <a:gd name="connsiteX11" fmla="*/ 533400 w 841375"/>
                  <a:gd name="connsiteY11" fmla="*/ 139700 h 822325"/>
                  <a:gd name="connsiteX12" fmla="*/ 320675 w 841375"/>
                  <a:gd name="connsiteY12" fmla="*/ 196850 h 822325"/>
                  <a:gd name="connsiteX13" fmla="*/ 190500 w 841375"/>
                  <a:gd name="connsiteY13" fmla="*/ 222250 h 822325"/>
                  <a:gd name="connsiteX14" fmla="*/ 149225 w 841375"/>
                  <a:gd name="connsiteY14" fmla="*/ 304800 h 822325"/>
                  <a:gd name="connsiteX15" fmla="*/ 146050 w 841375"/>
                  <a:gd name="connsiteY15" fmla="*/ 431800 h 822325"/>
                  <a:gd name="connsiteX16" fmla="*/ 63500 w 841375"/>
                  <a:gd name="connsiteY16" fmla="*/ 555625 h 822325"/>
                  <a:gd name="connsiteX17" fmla="*/ 25400 w 841375"/>
                  <a:gd name="connsiteY17" fmla="*/ 609600 h 822325"/>
                  <a:gd name="connsiteX18" fmla="*/ 0 w 841375"/>
                  <a:gd name="connsiteY18" fmla="*/ 698500 h 822325"/>
                  <a:gd name="connsiteX0" fmla="*/ 0 w 841375"/>
                  <a:gd name="connsiteY0" fmla="*/ 698500 h 796925"/>
                  <a:gd name="connsiteX1" fmla="*/ 117475 w 841375"/>
                  <a:gd name="connsiteY1" fmla="*/ 796925 h 796925"/>
                  <a:gd name="connsiteX2" fmla="*/ 206375 w 841375"/>
                  <a:gd name="connsiteY2" fmla="*/ 781050 h 796925"/>
                  <a:gd name="connsiteX3" fmla="*/ 295275 w 841375"/>
                  <a:gd name="connsiteY3" fmla="*/ 727075 h 796925"/>
                  <a:gd name="connsiteX4" fmla="*/ 358775 w 841375"/>
                  <a:gd name="connsiteY4" fmla="*/ 704850 h 796925"/>
                  <a:gd name="connsiteX5" fmla="*/ 400050 w 841375"/>
                  <a:gd name="connsiteY5" fmla="*/ 660400 h 796925"/>
                  <a:gd name="connsiteX6" fmla="*/ 492125 w 841375"/>
                  <a:gd name="connsiteY6" fmla="*/ 581025 h 796925"/>
                  <a:gd name="connsiteX7" fmla="*/ 711200 w 841375"/>
                  <a:gd name="connsiteY7" fmla="*/ 514350 h 796925"/>
                  <a:gd name="connsiteX8" fmla="*/ 831850 w 841375"/>
                  <a:gd name="connsiteY8" fmla="*/ 527050 h 796925"/>
                  <a:gd name="connsiteX9" fmla="*/ 841375 w 841375"/>
                  <a:gd name="connsiteY9" fmla="*/ 0 h 796925"/>
                  <a:gd name="connsiteX10" fmla="*/ 708025 w 841375"/>
                  <a:gd name="connsiteY10" fmla="*/ 44450 h 796925"/>
                  <a:gd name="connsiteX11" fmla="*/ 533400 w 841375"/>
                  <a:gd name="connsiteY11" fmla="*/ 139700 h 796925"/>
                  <a:gd name="connsiteX12" fmla="*/ 320675 w 841375"/>
                  <a:gd name="connsiteY12" fmla="*/ 196850 h 796925"/>
                  <a:gd name="connsiteX13" fmla="*/ 190500 w 841375"/>
                  <a:gd name="connsiteY13" fmla="*/ 222250 h 796925"/>
                  <a:gd name="connsiteX14" fmla="*/ 149225 w 841375"/>
                  <a:gd name="connsiteY14" fmla="*/ 304800 h 796925"/>
                  <a:gd name="connsiteX15" fmla="*/ 146050 w 841375"/>
                  <a:gd name="connsiteY15" fmla="*/ 431800 h 796925"/>
                  <a:gd name="connsiteX16" fmla="*/ 63500 w 841375"/>
                  <a:gd name="connsiteY16" fmla="*/ 555625 h 796925"/>
                  <a:gd name="connsiteX17" fmla="*/ 25400 w 841375"/>
                  <a:gd name="connsiteY17" fmla="*/ 609600 h 796925"/>
                  <a:gd name="connsiteX18" fmla="*/ 0 w 841375"/>
                  <a:gd name="connsiteY18" fmla="*/ 698500 h 796925"/>
                  <a:gd name="connsiteX0" fmla="*/ 0 w 841375"/>
                  <a:gd name="connsiteY0" fmla="*/ 698500 h 801888"/>
                  <a:gd name="connsiteX1" fmla="*/ 117475 w 841375"/>
                  <a:gd name="connsiteY1" fmla="*/ 796925 h 801888"/>
                  <a:gd name="connsiteX2" fmla="*/ 206375 w 841375"/>
                  <a:gd name="connsiteY2" fmla="*/ 781050 h 801888"/>
                  <a:gd name="connsiteX3" fmla="*/ 295275 w 841375"/>
                  <a:gd name="connsiteY3" fmla="*/ 727075 h 801888"/>
                  <a:gd name="connsiteX4" fmla="*/ 358775 w 841375"/>
                  <a:gd name="connsiteY4" fmla="*/ 704850 h 801888"/>
                  <a:gd name="connsiteX5" fmla="*/ 400050 w 841375"/>
                  <a:gd name="connsiteY5" fmla="*/ 660400 h 801888"/>
                  <a:gd name="connsiteX6" fmla="*/ 492125 w 841375"/>
                  <a:gd name="connsiteY6" fmla="*/ 581025 h 801888"/>
                  <a:gd name="connsiteX7" fmla="*/ 711200 w 841375"/>
                  <a:gd name="connsiteY7" fmla="*/ 514350 h 801888"/>
                  <a:gd name="connsiteX8" fmla="*/ 831850 w 841375"/>
                  <a:gd name="connsiteY8" fmla="*/ 527050 h 801888"/>
                  <a:gd name="connsiteX9" fmla="*/ 841375 w 841375"/>
                  <a:gd name="connsiteY9" fmla="*/ 0 h 801888"/>
                  <a:gd name="connsiteX10" fmla="*/ 708025 w 841375"/>
                  <a:gd name="connsiteY10" fmla="*/ 44450 h 801888"/>
                  <a:gd name="connsiteX11" fmla="*/ 533400 w 841375"/>
                  <a:gd name="connsiteY11" fmla="*/ 139700 h 801888"/>
                  <a:gd name="connsiteX12" fmla="*/ 320675 w 841375"/>
                  <a:gd name="connsiteY12" fmla="*/ 196850 h 801888"/>
                  <a:gd name="connsiteX13" fmla="*/ 190500 w 841375"/>
                  <a:gd name="connsiteY13" fmla="*/ 222250 h 801888"/>
                  <a:gd name="connsiteX14" fmla="*/ 149225 w 841375"/>
                  <a:gd name="connsiteY14" fmla="*/ 304800 h 801888"/>
                  <a:gd name="connsiteX15" fmla="*/ 146050 w 841375"/>
                  <a:gd name="connsiteY15" fmla="*/ 431800 h 801888"/>
                  <a:gd name="connsiteX16" fmla="*/ 63500 w 841375"/>
                  <a:gd name="connsiteY16" fmla="*/ 555625 h 801888"/>
                  <a:gd name="connsiteX17" fmla="*/ 25400 w 841375"/>
                  <a:gd name="connsiteY17" fmla="*/ 609600 h 801888"/>
                  <a:gd name="connsiteX18" fmla="*/ 0 w 841375"/>
                  <a:gd name="connsiteY18" fmla="*/ 698500 h 801888"/>
                  <a:gd name="connsiteX0" fmla="*/ 0 w 841375"/>
                  <a:gd name="connsiteY0" fmla="*/ 698500 h 801737"/>
                  <a:gd name="connsiteX1" fmla="*/ 117475 w 841375"/>
                  <a:gd name="connsiteY1" fmla="*/ 796925 h 801737"/>
                  <a:gd name="connsiteX2" fmla="*/ 206375 w 841375"/>
                  <a:gd name="connsiteY2" fmla="*/ 781050 h 801737"/>
                  <a:gd name="connsiteX3" fmla="*/ 285750 w 841375"/>
                  <a:gd name="connsiteY3" fmla="*/ 733425 h 801737"/>
                  <a:gd name="connsiteX4" fmla="*/ 358775 w 841375"/>
                  <a:gd name="connsiteY4" fmla="*/ 704850 h 801737"/>
                  <a:gd name="connsiteX5" fmla="*/ 400050 w 841375"/>
                  <a:gd name="connsiteY5" fmla="*/ 660400 h 801737"/>
                  <a:gd name="connsiteX6" fmla="*/ 492125 w 841375"/>
                  <a:gd name="connsiteY6" fmla="*/ 581025 h 801737"/>
                  <a:gd name="connsiteX7" fmla="*/ 711200 w 841375"/>
                  <a:gd name="connsiteY7" fmla="*/ 514350 h 801737"/>
                  <a:gd name="connsiteX8" fmla="*/ 831850 w 841375"/>
                  <a:gd name="connsiteY8" fmla="*/ 527050 h 801737"/>
                  <a:gd name="connsiteX9" fmla="*/ 841375 w 841375"/>
                  <a:gd name="connsiteY9" fmla="*/ 0 h 801737"/>
                  <a:gd name="connsiteX10" fmla="*/ 708025 w 841375"/>
                  <a:gd name="connsiteY10" fmla="*/ 44450 h 801737"/>
                  <a:gd name="connsiteX11" fmla="*/ 533400 w 841375"/>
                  <a:gd name="connsiteY11" fmla="*/ 139700 h 801737"/>
                  <a:gd name="connsiteX12" fmla="*/ 320675 w 841375"/>
                  <a:gd name="connsiteY12" fmla="*/ 196850 h 801737"/>
                  <a:gd name="connsiteX13" fmla="*/ 190500 w 841375"/>
                  <a:gd name="connsiteY13" fmla="*/ 222250 h 801737"/>
                  <a:gd name="connsiteX14" fmla="*/ 149225 w 841375"/>
                  <a:gd name="connsiteY14" fmla="*/ 304800 h 801737"/>
                  <a:gd name="connsiteX15" fmla="*/ 146050 w 841375"/>
                  <a:gd name="connsiteY15" fmla="*/ 431800 h 801737"/>
                  <a:gd name="connsiteX16" fmla="*/ 63500 w 841375"/>
                  <a:gd name="connsiteY16" fmla="*/ 555625 h 801737"/>
                  <a:gd name="connsiteX17" fmla="*/ 25400 w 841375"/>
                  <a:gd name="connsiteY17" fmla="*/ 609600 h 801737"/>
                  <a:gd name="connsiteX18" fmla="*/ 0 w 841375"/>
                  <a:gd name="connsiteY18" fmla="*/ 698500 h 801737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801664"/>
                  <a:gd name="connsiteX1" fmla="*/ 117475 w 841375"/>
                  <a:gd name="connsiteY1" fmla="*/ 796925 h 801664"/>
                  <a:gd name="connsiteX2" fmla="*/ 206375 w 841375"/>
                  <a:gd name="connsiteY2" fmla="*/ 781050 h 801664"/>
                  <a:gd name="connsiteX3" fmla="*/ 285750 w 841375"/>
                  <a:gd name="connsiteY3" fmla="*/ 736600 h 801664"/>
                  <a:gd name="connsiteX4" fmla="*/ 358775 w 841375"/>
                  <a:gd name="connsiteY4" fmla="*/ 704850 h 801664"/>
                  <a:gd name="connsiteX5" fmla="*/ 400050 w 841375"/>
                  <a:gd name="connsiteY5" fmla="*/ 660400 h 801664"/>
                  <a:gd name="connsiteX6" fmla="*/ 492125 w 841375"/>
                  <a:gd name="connsiteY6" fmla="*/ 581025 h 801664"/>
                  <a:gd name="connsiteX7" fmla="*/ 711200 w 841375"/>
                  <a:gd name="connsiteY7" fmla="*/ 514350 h 801664"/>
                  <a:gd name="connsiteX8" fmla="*/ 831850 w 841375"/>
                  <a:gd name="connsiteY8" fmla="*/ 527050 h 801664"/>
                  <a:gd name="connsiteX9" fmla="*/ 841375 w 841375"/>
                  <a:gd name="connsiteY9" fmla="*/ 0 h 801664"/>
                  <a:gd name="connsiteX10" fmla="*/ 708025 w 841375"/>
                  <a:gd name="connsiteY10" fmla="*/ 44450 h 801664"/>
                  <a:gd name="connsiteX11" fmla="*/ 533400 w 841375"/>
                  <a:gd name="connsiteY11" fmla="*/ 139700 h 801664"/>
                  <a:gd name="connsiteX12" fmla="*/ 320675 w 841375"/>
                  <a:gd name="connsiteY12" fmla="*/ 196850 h 801664"/>
                  <a:gd name="connsiteX13" fmla="*/ 190500 w 841375"/>
                  <a:gd name="connsiteY13" fmla="*/ 222250 h 801664"/>
                  <a:gd name="connsiteX14" fmla="*/ 149225 w 841375"/>
                  <a:gd name="connsiteY14" fmla="*/ 304800 h 801664"/>
                  <a:gd name="connsiteX15" fmla="*/ 146050 w 841375"/>
                  <a:gd name="connsiteY15" fmla="*/ 431800 h 801664"/>
                  <a:gd name="connsiteX16" fmla="*/ 63500 w 841375"/>
                  <a:gd name="connsiteY16" fmla="*/ 555625 h 801664"/>
                  <a:gd name="connsiteX17" fmla="*/ 25400 w 841375"/>
                  <a:gd name="connsiteY17" fmla="*/ 609600 h 801664"/>
                  <a:gd name="connsiteX18" fmla="*/ 0 w 841375"/>
                  <a:gd name="connsiteY18" fmla="*/ 698500 h 801664"/>
                  <a:gd name="connsiteX0" fmla="*/ 0 w 841375"/>
                  <a:gd name="connsiteY0" fmla="*/ 698500 h 799084"/>
                  <a:gd name="connsiteX1" fmla="*/ 117475 w 841375"/>
                  <a:gd name="connsiteY1" fmla="*/ 796925 h 799084"/>
                  <a:gd name="connsiteX2" fmla="*/ 206375 w 841375"/>
                  <a:gd name="connsiteY2" fmla="*/ 781050 h 799084"/>
                  <a:gd name="connsiteX3" fmla="*/ 285750 w 841375"/>
                  <a:gd name="connsiteY3" fmla="*/ 736600 h 799084"/>
                  <a:gd name="connsiteX4" fmla="*/ 358775 w 841375"/>
                  <a:gd name="connsiteY4" fmla="*/ 704850 h 799084"/>
                  <a:gd name="connsiteX5" fmla="*/ 400050 w 841375"/>
                  <a:gd name="connsiteY5" fmla="*/ 660400 h 799084"/>
                  <a:gd name="connsiteX6" fmla="*/ 492125 w 841375"/>
                  <a:gd name="connsiteY6" fmla="*/ 581025 h 799084"/>
                  <a:gd name="connsiteX7" fmla="*/ 711200 w 841375"/>
                  <a:gd name="connsiteY7" fmla="*/ 514350 h 799084"/>
                  <a:gd name="connsiteX8" fmla="*/ 831850 w 841375"/>
                  <a:gd name="connsiteY8" fmla="*/ 527050 h 799084"/>
                  <a:gd name="connsiteX9" fmla="*/ 841375 w 841375"/>
                  <a:gd name="connsiteY9" fmla="*/ 0 h 799084"/>
                  <a:gd name="connsiteX10" fmla="*/ 708025 w 841375"/>
                  <a:gd name="connsiteY10" fmla="*/ 44450 h 799084"/>
                  <a:gd name="connsiteX11" fmla="*/ 533400 w 841375"/>
                  <a:gd name="connsiteY11" fmla="*/ 139700 h 799084"/>
                  <a:gd name="connsiteX12" fmla="*/ 320675 w 841375"/>
                  <a:gd name="connsiteY12" fmla="*/ 196850 h 799084"/>
                  <a:gd name="connsiteX13" fmla="*/ 190500 w 841375"/>
                  <a:gd name="connsiteY13" fmla="*/ 222250 h 799084"/>
                  <a:gd name="connsiteX14" fmla="*/ 149225 w 841375"/>
                  <a:gd name="connsiteY14" fmla="*/ 304800 h 799084"/>
                  <a:gd name="connsiteX15" fmla="*/ 146050 w 841375"/>
                  <a:gd name="connsiteY15" fmla="*/ 431800 h 799084"/>
                  <a:gd name="connsiteX16" fmla="*/ 63500 w 841375"/>
                  <a:gd name="connsiteY16" fmla="*/ 555625 h 799084"/>
                  <a:gd name="connsiteX17" fmla="*/ 25400 w 841375"/>
                  <a:gd name="connsiteY17" fmla="*/ 609600 h 799084"/>
                  <a:gd name="connsiteX18" fmla="*/ 0 w 841375"/>
                  <a:gd name="connsiteY18" fmla="*/ 698500 h 799084"/>
                  <a:gd name="connsiteX0" fmla="*/ 4268 w 845643"/>
                  <a:gd name="connsiteY0" fmla="*/ 698500 h 799084"/>
                  <a:gd name="connsiteX1" fmla="*/ 121743 w 845643"/>
                  <a:gd name="connsiteY1" fmla="*/ 796925 h 799084"/>
                  <a:gd name="connsiteX2" fmla="*/ 210643 w 845643"/>
                  <a:gd name="connsiteY2" fmla="*/ 781050 h 799084"/>
                  <a:gd name="connsiteX3" fmla="*/ 290018 w 845643"/>
                  <a:gd name="connsiteY3" fmla="*/ 736600 h 799084"/>
                  <a:gd name="connsiteX4" fmla="*/ 363043 w 845643"/>
                  <a:gd name="connsiteY4" fmla="*/ 704850 h 799084"/>
                  <a:gd name="connsiteX5" fmla="*/ 404318 w 845643"/>
                  <a:gd name="connsiteY5" fmla="*/ 660400 h 799084"/>
                  <a:gd name="connsiteX6" fmla="*/ 496393 w 845643"/>
                  <a:gd name="connsiteY6" fmla="*/ 581025 h 799084"/>
                  <a:gd name="connsiteX7" fmla="*/ 715468 w 845643"/>
                  <a:gd name="connsiteY7" fmla="*/ 514350 h 799084"/>
                  <a:gd name="connsiteX8" fmla="*/ 836118 w 845643"/>
                  <a:gd name="connsiteY8" fmla="*/ 527050 h 799084"/>
                  <a:gd name="connsiteX9" fmla="*/ 845643 w 845643"/>
                  <a:gd name="connsiteY9" fmla="*/ 0 h 799084"/>
                  <a:gd name="connsiteX10" fmla="*/ 712293 w 845643"/>
                  <a:gd name="connsiteY10" fmla="*/ 44450 h 799084"/>
                  <a:gd name="connsiteX11" fmla="*/ 537668 w 845643"/>
                  <a:gd name="connsiteY11" fmla="*/ 139700 h 799084"/>
                  <a:gd name="connsiteX12" fmla="*/ 324943 w 845643"/>
                  <a:gd name="connsiteY12" fmla="*/ 196850 h 799084"/>
                  <a:gd name="connsiteX13" fmla="*/ 194768 w 845643"/>
                  <a:gd name="connsiteY13" fmla="*/ 222250 h 799084"/>
                  <a:gd name="connsiteX14" fmla="*/ 153493 w 845643"/>
                  <a:gd name="connsiteY14" fmla="*/ 304800 h 799084"/>
                  <a:gd name="connsiteX15" fmla="*/ 150318 w 845643"/>
                  <a:gd name="connsiteY15" fmla="*/ 431800 h 799084"/>
                  <a:gd name="connsiteX16" fmla="*/ 67768 w 845643"/>
                  <a:gd name="connsiteY16" fmla="*/ 555625 h 799084"/>
                  <a:gd name="connsiteX17" fmla="*/ 29668 w 845643"/>
                  <a:gd name="connsiteY17" fmla="*/ 609600 h 799084"/>
                  <a:gd name="connsiteX18" fmla="*/ 4268 w 845643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728972 h 829556"/>
                  <a:gd name="connsiteX1" fmla="*/ 117479 w 841379"/>
                  <a:gd name="connsiteY1" fmla="*/ 827397 h 829556"/>
                  <a:gd name="connsiteX2" fmla="*/ 206379 w 841379"/>
                  <a:gd name="connsiteY2" fmla="*/ 811522 h 829556"/>
                  <a:gd name="connsiteX3" fmla="*/ 285754 w 841379"/>
                  <a:gd name="connsiteY3" fmla="*/ 767072 h 829556"/>
                  <a:gd name="connsiteX4" fmla="*/ 358779 w 841379"/>
                  <a:gd name="connsiteY4" fmla="*/ 735322 h 829556"/>
                  <a:gd name="connsiteX5" fmla="*/ 400054 w 841379"/>
                  <a:gd name="connsiteY5" fmla="*/ 690872 h 829556"/>
                  <a:gd name="connsiteX6" fmla="*/ 492129 w 841379"/>
                  <a:gd name="connsiteY6" fmla="*/ 611497 h 829556"/>
                  <a:gd name="connsiteX7" fmla="*/ 711204 w 841379"/>
                  <a:gd name="connsiteY7" fmla="*/ 544822 h 829556"/>
                  <a:gd name="connsiteX8" fmla="*/ 831854 w 841379"/>
                  <a:gd name="connsiteY8" fmla="*/ 557522 h 829556"/>
                  <a:gd name="connsiteX9" fmla="*/ 841379 w 841379"/>
                  <a:gd name="connsiteY9" fmla="*/ 30472 h 829556"/>
                  <a:gd name="connsiteX10" fmla="*/ 708029 w 841379"/>
                  <a:gd name="connsiteY10" fmla="*/ 74922 h 829556"/>
                  <a:gd name="connsiteX11" fmla="*/ 533404 w 841379"/>
                  <a:gd name="connsiteY11" fmla="*/ 170172 h 829556"/>
                  <a:gd name="connsiteX12" fmla="*/ 320679 w 841379"/>
                  <a:gd name="connsiteY12" fmla="*/ 227322 h 829556"/>
                  <a:gd name="connsiteX13" fmla="*/ 190504 w 841379"/>
                  <a:gd name="connsiteY13" fmla="*/ 252722 h 829556"/>
                  <a:gd name="connsiteX14" fmla="*/ 149229 w 841379"/>
                  <a:gd name="connsiteY14" fmla="*/ 335272 h 829556"/>
                  <a:gd name="connsiteX15" fmla="*/ 146054 w 841379"/>
                  <a:gd name="connsiteY15" fmla="*/ 462272 h 829556"/>
                  <a:gd name="connsiteX16" fmla="*/ 63504 w 841379"/>
                  <a:gd name="connsiteY16" fmla="*/ 586097 h 829556"/>
                  <a:gd name="connsiteX17" fmla="*/ 25404 w 841379"/>
                  <a:gd name="connsiteY17" fmla="*/ 640072 h 829556"/>
                  <a:gd name="connsiteX18" fmla="*/ 4 w 841379"/>
                  <a:gd name="connsiteY18" fmla="*/ 728972 h 829556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49229 w 841379"/>
                  <a:gd name="connsiteY14" fmla="*/ 30480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46054 w 841379"/>
                  <a:gd name="connsiteY15" fmla="*/ 43180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 w 841379"/>
                  <a:gd name="connsiteY0" fmla="*/ 698500 h 799084"/>
                  <a:gd name="connsiteX1" fmla="*/ 117479 w 841379"/>
                  <a:gd name="connsiteY1" fmla="*/ 796925 h 799084"/>
                  <a:gd name="connsiteX2" fmla="*/ 206379 w 841379"/>
                  <a:gd name="connsiteY2" fmla="*/ 781050 h 799084"/>
                  <a:gd name="connsiteX3" fmla="*/ 285754 w 841379"/>
                  <a:gd name="connsiteY3" fmla="*/ 736600 h 799084"/>
                  <a:gd name="connsiteX4" fmla="*/ 358779 w 841379"/>
                  <a:gd name="connsiteY4" fmla="*/ 704850 h 799084"/>
                  <a:gd name="connsiteX5" fmla="*/ 400054 w 841379"/>
                  <a:gd name="connsiteY5" fmla="*/ 660400 h 799084"/>
                  <a:gd name="connsiteX6" fmla="*/ 492129 w 841379"/>
                  <a:gd name="connsiteY6" fmla="*/ 581025 h 799084"/>
                  <a:gd name="connsiteX7" fmla="*/ 711204 w 841379"/>
                  <a:gd name="connsiteY7" fmla="*/ 514350 h 799084"/>
                  <a:gd name="connsiteX8" fmla="*/ 831854 w 841379"/>
                  <a:gd name="connsiteY8" fmla="*/ 527050 h 799084"/>
                  <a:gd name="connsiteX9" fmla="*/ 841379 w 841379"/>
                  <a:gd name="connsiteY9" fmla="*/ 0 h 799084"/>
                  <a:gd name="connsiteX10" fmla="*/ 708029 w 841379"/>
                  <a:gd name="connsiteY10" fmla="*/ 44450 h 799084"/>
                  <a:gd name="connsiteX11" fmla="*/ 533404 w 841379"/>
                  <a:gd name="connsiteY11" fmla="*/ 139700 h 799084"/>
                  <a:gd name="connsiteX12" fmla="*/ 320679 w 841379"/>
                  <a:gd name="connsiteY12" fmla="*/ 196850 h 799084"/>
                  <a:gd name="connsiteX13" fmla="*/ 190504 w 841379"/>
                  <a:gd name="connsiteY13" fmla="*/ 222250 h 799084"/>
                  <a:gd name="connsiteX14" fmla="*/ 152404 w 841379"/>
                  <a:gd name="connsiteY14" fmla="*/ 311150 h 799084"/>
                  <a:gd name="connsiteX15" fmla="*/ 130179 w 841379"/>
                  <a:gd name="connsiteY15" fmla="*/ 425450 h 799084"/>
                  <a:gd name="connsiteX16" fmla="*/ 63504 w 841379"/>
                  <a:gd name="connsiteY16" fmla="*/ 555625 h 799084"/>
                  <a:gd name="connsiteX17" fmla="*/ 25404 w 841379"/>
                  <a:gd name="connsiteY17" fmla="*/ 609600 h 799084"/>
                  <a:gd name="connsiteX18" fmla="*/ 4 w 841379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6598 w 845848"/>
                  <a:gd name="connsiteY6" fmla="*/ 5810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514350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6323 w 845848"/>
                  <a:gd name="connsiteY8" fmla="*/ 52705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194973 w 845848"/>
                  <a:gd name="connsiteY13" fmla="*/ 2222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45848"/>
                  <a:gd name="connsiteY0" fmla="*/ 698500 h 799084"/>
                  <a:gd name="connsiteX1" fmla="*/ 121948 w 845848"/>
                  <a:gd name="connsiteY1" fmla="*/ 796925 h 799084"/>
                  <a:gd name="connsiteX2" fmla="*/ 210848 w 845848"/>
                  <a:gd name="connsiteY2" fmla="*/ 781050 h 799084"/>
                  <a:gd name="connsiteX3" fmla="*/ 290223 w 845848"/>
                  <a:gd name="connsiteY3" fmla="*/ 736600 h 799084"/>
                  <a:gd name="connsiteX4" fmla="*/ 363248 w 845848"/>
                  <a:gd name="connsiteY4" fmla="*/ 704850 h 799084"/>
                  <a:gd name="connsiteX5" fmla="*/ 404523 w 845848"/>
                  <a:gd name="connsiteY5" fmla="*/ 660400 h 799084"/>
                  <a:gd name="connsiteX6" fmla="*/ 493423 w 845848"/>
                  <a:gd name="connsiteY6" fmla="*/ 530225 h 799084"/>
                  <a:gd name="connsiteX7" fmla="*/ 715673 w 845848"/>
                  <a:gd name="connsiteY7" fmla="*/ 454025 h 799084"/>
                  <a:gd name="connsiteX8" fmla="*/ 839498 w 845848"/>
                  <a:gd name="connsiteY8" fmla="*/ 444500 h 799084"/>
                  <a:gd name="connsiteX9" fmla="*/ 845848 w 845848"/>
                  <a:gd name="connsiteY9" fmla="*/ 0 h 799084"/>
                  <a:gd name="connsiteX10" fmla="*/ 712498 w 845848"/>
                  <a:gd name="connsiteY10" fmla="*/ 44450 h 799084"/>
                  <a:gd name="connsiteX11" fmla="*/ 537873 w 845848"/>
                  <a:gd name="connsiteY11" fmla="*/ 139700 h 799084"/>
                  <a:gd name="connsiteX12" fmla="*/ 325148 w 845848"/>
                  <a:gd name="connsiteY12" fmla="*/ 196850 h 799084"/>
                  <a:gd name="connsiteX13" fmla="*/ 210848 w 845848"/>
                  <a:gd name="connsiteY13" fmla="*/ 234950 h 799084"/>
                  <a:gd name="connsiteX14" fmla="*/ 156873 w 845848"/>
                  <a:gd name="connsiteY14" fmla="*/ 311150 h 799084"/>
                  <a:gd name="connsiteX15" fmla="*/ 134648 w 845848"/>
                  <a:gd name="connsiteY15" fmla="*/ 425450 h 799084"/>
                  <a:gd name="connsiteX16" fmla="*/ 67973 w 845848"/>
                  <a:gd name="connsiteY16" fmla="*/ 555625 h 799084"/>
                  <a:gd name="connsiteX17" fmla="*/ 29873 w 845848"/>
                  <a:gd name="connsiteY17" fmla="*/ 609600 h 799084"/>
                  <a:gd name="connsiteX18" fmla="*/ 4473 w 84584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712498 w 856638"/>
                  <a:gd name="connsiteY10" fmla="*/ 44450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37873 w 856638"/>
                  <a:gd name="connsiteY11" fmla="*/ 139700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25148 w 856638"/>
                  <a:gd name="connsiteY12" fmla="*/ 196850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210848 w 856638"/>
                  <a:gd name="connsiteY13" fmla="*/ 234950 h 799084"/>
                  <a:gd name="connsiteX14" fmla="*/ 156873 w 856638"/>
                  <a:gd name="connsiteY14" fmla="*/ 311150 h 799084"/>
                  <a:gd name="connsiteX15" fmla="*/ 134648 w 856638"/>
                  <a:gd name="connsiteY15" fmla="*/ 425450 h 799084"/>
                  <a:gd name="connsiteX16" fmla="*/ 67973 w 856638"/>
                  <a:gd name="connsiteY16" fmla="*/ 555625 h 799084"/>
                  <a:gd name="connsiteX17" fmla="*/ 29873 w 856638"/>
                  <a:gd name="connsiteY17" fmla="*/ 609600 h 799084"/>
                  <a:gd name="connsiteX18" fmla="*/ 4473 w 856638"/>
                  <a:gd name="connsiteY18" fmla="*/ 698500 h 799084"/>
                  <a:gd name="connsiteX0" fmla="*/ 4473 w 856638"/>
                  <a:gd name="connsiteY0" fmla="*/ 698500 h 799084"/>
                  <a:gd name="connsiteX1" fmla="*/ 121948 w 856638"/>
                  <a:gd name="connsiteY1" fmla="*/ 796925 h 799084"/>
                  <a:gd name="connsiteX2" fmla="*/ 210848 w 856638"/>
                  <a:gd name="connsiteY2" fmla="*/ 781050 h 799084"/>
                  <a:gd name="connsiteX3" fmla="*/ 290223 w 856638"/>
                  <a:gd name="connsiteY3" fmla="*/ 736600 h 799084"/>
                  <a:gd name="connsiteX4" fmla="*/ 363248 w 856638"/>
                  <a:gd name="connsiteY4" fmla="*/ 704850 h 799084"/>
                  <a:gd name="connsiteX5" fmla="*/ 404523 w 856638"/>
                  <a:gd name="connsiteY5" fmla="*/ 660400 h 799084"/>
                  <a:gd name="connsiteX6" fmla="*/ 493423 w 856638"/>
                  <a:gd name="connsiteY6" fmla="*/ 530225 h 799084"/>
                  <a:gd name="connsiteX7" fmla="*/ 715673 w 856638"/>
                  <a:gd name="connsiteY7" fmla="*/ 454025 h 799084"/>
                  <a:gd name="connsiteX8" fmla="*/ 856431 w 856638"/>
                  <a:gd name="connsiteY8" fmla="*/ 457200 h 799084"/>
                  <a:gd name="connsiteX9" fmla="*/ 845848 w 856638"/>
                  <a:gd name="connsiteY9" fmla="*/ 0 h 799084"/>
                  <a:gd name="connsiteX10" fmla="*/ 691332 w 856638"/>
                  <a:gd name="connsiteY10" fmla="*/ 91017 h 799084"/>
                  <a:gd name="connsiteX11" fmla="*/ 546340 w 856638"/>
                  <a:gd name="connsiteY11" fmla="*/ 211666 h 799084"/>
                  <a:gd name="connsiteX12" fmla="*/ 354781 w 856638"/>
                  <a:gd name="connsiteY12" fmla="*/ 340783 h 799084"/>
                  <a:gd name="connsiteX13" fmla="*/ 156873 w 856638"/>
                  <a:gd name="connsiteY13" fmla="*/ 311150 h 799084"/>
                  <a:gd name="connsiteX14" fmla="*/ 134648 w 856638"/>
                  <a:gd name="connsiteY14" fmla="*/ 425450 h 799084"/>
                  <a:gd name="connsiteX15" fmla="*/ 67973 w 856638"/>
                  <a:gd name="connsiteY15" fmla="*/ 555625 h 799084"/>
                  <a:gd name="connsiteX16" fmla="*/ 29873 w 856638"/>
                  <a:gd name="connsiteY16" fmla="*/ 609600 h 799084"/>
                  <a:gd name="connsiteX17" fmla="*/ 4473 w 856638"/>
                  <a:gd name="connsiteY17" fmla="*/ 698500 h 799084"/>
                  <a:gd name="connsiteX0" fmla="*/ 4473 w 856638"/>
                  <a:gd name="connsiteY0" fmla="*/ 698500 h 798652"/>
                  <a:gd name="connsiteX1" fmla="*/ 121948 w 856638"/>
                  <a:gd name="connsiteY1" fmla="*/ 796925 h 798652"/>
                  <a:gd name="connsiteX2" fmla="*/ 210848 w 856638"/>
                  <a:gd name="connsiteY2" fmla="*/ 781050 h 798652"/>
                  <a:gd name="connsiteX3" fmla="*/ 302923 w 856638"/>
                  <a:gd name="connsiteY3" fmla="*/ 768350 h 798652"/>
                  <a:gd name="connsiteX4" fmla="*/ 363248 w 856638"/>
                  <a:gd name="connsiteY4" fmla="*/ 704850 h 798652"/>
                  <a:gd name="connsiteX5" fmla="*/ 404523 w 856638"/>
                  <a:gd name="connsiteY5" fmla="*/ 660400 h 798652"/>
                  <a:gd name="connsiteX6" fmla="*/ 493423 w 856638"/>
                  <a:gd name="connsiteY6" fmla="*/ 530225 h 798652"/>
                  <a:gd name="connsiteX7" fmla="*/ 715673 w 856638"/>
                  <a:gd name="connsiteY7" fmla="*/ 454025 h 798652"/>
                  <a:gd name="connsiteX8" fmla="*/ 856431 w 856638"/>
                  <a:gd name="connsiteY8" fmla="*/ 457200 h 798652"/>
                  <a:gd name="connsiteX9" fmla="*/ 845848 w 856638"/>
                  <a:gd name="connsiteY9" fmla="*/ 0 h 798652"/>
                  <a:gd name="connsiteX10" fmla="*/ 691332 w 856638"/>
                  <a:gd name="connsiteY10" fmla="*/ 91017 h 798652"/>
                  <a:gd name="connsiteX11" fmla="*/ 546340 w 856638"/>
                  <a:gd name="connsiteY11" fmla="*/ 211666 h 798652"/>
                  <a:gd name="connsiteX12" fmla="*/ 354781 w 856638"/>
                  <a:gd name="connsiteY12" fmla="*/ 340783 h 798652"/>
                  <a:gd name="connsiteX13" fmla="*/ 156873 w 856638"/>
                  <a:gd name="connsiteY13" fmla="*/ 311150 h 798652"/>
                  <a:gd name="connsiteX14" fmla="*/ 134648 w 856638"/>
                  <a:gd name="connsiteY14" fmla="*/ 425450 h 798652"/>
                  <a:gd name="connsiteX15" fmla="*/ 67973 w 856638"/>
                  <a:gd name="connsiteY15" fmla="*/ 555625 h 798652"/>
                  <a:gd name="connsiteX16" fmla="*/ 29873 w 856638"/>
                  <a:gd name="connsiteY16" fmla="*/ 609600 h 798652"/>
                  <a:gd name="connsiteX17" fmla="*/ 4473 w 856638"/>
                  <a:gd name="connsiteY17" fmla="*/ 698500 h 798652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363248 w 856638"/>
                  <a:gd name="connsiteY4" fmla="*/ 704850 h 804217"/>
                  <a:gd name="connsiteX5" fmla="*/ 404523 w 856638"/>
                  <a:gd name="connsiteY5" fmla="*/ 660400 h 804217"/>
                  <a:gd name="connsiteX6" fmla="*/ 493423 w 856638"/>
                  <a:gd name="connsiteY6" fmla="*/ 530225 h 804217"/>
                  <a:gd name="connsiteX7" fmla="*/ 715673 w 856638"/>
                  <a:gd name="connsiteY7" fmla="*/ 454025 h 804217"/>
                  <a:gd name="connsiteX8" fmla="*/ 856431 w 856638"/>
                  <a:gd name="connsiteY8" fmla="*/ 457200 h 804217"/>
                  <a:gd name="connsiteX9" fmla="*/ 845848 w 856638"/>
                  <a:gd name="connsiteY9" fmla="*/ 0 h 804217"/>
                  <a:gd name="connsiteX10" fmla="*/ 691332 w 856638"/>
                  <a:gd name="connsiteY10" fmla="*/ 91017 h 804217"/>
                  <a:gd name="connsiteX11" fmla="*/ 546340 w 856638"/>
                  <a:gd name="connsiteY11" fmla="*/ 211666 h 804217"/>
                  <a:gd name="connsiteX12" fmla="*/ 354781 w 856638"/>
                  <a:gd name="connsiteY12" fmla="*/ 340783 h 804217"/>
                  <a:gd name="connsiteX13" fmla="*/ 156873 w 856638"/>
                  <a:gd name="connsiteY13" fmla="*/ 311150 h 804217"/>
                  <a:gd name="connsiteX14" fmla="*/ 134648 w 856638"/>
                  <a:gd name="connsiteY14" fmla="*/ 425450 h 804217"/>
                  <a:gd name="connsiteX15" fmla="*/ 67973 w 856638"/>
                  <a:gd name="connsiteY15" fmla="*/ 555625 h 804217"/>
                  <a:gd name="connsiteX16" fmla="*/ 29873 w 856638"/>
                  <a:gd name="connsiteY16" fmla="*/ 609600 h 804217"/>
                  <a:gd name="connsiteX17" fmla="*/ 4473 w 856638"/>
                  <a:gd name="connsiteY17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04523 w 856638"/>
                  <a:gd name="connsiteY4" fmla="*/ 660400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493423 w 856638"/>
                  <a:gd name="connsiteY5" fmla="*/ 53022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15673 w 856638"/>
                  <a:gd name="connsiteY6" fmla="*/ 454025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56873 w 856638"/>
                  <a:gd name="connsiteY12" fmla="*/ 311150 h 804217"/>
                  <a:gd name="connsiteX13" fmla="*/ 134648 w 856638"/>
                  <a:gd name="connsiteY13" fmla="*/ 425450 h 804217"/>
                  <a:gd name="connsiteX14" fmla="*/ 67973 w 856638"/>
                  <a:gd name="connsiteY14" fmla="*/ 555625 h 804217"/>
                  <a:gd name="connsiteX15" fmla="*/ 29873 w 856638"/>
                  <a:gd name="connsiteY15" fmla="*/ 609600 h 804217"/>
                  <a:gd name="connsiteX16" fmla="*/ 4473 w 856638"/>
                  <a:gd name="connsiteY16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134648 w 856638"/>
                  <a:gd name="connsiteY12" fmla="*/ 425450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67973 w 856638"/>
                  <a:gd name="connsiteY13" fmla="*/ 555625 h 804217"/>
                  <a:gd name="connsiteX14" fmla="*/ 29873 w 856638"/>
                  <a:gd name="connsiteY14" fmla="*/ 609600 h 804217"/>
                  <a:gd name="connsiteX15" fmla="*/ 4473 w 856638"/>
                  <a:gd name="connsiteY15" fmla="*/ 698500 h 804217"/>
                  <a:gd name="connsiteX0" fmla="*/ 4473 w 856638"/>
                  <a:gd name="connsiteY0" fmla="*/ 698500 h 804217"/>
                  <a:gd name="connsiteX1" fmla="*/ 121948 w 856638"/>
                  <a:gd name="connsiteY1" fmla="*/ 796925 h 804217"/>
                  <a:gd name="connsiteX2" fmla="*/ 210848 w 856638"/>
                  <a:gd name="connsiteY2" fmla="*/ 793750 h 804217"/>
                  <a:gd name="connsiteX3" fmla="*/ 302923 w 856638"/>
                  <a:gd name="connsiteY3" fmla="*/ 768350 h 804217"/>
                  <a:gd name="connsiteX4" fmla="*/ 452148 w 856638"/>
                  <a:gd name="connsiteY4" fmla="*/ 708025 h 804217"/>
                  <a:gd name="connsiteX5" fmla="*/ 601373 w 856638"/>
                  <a:gd name="connsiteY5" fmla="*/ 600075 h 804217"/>
                  <a:gd name="connsiteX6" fmla="*/ 747423 w 856638"/>
                  <a:gd name="connsiteY6" fmla="*/ 508000 h 804217"/>
                  <a:gd name="connsiteX7" fmla="*/ 856431 w 856638"/>
                  <a:gd name="connsiteY7" fmla="*/ 457200 h 804217"/>
                  <a:gd name="connsiteX8" fmla="*/ 845848 w 856638"/>
                  <a:gd name="connsiteY8" fmla="*/ 0 h 804217"/>
                  <a:gd name="connsiteX9" fmla="*/ 691332 w 856638"/>
                  <a:gd name="connsiteY9" fmla="*/ 91017 h 804217"/>
                  <a:gd name="connsiteX10" fmla="*/ 546340 w 856638"/>
                  <a:gd name="connsiteY10" fmla="*/ 211666 h 804217"/>
                  <a:gd name="connsiteX11" fmla="*/ 354781 w 856638"/>
                  <a:gd name="connsiteY11" fmla="*/ 340783 h 804217"/>
                  <a:gd name="connsiteX12" fmla="*/ 229898 w 856638"/>
                  <a:gd name="connsiteY12" fmla="*/ 473075 h 804217"/>
                  <a:gd name="connsiteX13" fmla="*/ 29873 w 856638"/>
                  <a:gd name="connsiteY13" fmla="*/ 609600 h 804217"/>
                  <a:gd name="connsiteX14" fmla="*/ 4473 w 856638"/>
                  <a:gd name="connsiteY14" fmla="*/ 698500 h 804217"/>
                  <a:gd name="connsiteX0" fmla="*/ 4269 w 856434"/>
                  <a:gd name="connsiteY0" fmla="*/ 698500 h 794941"/>
                  <a:gd name="connsiteX1" fmla="*/ 118569 w 856434"/>
                  <a:gd name="connsiteY1" fmla="*/ 781050 h 794941"/>
                  <a:gd name="connsiteX2" fmla="*/ 210644 w 856434"/>
                  <a:gd name="connsiteY2" fmla="*/ 793750 h 794941"/>
                  <a:gd name="connsiteX3" fmla="*/ 302719 w 856434"/>
                  <a:gd name="connsiteY3" fmla="*/ 768350 h 794941"/>
                  <a:gd name="connsiteX4" fmla="*/ 451944 w 856434"/>
                  <a:gd name="connsiteY4" fmla="*/ 708025 h 794941"/>
                  <a:gd name="connsiteX5" fmla="*/ 601169 w 856434"/>
                  <a:gd name="connsiteY5" fmla="*/ 600075 h 794941"/>
                  <a:gd name="connsiteX6" fmla="*/ 747219 w 856434"/>
                  <a:gd name="connsiteY6" fmla="*/ 508000 h 794941"/>
                  <a:gd name="connsiteX7" fmla="*/ 856227 w 856434"/>
                  <a:gd name="connsiteY7" fmla="*/ 457200 h 794941"/>
                  <a:gd name="connsiteX8" fmla="*/ 845644 w 856434"/>
                  <a:gd name="connsiteY8" fmla="*/ 0 h 794941"/>
                  <a:gd name="connsiteX9" fmla="*/ 691128 w 856434"/>
                  <a:gd name="connsiteY9" fmla="*/ 91017 h 794941"/>
                  <a:gd name="connsiteX10" fmla="*/ 546136 w 856434"/>
                  <a:gd name="connsiteY10" fmla="*/ 211666 h 794941"/>
                  <a:gd name="connsiteX11" fmla="*/ 354577 w 856434"/>
                  <a:gd name="connsiteY11" fmla="*/ 340783 h 794941"/>
                  <a:gd name="connsiteX12" fmla="*/ 229694 w 856434"/>
                  <a:gd name="connsiteY12" fmla="*/ 473075 h 794941"/>
                  <a:gd name="connsiteX13" fmla="*/ 29669 w 856434"/>
                  <a:gd name="connsiteY13" fmla="*/ 609600 h 794941"/>
                  <a:gd name="connsiteX14" fmla="*/ 4269 w 856434"/>
                  <a:gd name="connsiteY14" fmla="*/ 698500 h 794941"/>
                  <a:gd name="connsiteX0" fmla="*/ 4269 w 856434"/>
                  <a:gd name="connsiteY0" fmla="*/ 698500 h 794005"/>
                  <a:gd name="connsiteX1" fmla="*/ 118569 w 856434"/>
                  <a:gd name="connsiteY1" fmla="*/ 781050 h 794005"/>
                  <a:gd name="connsiteX2" fmla="*/ 210644 w 856434"/>
                  <a:gd name="connsiteY2" fmla="*/ 793750 h 794005"/>
                  <a:gd name="connsiteX3" fmla="*/ 302719 w 856434"/>
                  <a:gd name="connsiteY3" fmla="*/ 768350 h 794005"/>
                  <a:gd name="connsiteX4" fmla="*/ 451944 w 856434"/>
                  <a:gd name="connsiteY4" fmla="*/ 708025 h 794005"/>
                  <a:gd name="connsiteX5" fmla="*/ 601169 w 856434"/>
                  <a:gd name="connsiteY5" fmla="*/ 600075 h 794005"/>
                  <a:gd name="connsiteX6" fmla="*/ 747219 w 856434"/>
                  <a:gd name="connsiteY6" fmla="*/ 508000 h 794005"/>
                  <a:gd name="connsiteX7" fmla="*/ 856227 w 856434"/>
                  <a:gd name="connsiteY7" fmla="*/ 457200 h 794005"/>
                  <a:gd name="connsiteX8" fmla="*/ 845644 w 856434"/>
                  <a:gd name="connsiteY8" fmla="*/ 0 h 794005"/>
                  <a:gd name="connsiteX9" fmla="*/ 691128 w 856434"/>
                  <a:gd name="connsiteY9" fmla="*/ 91017 h 794005"/>
                  <a:gd name="connsiteX10" fmla="*/ 546136 w 856434"/>
                  <a:gd name="connsiteY10" fmla="*/ 211666 h 794005"/>
                  <a:gd name="connsiteX11" fmla="*/ 354577 w 856434"/>
                  <a:gd name="connsiteY11" fmla="*/ 340783 h 794005"/>
                  <a:gd name="connsiteX12" fmla="*/ 229694 w 856434"/>
                  <a:gd name="connsiteY12" fmla="*/ 473075 h 794005"/>
                  <a:gd name="connsiteX13" fmla="*/ 29669 w 856434"/>
                  <a:gd name="connsiteY13" fmla="*/ 609600 h 794005"/>
                  <a:gd name="connsiteX14" fmla="*/ 4269 w 856434"/>
                  <a:gd name="connsiteY14" fmla="*/ 698500 h 794005"/>
                  <a:gd name="connsiteX0" fmla="*/ 3069 w 855234"/>
                  <a:gd name="connsiteY0" fmla="*/ 698500 h 794230"/>
                  <a:gd name="connsiteX1" fmla="*/ 98319 w 855234"/>
                  <a:gd name="connsiteY1" fmla="*/ 784225 h 794230"/>
                  <a:gd name="connsiteX2" fmla="*/ 209444 w 855234"/>
                  <a:gd name="connsiteY2" fmla="*/ 793750 h 794230"/>
                  <a:gd name="connsiteX3" fmla="*/ 301519 w 855234"/>
                  <a:gd name="connsiteY3" fmla="*/ 768350 h 794230"/>
                  <a:gd name="connsiteX4" fmla="*/ 450744 w 855234"/>
                  <a:gd name="connsiteY4" fmla="*/ 708025 h 794230"/>
                  <a:gd name="connsiteX5" fmla="*/ 599969 w 855234"/>
                  <a:gd name="connsiteY5" fmla="*/ 600075 h 794230"/>
                  <a:gd name="connsiteX6" fmla="*/ 746019 w 855234"/>
                  <a:gd name="connsiteY6" fmla="*/ 508000 h 794230"/>
                  <a:gd name="connsiteX7" fmla="*/ 855027 w 855234"/>
                  <a:gd name="connsiteY7" fmla="*/ 457200 h 794230"/>
                  <a:gd name="connsiteX8" fmla="*/ 844444 w 855234"/>
                  <a:gd name="connsiteY8" fmla="*/ 0 h 794230"/>
                  <a:gd name="connsiteX9" fmla="*/ 689928 w 855234"/>
                  <a:gd name="connsiteY9" fmla="*/ 91017 h 794230"/>
                  <a:gd name="connsiteX10" fmla="*/ 544936 w 855234"/>
                  <a:gd name="connsiteY10" fmla="*/ 211666 h 794230"/>
                  <a:gd name="connsiteX11" fmla="*/ 353377 w 855234"/>
                  <a:gd name="connsiteY11" fmla="*/ 340783 h 794230"/>
                  <a:gd name="connsiteX12" fmla="*/ 228494 w 855234"/>
                  <a:gd name="connsiteY12" fmla="*/ 473075 h 794230"/>
                  <a:gd name="connsiteX13" fmla="*/ 28469 w 855234"/>
                  <a:gd name="connsiteY13" fmla="*/ 609600 h 794230"/>
                  <a:gd name="connsiteX14" fmla="*/ 3069 w 855234"/>
                  <a:gd name="connsiteY14" fmla="*/ 698500 h 794230"/>
                  <a:gd name="connsiteX0" fmla="*/ 3069 w 855234"/>
                  <a:gd name="connsiteY0" fmla="*/ 698500 h 795297"/>
                  <a:gd name="connsiteX1" fmla="*/ 98319 w 855234"/>
                  <a:gd name="connsiteY1" fmla="*/ 790575 h 795297"/>
                  <a:gd name="connsiteX2" fmla="*/ 209444 w 855234"/>
                  <a:gd name="connsiteY2" fmla="*/ 793750 h 795297"/>
                  <a:gd name="connsiteX3" fmla="*/ 301519 w 855234"/>
                  <a:gd name="connsiteY3" fmla="*/ 768350 h 795297"/>
                  <a:gd name="connsiteX4" fmla="*/ 450744 w 855234"/>
                  <a:gd name="connsiteY4" fmla="*/ 708025 h 795297"/>
                  <a:gd name="connsiteX5" fmla="*/ 599969 w 855234"/>
                  <a:gd name="connsiteY5" fmla="*/ 600075 h 795297"/>
                  <a:gd name="connsiteX6" fmla="*/ 746019 w 855234"/>
                  <a:gd name="connsiteY6" fmla="*/ 508000 h 795297"/>
                  <a:gd name="connsiteX7" fmla="*/ 855027 w 855234"/>
                  <a:gd name="connsiteY7" fmla="*/ 457200 h 795297"/>
                  <a:gd name="connsiteX8" fmla="*/ 844444 w 855234"/>
                  <a:gd name="connsiteY8" fmla="*/ 0 h 795297"/>
                  <a:gd name="connsiteX9" fmla="*/ 689928 w 855234"/>
                  <a:gd name="connsiteY9" fmla="*/ 91017 h 795297"/>
                  <a:gd name="connsiteX10" fmla="*/ 544936 w 855234"/>
                  <a:gd name="connsiteY10" fmla="*/ 211666 h 795297"/>
                  <a:gd name="connsiteX11" fmla="*/ 353377 w 855234"/>
                  <a:gd name="connsiteY11" fmla="*/ 340783 h 795297"/>
                  <a:gd name="connsiteX12" fmla="*/ 228494 w 855234"/>
                  <a:gd name="connsiteY12" fmla="*/ 473075 h 795297"/>
                  <a:gd name="connsiteX13" fmla="*/ 28469 w 855234"/>
                  <a:gd name="connsiteY13" fmla="*/ 609600 h 795297"/>
                  <a:gd name="connsiteX14" fmla="*/ 3069 w 855234"/>
                  <a:gd name="connsiteY14" fmla="*/ 698500 h 795297"/>
                  <a:gd name="connsiteX0" fmla="*/ 3069 w 855234"/>
                  <a:gd name="connsiteY0" fmla="*/ 698500 h 796787"/>
                  <a:gd name="connsiteX1" fmla="*/ 98319 w 855234"/>
                  <a:gd name="connsiteY1" fmla="*/ 790575 h 796787"/>
                  <a:gd name="connsiteX2" fmla="*/ 203854 w 855234"/>
                  <a:gd name="connsiteY2" fmla="*/ 786216 h 796787"/>
                  <a:gd name="connsiteX3" fmla="*/ 301519 w 855234"/>
                  <a:gd name="connsiteY3" fmla="*/ 768350 h 796787"/>
                  <a:gd name="connsiteX4" fmla="*/ 450744 w 855234"/>
                  <a:gd name="connsiteY4" fmla="*/ 708025 h 796787"/>
                  <a:gd name="connsiteX5" fmla="*/ 599969 w 855234"/>
                  <a:gd name="connsiteY5" fmla="*/ 600075 h 796787"/>
                  <a:gd name="connsiteX6" fmla="*/ 746019 w 855234"/>
                  <a:gd name="connsiteY6" fmla="*/ 508000 h 796787"/>
                  <a:gd name="connsiteX7" fmla="*/ 855027 w 855234"/>
                  <a:gd name="connsiteY7" fmla="*/ 457200 h 796787"/>
                  <a:gd name="connsiteX8" fmla="*/ 844444 w 855234"/>
                  <a:gd name="connsiteY8" fmla="*/ 0 h 796787"/>
                  <a:gd name="connsiteX9" fmla="*/ 689928 w 855234"/>
                  <a:gd name="connsiteY9" fmla="*/ 91017 h 796787"/>
                  <a:gd name="connsiteX10" fmla="*/ 544936 w 855234"/>
                  <a:gd name="connsiteY10" fmla="*/ 211666 h 796787"/>
                  <a:gd name="connsiteX11" fmla="*/ 353377 w 855234"/>
                  <a:gd name="connsiteY11" fmla="*/ 340783 h 796787"/>
                  <a:gd name="connsiteX12" fmla="*/ 228494 w 855234"/>
                  <a:gd name="connsiteY12" fmla="*/ 473075 h 796787"/>
                  <a:gd name="connsiteX13" fmla="*/ 28469 w 855234"/>
                  <a:gd name="connsiteY13" fmla="*/ 609600 h 796787"/>
                  <a:gd name="connsiteX14" fmla="*/ 3069 w 855234"/>
                  <a:gd name="connsiteY14" fmla="*/ 698500 h 796787"/>
                  <a:gd name="connsiteX0" fmla="*/ 3069 w 855234"/>
                  <a:gd name="connsiteY0" fmla="*/ 698500 h 799105"/>
                  <a:gd name="connsiteX1" fmla="*/ 98319 w 855234"/>
                  <a:gd name="connsiteY1" fmla="*/ 790575 h 799105"/>
                  <a:gd name="connsiteX2" fmla="*/ 192188 w 855234"/>
                  <a:gd name="connsiteY2" fmla="*/ 792535 h 799105"/>
                  <a:gd name="connsiteX3" fmla="*/ 301519 w 855234"/>
                  <a:gd name="connsiteY3" fmla="*/ 768350 h 799105"/>
                  <a:gd name="connsiteX4" fmla="*/ 450744 w 855234"/>
                  <a:gd name="connsiteY4" fmla="*/ 708025 h 799105"/>
                  <a:gd name="connsiteX5" fmla="*/ 599969 w 855234"/>
                  <a:gd name="connsiteY5" fmla="*/ 600075 h 799105"/>
                  <a:gd name="connsiteX6" fmla="*/ 746019 w 855234"/>
                  <a:gd name="connsiteY6" fmla="*/ 508000 h 799105"/>
                  <a:gd name="connsiteX7" fmla="*/ 855027 w 855234"/>
                  <a:gd name="connsiteY7" fmla="*/ 457200 h 799105"/>
                  <a:gd name="connsiteX8" fmla="*/ 844444 w 855234"/>
                  <a:gd name="connsiteY8" fmla="*/ 0 h 799105"/>
                  <a:gd name="connsiteX9" fmla="*/ 689928 w 855234"/>
                  <a:gd name="connsiteY9" fmla="*/ 91017 h 799105"/>
                  <a:gd name="connsiteX10" fmla="*/ 544936 w 855234"/>
                  <a:gd name="connsiteY10" fmla="*/ 211666 h 799105"/>
                  <a:gd name="connsiteX11" fmla="*/ 353377 w 855234"/>
                  <a:gd name="connsiteY11" fmla="*/ 340783 h 799105"/>
                  <a:gd name="connsiteX12" fmla="*/ 228494 w 855234"/>
                  <a:gd name="connsiteY12" fmla="*/ 473075 h 799105"/>
                  <a:gd name="connsiteX13" fmla="*/ 28469 w 855234"/>
                  <a:gd name="connsiteY13" fmla="*/ 609600 h 799105"/>
                  <a:gd name="connsiteX14" fmla="*/ 3069 w 855234"/>
                  <a:gd name="connsiteY14" fmla="*/ 698500 h 799105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50744 w 855234"/>
                  <a:gd name="connsiteY4" fmla="*/ 708025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798174"/>
                  <a:gd name="connsiteX1" fmla="*/ 98319 w 855234"/>
                  <a:gd name="connsiteY1" fmla="*/ 790575 h 798174"/>
                  <a:gd name="connsiteX2" fmla="*/ 192188 w 855234"/>
                  <a:gd name="connsiteY2" fmla="*/ 792535 h 798174"/>
                  <a:gd name="connsiteX3" fmla="*/ 301519 w 855234"/>
                  <a:gd name="connsiteY3" fmla="*/ 768350 h 798174"/>
                  <a:gd name="connsiteX4" fmla="*/ 481125 w 855234"/>
                  <a:gd name="connsiteY4" fmla="*/ 711184 h 798174"/>
                  <a:gd name="connsiteX5" fmla="*/ 599969 w 855234"/>
                  <a:gd name="connsiteY5" fmla="*/ 600075 h 798174"/>
                  <a:gd name="connsiteX6" fmla="*/ 746019 w 855234"/>
                  <a:gd name="connsiteY6" fmla="*/ 508000 h 798174"/>
                  <a:gd name="connsiteX7" fmla="*/ 855027 w 855234"/>
                  <a:gd name="connsiteY7" fmla="*/ 457200 h 798174"/>
                  <a:gd name="connsiteX8" fmla="*/ 844444 w 855234"/>
                  <a:gd name="connsiteY8" fmla="*/ 0 h 798174"/>
                  <a:gd name="connsiteX9" fmla="*/ 689928 w 855234"/>
                  <a:gd name="connsiteY9" fmla="*/ 91017 h 798174"/>
                  <a:gd name="connsiteX10" fmla="*/ 544936 w 855234"/>
                  <a:gd name="connsiteY10" fmla="*/ 211666 h 798174"/>
                  <a:gd name="connsiteX11" fmla="*/ 353377 w 855234"/>
                  <a:gd name="connsiteY11" fmla="*/ 340783 h 798174"/>
                  <a:gd name="connsiteX12" fmla="*/ 228494 w 855234"/>
                  <a:gd name="connsiteY12" fmla="*/ 473075 h 798174"/>
                  <a:gd name="connsiteX13" fmla="*/ 28469 w 855234"/>
                  <a:gd name="connsiteY13" fmla="*/ 609600 h 798174"/>
                  <a:gd name="connsiteX14" fmla="*/ 3069 w 855234"/>
                  <a:gd name="connsiteY14" fmla="*/ 698500 h 798174"/>
                  <a:gd name="connsiteX0" fmla="*/ 3069 w 855234"/>
                  <a:gd name="connsiteY0" fmla="*/ 698500 h 801620"/>
                  <a:gd name="connsiteX1" fmla="*/ 98319 w 855234"/>
                  <a:gd name="connsiteY1" fmla="*/ 790575 h 801620"/>
                  <a:gd name="connsiteX2" fmla="*/ 192188 w 855234"/>
                  <a:gd name="connsiteY2" fmla="*/ 792535 h 801620"/>
                  <a:gd name="connsiteX3" fmla="*/ 481125 w 855234"/>
                  <a:gd name="connsiteY3" fmla="*/ 711184 h 801620"/>
                  <a:gd name="connsiteX4" fmla="*/ 599969 w 855234"/>
                  <a:gd name="connsiteY4" fmla="*/ 600075 h 801620"/>
                  <a:gd name="connsiteX5" fmla="*/ 746019 w 855234"/>
                  <a:gd name="connsiteY5" fmla="*/ 508000 h 801620"/>
                  <a:gd name="connsiteX6" fmla="*/ 855027 w 855234"/>
                  <a:gd name="connsiteY6" fmla="*/ 457200 h 801620"/>
                  <a:gd name="connsiteX7" fmla="*/ 844444 w 855234"/>
                  <a:gd name="connsiteY7" fmla="*/ 0 h 801620"/>
                  <a:gd name="connsiteX8" fmla="*/ 689928 w 855234"/>
                  <a:gd name="connsiteY8" fmla="*/ 91017 h 801620"/>
                  <a:gd name="connsiteX9" fmla="*/ 544936 w 855234"/>
                  <a:gd name="connsiteY9" fmla="*/ 211666 h 801620"/>
                  <a:gd name="connsiteX10" fmla="*/ 353377 w 855234"/>
                  <a:gd name="connsiteY10" fmla="*/ 340783 h 801620"/>
                  <a:gd name="connsiteX11" fmla="*/ 228494 w 855234"/>
                  <a:gd name="connsiteY11" fmla="*/ 473075 h 801620"/>
                  <a:gd name="connsiteX12" fmla="*/ 28469 w 855234"/>
                  <a:gd name="connsiteY12" fmla="*/ 609600 h 801620"/>
                  <a:gd name="connsiteX13" fmla="*/ 3069 w 855234"/>
                  <a:gd name="connsiteY13" fmla="*/ 698500 h 801620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599969 w 855234"/>
                  <a:gd name="connsiteY4" fmla="*/ 600075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46019 w 855234"/>
                  <a:gd name="connsiteY5" fmla="*/ 508000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234"/>
                  <a:gd name="connsiteY0" fmla="*/ 698500 h 798617"/>
                  <a:gd name="connsiteX1" fmla="*/ 98319 w 855234"/>
                  <a:gd name="connsiteY1" fmla="*/ 790575 h 798617"/>
                  <a:gd name="connsiteX2" fmla="*/ 192188 w 855234"/>
                  <a:gd name="connsiteY2" fmla="*/ 792535 h 798617"/>
                  <a:gd name="connsiteX3" fmla="*/ 481125 w 855234"/>
                  <a:gd name="connsiteY3" fmla="*/ 711184 h 798617"/>
                  <a:gd name="connsiteX4" fmla="*/ 624881 w 855234"/>
                  <a:gd name="connsiteY4" fmla="*/ 608460 h 798617"/>
                  <a:gd name="connsiteX5" fmla="*/ 773726 w 855234"/>
                  <a:gd name="connsiteY5" fmla="*/ 520151 h 798617"/>
                  <a:gd name="connsiteX6" fmla="*/ 855027 w 855234"/>
                  <a:gd name="connsiteY6" fmla="*/ 457200 h 798617"/>
                  <a:gd name="connsiteX7" fmla="*/ 844444 w 855234"/>
                  <a:gd name="connsiteY7" fmla="*/ 0 h 798617"/>
                  <a:gd name="connsiteX8" fmla="*/ 689928 w 855234"/>
                  <a:gd name="connsiteY8" fmla="*/ 91017 h 798617"/>
                  <a:gd name="connsiteX9" fmla="*/ 544936 w 855234"/>
                  <a:gd name="connsiteY9" fmla="*/ 211666 h 798617"/>
                  <a:gd name="connsiteX10" fmla="*/ 353377 w 855234"/>
                  <a:gd name="connsiteY10" fmla="*/ 340783 h 798617"/>
                  <a:gd name="connsiteX11" fmla="*/ 228494 w 855234"/>
                  <a:gd name="connsiteY11" fmla="*/ 473075 h 798617"/>
                  <a:gd name="connsiteX12" fmla="*/ 28469 w 855234"/>
                  <a:gd name="connsiteY12" fmla="*/ 609600 h 798617"/>
                  <a:gd name="connsiteX13" fmla="*/ 3069 w 855234"/>
                  <a:gd name="connsiteY13" fmla="*/ 698500 h 798617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689928 w 855132"/>
                  <a:gd name="connsiteY8" fmla="*/ 11542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44936 w 855132"/>
                  <a:gd name="connsiteY9" fmla="*/ 132191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53377 w 855132"/>
                  <a:gd name="connsiteY10" fmla="*/ 26130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3069 w 855132"/>
                  <a:gd name="connsiteY0" fmla="*/ 619025 h 719142"/>
                  <a:gd name="connsiteX1" fmla="*/ 98319 w 855132"/>
                  <a:gd name="connsiteY1" fmla="*/ 711100 h 719142"/>
                  <a:gd name="connsiteX2" fmla="*/ 192188 w 855132"/>
                  <a:gd name="connsiteY2" fmla="*/ 713060 h 719142"/>
                  <a:gd name="connsiteX3" fmla="*/ 481125 w 855132"/>
                  <a:gd name="connsiteY3" fmla="*/ 631709 h 719142"/>
                  <a:gd name="connsiteX4" fmla="*/ 624881 w 855132"/>
                  <a:gd name="connsiteY4" fmla="*/ 528985 h 719142"/>
                  <a:gd name="connsiteX5" fmla="*/ 773726 w 855132"/>
                  <a:gd name="connsiteY5" fmla="*/ 440676 h 719142"/>
                  <a:gd name="connsiteX6" fmla="*/ 855027 w 855132"/>
                  <a:gd name="connsiteY6" fmla="*/ 377725 h 719142"/>
                  <a:gd name="connsiteX7" fmla="*/ 828648 w 855132"/>
                  <a:gd name="connsiteY7" fmla="*/ 0 h 719142"/>
                  <a:gd name="connsiteX8" fmla="*/ 702324 w 855132"/>
                  <a:gd name="connsiteY8" fmla="*/ 45567 h 719142"/>
                  <a:gd name="connsiteX9" fmla="*/ 564743 w 855132"/>
                  <a:gd name="connsiteY9" fmla="*/ 147867 h 719142"/>
                  <a:gd name="connsiteX10" fmla="*/ 365164 w 855132"/>
                  <a:gd name="connsiteY10" fmla="*/ 267748 h 719142"/>
                  <a:gd name="connsiteX11" fmla="*/ 228494 w 855132"/>
                  <a:gd name="connsiteY11" fmla="*/ 393600 h 719142"/>
                  <a:gd name="connsiteX12" fmla="*/ 28469 w 855132"/>
                  <a:gd name="connsiteY12" fmla="*/ 530125 h 719142"/>
                  <a:gd name="connsiteX13" fmla="*/ 3069 w 855132"/>
                  <a:gd name="connsiteY13" fmla="*/ 619025 h 719142"/>
                  <a:gd name="connsiteX0" fmla="*/ 828648 w 895774"/>
                  <a:gd name="connsiteY0" fmla="*/ 0 h 719142"/>
                  <a:gd name="connsiteX1" fmla="*/ 702324 w 895774"/>
                  <a:gd name="connsiteY1" fmla="*/ 45567 h 719142"/>
                  <a:gd name="connsiteX2" fmla="*/ 564743 w 895774"/>
                  <a:gd name="connsiteY2" fmla="*/ 147867 h 719142"/>
                  <a:gd name="connsiteX3" fmla="*/ 365164 w 895774"/>
                  <a:gd name="connsiteY3" fmla="*/ 267748 h 719142"/>
                  <a:gd name="connsiteX4" fmla="*/ 228494 w 895774"/>
                  <a:gd name="connsiteY4" fmla="*/ 393600 h 719142"/>
                  <a:gd name="connsiteX5" fmla="*/ 28469 w 895774"/>
                  <a:gd name="connsiteY5" fmla="*/ 530125 h 719142"/>
                  <a:gd name="connsiteX6" fmla="*/ 3069 w 895774"/>
                  <a:gd name="connsiteY6" fmla="*/ 619025 h 719142"/>
                  <a:gd name="connsiteX7" fmla="*/ 98319 w 895774"/>
                  <a:gd name="connsiteY7" fmla="*/ 711100 h 719142"/>
                  <a:gd name="connsiteX8" fmla="*/ 192188 w 895774"/>
                  <a:gd name="connsiteY8" fmla="*/ 713060 h 719142"/>
                  <a:gd name="connsiteX9" fmla="*/ 481125 w 895774"/>
                  <a:gd name="connsiteY9" fmla="*/ 631709 h 719142"/>
                  <a:gd name="connsiteX10" fmla="*/ 624881 w 895774"/>
                  <a:gd name="connsiteY10" fmla="*/ 528985 h 719142"/>
                  <a:gd name="connsiteX11" fmla="*/ 773726 w 895774"/>
                  <a:gd name="connsiteY11" fmla="*/ 440676 h 719142"/>
                  <a:gd name="connsiteX12" fmla="*/ 895774 w 895774"/>
                  <a:gd name="connsiteY12" fmla="*/ 418472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24 w 900552"/>
                  <a:gd name="connsiteY1" fmla="*/ 45567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  <a:gd name="connsiteX0" fmla="*/ 828648 w 900552"/>
                  <a:gd name="connsiteY0" fmla="*/ 0 h 719142"/>
                  <a:gd name="connsiteX1" fmla="*/ 702353 w 900552"/>
                  <a:gd name="connsiteY1" fmla="*/ 52781 h 719142"/>
                  <a:gd name="connsiteX2" fmla="*/ 564743 w 900552"/>
                  <a:gd name="connsiteY2" fmla="*/ 147867 h 719142"/>
                  <a:gd name="connsiteX3" fmla="*/ 365164 w 900552"/>
                  <a:gd name="connsiteY3" fmla="*/ 267748 h 719142"/>
                  <a:gd name="connsiteX4" fmla="*/ 228494 w 900552"/>
                  <a:gd name="connsiteY4" fmla="*/ 393600 h 719142"/>
                  <a:gd name="connsiteX5" fmla="*/ 28469 w 900552"/>
                  <a:gd name="connsiteY5" fmla="*/ 530125 h 719142"/>
                  <a:gd name="connsiteX6" fmla="*/ 3069 w 900552"/>
                  <a:gd name="connsiteY6" fmla="*/ 619025 h 719142"/>
                  <a:gd name="connsiteX7" fmla="*/ 98319 w 900552"/>
                  <a:gd name="connsiteY7" fmla="*/ 711100 h 719142"/>
                  <a:gd name="connsiteX8" fmla="*/ 192188 w 900552"/>
                  <a:gd name="connsiteY8" fmla="*/ 713060 h 719142"/>
                  <a:gd name="connsiteX9" fmla="*/ 481125 w 900552"/>
                  <a:gd name="connsiteY9" fmla="*/ 631709 h 719142"/>
                  <a:gd name="connsiteX10" fmla="*/ 624881 w 900552"/>
                  <a:gd name="connsiteY10" fmla="*/ 528985 h 719142"/>
                  <a:gd name="connsiteX11" fmla="*/ 773726 w 900552"/>
                  <a:gd name="connsiteY11" fmla="*/ 440676 h 719142"/>
                  <a:gd name="connsiteX12" fmla="*/ 900552 w 900552"/>
                  <a:gd name="connsiteY12" fmla="*/ 364068 h 719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0552" h="719142">
                    <a:moveTo>
                      <a:pt x="828648" y="0"/>
                    </a:moveTo>
                    <a:cubicBezTo>
                      <a:pt x="773086" y="17992"/>
                      <a:pt x="746337" y="28137"/>
                      <a:pt x="702353" y="52781"/>
                    </a:cubicBezTo>
                    <a:cubicBezTo>
                      <a:pt x="658369" y="77425"/>
                      <a:pt x="620941" y="112039"/>
                      <a:pt x="564743" y="147867"/>
                    </a:cubicBezTo>
                    <a:cubicBezTo>
                      <a:pt x="508545" y="183695"/>
                      <a:pt x="421205" y="226793"/>
                      <a:pt x="365164" y="267748"/>
                    </a:cubicBezTo>
                    <a:cubicBezTo>
                      <a:pt x="309123" y="308703"/>
                      <a:pt x="284610" y="349871"/>
                      <a:pt x="228494" y="393600"/>
                    </a:cubicBezTo>
                    <a:cubicBezTo>
                      <a:pt x="172378" y="437329"/>
                      <a:pt x="66040" y="492554"/>
                      <a:pt x="28469" y="530125"/>
                    </a:cubicBezTo>
                    <a:cubicBezTo>
                      <a:pt x="15769" y="548117"/>
                      <a:pt x="-8573" y="588863"/>
                      <a:pt x="3069" y="619025"/>
                    </a:cubicBezTo>
                    <a:cubicBezTo>
                      <a:pt x="14711" y="649187"/>
                      <a:pt x="54404" y="697616"/>
                      <a:pt x="98319" y="711100"/>
                    </a:cubicBezTo>
                    <a:cubicBezTo>
                      <a:pt x="142234" y="724584"/>
                      <a:pt x="150382" y="718150"/>
                      <a:pt x="192188" y="713060"/>
                    </a:cubicBezTo>
                    <a:cubicBezTo>
                      <a:pt x="233994" y="707970"/>
                      <a:pt x="413162" y="663786"/>
                      <a:pt x="481125" y="631709"/>
                    </a:cubicBezTo>
                    <a:cubicBezTo>
                      <a:pt x="521342" y="608426"/>
                      <a:pt x="594189" y="577668"/>
                      <a:pt x="624881" y="528985"/>
                    </a:cubicBezTo>
                    <a:cubicBezTo>
                      <a:pt x="707431" y="500410"/>
                      <a:pt x="727781" y="468162"/>
                      <a:pt x="773726" y="440676"/>
                    </a:cubicBezTo>
                    <a:cubicBezTo>
                      <a:pt x="819671" y="413190"/>
                      <a:pt x="844637" y="403930"/>
                      <a:pt x="900552" y="364068"/>
                    </a:cubicBezTo>
                  </a:path>
                </a:pathLst>
              </a:custGeom>
              <a:solidFill>
                <a:srgbClr val="F0DEBC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reeform 63"/>
              <p:cNvSpPr/>
              <p:nvPr/>
            </p:nvSpPr>
            <p:spPr>
              <a:xfrm rot="600550">
                <a:off x="6439136" y="4648210"/>
                <a:ext cx="131533" cy="416470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88900 w 121087"/>
                  <a:gd name="connsiteY0" fmla="*/ 282575 h 282575"/>
                  <a:gd name="connsiteX1" fmla="*/ 120650 w 121087"/>
                  <a:gd name="connsiteY1" fmla="*/ 193675 h 282575"/>
                  <a:gd name="connsiteX2" fmla="*/ 66675 w 121087"/>
                  <a:gd name="connsiteY2" fmla="*/ 50800 h 282575"/>
                  <a:gd name="connsiteX3" fmla="*/ 0 w 121087"/>
                  <a:gd name="connsiteY3" fmla="*/ 0 h 282575"/>
                  <a:gd name="connsiteX0" fmla="*/ 88900 w 111842"/>
                  <a:gd name="connsiteY0" fmla="*/ 282575 h 282575"/>
                  <a:gd name="connsiteX1" fmla="*/ 111125 w 111842"/>
                  <a:gd name="connsiteY1" fmla="*/ 171450 h 282575"/>
                  <a:gd name="connsiteX2" fmla="*/ 66675 w 111842"/>
                  <a:gd name="connsiteY2" fmla="*/ 50800 h 282575"/>
                  <a:gd name="connsiteX3" fmla="*/ 0 w 111842"/>
                  <a:gd name="connsiteY3" fmla="*/ 0 h 282575"/>
                  <a:gd name="connsiteX0" fmla="*/ 22225 w 45167"/>
                  <a:gd name="connsiteY0" fmla="*/ 231775 h 231775"/>
                  <a:gd name="connsiteX1" fmla="*/ 44450 w 45167"/>
                  <a:gd name="connsiteY1" fmla="*/ 120650 h 231775"/>
                  <a:gd name="connsiteX2" fmla="*/ 0 w 45167"/>
                  <a:gd name="connsiteY2" fmla="*/ 0 h 231775"/>
                  <a:gd name="connsiteX0" fmla="*/ 57150 w 82143"/>
                  <a:gd name="connsiteY0" fmla="*/ 206375 h 206375"/>
                  <a:gd name="connsiteX1" fmla="*/ 79375 w 82143"/>
                  <a:gd name="connsiteY1" fmla="*/ 95250 h 206375"/>
                  <a:gd name="connsiteX2" fmla="*/ 0 w 82143"/>
                  <a:gd name="connsiteY2" fmla="*/ 0 h 206375"/>
                  <a:gd name="connsiteX0" fmla="*/ 57150 w 65179"/>
                  <a:gd name="connsiteY0" fmla="*/ 206375 h 206375"/>
                  <a:gd name="connsiteX1" fmla="*/ 53975 w 65179"/>
                  <a:gd name="connsiteY1" fmla="*/ 111125 h 206375"/>
                  <a:gd name="connsiteX2" fmla="*/ 0 w 65179"/>
                  <a:gd name="connsiteY2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5179" h="206375">
                    <a:moveTo>
                      <a:pt x="57150" y="206375"/>
                    </a:moveTo>
                    <a:cubicBezTo>
                      <a:pt x="71967" y="160867"/>
                      <a:pt x="63500" y="145521"/>
                      <a:pt x="53975" y="111125"/>
                    </a:cubicBezTo>
                    <a:cubicBezTo>
                      <a:pt x="44450" y="76729"/>
                      <a:pt x="18521" y="28575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Freeform 64"/>
              <p:cNvSpPr/>
              <p:nvPr/>
            </p:nvSpPr>
            <p:spPr>
              <a:xfrm rot="600550">
                <a:off x="6201537" y="5072298"/>
                <a:ext cx="19377" cy="153773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38100 w 56258"/>
                  <a:gd name="connsiteY0" fmla="*/ 279400 h 279400"/>
                  <a:gd name="connsiteX1" fmla="*/ 53975 w 56258"/>
                  <a:gd name="connsiteY1" fmla="*/ 142875 h 279400"/>
                  <a:gd name="connsiteX2" fmla="*/ 0 w 56258"/>
                  <a:gd name="connsiteY2" fmla="*/ 0 h 279400"/>
                  <a:gd name="connsiteX0" fmla="*/ 0 w 18158"/>
                  <a:gd name="connsiteY0" fmla="*/ 136525 h 136525"/>
                  <a:gd name="connsiteX1" fmla="*/ 15875 w 18158"/>
                  <a:gd name="connsiteY1" fmla="*/ 0 h 136525"/>
                  <a:gd name="connsiteX0" fmla="*/ 57150 w 59321"/>
                  <a:gd name="connsiteY0" fmla="*/ 7762 h 95235"/>
                  <a:gd name="connsiteX1" fmla="*/ 0 w 59321"/>
                  <a:gd name="connsiteY1" fmla="*/ 87137 h 95235"/>
                  <a:gd name="connsiteX0" fmla="*/ 0 w 29779"/>
                  <a:gd name="connsiteY0" fmla="*/ 101600 h 101600"/>
                  <a:gd name="connsiteX1" fmla="*/ 28575 w 29779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9936"/>
                  <a:gd name="connsiteY0" fmla="*/ 101600 h 101600"/>
                  <a:gd name="connsiteX1" fmla="*/ 28575 w 29936"/>
                  <a:gd name="connsiteY1" fmla="*/ 0 h 101600"/>
                  <a:gd name="connsiteX0" fmla="*/ 0 w 21288"/>
                  <a:gd name="connsiteY0" fmla="*/ 92075 h 92075"/>
                  <a:gd name="connsiteX1" fmla="*/ 19050 w 21288"/>
                  <a:gd name="connsiteY1" fmla="*/ 0 h 92075"/>
                  <a:gd name="connsiteX0" fmla="*/ 0 w 9602"/>
                  <a:gd name="connsiteY0" fmla="*/ 76200 h 76200"/>
                  <a:gd name="connsiteX1" fmla="*/ 0 w 9602"/>
                  <a:gd name="connsiteY1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02" h="76200">
                    <a:moveTo>
                      <a:pt x="0" y="76200"/>
                    </a:moveTo>
                    <a:cubicBezTo>
                      <a:pt x="17992" y="49742"/>
                      <a:pt x="6350" y="30692"/>
                      <a:pt x="0" y="0"/>
                    </a:cubicBez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Freeform 65"/>
              <p:cNvSpPr/>
              <p:nvPr/>
            </p:nvSpPr>
            <p:spPr>
              <a:xfrm rot="600550">
                <a:off x="5301647" y="4691784"/>
                <a:ext cx="362988" cy="244687"/>
              </a:xfrm>
              <a:custGeom>
                <a:avLst/>
                <a:gdLst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0 w 165100"/>
                  <a:gd name="connsiteY0" fmla="*/ 231775 h 231775"/>
                  <a:gd name="connsiteX1" fmla="*/ 127000 w 165100"/>
                  <a:gd name="connsiteY1" fmla="*/ 133350 h 231775"/>
                  <a:gd name="connsiteX2" fmla="*/ 165100 w 165100"/>
                  <a:gd name="connsiteY2" fmla="*/ 34925 h 231775"/>
                  <a:gd name="connsiteX3" fmla="*/ 133350 w 165100"/>
                  <a:gd name="connsiteY3" fmla="*/ 0 h 231775"/>
                  <a:gd name="connsiteX4" fmla="*/ 25400 w 165100"/>
                  <a:gd name="connsiteY4" fmla="*/ 168275 h 231775"/>
                  <a:gd name="connsiteX5" fmla="*/ 0 w 165100"/>
                  <a:gd name="connsiteY5" fmla="*/ 231775 h 231775"/>
                  <a:gd name="connsiteX0" fmla="*/ 6309 w 171409"/>
                  <a:gd name="connsiteY0" fmla="*/ 231775 h 232486"/>
                  <a:gd name="connsiteX1" fmla="*/ 133309 w 171409"/>
                  <a:gd name="connsiteY1" fmla="*/ 133350 h 232486"/>
                  <a:gd name="connsiteX2" fmla="*/ 171409 w 171409"/>
                  <a:gd name="connsiteY2" fmla="*/ 34925 h 232486"/>
                  <a:gd name="connsiteX3" fmla="*/ 139659 w 171409"/>
                  <a:gd name="connsiteY3" fmla="*/ 0 h 232486"/>
                  <a:gd name="connsiteX4" fmla="*/ 31709 w 171409"/>
                  <a:gd name="connsiteY4" fmla="*/ 168275 h 232486"/>
                  <a:gd name="connsiteX5" fmla="*/ 6309 w 171409"/>
                  <a:gd name="connsiteY5" fmla="*/ 231775 h 232486"/>
                  <a:gd name="connsiteX0" fmla="*/ 2347 w 167447"/>
                  <a:gd name="connsiteY0" fmla="*/ 231775 h 232232"/>
                  <a:gd name="connsiteX1" fmla="*/ 129347 w 167447"/>
                  <a:gd name="connsiteY1" fmla="*/ 133350 h 232232"/>
                  <a:gd name="connsiteX2" fmla="*/ 167447 w 167447"/>
                  <a:gd name="connsiteY2" fmla="*/ 34925 h 232232"/>
                  <a:gd name="connsiteX3" fmla="*/ 135697 w 167447"/>
                  <a:gd name="connsiteY3" fmla="*/ 0 h 232232"/>
                  <a:gd name="connsiteX4" fmla="*/ 27747 w 167447"/>
                  <a:gd name="connsiteY4" fmla="*/ 168275 h 232232"/>
                  <a:gd name="connsiteX5" fmla="*/ 2347 w 167447"/>
                  <a:gd name="connsiteY5" fmla="*/ 231775 h 232232"/>
                  <a:gd name="connsiteX0" fmla="*/ 2347 w 170223"/>
                  <a:gd name="connsiteY0" fmla="*/ 231775 h 232232"/>
                  <a:gd name="connsiteX1" fmla="*/ 129347 w 170223"/>
                  <a:gd name="connsiteY1" fmla="*/ 133350 h 232232"/>
                  <a:gd name="connsiteX2" fmla="*/ 167447 w 170223"/>
                  <a:gd name="connsiteY2" fmla="*/ 34925 h 232232"/>
                  <a:gd name="connsiteX3" fmla="*/ 135697 w 170223"/>
                  <a:gd name="connsiteY3" fmla="*/ 0 h 232232"/>
                  <a:gd name="connsiteX4" fmla="*/ 27747 w 170223"/>
                  <a:gd name="connsiteY4" fmla="*/ 168275 h 232232"/>
                  <a:gd name="connsiteX5" fmla="*/ 2347 w 170223"/>
                  <a:gd name="connsiteY5" fmla="*/ 231775 h 232232"/>
                  <a:gd name="connsiteX0" fmla="*/ 2347 w 167582"/>
                  <a:gd name="connsiteY0" fmla="*/ 231775 h 232232"/>
                  <a:gd name="connsiteX1" fmla="*/ 129347 w 167582"/>
                  <a:gd name="connsiteY1" fmla="*/ 133350 h 232232"/>
                  <a:gd name="connsiteX2" fmla="*/ 167447 w 167582"/>
                  <a:gd name="connsiteY2" fmla="*/ 34925 h 232232"/>
                  <a:gd name="connsiteX3" fmla="*/ 135697 w 167582"/>
                  <a:gd name="connsiteY3" fmla="*/ 0 h 232232"/>
                  <a:gd name="connsiteX4" fmla="*/ 27747 w 167582"/>
                  <a:gd name="connsiteY4" fmla="*/ 168275 h 232232"/>
                  <a:gd name="connsiteX5" fmla="*/ 2347 w 167582"/>
                  <a:gd name="connsiteY5" fmla="*/ 231775 h 232232"/>
                  <a:gd name="connsiteX0" fmla="*/ 5408 w 170791"/>
                  <a:gd name="connsiteY0" fmla="*/ 231775 h 232599"/>
                  <a:gd name="connsiteX1" fmla="*/ 119708 w 170791"/>
                  <a:gd name="connsiteY1" fmla="*/ 130175 h 232599"/>
                  <a:gd name="connsiteX2" fmla="*/ 170508 w 170791"/>
                  <a:gd name="connsiteY2" fmla="*/ 34925 h 232599"/>
                  <a:gd name="connsiteX3" fmla="*/ 138758 w 170791"/>
                  <a:gd name="connsiteY3" fmla="*/ 0 h 232599"/>
                  <a:gd name="connsiteX4" fmla="*/ 30808 w 170791"/>
                  <a:gd name="connsiteY4" fmla="*/ 168275 h 232599"/>
                  <a:gd name="connsiteX5" fmla="*/ 5408 w 170791"/>
                  <a:gd name="connsiteY5" fmla="*/ 231775 h 232599"/>
                  <a:gd name="connsiteX0" fmla="*/ 25091 w 411799"/>
                  <a:gd name="connsiteY0" fmla="*/ 247647 h 599296"/>
                  <a:gd name="connsiteX1" fmla="*/ 409266 w 411799"/>
                  <a:gd name="connsiteY1" fmla="*/ 596897 h 599296"/>
                  <a:gd name="connsiteX2" fmla="*/ 190191 w 411799"/>
                  <a:gd name="connsiteY2" fmla="*/ 50797 h 599296"/>
                  <a:gd name="connsiteX3" fmla="*/ 158441 w 411799"/>
                  <a:gd name="connsiteY3" fmla="*/ 15872 h 599296"/>
                  <a:gd name="connsiteX4" fmla="*/ 50491 w 411799"/>
                  <a:gd name="connsiteY4" fmla="*/ 184147 h 599296"/>
                  <a:gd name="connsiteX5" fmla="*/ 25091 w 411799"/>
                  <a:gd name="connsiteY5" fmla="*/ 247647 h 599296"/>
                  <a:gd name="connsiteX0" fmla="*/ 25091 w 550317"/>
                  <a:gd name="connsiteY0" fmla="*/ 231775 h 595479"/>
                  <a:gd name="connsiteX1" fmla="*/ 409266 w 550317"/>
                  <a:gd name="connsiteY1" fmla="*/ 581025 h 595479"/>
                  <a:gd name="connsiteX2" fmla="*/ 539441 w 550317"/>
                  <a:gd name="connsiteY2" fmla="*/ 476250 h 595479"/>
                  <a:gd name="connsiteX3" fmla="*/ 158441 w 550317"/>
                  <a:gd name="connsiteY3" fmla="*/ 0 h 595479"/>
                  <a:gd name="connsiteX4" fmla="*/ 50491 w 550317"/>
                  <a:gd name="connsiteY4" fmla="*/ 168275 h 595479"/>
                  <a:gd name="connsiteX5" fmla="*/ 25091 w 550317"/>
                  <a:gd name="connsiteY5" fmla="*/ 231775 h 595479"/>
                  <a:gd name="connsiteX0" fmla="*/ 25091 w 545111"/>
                  <a:gd name="connsiteY0" fmla="*/ 63500 h 420813"/>
                  <a:gd name="connsiteX1" fmla="*/ 409266 w 545111"/>
                  <a:gd name="connsiteY1" fmla="*/ 412750 h 420813"/>
                  <a:gd name="connsiteX2" fmla="*/ 539441 w 545111"/>
                  <a:gd name="connsiteY2" fmla="*/ 307975 h 420813"/>
                  <a:gd name="connsiteX3" fmla="*/ 517216 w 545111"/>
                  <a:gd name="connsiteY3" fmla="*/ 295275 h 420813"/>
                  <a:gd name="connsiteX4" fmla="*/ 50491 w 545111"/>
                  <a:gd name="connsiteY4" fmla="*/ 0 h 420813"/>
                  <a:gd name="connsiteX5" fmla="*/ 25091 w 545111"/>
                  <a:gd name="connsiteY5" fmla="*/ 63500 h 420813"/>
                  <a:gd name="connsiteX0" fmla="*/ 0 w 520020"/>
                  <a:gd name="connsiteY0" fmla="*/ 0 h 357313"/>
                  <a:gd name="connsiteX1" fmla="*/ 384175 w 520020"/>
                  <a:gd name="connsiteY1" fmla="*/ 349250 h 357313"/>
                  <a:gd name="connsiteX2" fmla="*/ 514350 w 520020"/>
                  <a:gd name="connsiteY2" fmla="*/ 244475 h 357313"/>
                  <a:gd name="connsiteX3" fmla="*/ 492125 w 520020"/>
                  <a:gd name="connsiteY3" fmla="*/ 231775 h 357313"/>
                  <a:gd name="connsiteX4" fmla="*/ 0 w 520020"/>
                  <a:gd name="connsiteY4" fmla="*/ 0 h 357313"/>
                  <a:gd name="connsiteX0" fmla="*/ 0 w 199345"/>
                  <a:gd name="connsiteY0" fmla="*/ 92075 h 135558"/>
                  <a:gd name="connsiteX1" fmla="*/ 63500 w 199345"/>
                  <a:gd name="connsiteY1" fmla="*/ 117475 h 135558"/>
                  <a:gd name="connsiteX2" fmla="*/ 193675 w 199345"/>
                  <a:gd name="connsiteY2" fmla="*/ 12700 h 135558"/>
                  <a:gd name="connsiteX3" fmla="*/ 171450 w 199345"/>
                  <a:gd name="connsiteY3" fmla="*/ 0 h 135558"/>
                  <a:gd name="connsiteX4" fmla="*/ 0 w 199345"/>
                  <a:gd name="connsiteY4" fmla="*/ 92075 h 135558"/>
                  <a:gd name="connsiteX0" fmla="*/ 12329 w 211674"/>
                  <a:gd name="connsiteY0" fmla="*/ 92075 h 135558"/>
                  <a:gd name="connsiteX1" fmla="*/ 75829 w 211674"/>
                  <a:gd name="connsiteY1" fmla="*/ 117475 h 135558"/>
                  <a:gd name="connsiteX2" fmla="*/ 206004 w 211674"/>
                  <a:gd name="connsiteY2" fmla="*/ 12700 h 135558"/>
                  <a:gd name="connsiteX3" fmla="*/ 183779 w 211674"/>
                  <a:gd name="connsiteY3" fmla="*/ 0 h 135558"/>
                  <a:gd name="connsiteX4" fmla="*/ 12329 w 211674"/>
                  <a:gd name="connsiteY4" fmla="*/ 92075 h 135558"/>
                  <a:gd name="connsiteX0" fmla="*/ 272 w 199617"/>
                  <a:gd name="connsiteY0" fmla="*/ 92075 h 121677"/>
                  <a:gd name="connsiteX1" fmla="*/ 63772 w 199617"/>
                  <a:gd name="connsiteY1" fmla="*/ 117475 h 121677"/>
                  <a:gd name="connsiteX2" fmla="*/ 193947 w 199617"/>
                  <a:gd name="connsiteY2" fmla="*/ 12700 h 121677"/>
                  <a:gd name="connsiteX3" fmla="*/ 171722 w 199617"/>
                  <a:gd name="connsiteY3" fmla="*/ 0 h 121677"/>
                  <a:gd name="connsiteX4" fmla="*/ 272 w 199617"/>
                  <a:gd name="connsiteY4" fmla="*/ 92075 h 121677"/>
                  <a:gd name="connsiteX0" fmla="*/ 292 w 196462"/>
                  <a:gd name="connsiteY0" fmla="*/ 104775 h 125005"/>
                  <a:gd name="connsiteX1" fmla="*/ 60617 w 196462"/>
                  <a:gd name="connsiteY1" fmla="*/ 117475 h 125005"/>
                  <a:gd name="connsiteX2" fmla="*/ 190792 w 196462"/>
                  <a:gd name="connsiteY2" fmla="*/ 12700 h 125005"/>
                  <a:gd name="connsiteX3" fmla="*/ 168567 w 196462"/>
                  <a:gd name="connsiteY3" fmla="*/ 0 h 125005"/>
                  <a:gd name="connsiteX4" fmla="*/ 292 w 196462"/>
                  <a:gd name="connsiteY4" fmla="*/ 104775 h 125005"/>
                  <a:gd name="connsiteX0" fmla="*/ 4008 w 200178"/>
                  <a:gd name="connsiteY0" fmla="*/ 111125 h 131997"/>
                  <a:gd name="connsiteX1" fmla="*/ 64333 w 200178"/>
                  <a:gd name="connsiteY1" fmla="*/ 123825 h 131997"/>
                  <a:gd name="connsiteX2" fmla="*/ 194508 w 200178"/>
                  <a:gd name="connsiteY2" fmla="*/ 19050 h 131997"/>
                  <a:gd name="connsiteX3" fmla="*/ 172283 w 200178"/>
                  <a:gd name="connsiteY3" fmla="*/ 0 h 131997"/>
                  <a:gd name="connsiteX4" fmla="*/ 4008 w 200178"/>
                  <a:gd name="connsiteY4" fmla="*/ 111125 h 131997"/>
                  <a:gd name="connsiteX0" fmla="*/ 4463 w 239147"/>
                  <a:gd name="connsiteY0" fmla="*/ 111125 h 129666"/>
                  <a:gd name="connsiteX1" fmla="*/ 64788 w 239147"/>
                  <a:gd name="connsiteY1" fmla="*/ 123825 h 129666"/>
                  <a:gd name="connsiteX2" fmla="*/ 236238 w 239147"/>
                  <a:gd name="connsiteY2" fmla="*/ 50800 h 129666"/>
                  <a:gd name="connsiteX3" fmla="*/ 172738 w 239147"/>
                  <a:gd name="connsiteY3" fmla="*/ 0 h 129666"/>
                  <a:gd name="connsiteX4" fmla="*/ 4463 w 239147"/>
                  <a:gd name="connsiteY4" fmla="*/ 111125 h 129666"/>
                  <a:gd name="connsiteX0" fmla="*/ 3769 w 181175"/>
                  <a:gd name="connsiteY0" fmla="*/ 111125 h 131063"/>
                  <a:gd name="connsiteX1" fmla="*/ 64094 w 181175"/>
                  <a:gd name="connsiteY1" fmla="*/ 123825 h 131063"/>
                  <a:gd name="connsiteX2" fmla="*/ 168869 w 181175"/>
                  <a:gd name="connsiteY2" fmla="*/ 31750 h 131063"/>
                  <a:gd name="connsiteX3" fmla="*/ 172044 w 181175"/>
                  <a:gd name="connsiteY3" fmla="*/ 0 h 131063"/>
                  <a:gd name="connsiteX4" fmla="*/ 3769 w 181175"/>
                  <a:gd name="connsiteY4" fmla="*/ 111125 h 131063"/>
                  <a:gd name="connsiteX0" fmla="*/ 2973 w 179873"/>
                  <a:gd name="connsiteY0" fmla="*/ 111125 h 121251"/>
                  <a:gd name="connsiteX1" fmla="*/ 71338 w 179873"/>
                  <a:gd name="connsiteY1" fmla="*/ 107148 h 121251"/>
                  <a:gd name="connsiteX2" fmla="*/ 168073 w 179873"/>
                  <a:gd name="connsiteY2" fmla="*/ 31750 h 121251"/>
                  <a:gd name="connsiteX3" fmla="*/ 171248 w 179873"/>
                  <a:gd name="connsiteY3" fmla="*/ 0 h 121251"/>
                  <a:gd name="connsiteX4" fmla="*/ 2973 w 179873"/>
                  <a:gd name="connsiteY4" fmla="*/ 111125 h 121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873" h="121251">
                    <a:moveTo>
                      <a:pt x="2973" y="111125"/>
                    </a:moveTo>
                    <a:cubicBezTo>
                      <a:pt x="-13679" y="128983"/>
                      <a:pt x="43821" y="120377"/>
                      <a:pt x="71338" y="107148"/>
                    </a:cubicBezTo>
                    <a:cubicBezTo>
                      <a:pt x="98855" y="93919"/>
                      <a:pt x="151421" y="49608"/>
                      <a:pt x="168073" y="31750"/>
                    </a:cubicBezTo>
                    <a:cubicBezTo>
                      <a:pt x="184725" y="13892"/>
                      <a:pt x="181831" y="11642"/>
                      <a:pt x="171248" y="0"/>
                    </a:cubicBezTo>
                    <a:cubicBezTo>
                      <a:pt x="114098" y="30692"/>
                      <a:pt x="19625" y="93267"/>
                      <a:pt x="2973" y="1111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Freeform 66"/>
              <p:cNvSpPr/>
              <p:nvPr/>
            </p:nvSpPr>
            <p:spPr>
              <a:xfrm rot="600550">
                <a:off x="6710698" y="4454599"/>
                <a:ext cx="121737" cy="217846"/>
              </a:xfrm>
              <a:custGeom>
                <a:avLst/>
                <a:gdLst>
                  <a:gd name="connsiteX0" fmla="*/ 101600 w 130175"/>
                  <a:gd name="connsiteY0" fmla="*/ 333375 h 333375"/>
                  <a:gd name="connsiteX1" fmla="*/ 130175 w 130175"/>
                  <a:gd name="connsiteY1" fmla="*/ 193675 h 333375"/>
                  <a:gd name="connsiteX2" fmla="*/ 66675 w 130175"/>
                  <a:gd name="connsiteY2" fmla="*/ 50800 h 333375"/>
                  <a:gd name="connsiteX3" fmla="*/ 0 w 130175"/>
                  <a:gd name="connsiteY3" fmla="*/ 0 h 333375"/>
                  <a:gd name="connsiteX0" fmla="*/ 200025 w 200025"/>
                  <a:gd name="connsiteY0" fmla="*/ 288925 h 288925"/>
                  <a:gd name="connsiteX1" fmla="*/ 130175 w 200025"/>
                  <a:gd name="connsiteY1" fmla="*/ 193675 h 288925"/>
                  <a:gd name="connsiteX2" fmla="*/ 66675 w 200025"/>
                  <a:gd name="connsiteY2" fmla="*/ 50800 h 288925"/>
                  <a:gd name="connsiteX3" fmla="*/ 0 w 200025"/>
                  <a:gd name="connsiteY3" fmla="*/ 0 h 288925"/>
                  <a:gd name="connsiteX0" fmla="*/ 104775 w 130175"/>
                  <a:gd name="connsiteY0" fmla="*/ 330200 h 330200"/>
                  <a:gd name="connsiteX1" fmla="*/ 130175 w 130175"/>
                  <a:gd name="connsiteY1" fmla="*/ 193675 h 330200"/>
                  <a:gd name="connsiteX2" fmla="*/ 66675 w 130175"/>
                  <a:gd name="connsiteY2" fmla="*/ 50800 h 330200"/>
                  <a:gd name="connsiteX3" fmla="*/ 0 w 130175"/>
                  <a:gd name="connsiteY3" fmla="*/ 0 h 330200"/>
                  <a:gd name="connsiteX0" fmla="*/ 104775 w 131258"/>
                  <a:gd name="connsiteY0" fmla="*/ 330200 h 330200"/>
                  <a:gd name="connsiteX1" fmla="*/ 130175 w 131258"/>
                  <a:gd name="connsiteY1" fmla="*/ 193675 h 330200"/>
                  <a:gd name="connsiteX2" fmla="*/ 66675 w 131258"/>
                  <a:gd name="connsiteY2" fmla="*/ 50800 h 330200"/>
                  <a:gd name="connsiteX3" fmla="*/ 0 w 131258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31546"/>
                  <a:gd name="connsiteY0" fmla="*/ 330200 h 330200"/>
                  <a:gd name="connsiteX1" fmla="*/ 130175 w 131546"/>
                  <a:gd name="connsiteY1" fmla="*/ 193675 h 330200"/>
                  <a:gd name="connsiteX2" fmla="*/ 66675 w 131546"/>
                  <a:gd name="connsiteY2" fmla="*/ 50800 h 330200"/>
                  <a:gd name="connsiteX3" fmla="*/ 0 w 131546"/>
                  <a:gd name="connsiteY3" fmla="*/ 0 h 330200"/>
                  <a:gd name="connsiteX0" fmla="*/ 104775 w 122933"/>
                  <a:gd name="connsiteY0" fmla="*/ 330200 h 330200"/>
                  <a:gd name="connsiteX1" fmla="*/ 120650 w 122933"/>
                  <a:gd name="connsiteY1" fmla="*/ 193675 h 330200"/>
                  <a:gd name="connsiteX2" fmla="*/ 66675 w 122933"/>
                  <a:gd name="connsiteY2" fmla="*/ 50800 h 330200"/>
                  <a:gd name="connsiteX3" fmla="*/ 0 w 122933"/>
                  <a:gd name="connsiteY3" fmla="*/ 0 h 330200"/>
                  <a:gd name="connsiteX0" fmla="*/ 0 w 300286"/>
                  <a:gd name="connsiteY0" fmla="*/ 85725 h 193831"/>
                  <a:gd name="connsiteX1" fmla="*/ 288925 w 300286"/>
                  <a:gd name="connsiteY1" fmla="*/ 193675 h 193831"/>
                  <a:gd name="connsiteX2" fmla="*/ 234950 w 300286"/>
                  <a:gd name="connsiteY2" fmla="*/ 50800 h 193831"/>
                  <a:gd name="connsiteX3" fmla="*/ 168275 w 300286"/>
                  <a:gd name="connsiteY3" fmla="*/ 0 h 193831"/>
                  <a:gd name="connsiteX0" fmla="*/ 0 w 234950"/>
                  <a:gd name="connsiteY0" fmla="*/ 85725 h 85725"/>
                  <a:gd name="connsiteX1" fmla="*/ 234950 w 234950"/>
                  <a:gd name="connsiteY1" fmla="*/ 50800 h 85725"/>
                  <a:gd name="connsiteX2" fmla="*/ 168275 w 234950"/>
                  <a:gd name="connsiteY2" fmla="*/ 0 h 85725"/>
                  <a:gd name="connsiteX0" fmla="*/ 0 w 168275"/>
                  <a:gd name="connsiteY0" fmla="*/ 85725 h 85725"/>
                  <a:gd name="connsiteX1" fmla="*/ 168275 w 168275"/>
                  <a:gd name="connsiteY1" fmla="*/ 0 h 85725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  <a:gd name="connsiteX0" fmla="*/ 60325 w 60325"/>
                  <a:gd name="connsiteY0" fmla="*/ 107950 h 107950"/>
                  <a:gd name="connsiteX1" fmla="*/ 0 w 60325"/>
                  <a:gd name="connsiteY1" fmla="*/ 0 h 10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325" h="107950">
                    <a:moveTo>
                      <a:pt x="60325" y="107950"/>
                    </a:moveTo>
                    <a:cubicBezTo>
                      <a:pt x="56092" y="68792"/>
                      <a:pt x="29633" y="32808"/>
                      <a:pt x="0" y="0"/>
                    </a:cubicBez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  <a:scene3d>
                <a:camera prst="orthographicFront">
                  <a:rot lat="0" lon="0" rev="21480000"/>
                </a:camera>
                <a:lightRig rig="threePt" dir="t"/>
              </a:scene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Oval 43"/>
            <p:cNvSpPr/>
            <p:nvPr/>
          </p:nvSpPr>
          <p:spPr>
            <a:xfrm rot="21325328">
              <a:off x="5329608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/>
            </a:solidFill>
            <a:ln w="63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4772626" y="4695601"/>
              <a:ext cx="2492410" cy="1332703"/>
              <a:chOff x="2522535" y="2795143"/>
              <a:chExt cx="1235075" cy="660400"/>
            </a:xfrm>
          </p:grpSpPr>
          <p:sp>
            <p:nvSpPr>
              <p:cNvPr id="59" name="Freeform 58"/>
              <p:cNvSpPr/>
              <p:nvPr/>
            </p:nvSpPr>
            <p:spPr>
              <a:xfrm>
                <a:off x="2522535" y="2795143"/>
                <a:ext cx="1235075" cy="660400"/>
              </a:xfrm>
              <a:custGeom>
                <a:avLst/>
                <a:gdLst>
                  <a:gd name="connsiteX0" fmla="*/ 158750 w 1257300"/>
                  <a:gd name="connsiteY0" fmla="*/ 657225 h 657225"/>
                  <a:gd name="connsiteX1" fmla="*/ 0 w 1257300"/>
                  <a:gd name="connsiteY1" fmla="*/ 66675 h 657225"/>
                  <a:gd name="connsiteX2" fmla="*/ 0 w 1257300"/>
                  <a:gd name="connsiteY2" fmla="*/ 0 h 657225"/>
                  <a:gd name="connsiteX3" fmla="*/ 1257300 w 1257300"/>
                  <a:gd name="connsiteY3" fmla="*/ 12700 h 657225"/>
                  <a:gd name="connsiteX4" fmla="*/ 1254125 w 1257300"/>
                  <a:gd name="connsiteY4" fmla="*/ 650875 h 657225"/>
                  <a:gd name="connsiteX5" fmla="*/ 158750 w 1257300"/>
                  <a:gd name="connsiteY5" fmla="*/ 657225 h 657225"/>
                  <a:gd name="connsiteX0" fmla="*/ 158750 w 1254163"/>
                  <a:gd name="connsiteY0" fmla="*/ 660400 h 660400"/>
                  <a:gd name="connsiteX1" fmla="*/ 0 w 1254163"/>
                  <a:gd name="connsiteY1" fmla="*/ 69850 h 660400"/>
                  <a:gd name="connsiteX2" fmla="*/ 0 w 1254163"/>
                  <a:gd name="connsiteY2" fmla="*/ 3175 h 660400"/>
                  <a:gd name="connsiteX3" fmla="*/ 1235075 w 1254163"/>
                  <a:gd name="connsiteY3" fmla="*/ 0 h 660400"/>
                  <a:gd name="connsiteX4" fmla="*/ 1254125 w 1254163"/>
                  <a:gd name="connsiteY4" fmla="*/ 654050 h 660400"/>
                  <a:gd name="connsiteX5" fmla="*/ 158750 w 1254163"/>
                  <a:gd name="connsiteY5" fmla="*/ 660400 h 660400"/>
                  <a:gd name="connsiteX0" fmla="*/ 158750 w 1235075"/>
                  <a:gd name="connsiteY0" fmla="*/ 660400 h 660400"/>
                  <a:gd name="connsiteX1" fmla="*/ 0 w 1235075"/>
                  <a:gd name="connsiteY1" fmla="*/ 69850 h 660400"/>
                  <a:gd name="connsiteX2" fmla="*/ 0 w 1235075"/>
                  <a:gd name="connsiteY2" fmla="*/ 3175 h 660400"/>
                  <a:gd name="connsiteX3" fmla="*/ 1235075 w 1235075"/>
                  <a:gd name="connsiteY3" fmla="*/ 0 h 660400"/>
                  <a:gd name="connsiteX4" fmla="*/ 1228725 w 1235075"/>
                  <a:gd name="connsiteY4" fmla="*/ 660400 h 660400"/>
                  <a:gd name="connsiteX5" fmla="*/ 158750 w 1235075"/>
                  <a:gd name="connsiteY5" fmla="*/ 66040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35075" h="660400">
                    <a:moveTo>
                      <a:pt x="158750" y="660400"/>
                    </a:moveTo>
                    <a:lnTo>
                      <a:pt x="0" y="69850"/>
                    </a:lnTo>
                    <a:lnTo>
                      <a:pt x="0" y="3175"/>
                    </a:lnTo>
                    <a:lnTo>
                      <a:pt x="1235075" y="0"/>
                    </a:lnTo>
                    <a:cubicBezTo>
                      <a:pt x="1234017" y="212725"/>
                      <a:pt x="1229783" y="447675"/>
                      <a:pt x="1228725" y="660400"/>
                    </a:cubicBezTo>
                    <a:lnTo>
                      <a:pt x="158750" y="66040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 59"/>
              <p:cNvSpPr/>
              <p:nvPr/>
            </p:nvSpPr>
            <p:spPr>
              <a:xfrm>
                <a:off x="2573336" y="2858643"/>
                <a:ext cx="1181100" cy="3175"/>
              </a:xfrm>
              <a:custGeom>
                <a:avLst/>
                <a:gdLst>
                  <a:gd name="connsiteX0" fmla="*/ 0 w 1181100"/>
                  <a:gd name="connsiteY0" fmla="*/ 3175 h 3175"/>
                  <a:gd name="connsiteX1" fmla="*/ 1181100 w 1181100"/>
                  <a:gd name="connsiteY1" fmla="*/ 0 h 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1100" h="3175">
                    <a:moveTo>
                      <a:pt x="0" y="3175"/>
                    </a:moveTo>
                    <a:lnTo>
                      <a:pt x="1181100" y="0"/>
                    </a:lnTo>
                  </a:path>
                </a:pathLst>
              </a:custGeom>
              <a:ln w="9525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Freeform 60"/>
              <p:cNvSpPr/>
              <p:nvPr/>
            </p:nvSpPr>
            <p:spPr>
              <a:xfrm>
                <a:off x="2597150" y="2896990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Freeform 61"/>
              <p:cNvSpPr/>
              <p:nvPr/>
            </p:nvSpPr>
            <p:spPr>
              <a:xfrm>
                <a:off x="2609850" y="2934074"/>
                <a:ext cx="117475" cy="114300"/>
              </a:xfrm>
              <a:custGeom>
                <a:avLst/>
                <a:gdLst>
                  <a:gd name="connsiteX0" fmla="*/ 0 w 117475"/>
                  <a:gd name="connsiteY0" fmla="*/ 114300 h 114300"/>
                  <a:gd name="connsiteX1" fmla="*/ 117475 w 117475"/>
                  <a:gd name="connsiteY1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75" h="114300">
                    <a:moveTo>
                      <a:pt x="0" y="114300"/>
                    </a:moveTo>
                    <a:lnTo>
                      <a:pt x="117475" y="0"/>
                    </a:lnTo>
                  </a:path>
                </a:pathLst>
              </a:custGeom>
              <a:ln w="63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8" name="Oval 43"/>
            <p:cNvSpPr/>
            <p:nvPr/>
          </p:nvSpPr>
          <p:spPr>
            <a:xfrm rot="21325328">
              <a:off x="5330730" y="4923656"/>
              <a:ext cx="839738" cy="321843"/>
            </a:xfrm>
            <a:custGeom>
              <a:avLst/>
              <a:gdLst>
                <a:gd name="connsiteX0" fmla="*/ 0 w 809528"/>
                <a:gd name="connsiteY0" fmla="*/ 160918 h 321835"/>
                <a:gd name="connsiteX1" fmla="*/ 404764 w 809528"/>
                <a:gd name="connsiteY1" fmla="*/ 0 h 321835"/>
                <a:gd name="connsiteX2" fmla="*/ 809528 w 809528"/>
                <a:gd name="connsiteY2" fmla="*/ 160918 h 321835"/>
                <a:gd name="connsiteX3" fmla="*/ 404764 w 809528"/>
                <a:gd name="connsiteY3" fmla="*/ 321836 h 321835"/>
                <a:gd name="connsiteX4" fmla="*/ 0 w 809528"/>
                <a:gd name="connsiteY4" fmla="*/ 160918 h 321835"/>
                <a:gd name="connsiteX0" fmla="*/ 0 w 809528"/>
                <a:gd name="connsiteY0" fmla="*/ 160936 h 321854"/>
                <a:gd name="connsiteX1" fmla="*/ 404764 w 809528"/>
                <a:gd name="connsiteY1" fmla="*/ 18 h 321854"/>
                <a:gd name="connsiteX2" fmla="*/ 809528 w 809528"/>
                <a:gd name="connsiteY2" fmla="*/ 160936 h 321854"/>
                <a:gd name="connsiteX3" fmla="*/ 404764 w 809528"/>
                <a:gd name="connsiteY3" fmla="*/ 321854 h 321854"/>
                <a:gd name="connsiteX4" fmla="*/ 0 w 809528"/>
                <a:gd name="connsiteY4" fmla="*/ 160936 h 321854"/>
                <a:gd name="connsiteX0" fmla="*/ 0 w 809528"/>
                <a:gd name="connsiteY0" fmla="*/ 160936 h 322153"/>
                <a:gd name="connsiteX1" fmla="*/ 404764 w 809528"/>
                <a:gd name="connsiteY1" fmla="*/ 18 h 322153"/>
                <a:gd name="connsiteX2" fmla="*/ 809528 w 809528"/>
                <a:gd name="connsiteY2" fmla="*/ 160936 h 322153"/>
                <a:gd name="connsiteX3" fmla="*/ 404764 w 809528"/>
                <a:gd name="connsiteY3" fmla="*/ 321854 h 322153"/>
                <a:gd name="connsiteX4" fmla="*/ 0 w 809528"/>
                <a:gd name="connsiteY4" fmla="*/ 160936 h 322153"/>
                <a:gd name="connsiteX0" fmla="*/ 0 w 809528"/>
                <a:gd name="connsiteY0" fmla="*/ 160936 h 322345"/>
                <a:gd name="connsiteX1" fmla="*/ 404764 w 809528"/>
                <a:gd name="connsiteY1" fmla="*/ 18 h 322345"/>
                <a:gd name="connsiteX2" fmla="*/ 809528 w 809528"/>
                <a:gd name="connsiteY2" fmla="*/ 160936 h 322345"/>
                <a:gd name="connsiteX3" fmla="*/ 404764 w 809528"/>
                <a:gd name="connsiteY3" fmla="*/ 321854 h 322345"/>
                <a:gd name="connsiteX4" fmla="*/ 0 w 809528"/>
                <a:gd name="connsiteY4" fmla="*/ 160936 h 322345"/>
                <a:gd name="connsiteX0" fmla="*/ 0 w 809550"/>
                <a:gd name="connsiteY0" fmla="*/ 160943 h 322352"/>
                <a:gd name="connsiteX1" fmla="*/ 404764 w 809550"/>
                <a:gd name="connsiteY1" fmla="*/ 25 h 322352"/>
                <a:gd name="connsiteX2" fmla="*/ 809528 w 809550"/>
                <a:gd name="connsiteY2" fmla="*/ 160943 h 322352"/>
                <a:gd name="connsiteX3" fmla="*/ 404764 w 809550"/>
                <a:gd name="connsiteY3" fmla="*/ 321861 h 322352"/>
                <a:gd name="connsiteX4" fmla="*/ 0 w 809550"/>
                <a:gd name="connsiteY4" fmla="*/ 160943 h 322352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12"/>
                <a:gd name="connsiteY0" fmla="*/ 160920 h 321838"/>
                <a:gd name="connsiteX1" fmla="*/ 404764 w 839412"/>
                <a:gd name="connsiteY1" fmla="*/ 2 h 321838"/>
                <a:gd name="connsiteX2" fmla="*/ 839405 w 839412"/>
                <a:gd name="connsiteY2" fmla="*/ 159066 h 321838"/>
                <a:gd name="connsiteX3" fmla="*/ 404764 w 839412"/>
                <a:gd name="connsiteY3" fmla="*/ 321838 h 321838"/>
                <a:gd name="connsiteX4" fmla="*/ 0 w 839412"/>
                <a:gd name="connsiteY4" fmla="*/ 160920 h 321838"/>
                <a:gd name="connsiteX0" fmla="*/ 0 w 839420"/>
                <a:gd name="connsiteY0" fmla="*/ 160921 h 321839"/>
                <a:gd name="connsiteX1" fmla="*/ 404764 w 839420"/>
                <a:gd name="connsiteY1" fmla="*/ 3 h 321839"/>
                <a:gd name="connsiteX2" fmla="*/ 839405 w 839420"/>
                <a:gd name="connsiteY2" fmla="*/ 159067 h 321839"/>
                <a:gd name="connsiteX3" fmla="*/ 404764 w 839420"/>
                <a:gd name="connsiteY3" fmla="*/ 321839 h 321839"/>
                <a:gd name="connsiteX4" fmla="*/ 0 w 839420"/>
                <a:gd name="connsiteY4" fmla="*/ 160921 h 321839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  <a:gd name="connsiteX0" fmla="*/ 0 w 839738"/>
                <a:gd name="connsiteY0" fmla="*/ 160925 h 321843"/>
                <a:gd name="connsiteX1" fmla="*/ 404764 w 839738"/>
                <a:gd name="connsiteY1" fmla="*/ 7 h 321843"/>
                <a:gd name="connsiteX2" fmla="*/ 839405 w 839738"/>
                <a:gd name="connsiteY2" fmla="*/ 159071 h 321843"/>
                <a:gd name="connsiteX3" fmla="*/ 404764 w 839738"/>
                <a:gd name="connsiteY3" fmla="*/ 321843 h 321843"/>
                <a:gd name="connsiteX4" fmla="*/ 0 w 839738"/>
                <a:gd name="connsiteY4" fmla="*/ 160925 h 32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738" h="321843">
                  <a:moveTo>
                    <a:pt x="0" y="160925"/>
                  </a:moveTo>
                  <a:cubicBezTo>
                    <a:pt x="0" y="72052"/>
                    <a:pt x="107715" y="474"/>
                    <a:pt x="404764" y="7"/>
                  </a:cubicBezTo>
                  <a:cubicBezTo>
                    <a:pt x="701813" y="-460"/>
                    <a:pt x="847679" y="19897"/>
                    <a:pt x="839405" y="159071"/>
                  </a:cubicBezTo>
                  <a:cubicBezTo>
                    <a:pt x="834675" y="307021"/>
                    <a:pt x="650836" y="321542"/>
                    <a:pt x="404764" y="321843"/>
                  </a:cubicBezTo>
                  <a:cubicBezTo>
                    <a:pt x="158692" y="322144"/>
                    <a:pt x="0" y="249798"/>
                    <a:pt x="0" y="160925"/>
                  </a:cubicBezTo>
                  <a:close/>
                </a:path>
              </a:pathLst>
            </a:custGeom>
            <a:solidFill>
              <a:srgbClr val="8F6E35">
                <a:alpha val="0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332733" y="3115260"/>
            <a:ext cx="5274866" cy="3469050"/>
            <a:chOff x="1332733" y="3115260"/>
            <a:chExt cx="5274866" cy="3469050"/>
          </a:xfrm>
        </p:grpSpPr>
        <p:sp>
          <p:nvSpPr>
            <p:cNvPr id="2" name="Rectangle 1"/>
            <p:cNvSpPr/>
            <p:nvPr/>
          </p:nvSpPr>
          <p:spPr>
            <a:xfrm>
              <a:off x="1571196" y="5483127"/>
              <a:ext cx="4797940" cy="3386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1571196" y="5980544"/>
              <a:ext cx="0" cy="23495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6369136" y="5980544"/>
              <a:ext cx="0" cy="23495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1332733" y="6214978"/>
              <a:ext cx="476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0.0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130673" y="6199521"/>
              <a:ext cx="476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1.0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1571196" y="6094844"/>
              <a:ext cx="4797940" cy="0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566022" y="5452462"/>
              <a:ext cx="1031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Min. Size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20399" y="5452462"/>
              <a:ext cx="10680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Max. Size</a:t>
              </a:r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1567597" y="3295177"/>
              <a:ext cx="0" cy="2048250"/>
            </a:xfrm>
            <a:prstGeom prst="line">
              <a:avLst/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6356806" y="3115260"/>
              <a:ext cx="0" cy="2228167"/>
            </a:xfrm>
            <a:prstGeom prst="line">
              <a:avLst/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1564669" y="4838457"/>
            <a:ext cx="4804467" cy="492641"/>
            <a:chOff x="1564669" y="4838457"/>
            <a:chExt cx="4804467" cy="492641"/>
          </a:xfrm>
        </p:grpSpPr>
        <p:sp>
          <p:nvSpPr>
            <p:cNvPr id="90" name="Rectangle 89"/>
            <p:cNvSpPr/>
            <p:nvPr/>
          </p:nvSpPr>
          <p:spPr>
            <a:xfrm>
              <a:off x="1564669" y="4845293"/>
              <a:ext cx="4797940" cy="485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1564669" y="4845293"/>
              <a:ext cx="2405488" cy="48580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571214" y="4838457"/>
              <a:ext cx="23989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Pan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970175" y="4838457"/>
              <a:ext cx="23989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Zoom</a:t>
              </a:r>
            </a:p>
          </p:txBody>
        </p:sp>
      </p:grp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6163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panning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use </a:t>
            </a:r>
            <a:r>
              <a:rPr lang="en-US" sz="3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x,y </a:t>
            </a: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position directly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grpSp>
        <p:nvGrpSpPr>
          <p:cNvPr id="125" name="Group 124"/>
          <p:cNvGrpSpPr/>
          <p:nvPr/>
        </p:nvGrpSpPr>
        <p:grpSpPr>
          <a:xfrm>
            <a:off x="1705429" y="3580553"/>
            <a:ext cx="509013" cy="1743619"/>
            <a:chOff x="3828357" y="3648075"/>
            <a:chExt cx="289649" cy="992189"/>
          </a:xfrm>
        </p:grpSpPr>
        <p:sp>
          <p:nvSpPr>
            <p:cNvPr id="164" name="Freeform 163"/>
            <p:cNvSpPr/>
            <p:nvPr/>
          </p:nvSpPr>
          <p:spPr>
            <a:xfrm>
              <a:off x="3930586" y="3648075"/>
              <a:ext cx="127063" cy="263525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63" h="263525">
                  <a:moveTo>
                    <a:pt x="114363" y="0"/>
                  </a:moveTo>
                  <a:cubicBezTo>
                    <a:pt x="48746" y="17462"/>
                    <a:pt x="-2054" y="76729"/>
                    <a:pt x="63" y="120650"/>
                  </a:cubicBezTo>
                  <a:cubicBezTo>
                    <a:pt x="2180" y="164571"/>
                    <a:pt x="38163" y="242358"/>
                    <a:pt x="127063" y="263525"/>
                  </a:cubicBezTo>
                  <a:lnTo>
                    <a:pt x="114363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3828357" y="4016374"/>
              <a:ext cx="226118" cy="311150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  <a:gd name="connsiteX0" fmla="*/ 215059 w 215059"/>
                <a:gd name="connsiteY0" fmla="*/ 0 h 285750"/>
                <a:gd name="connsiteX1" fmla="*/ 2334 w 215059"/>
                <a:gd name="connsiteY1" fmla="*/ 142875 h 285750"/>
                <a:gd name="connsiteX2" fmla="*/ 129334 w 215059"/>
                <a:gd name="connsiteY2" fmla="*/ 285750 h 285750"/>
                <a:gd name="connsiteX3" fmla="*/ 215059 w 215059"/>
                <a:gd name="connsiteY3" fmla="*/ 0 h 285750"/>
                <a:gd name="connsiteX0" fmla="*/ 212748 w 225448"/>
                <a:gd name="connsiteY0" fmla="*/ 0 h 311150"/>
                <a:gd name="connsiteX1" fmla="*/ 23 w 225448"/>
                <a:gd name="connsiteY1" fmla="*/ 142875 h 311150"/>
                <a:gd name="connsiteX2" fmla="*/ 225448 w 225448"/>
                <a:gd name="connsiteY2" fmla="*/ 311150 h 311150"/>
                <a:gd name="connsiteX3" fmla="*/ 212748 w 225448"/>
                <a:gd name="connsiteY3" fmla="*/ 0 h 311150"/>
                <a:gd name="connsiteX0" fmla="*/ 212748 w 225448"/>
                <a:gd name="connsiteY0" fmla="*/ 0 h 311150"/>
                <a:gd name="connsiteX1" fmla="*/ 23 w 225448"/>
                <a:gd name="connsiteY1" fmla="*/ 142875 h 311150"/>
                <a:gd name="connsiteX2" fmla="*/ 225448 w 225448"/>
                <a:gd name="connsiteY2" fmla="*/ 311150 h 311150"/>
                <a:gd name="connsiteX3" fmla="*/ 212748 w 225448"/>
                <a:gd name="connsiteY3" fmla="*/ 0 h 311150"/>
                <a:gd name="connsiteX0" fmla="*/ 212754 w 225454"/>
                <a:gd name="connsiteY0" fmla="*/ 0 h 311150"/>
                <a:gd name="connsiteX1" fmla="*/ 29 w 225454"/>
                <a:gd name="connsiteY1" fmla="*/ 142875 h 311150"/>
                <a:gd name="connsiteX2" fmla="*/ 225454 w 225454"/>
                <a:gd name="connsiteY2" fmla="*/ 311150 h 311150"/>
                <a:gd name="connsiteX3" fmla="*/ 212754 w 225454"/>
                <a:gd name="connsiteY3" fmla="*/ 0 h 311150"/>
                <a:gd name="connsiteX0" fmla="*/ 213418 w 226118"/>
                <a:gd name="connsiteY0" fmla="*/ 0 h 311150"/>
                <a:gd name="connsiteX1" fmla="*/ 693 w 226118"/>
                <a:gd name="connsiteY1" fmla="*/ 142875 h 311150"/>
                <a:gd name="connsiteX2" fmla="*/ 226118 w 226118"/>
                <a:gd name="connsiteY2" fmla="*/ 311150 h 311150"/>
                <a:gd name="connsiteX3" fmla="*/ 213418 w 226118"/>
                <a:gd name="connsiteY3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118" h="311150">
                  <a:moveTo>
                    <a:pt x="213418" y="0"/>
                  </a:moveTo>
                  <a:cubicBezTo>
                    <a:pt x="109701" y="14287"/>
                    <a:pt x="11276" y="46567"/>
                    <a:pt x="693" y="142875"/>
                  </a:cubicBezTo>
                  <a:cubicBezTo>
                    <a:pt x="-9890" y="239183"/>
                    <a:pt x="102293" y="299508"/>
                    <a:pt x="226118" y="311150"/>
                  </a:cubicBezTo>
                  <a:lnTo>
                    <a:pt x="213418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3990985" y="4376739"/>
              <a:ext cx="127021" cy="263525"/>
            </a:xfrm>
            <a:custGeom>
              <a:avLst/>
              <a:gdLst>
                <a:gd name="connsiteX0" fmla="*/ 114300 w 127000"/>
                <a:gd name="connsiteY0" fmla="*/ 0 h 263525"/>
                <a:gd name="connsiteX1" fmla="*/ 0 w 127000"/>
                <a:gd name="connsiteY1" fmla="*/ 120650 h 263525"/>
                <a:gd name="connsiteX2" fmla="*/ 127000 w 127000"/>
                <a:gd name="connsiteY2" fmla="*/ 263525 h 263525"/>
                <a:gd name="connsiteX3" fmla="*/ 114300 w 127000"/>
                <a:gd name="connsiteY3" fmla="*/ 0 h 263525"/>
                <a:gd name="connsiteX0" fmla="*/ 114334 w 127034"/>
                <a:gd name="connsiteY0" fmla="*/ 3598 h 269390"/>
                <a:gd name="connsiteX1" fmla="*/ 34 w 127034"/>
                <a:gd name="connsiteY1" fmla="*/ 124248 h 269390"/>
                <a:gd name="connsiteX2" fmla="*/ 127034 w 127034"/>
                <a:gd name="connsiteY2" fmla="*/ 267123 h 269390"/>
                <a:gd name="connsiteX3" fmla="*/ 114334 w 127034"/>
                <a:gd name="connsiteY3" fmla="*/ 3598 h 269390"/>
                <a:gd name="connsiteX0" fmla="*/ 114334 w 127034"/>
                <a:gd name="connsiteY0" fmla="*/ 3598 h 267123"/>
                <a:gd name="connsiteX1" fmla="*/ 34 w 127034"/>
                <a:gd name="connsiteY1" fmla="*/ 124248 h 267123"/>
                <a:gd name="connsiteX2" fmla="*/ 127034 w 127034"/>
                <a:gd name="connsiteY2" fmla="*/ 267123 h 267123"/>
                <a:gd name="connsiteX3" fmla="*/ 114334 w 127034"/>
                <a:gd name="connsiteY3" fmla="*/ 3598 h 267123"/>
                <a:gd name="connsiteX0" fmla="*/ 114363 w 127063"/>
                <a:gd name="connsiteY0" fmla="*/ 0 h 263525"/>
                <a:gd name="connsiteX1" fmla="*/ 63 w 127063"/>
                <a:gd name="connsiteY1" fmla="*/ 120650 h 263525"/>
                <a:gd name="connsiteX2" fmla="*/ 127063 w 127063"/>
                <a:gd name="connsiteY2" fmla="*/ 263525 h 263525"/>
                <a:gd name="connsiteX3" fmla="*/ 114363 w 127063"/>
                <a:gd name="connsiteY3" fmla="*/ 0 h 263525"/>
                <a:gd name="connsiteX0" fmla="*/ 114321 w 127021"/>
                <a:gd name="connsiteY0" fmla="*/ 0 h 263525"/>
                <a:gd name="connsiteX1" fmla="*/ 21 w 127021"/>
                <a:gd name="connsiteY1" fmla="*/ 120650 h 263525"/>
                <a:gd name="connsiteX2" fmla="*/ 127021 w 127021"/>
                <a:gd name="connsiteY2" fmla="*/ 263525 h 263525"/>
                <a:gd name="connsiteX3" fmla="*/ 114321 w 127021"/>
                <a:gd name="connsiteY3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21" h="263525">
                  <a:moveTo>
                    <a:pt x="114321" y="0"/>
                  </a:moveTo>
                  <a:cubicBezTo>
                    <a:pt x="48704" y="17462"/>
                    <a:pt x="1079" y="57679"/>
                    <a:pt x="21" y="120650"/>
                  </a:cubicBezTo>
                  <a:cubicBezTo>
                    <a:pt x="-1037" y="183621"/>
                    <a:pt x="38121" y="242358"/>
                    <a:pt x="127021" y="263525"/>
                  </a:cubicBezTo>
                  <a:lnTo>
                    <a:pt x="114321" y="0"/>
                  </a:lnTo>
                  <a:close/>
                </a:path>
              </a:pathLst>
            </a:custGeom>
            <a:solidFill>
              <a:srgbClr val="F0DEBC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0" name="Freeform 159"/>
          <p:cNvSpPr/>
          <p:nvPr/>
        </p:nvSpPr>
        <p:spPr>
          <a:xfrm>
            <a:off x="1995953" y="1458258"/>
            <a:ext cx="2501540" cy="4608728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Freeform 160"/>
          <p:cNvSpPr/>
          <p:nvPr/>
        </p:nvSpPr>
        <p:spPr>
          <a:xfrm>
            <a:off x="1969301" y="1410100"/>
            <a:ext cx="2501540" cy="4608728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Freeform 161"/>
          <p:cNvSpPr/>
          <p:nvPr/>
        </p:nvSpPr>
        <p:spPr>
          <a:xfrm>
            <a:off x="2137337" y="2135445"/>
            <a:ext cx="2176034" cy="3158039"/>
          </a:xfrm>
          <a:custGeom>
            <a:avLst/>
            <a:gdLst>
              <a:gd name="connsiteX0" fmla="*/ 0 w 1257300"/>
              <a:gd name="connsiteY0" fmla="*/ 50800 h 1828800"/>
              <a:gd name="connsiteX1" fmla="*/ 57150 w 1257300"/>
              <a:gd name="connsiteY1" fmla="*/ 1828800 h 1828800"/>
              <a:gd name="connsiteX2" fmla="*/ 1257300 w 1257300"/>
              <a:gd name="connsiteY2" fmla="*/ 1790700 h 1828800"/>
              <a:gd name="connsiteX3" fmla="*/ 1187450 w 1257300"/>
              <a:gd name="connsiteY3" fmla="*/ 0 h 1828800"/>
              <a:gd name="connsiteX4" fmla="*/ 0 w 1257300"/>
              <a:gd name="connsiteY4" fmla="*/ 50800 h 1828800"/>
              <a:gd name="connsiteX0" fmla="*/ 0 w 1250950"/>
              <a:gd name="connsiteY0" fmla="*/ 31750 h 1828800"/>
              <a:gd name="connsiteX1" fmla="*/ 50800 w 1250950"/>
              <a:gd name="connsiteY1" fmla="*/ 1828800 h 1828800"/>
              <a:gd name="connsiteX2" fmla="*/ 1250950 w 1250950"/>
              <a:gd name="connsiteY2" fmla="*/ 1790700 h 1828800"/>
              <a:gd name="connsiteX3" fmla="*/ 1181100 w 1250950"/>
              <a:gd name="connsiteY3" fmla="*/ 0 h 1828800"/>
              <a:gd name="connsiteX4" fmla="*/ 0 w 1250950"/>
              <a:gd name="connsiteY4" fmla="*/ 31750 h 1828800"/>
              <a:gd name="connsiteX0" fmla="*/ 0 w 1250950"/>
              <a:gd name="connsiteY0" fmla="*/ 31750 h 1797050"/>
              <a:gd name="connsiteX1" fmla="*/ 50800 w 1250950"/>
              <a:gd name="connsiteY1" fmla="*/ 1797050 h 1797050"/>
              <a:gd name="connsiteX2" fmla="*/ 1250950 w 1250950"/>
              <a:gd name="connsiteY2" fmla="*/ 1790700 h 1797050"/>
              <a:gd name="connsiteX3" fmla="*/ 1181100 w 1250950"/>
              <a:gd name="connsiteY3" fmla="*/ 0 h 1797050"/>
              <a:gd name="connsiteX4" fmla="*/ 0 w 12509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716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0" h="1797050">
                <a:moveTo>
                  <a:pt x="0" y="38100"/>
                </a:moveTo>
                <a:lnTo>
                  <a:pt x="50800" y="1797050"/>
                </a:lnTo>
                <a:lnTo>
                  <a:pt x="1238250" y="1771650"/>
                </a:lnTo>
                <a:lnTo>
                  <a:pt x="118110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3EE6E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2623214" y="2273075"/>
            <a:ext cx="6965508" cy="6278878"/>
            <a:chOff x="688172" y="1299374"/>
            <a:chExt cx="5084064" cy="4582898"/>
          </a:xfrm>
        </p:grpSpPr>
        <p:sp>
          <p:nvSpPr>
            <p:cNvPr id="133" name="Freeform 132"/>
            <p:cNvSpPr/>
            <p:nvPr/>
          </p:nvSpPr>
          <p:spPr>
            <a:xfrm>
              <a:off x="688172" y="1299374"/>
              <a:ext cx="5084064" cy="4582898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682 w 3902149"/>
                <a:gd name="connsiteY0" fmla="*/ 3572933 h 3572933"/>
                <a:gd name="connsiteX1" fmla="*/ 1144132 w 3902149"/>
                <a:gd name="connsiteY1" fmla="*/ 3136900 h 3572933"/>
                <a:gd name="connsiteX2" fmla="*/ 998082 w 3902149"/>
                <a:gd name="connsiteY2" fmla="*/ 2717800 h 3572933"/>
                <a:gd name="connsiteX3" fmla="*/ 637190 w 3902149"/>
                <a:gd name="connsiteY3" fmla="*/ 2232025 h 3572933"/>
                <a:gd name="connsiteX4" fmla="*/ 525007 w 3902149"/>
                <a:gd name="connsiteY4" fmla="*/ 1606550 h 3572933"/>
                <a:gd name="connsiteX5" fmla="*/ 396949 w 3902149"/>
                <a:gd name="connsiteY5" fmla="*/ 1192741 h 3572933"/>
                <a:gd name="connsiteX6" fmla="*/ 136528 w 3902149"/>
                <a:gd name="connsiteY6" fmla="*/ 1007262 h 3572933"/>
                <a:gd name="connsiteX7" fmla="*/ 74 w 3902149"/>
                <a:gd name="connsiteY7" fmla="*/ 647700 h 3572933"/>
                <a:gd name="connsiteX8" fmla="*/ 123899 w 3902149"/>
                <a:gd name="connsiteY8" fmla="*/ 436033 h 3572933"/>
                <a:gd name="connsiteX9" fmla="*/ 346149 w 3902149"/>
                <a:gd name="connsiteY9" fmla="*/ 465666 h 3572933"/>
                <a:gd name="connsiteX10" fmla="*/ 498549 w 3902149"/>
                <a:gd name="connsiteY10" fmla="*/ 583141 h 3572933"/>
                <a:gd name="connsiteX11" fmla="*/ 610732 w 3902149"/>
                <a:gd name="connsiteY11" fmla="*/ 641350 h 3572933"/>
                <a:gd name="connsiteX12" fmla="*/ 834040 w 3902149"/>
                <a:gd name="connsiteY12" fmla="*/ 963083 h 3572933"/>
                <a:gd name="connsiteX13" fmla="*/ 955749 w 3902149"/>
                <a:gd name="connsiteY13" fmla="*/ 1083733 h 3572933"/>
                <a:gd name="connsiteX14" fmla="*/ 934582 w 3902149"/>
                <a:gd name="connsiteY14" fmla="*/ 914400 h 3572933"/>
                <a:gd name="connsiteX15" fmla="*/ 954690 w 3902149"/>
                <a:gd name="connsiteY15" fmla="*/ 832908 h 3572933"/>
                <a:gd name="connsiteX16" fmla="*/ 956808 w 3902149"/>
                <a:gd name="connsiteY16" fmla="*/ 607483 h 3572933"/>
                <a:gd name="connsiteX17" fmla="*/ 1023483 w 3902149"/>
                <a:gd name="connsiteY17" fmla="*/ 642408 h 3572933"/>
                <a:gd name="connsiteX18" fmla="*/ 944108 w 3902149"/>
                <a:gd name="connsiteY18" fmla="*/ 470958 h 3572933"/>
                <a:gd name="connsiteX19" fmla="*/ 938815 w 3902149"/>
                <a:gd name="connsiteY19" fmla="*/ 0 h 3572933"/>
                <a:gd name="connsiteX20" fmla="*/ 1209749 w 3902149"/>
                <a:gd name="connsiteY20" fmla="*/ 67733 h 3572933"/>
                <a:gd name="connsiteX21" fmla="*/ 1285949 w 3902149"/>
                <a:gd name="connsiteY21" fmla="*/ 127000 h 3572933"/>
                <a:gd name="connsiteX22" fmla="*/ 1412949 w 3902149"/>
                <a:gd name="connsiteY22" fmla="*/ 313266 h 3572933"/>
                <a:gd name="connsiteX23" fmla="*/ 1624615 w 3902149"/>
                <a:gd name="connsiteY23" fmla="*/ 635000 h 3572933"/>
                <a:gd name="connsiteX24" fmla="*/ 1752674 w 3902149"/>
                <a:gd name="connsiteY24" fmla="*/ 778933 h 3572933"/>
                <a:gd name="connsiteX25" fmla="*/ 1920949 w 3902149"/>
                <a:gd name="connsiteY25" fmla="*/ 1346200 h 3572933"/>
                <a:gd name="connsiteX26" fmla="*/ 2141082 w 3902149"/>
                <a:gd name="connsiteY26" fmla="*/ 2175933 h 3572933"/>
                <a:gd name="connsiteX27" fmla="*/ 2463874 w 3902149"/>
                <a:gd name="connsiteY27" fmla="*/ 2603500 h 3572933"/>
                <a:gd name="connsiteX28" fmla="*/ 3902149 w 3902149"/>
                <a:gd name="connsiteY28" fmla="*/ 3572933 h 3572933"/>
                <a:gd name="connsiteX29" fmla="*/ 1607682 w 3902149"/>
                <a:gd name="connsiteY29" fmla="*/ 3572933 h 3572933"/>
                <a:gd name="connsiteX0" fmla="*/ 1652194 w 3946661"/>
                <a:gd name="connsiteY0" fmla="*/ 3572933 h 3572933"/>
                <a:gd name="connsiteX1" fmla="*/ 1188644 w 3946661"/>
                <a:gd name="connsiteY1" fmla="*/ 3136900 h 3572933"/>
                <a:gd name="connsiteX2" fmla="*/ 1042594 w 3946661"/>
                <a:gd name="connsiteY2" fmla="*/ 2717800 h 3572933"/>
                <a:gd name="connsiteX3" fmla="*/ 681702 w 3946661"/>
                <a:gd name="connsiteY3" fmla="*/ 2232025 h 3572933"/>
                <a:gd name="connsiteX4" fmla="*/ 569519 w 3946661"/>
                <a:gd name="connsiteY4" fmla="*/ 1606550 h 3572933"/>
                <a:gd name="connsiteX5" fmla="*/ 441461 w 3946661"/>
                <a:gd name="connsiteY5" fmla="*/ 1192741 h 3572933"/>
                <a:gd name="connsiteX6" fmla="*/ 181040 w 3946661"/>
                <a:gd name="connsiteY6" fmla="*/ 1007262 h 3572933"/>
                <a:gd name="connsiteX7" fmla="*/ 31 w 3946661"/>
                <a:gd name="connsiteY7" fmla="*/ 712058 h 3572933"/>
                <a:gd name="connsiteX8" fmla="*/ 168411 w 3946661"/>
                <a:gd name="connsiteY8" fmla="*/ 436033 h 3572933"/>
                <a:gd name="connsiteX9" fmla="*/ 390661 w 3946661"/>
                <a:gd name="connsiteY9" fmla="*/ 465666 h 3572933"/>
                <a:gd name="connsiteX10" fmla="*/ 543061 w 3946661"/>
                <a:gd name="connsiteY10" fmla="*/ 583141 h 3572933"/>
                <a:gd name="connsiteX11" fmla="*/ 655244 w 3946661"/>
                <a:gd name="connsiteY11" fmla="*/ 641350 h 3572933"/>
                <a:gd name="connsiteX12" fmla="*/ 878552 w 3946661"/>
                <a:gd name="connsiteY12" fmla="*/ 963083 h 3572933"/>
                <a:gd name="connsiteX13" fmla="*/ 1000261 w 3946661"/>
                <a:gd name="connsiteY13" fmla="*/ 1083733 h 3572933"/>
                <a:gd name="connsiteX14" fmla="*/ 979094 w 3946661"/>
                <a:gd name="connsiteY14" fmla="*/ 914400 h 3572933"/>
                <a:gd name="connsiteX15" fmla="*/ 999202 w 3946661"/>
                <a:gd name="connsiteY15" fmla="*/ 832908 h 3572933"/>
                <a:gd name="connsiteX16" fmla="*/ 1001320 w 3946661"/>
                <a:gd name="connsiteY16" fmla="*/ 607483 h 3572933"/>
                <a:gd name="connsiteX17" fmla="*/ 1067995 w 3946661"/>
                <a:gd name="connsiteY17" fmla="*/ 642408 h 3572933"/>
                <a:gd name="connsiteX18" fmla="*/ 988620 w 3946661"/>
                <a:gd name="connsiteY18" fmla="*/ 470958 h 3572933"/>
                <a:gd name="connsiteX19" fmla="*/ 983327 w 3946661"/>
                <a:gd name="connsiteY19" fmla="*/ 0 h 3572933"/>
                <a:gd name="connsiteX20" fmla="*/ 1254261 w 3946661"/>
                <a:gd name="connsiteY20" fmla="*/ 67733 h 3572933"/>
                <a:gd name="connsiteX21" fmla="*/ 1330461 w 3946661"/>
                <a:gd name="connsiteY21" fmla="*/ 127000 h 3572933"/>
                <a:gd name="connsiteX22" fmla="*/ 1457461 w 3946661"/>
                <a:gd name="connsiteY22" fmla="*/ 313266 h 3572933"/>
                <a:gd name="connsiteX23" fmla="*/ 1669127 w 3946661"/>
                <a:gd name="connsiteY23" fmla="*/ 635000 h 3572933"/>
                <a:gd name="connsiteX24" fmla="*/ 1797186 w 3946661"/>
                <a:gd name="connsiteY24" fmla="*/ 778933 h 3572933"/>
                <a:gd name="connsiteX25" fmla="*/ 1965461 w 3946661"/>
                <a:gd name="connsiteY25" fmla="*/ 1346200 h 3572933"/>
                <a:gd name="connsiteX26" fmla="*/ 2185594 w 3946661"/>
                <a:gd name="connsiteY26" fmla="*/ 2175933 h 3572933"/>
                <a:gd name="connsiteX27" fmla="*/ 2508386 w 3946661"/>
                <a:gd name="connsiteY27" fmla="*/ 2603500 h 3572933"/>
                <a:gd name="connsiteX28" fmla="*/ 3946661 w 3946661"/>
                <a:gd name="connsiteY28" fmla="*/ 3572933 h 3572933"/>
                <a:gd name="connsiteX29" fmla="*/ 1652194 w 3946661"/>
                <a:gd name="connsiteY29" fmla="*/ 3572933 h 3572933"/>
                <a:gd name="connsiteX0" fmla="*/ 1654128 w 3948595"/>
                <a:gd name="connsiteY0" fmla="*/ 3572933 h 3572933"/>
                <a:gd name="connsiteX1" fmla="*/ 1190578 w 3948595"/>
                <a:gd name="connsiteY1" fmla="*/ 3136900 h 3572933"/>
                <a:gd name="connsiteX2" fmla="*/ 1044528 w 3948595"/>
                <a:gd name="connsiteY2" fmla="*/ 2717800 h 3572933"/>
                <a:gd name="connsiteX3" fmla="*/ 683636 w 3948595"/>
                <a:gd name="connsiteY3" fmla="*/ 2232025 h 3572933"/>
                <a:gd name="connsiteX4" fmla="*/ 571453 w 3948595"/>
                <a:gd name="connsiteY4" fmla="*/ 1606550 h 3572933"/>
                <a:gd name="connsiteX5" fmla="*/ 443395 w 3948595"/>
                <a:gd name="connsiteY5" fmla="*/ 1192741 h 3572933"/>
                <a:gd name="connsiteX6" fmla="*/ 182974 w 3948595"/>
                <a:gd name="connsiteY6" fmla="*/ 1007262 h 3572933"/>
                <a:gd name="connsiteX7" fmla="*/ 1965 w 3948595"/>
                <a:gd name="connsiteY7" fmla="*/ 712058 h 3572933"/>
                <a:gd name="connsiteX8" fmla="*/ 105987 w 3948595"/>
                <a:gd name="connsiteY8" fmla="*/ 485539 h 3572933"/>
                <a:gd name="connsiteX9" fmla="*/ 392595 w 3948595"/>
                <a:gd name="connsiteY9" fmla="*/ 465666 h 3572933"/>
                <a:gd name="connsiteX10" fmla="*/ 544995 w 3948595"/>
                <a:gd name="connsiteY10" fmla="*/ 583141 h 3572933"/>
                <a:gd name="connsiteX11" fmla="*/ 657178 w 3948595"/>
                <a:gd name="connsiteY11" fmla="*/ 641350 h 3572933"/>
                <a:gd name="connsiteX12" fmla="*/ 880486 w 3948595"/>
                <a:gd name="connsiteY12" fmla="*/ 963083 h 3572933"/>
                <a:gd name="connsiteX13" fmla="*/ 1002195 w 3948595"/>
                <a:gd name="connsiteY13" fmla="*/ 1083733 h 3572933"/>
                <a:gd name="connsiteX14" fmla="*/ 981028 w 3948595"/>
                <a:gd name="connsiteY14" fmla="*/ 914400 h 3572933"/>
                <a:gd name="connsiteX15" fmla="*/ 1001136 w 3948595"/>
                <a:gd name="connsiteY15" fmla="*/ 832908 h 3572933"/>
                <a:gd name="connsiteX16" fmla="*/ 1003254 w 3948595"/>
                <a:gd name="connsiteY16" fmla="*/ 607483 h 3572933"/>
                <a:gd name="connsiteX17" fmla="*/ 1069929 w 3948595"/>
                <a:gd name="connsiteY17" fmla="*/ 642408 h 3572933"/>
                <a:gd name="connsiteX18" fmla="*/ 990554 w 3948595"/>
                <a:gd name="connsiteY18" fmla="*/ 470958 h 3572933"/>
                <a:gd name="connsiteX19" fmla="*/ 985261 w 3948595"/>
                <a:gd name="connsiteY19" fmla="*/ 0 h 3572933"/>
                <a:gd name="connsiteX20" fmla="*/ 1256195 w 3948595"/>
                <a:gd name="connsiteY20" fmla="*/ 67733 h 3572933"/>
                <a:gd name="connsiteX21" fmla="*/ 1332395 w 3948595"/>
                <a:gd name="connsiteY21" fmla="*/ 127000 h 3572933"/>
                <a:gd name="connsiteX22" fmla="*/ 1459395 w 3948595"/>
                <a:gd name="connsiteY22" fmla="*/ 313266 h 3572933"/>
                <a:gd name="connsiteX23" fmla="*/ 1671061 w 3948595"/>
                <a:gd name="connsiteY23" fmla="*/ 635000 h 3572933"/>
                <a:gd name="connsiteX24" fmla="*/ 1799120 w 3948595"/>
                <a:gd name="connsiteY24" fmla="*/ 778933 h 3572933"/>
                <a:gd name="connsiteX25" fmla="*/ 1967395 w 3948595"/>
                <a:gd name="connsiteY25" fmla="*/ 1346200 h 3572933"/>
                <a:gd name="connsiteX26" fmla="*/ 2187528 w 3948595"/>
                <a:gd name="connsiteY26" fmla="*/ 2175933 h 3572933"/>
                <a:gd name="connsiteX27" fmla="*/ 2510320 w 3948595"/>
                <a:gd name="connsiteY27" fmla="*/ 2603500 h 3572933"/>
                <a:gd name="connsiteX28" fmla="*/ 3948595 w 3948595"/>
                <a:gd name="connsiteY28" fmla="*/ 3572933 h 3572933"/>
                <a:gd name="connsiteX29" fmla="*/ 1654128 w 3948595"/>
                <a:gd name="connsiteY29" fmla="*/ 3572933 h 3572933"/>
                <a:gd name="connsiteX0" fmla="*/ 1653806 w 3948273"/>
                <a:gd name="connsiteY0" fmla="*/ 3572933 h 3572933"/>
                <a:gd name="connsiteX1" fmla="*/ 1190256 w 3948273"/>
                <a:gd name="connsiteY1" fmla="*/ 3136900 h 3572933"/>
                <a:gd name="connsiteX2" fmla="*/ 1044206 w 3948273"/>
                <a:gd name="connsiteY2" fmla="*/ 2717800 h 3572933"/>
                <a:gd name="connsiteX3" fmla="*/ 683314 w 3948273"/>
                <a:gd name="connsiteY3" fmla="*/ 2232025 h 3572933"/>
                <a:gd name="connsiteX4" fmla="*/ 571131 w 3948273"/>
                <a:gd name="connsiteY4" fmla="*/ 1606550 h 3572933"/>
                <a:gd name="connsiteX5" fmla="*/ 443073 w 3948273"/>
                <a:gd name="connsiteY5" fmla="*/ 1192741 h 3572933"/>
                <a:gd name="connsiteX6" fmla="*/ 182652 w 3948273"/>
                <a:gd name="connsiteY6" fmla="*/ 1007262 h 3572933"/>
                <a:gd name="connsiteX7" fmla="*/ 1643 w 3948273"/>
                <a:gd name="connsiteY7" fmla="*/ 712058 h 3572933"/>
                <a:gd name="connsiteX8" fmla="*/ 105665 w 3948273"/>
                <a:gd name="connsiteY8" fmla="*/ 485539 h 3572933"/>
                <a:gd name="connsiteX9" fmla="*/ 313063 w 3948273"/>
                <a:gd name="connsiteY9" fmla="*/ 495369 h 3572933"/>
                <a:gd name="connsiteX10" fmla="*/ 544673 w 3948273"/>
                <a:gd name="connsiteY10" fmla="*/ 583141 h 3572933"/>
                <a:gd name="connsiteX11" fmla="*/ 656856 w 3948273"/>
                <a:gd name="connsiteY11" fmla="*/ 641350 h 3572933"/>
                <a:gd name="connsiteX12" fmla="*/ 880164 w 3948273"/>
                <a:gd name="connsiteY12" fmla="*/ 963083 h 3572933"/>
                <a:gd name="connsiteX13" fmla="*/ 1001873 w 3948273"/>
                <a:gd name="connsiteY13" fmla="*/ 1083733 h 3572933"/>
                <a:gd name="connsiteX14" fmla="*/ 980706 w 3948273"/>
                <a:gd name="connsiteY14" fmla="*/ 914400 h 3572933"/>
                <a:gd name="connsiteX15" fmla="*/ 1000814 w 3948273"/>
                <a:gd name="connsiteY15" fmla="*/ 832908 h 3572933"/>
                <a:gd name="connsiteX16" fmla="*/ 1002932 w 3948273"/>
                <a:gd name="connsiteY16" fmla="*/ 607483 h 3572933"/>
                <a:gd name="connsiteX17" fmla="*/ 1069607 w 3948273"/>
                <a:gd name="connsiteY17" fmla="*/ 642408 h 3572933"/>
                <a:gd name="connsiteX18" fmla="*/ 990232 w 3948273"/>
                <a:gd name="connsiteY18" fmla="*/ 470958 h 3572933"/>
                <a:gd name="connsiteX19" fmla="*/ 984939 w 3948273"/>
                <a:gd name="connsiteY19" fmla="*/ 0 h 3572933"/>
                <a:gd name="connsiteX20" fmla="*/ 1255873 w 3948273"/>
                <a:gd name="connsiteY20" fmla="*/ 67733 h 3572933"/>
                <a:gd name="connsiteX21" fmla="*/ 1332073 w 3948273"/>
                <a:gd name="connsiteY21" fmla="*/ 127000 h 3572933"/>
                <a:gd name="connsiteX22" fmla="*/ 1459073 w 3948273"/>
                <a:gd name="connsiteY22" fmla="*/ 313266 h 3572933"/>
                <a:gd name="connsiteX23" fmla="*/ 1670739 w 3948273"/>
                <a:gd name="connsiteY23" fmla="*/ 635000 h 3572933"/>
                <a:gd name="connsiteX24" fmla="*/ 1798798 w 3948273"/>
                <a:gd name="connsiteY24" fmla="*/ 778933 h 3572933"/>
                <a:gd name="connsiteX25" fmla="*/ 1967073 w 3948273"/>
                <a:gd name="connsiteY25" fmla="*/ 1346200 h 3572933"/>
                <a:gd name="connsiteX26" fmla="*/ 2187206 w 3948273"/>
                <a:gd name="connsiteY26" fmla="*/ 2175933 h 3572933"/>
                <a:gd name="connsiteX27" fmla="*/ 2509998 w 3948273"/>
                <a:gd name="connsiteY27" fmla="*/ 2603500 h 3572933"/>
                <a:gd name="connsiteX28" fmla="*/ 3948273 w 3948273"/>
                <a:gd name="connsiteY28" fmla="*/ 3572933 h 3572933"/>
                <a:gd name="connsiteX29" fmla="*/ 1653806 w 3948273"/>
                <a:gd name="connsiteY29" fmla="*/ 3572933 h 3572933"/>
                <a:gd name="connsiteX0" fmla="*/ 1653806 w 3948273"/>
                <a:gd name="connsiteY0" fmla="*/ 3572933 h 3572933"/>
                <a:gd name="connsiteX1" fmla="*/ 1190256 w 3948273"/>
                <a:gd name="connsiteY1" fmla="*/ 3136900 h 3572933"/>
                <a:gd name="connsiteX2" fmla="*/ 1044206 w 3948273"/>
                <a:gd name="connsiteY2" fmla="*/ 2717800 h 3572933"/>
                <a:gd name="connsiteX3" fmla="*/ 683314 w 3948273"/>
                <a:gd name="connsiteY3" fmla="*/ 2232025 h 3572933"/>
                <a:gd name="connsiteX4" fmla="*/ 571131 w 3948273"/>
                <a:gd name="connsiteY4" fmla="*/ 1606550 h 3572933"/>
                <a:gd name="connsiteX5" fmla="*/ 443073 w 3948273"/>
                <a:gd name="connsiteY5" fmla="*/ 1192741 h 3572933"/>
                <a:gd name="connsiteX6" fmla="*/ 182652 w 3948273"/>
                <a:gd name="connsiteY6" fmla="*/ 1007262 h 3572933"/>
                <a:gd name="connsiteX7" fmla="*/ 1643 w 3948273"/>
                <a:gd name="connsiteY7" fmla="*/ 712058 h 3572933"/>
                <a:gd name="connsiteX8" fmla="*/ 105665 w 3948273"/>
                <a:gd name="connsiteY8" fmla="*/ 485539 h 3572933"/>
                <a:gd name="connsiteX9" fmla="*/ 313063 w 3948273"/>
                <a:gd name="connsiteY9" fmla="*/ 495369 h 3572933"/>
                <a:gd name="connsiteX10" fmla="*/ 480315 w 3948273"/>
                <a:gd name="connsiteY10" fmla="*/ 602943 h 3572933"/>
                <a:gd name="connsiteX11" fmla="*/ 656856 w 3948273"/>
                <a:gd name="connsiteY11" fmla="*/ 641350 h 3572933"/>
                <a:gd name="connsiteX12" fmla="*/ 880164 w 3948273"/>
                <a:gd name="connsiteY12" fmla="*/ 963083 h 3572933"/>
                <a:gd name="connsiteX13" fmla="*/ 1001873 w 3948273"/>
                <a:gd name="connsiteY13" fmla="*/ 1083733 h 3572933"/>
                <a:gd name="connsiteX14" fmla="*/ 980706 w 3948273"/>
                <a:gd name="connsiteY14" fmla="*/ 914400 h 3572933"/>
                <a:gd name="connsiteX15" fmla="*/ 1000814 w 3948273"/>
                <a:gd name="connsiteY15" fmla="*/ 832908 h 3572933"/>
                <a:gd name="connsiteX16" fmla="*/ 1002932 w 3948273"/>
                <a:gd name="connsiteY16" fmla="*/ 607483 h 3572933"/>
                <a:gd name="connsiteX17" fmla="*/ 1069607 w 3948273"/>
                <a:gd name="connsiteY17" fmla="*/ 642408 h 3572933"/>
                <a:gd name="connsiteX18" fmla="*/ 990232 w 3948273"/>
                <a:gd name="connsiteY18" fmla="*/ 470958 h 3572933"/>
                <a:gd name="connsiteX19" fmla="*/ 984939 w 3948273"/>
                <a:gd name="connsiteY19" fmla="*/ 0 h 3572933"/>
                <a:gd name="connsiteX20" fmla="*/ 1255873 w 3948273"/>
                <a:gd name="connsiteY20" fmla="*/ 67733 h 3572933"/>
                <a:gd name="connsiteX21" fmla="*/ 1332073 w 3948273"/>
                <a:gd name="connsiteY21" fmla="*/ 127000 h 3572933"/>
                <a:gd name="connsiteX22" fmla="*/ 1459073 w 3948273"/>
                <a:gd name="connsiteY22" fmla="*/ 313266 h 3572933"/>
                <a:gd name="connsiteX23" fmla="*/ 1670739 w 3948273"/>
                <a:gd name="connsiteY23" fmla="*/ 635000 h 3572933"/>
                <a:gd name="connsiteX24" fmla="*/ 1798798 w 3948273"/>
                <a:gd name="connsiteY24" fmla="*/ 778933 h 3572933"/>
                <a:gd name="connsiteX25" fmla="*/ 1967073 w 3948273"/>
                <a:gd name="connsiteY25" fmla="*/ 1346200 h 3572933"/>
                <a:gd name="connsiteX26" fmla="*/ 2187206 w 3948273"/>
                <a:gd name="connsiteY26" fmla="*/ 2175933 h 3572933"/>
                <a:gd name="connsiteX27" fmla="*/ 2509998 w 3948273"/>
                <a:gd name="connsiteY27" fmla="*/ 2603500 h 3572933"/>
                <a:gd name="connsiteX28" fmla="*/ 3948273 w 3948273"/>
                <a:gd name="connsiteY28" fmla="*/ 3572933 h 3572933"/>
                <a:gd name="connsiteX29" fmla="*/ 1653806 w 3948273"/>
                <a:gd name="connsiteY29" fmla="*/ 3572933 h 3572933"/>
                <a:gd name="connsiteX0" fmla="*/ 1653806 w 3948273"/>
                <a:gd name="connsiteY0" fmla="*/ 3572933 h 3572933"/>
                <a:gd name="connsiteX1" fmla="*/ 1190256 w 3948273"/>
                <a:gd name="connsiteY1" fmla="*/ 3136900 h 3572933"/>
                <a:gd name="connsiteX2" fmla="*/ 1044206 w 3948273"/>
                <a:gd name="connsiteY2" fmla="*/ 2717800 h 3572933"/>
                <a:gd name="connsiteX3" fmla="*/ 683314 w 3948273"/>
                <a:gd name="connsiteY3" fmla="*/ 2232025 h 3572933"/>
                <a:gd name="connsiteX4" fmla="*/ 571131 w 3948273"/>
                <a:gd name="connsiteY4" fmla="*/ 1606550 h 3572933"/>
                <a:gd name="connsiteX5" fmla="*/ 443073 w 3948273"/>
                <a:gd name="connsiteY5" fmla="*/ 1192741 h 3572933"/>
                <a:gd name="connsiteX6" fmla="*/ 182652 w 3948273"/>
                <a:gd name="connsiteY6" fmla="*/ 1007262 h 3572933"/>
                <a:gd name="connsiteX7" fmla="*/ 1643 w 3948273"/>
                <a:gd name="connsiteY7" fmla="*/ 712058 h 3572933"/>
                <a:gd name="connsiteX8" fmla="*/ 105665 w 3948273"/>
                <a:gd name="connsiteY8" fmla="*/ 485539 h 3572933"/>
                <a:gd name="connsiteX9" fmla="*/ 313063 w 3948273"/>
                <a:gd name="connsiteY9" fmla="*/ 495369 h 3572933"/>
                <a:gd name="connsiteX10" fmla="*/ 480315 w 3948273"/>
                <a:gd name="connsiteY10" fmla="*/ 602943 h 3572933"/>
                <a:gd name="connsiteX11" fmla="*/ 617251 w 3948273"/>
                <a:gd name="connsiteY11" fmla="*/ 685905 h 3572933"/>
                <a:gd name="connsiteX12" fmla="*/ 880164 w 3948273"/>
                <a:gd name="connsiteY12" fmla="*/ 963083 h 3572933"/>
                <a:gd name="connsiteX13" fmla="*/ 1001873 w 3948273"/>
                <a:gd name="connsiteY13" fmla="*/ 1083733 h 3572933"/>
                <a:gd name="connsiteX14" fmla="*/ 980706 w 3948273"/>
                <a:gd name="connsiteY14" fmla="*/ 914400 h 3572933"/>
                <a:gd name="connsiteX15" fmla="*/ 1000814 w 3948273"/>
                <a:gd name="connsiteY15" fmla="*/ 832908 h 3572933"/>
                <a:gd name="connsiteX16" fmla="*/ 1002932 w 3948273"/>
                <a:gd name="connsiteY16" fmla="*/ 607483 h 3572933"/>
                <a:gd name="connsiteX17" fmla="*/ 1069607 w 3948273"/>
                <a:gd name="connsiteY17" fmla="*/ 642408 h 3572933"/>
                <a:gd name="connsiteX18" fmla="*/ 990232 w 3948273"/>
                <a:gd name="connsiteY18" fmla="*/ 470958 h 3572933"/>
                <a:gd name="connsiteX19" fmla="*/ 984939 w 3948273"/>
                <a:gd name="connsiteY19" fmla="*/ 0 h 3572933"/>
                <a:gd name="connsiteX20" fmla="*/ 1255873 w 3948273"/>
                <a:gd name="connsiteY20" fmla="*/ 67733 h 3572933"/>
                <a:gd name="connsiteX21" fmla="*/ 1332073 w 3948273"/>
                <a:gd name="connsiteY21" fmla="*/ 127000 h 3572933"/>
                <a:gd name="connsiteX22" fmla="*/ 1459073 w 3948273"/>
                <a:gd name="connsiteY22" fmla="*/ 313266 h 3572933"/>
                <a:gd name="connsiteX23" fmla="*/ 1670739 w 3948273"/>
                <a:gd name="connsiteY23" fmla="*/ 635000 h 3572933"/>
                <a:gd name="connsiteX24" fmla="*/ 1798798 w 3948273"/>
                <a:gd name="connsiteY24" fmla="*/ 778933 h 3572933"/>
                <a:gd name="connsiteX25" fmla="*/ 1967073 w 3948273"/>
                <a:gd name="connsiteY25" fmla="*/ 1346200 h 3572933"/>
                <a:gd name="connsiteX26" fmla="*/ 2187206 w 3948273"/>
                <a:gd name="connsiteY26" fmla="*/ 2175933 h 3572933"/>
                <a:gd name="connsiteX27" fmla="*/ 2509998 w 3948273"/>
                <a:gd name="connsiteY27" fmla="*/ 2603500 h 3572933"/>
                <a:gd name="connsiteX28" fmla="*/ 3948273 w 3948273"/>
                <a:gd name="connsiteY28" fmla="*/ 3572933 h 3572933"/>
                <a:gd name="connsiteX29" fmla="*/ 1653806 w 3948273"/>
                <a:gd name="connsiteY29" fmla="*/ 3572933 h 3572933"/>
                <a:gd name="connsiteX0" fmla="*/ 1653806 w 3948273"/>
                <a:gd name="connsiteY0" fmla="*/ 3572933 h 3572933"/>
                <a:gd name="connsiteX1" fmla="*/ 1190256 w 3948273"/>
                <a:gd name="connsiteY1" fmla="*/ 3136900 h 3572933"/>
                <a:gd name="connsiteX2" fmla="*/ 1044206 w 3948273"/>
                <a:gd name="connsiteY2" fmla="*/ 2717800 h 3572933"/>
                <a:gd name="connsiteX3" fmla="*/ 683314 w 3948273"/>
                <a:gd name="connsiteY3" fmla="*/ 2232025 h 3572933"/>
                <a:gd name="connsiteX4" fmla="*/ 571131 w 3948273"/>
                <a:gd name="connsiteY4" fmla="*/ 1606550 h 3572933"/>
                <a:gd name="connsiteX5" fmla="*/ 443073 w 3948273"/>
                <a:gd name="connsiteY5" fmla="*/ 1192741 h 3572933"/>
                <a:gd name="connsiteX6" fmla="*/ 182652 w 3948273"/>
                <a:gd name="connsiteY6" fmla="*/ 1007262 h 3572933"/>
                <a:gd name="connsiteX7" fmla="*/ 1643 w 3948273"/>
                <a:gd name="connsiteY7" fmla="*/ 712058 h 3572933"/>
                <a:gd name="connsiteX8" fmla="*/ 105665 w 3948273"/>
                <a:gd name="connsiteY8" fmla="*/ 485539 h 3572933"/>
                <a:gd name="connsiteX9" fmla="*/ 313063 w 3948273"/>
                <a:gd name="connsiteY9" fmla="*/ 495369 h 3572933"/>
                <a:gd name="connsiteX10" fmla="*/ 480315 w 3948273"/>
                <a:gd name="connsiteY10" fmla="*/ 602943 h 3572933"/>
                <a:gd name="connsiteX11" fmla="*/ 691510 w 3948273"/>
                <a:gd name="connsiteY11" fmla="*/ 745313 h 3572933"/>
                <a:gd name="connsiteX12" fmla="*/ 880164 w 3948273"/>
                <a:gd name="connsiteY12" fmla="*/ 963083 h 3572933"/>
                <a:gd name="connsiteX13" fmla="*/ 1001873 w 3948273"/>
                <a:gd name="connsiteY13" fmla="*/ 1083733 h 3572933"/>
                <a:gd name="connsiteX14" fmla="*/ 980706 w 3948273"/>
                <a:gd name="connsiteY14" fmla="*/ 914400 h 3572933"/>
                <a:gd name="connsiteX15" fmla="*/ 1000814 w 3948273"/>
                <a:gd name="connsiteY15" fmla="*/ 832908 h 3572933"/>
                <a:gd name="connsiteX16" fmla="*/ 1002932 w 3948273"/>
                <a:gd name="connsiteY16" fmla="*/ 607483 h 3572933"/>
                <a:gd name="connsiteX17" fmla="*/ 1069607 w 3948273"/>
                <a:gd name="connsiteY17" fmla="*/ 642408 h 3572933"/>
                <a:gd name="connsiteX18" fmla="*/ 990232 w 3948273"/>
                <a:gd name="connsiteY18" fmla="*/ 470958 h 3572933"/>
                <a:gd name="connsiteX19" fmla="*/ 984939 w 3948273"/>
                <a:gd name="connsiteY19" fmla="*/ 0 h 3572933"/>
                <a:gd name="connsiteX20" fmla="*/ 1255873 w 3948273"/>
                <a:gd name="connsiteY20" fmla="*/ 67733 h 3572933"/>
                <a:gd name="connsiteX21" fmla="*/ 1332073 w 3948273"/>
                <a:gd name="connsiteY21" fmla="*/ 127000 h 3572933"/>
                <a:gd name="connsiteX22" fmla="*/ 1459073 w 3948273"/>
                <a:gd name="connsiteY22" fmla="*/ 313266 h 3572933"/>
                <a:gd name="connsiteX23" fmla="*/ 1670739 w 3948273"/>
                <a:gd name="connsiteY23" fmla="*/ 635000 h 3572933"/>
                <a:gd name="connsiteX24" fmla="*/ 1798798 w 3948273"/>
                <a:gd name="connsiteY24" fmla="*/ 778933 h 3572933"/>
                <a:gd name="connsiteX25" fmla="*/ 1967073 w 3948273"/>
                <a:gd name="connsiteY25" fmla="*/ 1346200 h 3572933"/>
                <a:gd name="connsiteX26" fmla="*/ 2187206 w 3948273"/>
                <a:gd name="connsiteY26" fmla="*/ 2175933 h 3572933"/>
                <a:gd name="connsiteX27" fmla="*/ 2509998 w 3948273"/>
                <a:gd name="connsiteY27" fmla="*/ 2603500 h 3572933"/>
                <a:gd name="connsiteX28" fmla="*/ 3948273 w 3948273"/>
                <a:gd name="connsiteY28" fmla="*/ 3572933 h 3572933"/>
                <a:gd name="connsiteX29" fmla="*/ 1653806 w 3948273"/>
                <a:gd name="connsiteY29" fmla="*/ 3572933 h 3572933"/>
                <a:gd name="connsiteX0" fmla="*/ 1653806 w 3948273"/>
                <a:gd name="connsiteY0" fmla="*/ 3572933 h 3572933"/>
                <a:gd name="connsiteX1" fmla="*/ 1190256 w 3948273"/>
                <a:gd name="connsiteY1" fmla="*/ 3136900 h 3572933"/>
                <a:gd name="connsiteX2" fmla="*/ 1044206 w 3948273"/>
                <a:gd name="connsiteY2" fmla="*/ 2717800 h 3572933"/>
                <a:gd name="connsiteX3" fmla="*/ 683314 w 3948273"/>
                <a:gd name="connsiteY3" fmla="*/ 2232025 h 3572933"/>
                <a:gd name="connsiteX4" fmla="*/ 571131 w 3948273"/>
                <a:gd name="connsiteY4" fmla="*/ 1606550 h 3572933"/>
                <a:gd name="connsiteX5" fmla="*/ 443073 w 3948273"/>
                <a:gd name="connsiteY5" fmla="*/ 1192741 h 3572933"/>
                <a:gd name="connsiteX6" fmla="*/ 182652 w 3948273"/>
                <a:gd name="connsiteY6" fmla="*/ 1007262 h 3572933"/>
                <a:gd name="connsiteX7" fmla="*/ 1643 w 3948273"/>
                <a:gd name="connsiteY7" fmla="*/ 712058 h 3572933"/>
                <a:gd name="connsiteX8" fmla="*/ 105665 w 3948273"/>
                <a:gd name="connsiteY8" fmla="*/ 485539 h 3572933"/>
                <a:gd name="connsiteX9" fmla="*/ 313063 w 3948273"/>
                <a:gd name="connsiteY9" fmla="*/ 495369 h 3572933"/>
                <a:gd name="connsiteX10" fmla="*/ 470414 w 3948273"/>
                <a:gd name="connsiteY10" fmla="*/ 617795 h 3572933"/>
                <a:gd name="connsiteX11" fmla="*/ 691510 w 3948273"/>
                <a:gd name="connsiteY11" fmla="*/ 745313 h 3572933"/>
                <a:gd name="connsiteX12" fmla="*/ 880164 w 3948273"/>
                <a:gd name="connsiteY12" fmla="*/ 963083 h 3572933"/>
                <a:gd name="connsiteX13" fmla="*/ 1001873 w 3948273"/>
                <a:gd name="connsiteY13" fmla="*/ 1083733 h 3572933"/>
                <a:gd name="connsiteX14" fmla="*/ 980706 w 3948273"/>
                <a:gd name="connsiteY14" fmla="*/ 914400 h 3572933"/>
                <a:gd name="connsiteX15" fmla="*/ 1000814 w 3948273"/>
                <a:gd name="connsiteY15" fmla="*/ 832908 h 3572933"/>
                <a:gd name="connsiteX16" fmla="*/ 1002932 w 3948273"/>
                <a:gd name="connsiteY16" fmla="*/ 607483 h 3572933"/>
                <a:gd name="connsiteX17" fmla="*/ 1069607 w 3948273"/>
                <a:gd name="connsiteY17" fmla="*/ 642408 h 3572933"/>
                <a:gd name="connsiteX18" fmla="*/ 990232 w 3948273"/>
                <a:gd name="connsiteY18" fmla="*/ 470958 h 3572933"/>
                <a:gd name="connsiteX19" fmla="*/ 984939 w 3948273"/>
                <a:gd name="connsiteY19" fmla="*/ 0 h 3572933"/>
                <a:gd name="connsiteX20" fmla="*/ 1255873 w 3948273"/>
                <a:gd name="connsiteY20" fmla="*/ 67733 h 3572933"/>
                <a:gd name="connsiteX21" fmla="*/ 1332073 w 3948273"/>
                <a:gd name="connsiteY21" fmla="*/ 127000 h 3572933"/>
                <a:gd name="connsiteX22" fmla="*/ 1459073 w 3948273"/>
                <a:gd name="connsiteY22" fmla="*/ 313266 h 3572933"/>
                <a:gd name="connsiteX23" fmla="*/ 1670739 w 3948273"/>
                <a:gd name="connsiteY23" fmla="*/ 635000 h 3572933"/>
                <a:gd name="connsiteX24" fmla="*/ 1798798 w 3948273"/>
                <a:gd name="connsiteY24" fmla="*/ 778933 h 3572933"/>
                <a:gd name="connsiteX25" fmla="*/ 1967073 w 3948273"/>
                <a:gd name="connsiteY25" fmla="*/ 1346200 h 3572933"/>
                <a:gd name="connsiteX26" fmla="*/ 2187206 w 3948273"/>
                <a:gd name="connsiteY26" fmla="*/ 2175933 h 3572933"/>
                <a:gd name="connsiteX27" fmla="*/ 2509998 w 3948273"/>
                <a:gd name="connsiteY27" fmla="*/ 2603500 h 3572933"/>
                <a:gd name="connsiteX28" fmla="*/ 3948273 w 3948273"/>
                <a:gd name="connsiteY28" fmla="*/ 3572933 h 3572933"/>
                <a:gd name="connsiteX29" fmla="*/ 1653806 w 3948273"/>
                <a:gd name="connsiteY29" fmla="*/ 3572933 h 3572933"/>
                <a:gd name="connsiteX0" fmla="*/ 1653806 w 3948273"/>
                <a:gd name="connsiteY0" fmla="*/ 3572933 h 3572933"/>
                <a:gd name="connsiteX1" fmla="*/ 1190256 w 3948273"/>
                <a:gd name="connsiteY1" fmla="*/ 3136900 h 3572933"/>
                <a:gd name="connsiteX2" fmla="*/ 1044206 w 3948273"/>
                <a:gd name="connsiteY2" fmla="*/ 2717800 h 3572933"/>
                <a:gd name="connsiteX3" fmla="*/ 683314 w 3948273"/>
                <a:gd name="connsiteY3" fmla="*/ 2232025 h 3572933"/>
                <a:gd name="connsiteX4" fmla="*/ 571131 w 3948273"/>
                <a:gd name="connsiteY4" fmla="*/ 1606550 h 3572933"/>
                <a:gd name="connsiteX5" fmla="*/ 423271 w 3948273"/>
                <a:gd name="connsiteY5" fmla="*/ 1212543 h 3572933"/>
                <a:gd name="connsiteX6" fmla="*/ 182652 w 3948273"/>
                <a:gd name="connsiteY6" fmla="*/ 1007262 h 3572933"/>
                <a:gd name="connsiteX7" fmla="*/ 1643 w 3948273"/>
                <a:gd name="connsiteY7" fmla="*/ 712058 h 3572933"/>
                <a:gd name="connsiteX8" fmla="*/ 105665 w 3948273"/>
                <a:gd name="connsiteY8" fmla="*/ 485539 h 3572933"/>
                <a:gd name="connsiteX9" fmla="*/ 313063 w 3948273"/>
                <a:gd name="connsiteY9" fmla="*/ 495369 h 3572933"/>
                <a:gd name="connsiteX10" fmla="*/ 470414 w 3948273"/>
                <a:gd name="connsiteY10" fmla="*/ 617795 h 3572933"/>
                <a:gd name="connsiteX11" fmla="*/ 691510 w 3948273"/>
                <a:gd name="connsiteY11" fmla="*/ 745313 h 3572933"/>
                <a:gd name="connsiteX12" fmla="*/ 880164 w 3948273"/>
                <a:gd name="connsiteY12" fmla="*/ 963083 h 3572933"/>
                <a:gd name="connsiteX13" fmla="*/ 1001873 w 3948273"/>
                <a:gd name="connsiteY13" fmla="*/ 1083733 h 3572933"/>
                <a:gd name="connsiteX14" fmla="*/ 980706 w 3948273"/>
                <a:gd name="connsiteY14" fmla="*/ 914400 h 3572933"/>
                <a:gd name="connsiteX15" fmla="*/ 1000814 w 3948273"/>
                <a:gd name="connsiteY15" fmla="*/ 832908 h 3572933"/>
                <a:gd name="connsiteX16" fmla="*/ 1002932 w 3948273"/>
                <a:gd name="connsiteY16" fmla="*/ 607483 h 3572933"/>
                <a:gd name="connsiteX17" fmla="*/ 1069607 w 3948273"/>
                <a:gd name="connsiteY17" fmla="*/ 642408 h 3572933"/>
                <a:gd name="connsiteX18" fmla="*/ 990232 w 3948273"/>
                <a:gd name="connsiteY18" fmla="*/ 470958 h 3572933"/>
                <a:gd name="connsiteX19" fmla="*/ 984939 w 3948273"/>
                <a:gd name="connsiteY19" fmla="*/ 0 h 3572933"/>
                <a:gd name="connsiteX20" fmla="*/ 1255873 w 3948273"/>
                <a:gd name="connsiteY20" fmla="*/ 67733 h 3572933"/>
                <a:gd name="connsiteX21" fmla="*/ 1332073 w 3948273"/>
                <a:gd name="connsiteY21" fmla="*/ 127000 h 3572933"/>
                <a:gd name="connsiteX22" fmla="*/ 1459073 w 3948273"/>
                <a:gd name="connsiteY22" fmla="*/ 313266 h 3572933"/>
                <a:gd name="connsiteX23" fmla="*/ 1670739 w 3948273"/>
                <a:gd name="connsiteY23" fmla="*/ 635000 h 3572933"/>
                <a:gd name="connsiteX24" fmla="*/ 1798798 w 3948273"/>
                <a:gd name="connsiteY24" fmla="*/ 778933 h 3572933"/>
                <a:gd name="connsiteX25" fmla="*/ 1967073 w 3948273"/>
                <a:gd name="connsiteY25" fmla="*/ 1346200 h 3572933"/>
                <a:gd name="connsiteX26" fmla="*/ 2187206 w 3948273"/>
                <a:gd name="connsiteY26" fmla="*/ 2175933 h 3572933"/>
                <a:gd name="connsiteX27" fmla="*/ 2509998 w 3948273"/>
                <a:gd name="connsiteY27" fmla="*/ 2603500 h 3572933"/>
                <a:gd name="connsiteX28" fmla="*/ 3948273 w 3948273"/>
                <a:gd name="connsiteY28" fmla="*/ 3572933 h 3572933"/>
                <a:gd name="connsiteX29" fmla="*/ 1653806 w 3948273"/>
                <a:gd name="connsiteY29" fmla="*/ 3572933 h 3572933"/>
                <a:gd name="connsiteX0" fmla="*/ 1683106 w 3977573"/>
                <a:gd name="connsiteY0" fmla="*/ 3572933 h 3572933"/>
                <a:gd name="connsiteX1" fmla="*/ 1219556 w 3977573"/>
                <a:gd name="connsiteY1" fmla="*/ 3136900 h 3572933"/>
                <a:gd name="connsiteX2" fmla="*/ 1073506 w 3977573"/>
                <a:gd name="connsiteY2" fmla="*/ 2717800 h 3572933"/>
                <a:gd name="connsiteX3" fmla="*/ 712614 w 3977573"/>
                <a:gd name="connsiteY3" fmla="*/ 2232025 h 3572933"/>
                <a:gd name="connsiteX4" fmla="*/ 600431 w 3977573"/>
                <a:gd name="connsiteY4" fmla="*/ 1606550 h 3572933"/>
                <a:gd name="connsiteX5" fmla="*/ 452571 w 3977573"/>
                <a:gd name="connsiteY5" fmla="*/ 1212543 h 3572933"/>
                <a:gd name="connsiteX6" fmla="*/ 211952 w 3977573"/>
                <a:gd name="connsiteY6" fmla="*/ 1007262 h 3572933"/>
                <a:gd name="connsiteX7" fmla="*/ 1239 w 3977573"/>
                <a:gd name="connsiteY7" fmla="*/ 796218 h 3572933"/>
                <a:gd name="connsiteX8" fmla="*/ 134965 w 3977573"/>
                <a:gd name="connsiteY8" fmla="*/ 485539 h 3572933"/>
                <a:gd name="connsiteX9" fmla="*/ 342363 w 3977573"/>
                <a:gd name="connsiteY9" fmla="*/ 495369 h 3572933"/>
                <a:gd name="connsiteX10" fmla="*/ 499714 w 3977573"/>
                <a:gd name="connsiteY10" fmla="*/ 617795 h 3572933"/>
                <a:gd name="connsiteX11" fmla="*/ 720810 w 3977573"/>
                <a:gd name="connsiteY11" fmla="*/ 745313 h 3572933"/>
                <a:gd name="connsiteX12" fmla="*/ 909464 w 3977573"/>
                <a:gd name="connsiteY12" fmla="*/ 963083 h 3572933"/>
                <a:gd name="connsiteX13" fmla="*/ 1031173 w 3977573"/>
                <a:gd name="connsiteY13" fmla="*/ 1083733 h 3572933"/>
                <a:gd name="connsiteX14" fmla="*/ 1010006 w 3977573"/>
                <a:gd name="connsiteY14" fmla="*/ 914400 h 3572933"/>
                <a:gd name="connsiteX15" fmla="*/ 1030114 w 3977573"/>
                <a:gd name="connsiteY15" fmla="*/ 832908 h 3572933"/>
                <a:gd name="connsiteX16" fmla="*/ 1032232 w 3977573"/>
                <a:gd name="connsiteY16" fmla="*/ 607483 h 3572933"/>
                <a:gd name="connsiteX17" fmla="*/ 1098907 w 3977573"/>
                <a:gd name="connsiteY17" fmla="*/ 642408 h 3572933"/>
                <a:gd name="connsiteX18" fmla="*/ 1019532 w 3977573"/>
                <a:gd name="connsiteY18" fmla="*/ 470958 h 3572933"/>
                <a:gd name="connsiteX19" fmla="*/ 1014239 w 3977573"/>
                <a:gd name="connsiteY19" fmla="*/ 0 h 3572933"/>
                <a:gd name="connsiteX20" fmla="*/ 1285173 w 3977573"/>
                <a:gd name="connsiteY20" fmla="*/ 67733 h 3572933"/>
                <a:gd name="connsiteX21" fmla="*/ 1361373 w 3977573"/>
                <a:gd name="connsiteY21" fmla="*/ 127000 h 3572933"/>
                <a:gd name="connsiteX22" fmla="*/ 1488373 w 3977573"/>
                <a:gd name="connsiteY22" fmla="*/ 313266 h 3572933"/>
                <a:gd name="connsiteX23" fmla="*/ 1700039 w 3977573"/>
                <a:gd name="connsiteY23" fmla="*/ 635000 h 3572933"/>
                <a:gd name="connsiteX24" fmla="*/ 1828098 w 3977573"/>
                <a:gd name="connsiteY24" fmla="*/ 778933 h 3572933"/>
                <a:gd name="connsiteX25" fmla="*/ 1996373 w 3977573"/>
                <a:gd name="connsiteY25" fmla="*/ 1346200 h 3572933"/>
                <a:gd name="connsiteX26" fmla="*/ 2216506 w 3977573"/>
                <a:gd name="connsiteY26" fmla="*/ 2175933 h 3572933"/>
                <a:gd name="connsiteX27" fmla="*/ 2539298 w 3977573"/>
                <a:gd name="connsiteY27" fmla="*/ 2603500 h 3572933"/>
                <a:gd name="connsiteX28" fmla="*/ 3977573 w 3977573"/>
                <a:gd name="connsiteY28" fmla="*/ 3572933 h 3572933"/>
                <a:gd name="connsiteX29" fmla="*/ 1683106 w 3977573"/>
                <a:gd name="connsiteY29" fmla="*/ 3572933 h 3572933"/>
                <a:gd name="connsiteX0" fmla="*/ 1682837 w 3977304"/>
                <a:gd name="connsiteY0" fmla="*/ 3572933 h 3572933"/>
                <a:gd name="connsiteX1" fmla="*/ 1219287 w 3977304"/>
                <a:gd name="connsiteY1" fmla="*/ 3136900 h 3572933"/>
                <a:gd name="connsiteX2" fmla="*/ 1073237 w 3977304"/>
                <a:gd name="connsiteY2" fmla="*/ 2717800 h 3572933"/>
                <a:gd name="connsiteX3" fmla="*/ 712345 w 3977304"/>
                <a:gd name="connsiteY3" fmla="*/ 2232025 h 3572933"/>
                <a:gd name="connsiteX4" fmla="*/ 600162 w 3977304"/>
                <a:gd name="connsiteY4" fmla="*/ 1606550 h 3572933"/>
                <a:gd name="connsiteX5" fmla="*/ 452302 w 3977304"/>
                <a:gd name="connsiteY5" fmla="*/ 1212543 h 3572933"/>
                <a:gd name="connsiteX6" fmla="*/ 201782 w 3977304"/>
                <a:gd name="connsiteY6" fmla="*/ 1056768 h 3572933"/>
                <a:gd name="connsiteX7" fmla="*/ 970 w 3977304"/>
                <a:gd name="connsiteY7" fmla="*/ 796218 h 3572933"/>
                <a:gd name="connsiteX8" fmla="*/ 134696 w 3977304"/>
                <a:gd name="connsiteY8" fmla="*/ 485539 h 3572933"/>
                <a:gd name="connsiteX9" fmla="*/ 342094 w 3977304"/>
                <a:gd name="connsiteY9" fmla="*/ 495369 h 3572933"/>
                <a:gd name="connsiteX10" fmla="*/ 499445 w 3977304"/>
                <a:gd name="connsiteY10" fmla="*/ 617795 h 3572933"/>
                <a:gd name="connsiteX11" fmla="*/ 720541 w 3977304"/>
                <a:gd name="connsiteY11" fmla="*/ 745313 h 3572933"/>
                <a:gd name="connsiteX12" fmla="*/ 909195 w 3977304"/>
                <a:gd name="connsiteY12" fmla="*/ 963083 h 3572933"/>
                <a:gd name="connsiteX13" fmla="*/ 1030904 w 3977304"/>
                <a:gd name="connsiteY13" fmla="*/ 1083733 h 3572933"/>
                <a:gd name="connsiteX14" fmla="*/ 1009737 w 3977304"/>
                <a:gd name="connsiteY14" fmla="*/ 914400 h 3572933"/>
                <a:gd name="connsiteX15" fmla="*/ 1029845 w 3977304"/>
                <a:gd name="connsiteY15" fmla="*/ 832908 h 3572933"/>
                <a:gd name="connsiteX16" fmla="*/ 1031963 w 3977304"/>
                <a:gd name="connsiteY16" fmla="*/ 607483 h 3572933"/>
                <a:gd name="connsiteX17" fmla="*/ 1098638 w 3977304"/>
                <a:gd name="connsiteY17" fmla="*/ 642408 h 3572933"/>
                <a:gd name="connsiteX18" fmla="*/ 1019263 w 3977304"/>
                <a:gd name="connsiteY18" fmla="*/ 470958 h 3572933"/>
                <a:gd name="connsiteX19" fmla="*/ 1013970 w 3977304"/>
                <a:gd name="connsiteY19" fmla="*/ 0 h 3572933"/>
                <a:gd name="connsiteX20" fmla="*/ 1284904 w 3977304"/>
                <a:gd name="connsiteY20" fmla="*/ 67733 h 3572933"/>
                <a:gd name="connsiteX21" fmla="*/ 1361104 w 3977304"/>
                <a:gd name="connsiteY21" fmla="*/ 127000 h 3572933"/>
                <a:gd name="connsiteX22" fmla="*/ 1488104 w 3977304"/>
                <a:gd name="connsiteY22" fmla="*/ 313266 h 3572933"/>
                <a:gd name="connsiteX23" fmla="*/ 1699770 w 3977304"/>
                <a:gd name="connsiteY23" fmla="*/ 635000 h 3572933"/>
                <a:gd name="connsiteX24" fmla="*/ 1827829 w 3977304"/>
                <a:gd name="connsiteY24" fmla="*/ 778933 h 3572933"/>
                <a:gd name="connsiteX25" fmla="*/ 1996104 w 3977304"/>
                <a:gd name="connsiteY25" fmla="*/ 1346200 h 3572933"/>
                <a:gd name="connsiteX26" fmla="*/ 2216237 w 3977304"/>
                <a:gd name="connsiteY26" fmla="*/ 2175933 h 3572933"/>
                <a:gd name="connsiteX27" fmla="*/ 2539029 w 3977304"/>
                <a:gd name="connsiteY27" fmla="*/ 2603500 h 3572933"/>
                <a:gd name="connsiteX28" fmla="*/ 3977304 w 3977304"/>
                <a:gd name="connsiteY28" fmla="*/ 3572933 h 3572933"/>
                <a:gd name="connsiteX29" fmla="*/ 1682837 w 3977304"/>
                <a:gd name="connsiteY29" fmla="*/ 3572933 h 3572933"/>
                <a:gd name="connsiteX0" fmla="*/ 1682837 w 3977304"/>
                <a:gd name="connsiteY0" fmla="*/ 3572933 h 3572933"/>
                <a:gd name="connsiteX1" fmla="*/ 1219287 w 3977304"/>
                <a:gd name="connsiteY1" fmla="*/ 3136900 h 3572933"/>
                <a:gd name="connsiteX2" fmla="*/ 1073237 w 3977304"/>
                <a:gd name="connsiteY2" fmla="*/ 2717800 h 3572933"/>
                <a:gd name="connsiteX3" fmla="*/ 712345 w 3977304"/>
                <a:gd name="connsiteY3" fmla="*/ 2232025 h 3572933"/>
                <a:gd name="connsiteX4" fmla="*/ 600162 w 3977304"/>
                <a:gd name="connsiteY4" fmla="*/ 1606550 h 3572933"/>
                <a:gd name="connsiteX5" fmla="*/ 407747 w 3977304"/>
                <a:gd name="connsiteY5" fmla="*/ 1252148 h 3572933"/>
                <a:gd name="connsiteX6" fmla="*/ 201782 w 3977304"/>
                <a:gd name="connsiteY6" fmla="*/ 1056768 h 3572933"/>
                <a:gd name="connsiteX7" fmla="*/ 970 w 3977304"/>
                <a:gd name="connsiteY7" fmla="*/ 796218 h 3572933"/>
                <a:gd name="connsiteX8" fmla="*/ 134696 w 3977304"/>
                <a:gd name="connsiteY8" fmla="*/ 485539 h 3572933"/>
                <a:gd name="connsiteX9" fmla="*/ 342094 w 3977304"/>
                <a:gd name="connsiteY9" fmla="*/ 495369 h 3572933"/>
                <a:gd name="connsiteX10" fmla="*/ 499445 w 3977304"/>
                <a:gd name="connsiteY10" fmla="*/ 617795 h 3572933"/>
                <a:gd name="connsiteX11" fmla="*/ 720541 w 3977304"/>
                <a:gd name="connsiteY11" fmla="*/ 745313 h 3572933"/>
                <a:gd name="connsiteX12" fmla="*/ 909195 w 3977304"/>
                <a:gd name="connsiteY12" fmla="*/ 963083 h 3572933"/>
                <a:gd name="connsiteX13" fmla="*/ 1030904 w 3977304"/>
                <a:gd name="connsiteY13" fmla="*/ 1083733 h 3572933"/>
                <a:gd name="connsiteX14" fmla="*/ 1009737 w 3977304"/>
                <a:gd name="connsiteY14" fmla="*/ 914400 h 3572933"/>
                <a:gd name="connsiteX15" fmla="*/ 1029845 w 3977304"/>
                <a:gd name="connsiteY15" fmla="*/ 832908 h 3572933"/>
                <a:gd name="connsiteX16" fmla="*/ 1031963 w 3977304"/>
                <a:gd name="connsiteY16" fmla="*/ 607483 h 3572933"/>
                <a:gd name="connsiteX17" fmla="*/ 1098638 w 3977304"/>
                <a:gd name="connsiteY17" fmla="*/ 642408 h 3572933"/>
                <a:gd name="connsiteX18" fmla="*/ 1019263 w 3977304"/>
                <a:gd name="connsiteY18" fmla="*/ 470958 h 3572933"/>
                <a:gd name="connsiteX19" fmla="*/ 1013970 w 3977304"/>
                <a:gd name="connsiteY19" fmla="*/ 0 h 3572933"/>
                <a:gd name="connsiteX20" fmla="*/ 1284904 w 3977304"/>
                <a:gd name="connsiteY20" fmla="*/ 67733 h 3572933"/>
                <a:gd name="connsiteX21" fmla="*/ 1361104 w 3977304"/>
                <a:gd name="connsiteY21" fmla="*/ 127000 h 3572933"/>
                <a:gd name="connsiteX22" fmla="*/ 1488104 w 3977304"/>
                <a:gd name="connsiteY22" fmla="*/ 313266 h 3572933"/>
                <a:gd name="connsiteX23" fmla="*/ 1699770 w 3977304"/>
                <a:gd name="connsiteY23" fmla="*/ 635000 h 3572933"/>
                <a:gd name="connsiteX24" fmla="*/ 1827829 w 3977304"/>
                <a:gd name="connsiteY24" fmla="*/ 778933 h 3572933"/>
                <a:gd name="connsiteX25" fmla="*/ 1996104 w 3977304"/>
                <a:gd name="connsiteY25" fmla="*/ 1346200 h 3572933"/>
                <a:gd name="connsiteX26" fmla="*/ 2216237 w 3977304"/>
                <a:gd name="connsiteY26" fmla="*/ 2175933 h 3572933"/>
                <a:gd name="connsiteX27" fmla="*/ 2539029 w 3977304"/>
                <a:gd name="connsiteY27" fmla="*/ 2603500 h 3572933"/>
                <a:gd name="connsiteX28" fmla="*/ 3977304 w 3977304"/>
                <a:gd name="connsiteY28" fmla="*/ 3572933 h 3572933"/>
                <a:gd name="connsiteX29" fmla="*/ 1682837 w 3977304"/>
                <a:gd name="connsiteY29" fmla="*/ 3572933 h 3572933"/>
                <a:gd name="connsiteX0" fmla="*/ 1682837 w 3977304"/>
                <a:gd name="connsiteY0" fmla="*/ 3572933 h 3572933"/>
                <a:gd name="connsiteX1" fmla="*/ 1219287 w 3977304"/>
                <a:gd name="connsiteY1" fmla="*/ 3136900 h 3572933"/>
                <a:gd name="connsiteX2" fmla="*/ 1073237 w 3977304"/>
                <a:gd name="connsiteY2" fmla="*/ 2717800 h 3572933"/>
                <a:gd name="connsiteX3" fmla="*/ 712345 w 3977304"/>
                <a:gd name="connsiteY3" fmla="*/ 2232025 h 3572933"/>
                <a:gd name="connsiteX4" fmla="*/ 600162 w 3977304"/>
                <a:gd name="connsiteY4" fmla="*/ 1606550 h 3572933"/>
                <a:gd name="connsiteX5" fmla="*/ 407747 w 3977304"/>
                <a:gd name="connsiteY5" fmla="*/ 1252148 h 3572933"/>
                <a:gd name="connsiteX6" fmla="*/ 201782 w 3977304"/>
                <a:gd name="connsiteY6" fmla="*/ 1056768 h 3572933"/>
                <a:gd name="connsiteX7" fmla="*/ 970 w 3977304"/>
                <a:gd name="connsiteY7" fmla="*/ 796218 h 3572933"/>
                <a:gd name="connsiteX8" fmla="*/ 134696 w 3977304"/>
                <a:gd name="connsiteY8" fmla="*/ 485539 h 3572933"/>
                <a:gd name="connsiteX9" fmla="*/ 342094 w 3977304"/>
                <a:gd name="connsiteY9" fmla="*/ 495369 h 3572933"/>
                <a:gd name="connsiteX10" fmla="*/ 499445 w 3977304"/>
                <a:gd name="connsiteY10" fmla="*/ 617795 h 3572933"/>
                <a:gd name="connsiteX11" fmla="*/ 720541 w 3977304"/>
                <a:gd name="connsiteY11" fmla="*/ 745313 h 3572933"/>
                <a:gd name="connsiteX12" fmla="*/ 869590 w 3977304"/>
                <a:gd name="connsiteY12" fmla="*/ 997737 h 3572933"/>
                <a:gd name="connsiteX13" fmla="*/ 1030904 w 3977304"/>
                <a:gd name="connsiteY13" fmla="*/ 1083733 h 3572933"/>
                <a:gd name="connsiteX14" fmla="*/ 1009737 w 3977304"/>
                <a:gd name="connsiteY14" fmla="*/ 914400 h 3572933"/>
                <a:gd name="connsiteX15" fmla="*/ 1029845 w 3977304"/>
                <a:gd name="connsiteY15" fmla="*/ 832908 h 3572933"/>
                <a:gd name="connsiteX16" fmla="*/ 1031963 w 3977304"/>
                <a:gd name="connsiteY16" fmla="*/ 607483 h 3572933"/>
                <a:gd name="connsiteX17" fmla="*/ 1098638 w 3977304"/>
                <a:gd name="connsiteY17" fmla="*/ 642408 h 3572933"/>
                <a:gd name="connsiteX18" fmla="*/ 1019263 w 3977304"/>
                <a:gd name="connsiteY18" fmla="*/ 470958 h 3572933"/>
                <a:gd name="connsiteX19" fmla="*/ 1013970 w 3977304"/>
                <a:gd name="connsiteY19" fmla="*/ 0 h 3572933"/>
                <a:gd name="connsiteX20" fmla="*/ 1284904 w 3977304"/>
                <a:gd name="connsiteY20" fmla="*/ 67733 h 3572933"/>
                <a:gd name="connsiteX21" fmla="*/ 1361104 w 3977304"/>
                <a:gd name="connsiteY21" fmla="*/ 127000 h 3572933"/>
                <a:gd name="connsiteX22" fmla="*/ 1488104 w 3977304"/>
                <a:gd name="connsiteY22" fmla="*/ 313266 h 3572933"/>
                <a:gd name="connsiteX23" fmla="*/ 1699770 w 3977304"/>
                <a:gd name="connsiteY23" fmla="*/ 635000 h 3572933"/>
                <a:gd name="connsiteX24" fmla="*/ 1827829 w 3977304"/>
                <a:gd name="connsiteY24" fmla="*/ 778933 h 3572933"/>
                <a:gd name="connsiteX25" fmla="*/ 1996104 w 3977304"/>
                <a:gd name="connsiteY25" fmla="*/ 1346200 h 3572933"/>
                <a:gd name="connsiteX26" fmla="*/ 2216237 w 3977304"/>
                <a:gd name="connsiteY26" fmla="*/ 2175933 h 3572933"/>
                <a:gd name="connsiteX27" fmla="*/ 2539029 w 3977304"/>
                <a:gd name="connsiteY27" fmla="*/ 2603500 h 3572933"/>
                <a:gd name="connsiteX28" fmla="*/ 3977304 w 3977304"/>
                <a:gd name="connsiteY28" fmla="*/ 3572933 h 3572933"/>
                <a:gd name="connsiteX29" fmla="*/ 1682837 w 3977304"/>
                <a:gd name="connsiteY29" fmla="*/ 3572933 h 3572933"/>
                <a:gd name="connsiteX0" fmla="*/ 1682837 w 3977304"/>
                <a:gd name="connsiteY0" fmla="*/ 3572933 h 3572933"/>
                <a:gd name="connsiteX1" fmla="*/ 1219287 w 3977304"/>
                <a:gd name="connsiteY1" fmla="*/ 3136900 h 3572933"/>
                <a:gd name="connsiteX2" fmla="*/ 1073237 w 3977304"/>
                <a:gd name="connsiteY2" fmla="*/ 2717800 h 3572933"/>
                <a:gd name="connsiteX3" fmla="*/ 712345 w 3977304"/>
                <a:gd name="connsiteY3" fmla="*/ 2232025 h 3572933"/>
                <a:gd name="connsiteX4" fmla="*/ 600162 w 3977304"/>
                <a:gd name="connsiteY4" fmla="*/ 1606550 h 3572933"/>
                <a:gd name="connsiteX5" fmla="*/ 407747 w 3977304"/>
                <a:gd name="connsiteY5" fmla="*/ 1252148 h 3572933"/>
                <a:gd name="connsiteX6" fmla="*/ 201782 w 3977304"/>
                <a:gd name="connsiteY6" fmla="*/ 1056768 h 3572933"/>
                <a:gd name="connsiteX7" fmla="*/ 970 w 3977304"/>
                <a:gd name="connsiteY7" fmla="*/ 796218 h 3572933"/>
                <a:gd name="connsiteX8" fmla="*/ 134696 w 3977304"/>
                <a:gd name="connsiteY8" fmla="*/ 485539 h 3572933"/>
                <a:gd name="connsiteX9" fmla="*/ 342094 w 3977304"/>
                <a:gd name="connsiteY9" fmla="*/ 495369 h 3572933"/>
                <a:gd name="connsiteX10" fmla="*/ 499445 w 3977304"/>
                <a:gd name="connsiteY10" fmla="*/ 617795 h 3572933"/>
                <a:gd name="connsiteX11" fmla="*/ 656183 w 3977304"/>
                <a:gd name="connsiteY11" fmla="*/ 789868 h 3572933"/>
                <a:gd name="connsiteX12" fmla="*/ 869590 w 3977304"/>
                <a:gd name="connsiteY12" fmla="*/ 997737 h 3572933"/>
                <a:gd name="connsiteX13" fmla="*/ 1030904 w 3977304"/>
                <a:gd name="connsiteY13" fmla="*/ 1083733 h 3572933"/>
                <a:gd name="connsiteX14" fmla="*/ 1009737 w 3977304"/>
                <a:gd name="connsiteY14" fmla="*/ 914400 h 3572933"/>
                <a:gd name="connsiteX15" fmla="*/ 1029845 w 3977304"/>
                <a:gd name="connsiteY15" fmla="*/ 832908 h 3572933"/>
                <a:gd name="connsiteX16" fmla="*/ 1031963 w 3977304"/>
                <a:gd name="connsiteY16" fmla="*/ 607483 h 3572933"/>
                <a:gd name="connsiteX17" fmla="*/ 1098638 w 3977304"/>
                <a:gd name="connsiteY17" fmla="*/ 642408 h 3572933"/>
                <a:gd name="connsiteX18" fmla="*/ 1019263 w 3977304"/>
                <a:gd name="connsiteY18" fmla="*/ 470958 h 3572933"/>
                <a:gd name="connsiteX19" fmla="*/ 1013970 w 3977304"/>
                <a:gd name="connsiteY19" fmla="*/ 0 h 3572933"/>
                <a:gd name="connsiteX20" fmla="*/ 1284904 w 3977304"/>
                <a:gd name="connsiteY20" fmla="*/ 67733 h 3572933"/>
                <a:gd name="connsiteX21" fmla="*/ 1361104 w 3977304"/>
                <a:gd name="connsiteY21" fmla="*/ 127000 h 3572933"/>
                <a:gd name="connsiteX22" fmla="*/ 1488104 w 3977304"/>
                <a:gd name="connsiteY22" fmla="*/ 313266 h 3572933"/>
                <a:gd name="connsiteX23" fmla="*/ 1699770 w 3977304"/>
                <a:gd name="connsiteY23" fmla="*/ 635000 h 3572933"/>
                <a:gd name="connsiteX24" fmla="*/ 1827829 w 3977304"/>
                <a:gd name="connsiteY24" fmla="*/ 778933 h 3572933"/>
                <a:gd name="connsiteX25" fmla="*/ 1996104 w 3977304"/>
                <a:gd name="connsiteY25" fmla="*/ 1346200 h 3572933"/>
                <a:gd name="connsiteX26" fmla="*/ 2216237 w 3977304"/>
                <a:gd name="connsiteY26" fmla="*/ 2175933 h 3572933"/>
                <a:gd name="connsiteX27" fmla="*/ 2539029 w 3977304"/>
                <a:gd name="connsiteY27" fmla="*/ 2603500 h 3572933"/>
                <a:gd name="connsiteX28" fmla="*/ 3977304 w 3977304"/>
                <a:gd name="connsiteY28" fmla="*/ 3572933 h 3572933"/>
                <a:gd name="connsiteX29" fmla="*/ 1682837 w 3977304"/>
                <a:gd name="connsiteY29" fmla="*/ 3572933 h 3572933"/>
                <a:gd name="connsiteX0" fmla="*/ 1682837 w 3977304"/>
                <a:gd name="connsiteY0" fmla="*/ 3572933 h 3572933"/>
                <a:gd name="connsiteX1" fmla="*/ 1219287 w 3977304"/>
                <a:gd name="connsiteY1" fmla="*/ 3136900 h 3572933"/>
                <a:gd name="connsiteX2" fmla="*/ 1073237 w 3977304"/>
                <a:gd name="connsiteY2" fmla="*/ 2717800 h 3572933"/>
                <a:gd name="connsiteX3" fmla="*/ 712345 w 3977304"/>
                <a:gd name="connsiteY3" fmla="*/ 2232025 h 3572933"/>
                <a:gd name="connsiteX4" fmla="*/ 600162 w 3977304"/>
                <a:gd name="connsiteY4" fmla="*/ 1606550 h 3572933"/>
                <a:gd name="connsiteX5" fmla="*/ 407747 w 3977304"/>
                <a:gd name="connsiteY5" fmla="*/ 1252148 h 3572933"/>
                <a:gd name="connsiteX6" fmla="*/ 201782 w 3977304"/>
                <a:gd name="connsiteY6" fmla="*/ 1056768 h 3572933"/>
                <a:gd name="connsiteX7" fmla="*/ 970 w 3977304"/>
                <a:gd name="connsiteY7" fmla="*/ 796218 h 3572933"/>
                <a:gd name="connsiteX8" fmla="*/ 134696 w 3977304"/>
                <a:gd name="connsiteY8" fmla="*/ 485539 h 3572933"/>
                <a:gd name="connsiteX9" fmla="*/ 342094 w 3977304"/>
                <a:gd name="connsiteY9" fmla="*/ 495369 h 3572933"/>
                <a:gd name="connsiteX10" fmla="*/ 459840 w 3977304"/>
                <a:gd name="connsiteY10" fmla="*/ 647499 h 3572933"/>
                <a:gd name="connsiteX11" fmla="*/ 656183 w 3977304"/>
                <a:gd name="connsiteY11" fmla="*/ 789868 h 3572933"/>
                <a:gd name="connsiteX12" fmla="*/ 869590 w 3977304"/>
                <a:gd name="connsiteY12" fmla="*/ 997737 h 3572933"/>
                <a:gd name="connsiteX13" fmla="*/ 1030904 w 3977304"/>
                <a:gd name="connsiteY13" fmla="*/ 1083733 h 3572933"/>
                <a:gd name="connsiteX14" fmla="*/ 1009737 w 3977304"/>
                <a:gd name="connsiteY14" fmla="*/ 914400 h 3572933"/>
                <a:gd name="connsiteX15" fmla="*/ 1029845 w 3977304"/>
                <a:gd name="connsiteY15" fmla="*/ 832908 h 3572933"/>
                <a:gd name="connsiteX16" fmla="*/ 1031963 w 3977304"/>
                <a:gd name="connsiteY16" fmla="*/ 607483 h 3572933"/>
                <a:gd name="connsiteX17" fmla="*/ 1098638 w 3977304"/>
                <a:gd name="connsiteY17" fmla="*/ 642408 h 3572933"/>
                <a:gd name="connsiteX18" fmla="*/ 1019263 w 3977304"/>
                <a:gd name="connsiteY18" fmla="*/ 470958 h 3572933"/>
                <a:gd name="connsiteX19" fmla="*/ 1013970 w 3977304"/>
                <a:gd name="connsiteY19" fmla="*/ 0 h 3572933"/>
                <a:gd name="connsiteX20" fmla="*/ 1284904 w 3977304"/>
                <a:gd name="connsiteY20" fmla="*/ 67733 h 3572933"/>
                <a:gd name="connsiteX21" fmla="*/ 1361104 w 3977304"/>
                <a:gd name="connsiteY21" fmla="*/ 127000 h 3572933"/>
                <a:gd name="connsiteX22" fmla="*/ 1488104 w 3977304"/>
                <a:gd name="connsiteY22" fmla="*/ 313266 h 3572933"/>
                <a:gd name="connsiteX23" fmla="*/ 1699770 w 3977304"/>
                <a:gd name="connsiteY23" fmla="*/ 635000 h 3572933"/>
                <a:gd name="connsiteX24" fmla="*/ 1827829 w 3977304"/>
                <a:gd name="connsiteY24" fmla="*/ 778933 h 3572933"/>
                <a:gd name="connsiteX25" fmla="*/ 1996104 w 3977304"/>
                <a:gd name="connsiteY25" fmla="*/ 1346200 h 3572933"/>
                <a:gd name="connsiteX26" fmla="*/ 2216237 w 3977304"/>
                <a:gd name="connsiteY26" fmla="*/ 2175933 h 3572933"/>
                <a:gd name="connsiteX27" fmla="*/ 2539029 w 3977304"/>
                <a:gd name="connsiteY27" fmla="*/ 2603500 h 3572933"/>
                <a:gd name="connsiteX28" fmla="*/ 3977304 w 3977304"/>
                <a:gd name="connsiteY28" fmla="*/ 3572933 h 3572933"/>
                <a:gd name="connsiteX29" fmla="*/ 1682837 w 3977304"/>
                <a:gd name="connsiteY29" fmla="*/ 3572933 h 3572933"/>
                <a:gd name="connsiteX0" fmla="*/ 1682756 w 3977223"/>
                <a:gd name="connsiteY0" fmla="*/ 3572933 h 3572933"/>
                <a:gd name="connsiteX1" fmla="*/ 1219206 w 3977223"/>
                <a:gd name="connsiteY1" fmla="*/ 3136900 h 3572933"/>
                <a:gd name="connsiteX2" fmla="*/ 1073156 w 3977223"/>
                <a:gd name="connsiteY2" fmla="*/ 2717800 h 3572933"/>
                <a:gd name="connsiteX3" fmla="*/ 712264 w 3977223"/>
                <a:gd name="connsiteY3" fmla="*/ 2232025 h 3572933"/>
                <a:gd name="connsiteX4" fmla="*/ 600081 w 3977223"/>
                <a:gd name="connsiteY4" fmla="*/ 1606550 h 3572933"/>
                <a:gd name="connsiteX5" fmla="*/ 407666 w 3977223"/>
                <a:gd name="connsiteY5" fmla="*/ 1252148 h 3572933"/>
                <a:gd name="connsiteX6" fmla="*/ 201701 w 3977223"/>
                <a:gd name="connsiteY6" fmla="*/ 1056768 h 3572933"/>
                <a:gd name="connsiteX7" fmla="*/ 889 w 3977223"/>
                <a:gd name="connsiteY7" fmla="*/ 796218 h 3572933"/>
                <a:gd name="connsiteX8" fmla="*/ 134615 w 3977223"/>
                <a:gd name="connsiteY8" fmla="*/ 485539 h 3572933"/>
                <a:gd name="connsiteX9" fmla="*/ 287556 w 3977223"/>
                <a:gd name="connsiteY9" fmla="*/ 515172 h 3572933"/>
                <a:gd name="connsiteX10" fmla="*/ 459759 w 3977223"/>
                <a:gd name="connsiteY10" fmla="*/ 647499 h 3572933"/>
                <a:gd name="connsiteX11" fmla="*/ 656102 w 3977223"/>
                <a:gd name="connsiteY11" fmla="*/ 789868 h 3572933"/>
                <a:gd name="connsiteX12" fmla="*/ 869509 w 3977223"/>
                <a:gd name="connsiteY12" fmla="*/ 997737 h 3572933"/>
                <a:gd name="connsiteX13" fmla="*/ 1030823 w 3977223"/>
                <a:gd name="connsiteY13" fmla="*/ 1083733 h 3572933"/>
                <a:gd name="connsiteX14" fmla="*/ 1009656 w 3977223"/>
                <a:gd name="connsiteY14" fmla="*/ 914400 h 3572933"/>
                <a:gd name="connsiteX15" fmla="*/ 1029764 w 3977223"/>
                <a:gd name="connsiteY15" fmla="*/ 832908 h 3572933"/>
                <a:gd name="connsiteX16" fmla="*/ 1031882 w 3977223"/>
                <a:gd name="connsiteY16" fmla="*/ 607483 h 3572933"/>
                <a:gd name="connsiteX17" fmla="*/ 1098557 w 3977223"/>
                <a:gd name="connsiteY17" fmla="*/ 642408 h 3572933"/>
                <a:gd name="connsiteX18" fmla="*/ 1019182 w 3977223"/>
                <a:gd name="connsiteY18" fmla="*/ 470958 h 3572933"/>
                <a:gd name="connsiteX19" fmla="*/ 1013889 w 3977223"/>
                <a:gd name="connsiteY19" fmla="*/ 0 h 3572933"/>
                <a:gd name="connsiteX20" fmla="*/ 1284823 w 3977223"/>
                <a:gd name="connsiteY20" fmla="*/ 67733 h 3572933"/>
                <a:gd name="connsiteX21" fmla="*/ 1361023 w 3977223"/>
                <a:gd name="connsiteY21" fmla="*/ 127000 h 3572933"/>
                <a:gd name="connsiteX22" fmla="*/ 1488023 w 3977223"/>
                <a:gd name="connsiteY22" fmla="*/ 313266 h 3572933"/>
                <a:gd name="connsiteX23" fmla="*/ 1699689 w 3977223"/>
                <a:gd name="connsiteY23" fmla="*/ 635000 h 3572933"/>
                <a:gd name="connsiteX24" fmla="*/ 1827748 w 3977223"/>
                <a:gd name="connsiteY24" fmla="*/ 778933 h 3572933"/>
                <a:gd name="connsiteX25" fmla="*/ 1996023 w 3977223"/>
                <a:gd name="connsiteY25" fmla="*/ 1346200 h 3572933"/>
                <a:gd name="connsiteX26" fmla="*/ 2216156 w 3977223"/>
                <a:gd name="connsiteY26" fmla="*/ 2175933 h 3572933"/>
                <a:gd name="connsiteX27" fmla="*/ 2538948 w 3977223"/>
                <a:gd name="connsiteY27" fmla="*/ 2603500 h 3572933"/>
                <a:gd name="connsiteX28" fmla="*/ 3977223 w 3977223"/>
                <a:gd name="connsiteY28" fmla="*/ 3572933 h 3572933"/>
                <a:gd name="connsiteX29" fmla="*/ 1682756 w 3977223"/>
                <a:gd name="connsiteY29" fmla="*/ 3572933 h 3572933"/>
                <a:gd name="connsiteX0" fmla="*/ 1687000 w 3981467"/>
                <a:gd name="connsiteY0" fmla="*/ 3572933 h 3572933"/>
                <a:gd name="connsiteX1" fmla="*/ 1223450 w 3981467"/>
                <a:gd name="connsiteY1" fmla="*/ 3136900 h 3572933"/>
                <a:gd name="connsiteX2" fmla="*/ 1077400 w 3981467"/>
                <a:gd name="connsiteY2" fmla="*/ 2717800 h 3572933"/>
                <a:gd name="connsiteX3" fmla="*/ 716508 w 3981467"/>
                <a:gd name="connsiteY3" fmla="*/ 2232025 h 3572933"/>
                <a:gd name="connsiteX4" fmla="*/ 604325 w 3981467"/>
                <a:gd name="connsiteY4" fmla="*/ 1606550 h 3572933"/>
                <a:gd name="connsiteX5" fmla="*/ 411910 w 3981467"/>
                <a:gd name="connsiteY5" fmla="*/ 1252148 h 3572933"/>
                <a:gd name="connsiteX6" fmla="*/ 205945 w 3981467"/>
                <a:gd name="connsiteY6" fmla="*/ 1056768 h 3572933"/>
                <a:gd name="connsiteX7" fmla="*/ 5133 w 3981467"/>
                <a:gd name="connsiteY7" fmla="*/ 796218 h 3572933"/>
                <a:gd name="connsiteX8" fmla="*/ 79452 w 3981467"/>
                <a:gd name="connsiteY8" fmla="*/ 544946 h 3572933"/>
                <a:gd name="connsiteX9" fmla="*/ 291800 w 3981467"/>
                <a:gd name="connsiteY9" fmla="*/ 515172 h 3572933"/>
                <a:gd name="connsiteX10" fmla="*/ 464003 w 3981467"/>
                <a:gd name="connsiteY10" fmla="*/ 647499 h 3572933"/>
                <a:gd name="connsiteX11" fmla="*/ 660346 w 3981467"/>
                <a:gd name="connsiteY11" fmla="*/ 789868 h 3572933"/>
                <a:gd name="connsiteX12" fmla="*/ 873753 w 3981467"/>
                <a:gd name="connsiteY12" fmla="*/ 997737 h 3572933"/>
                <a:gd name="connsiteX13" fmla="*/ 1035067 w 3981467"/>
                <a:gd name="connsiteY13" fmla="*/ 1083733 h 3572933"/>
                <a:gd name="connsiteX14" fmla="*/ 1013900 w 3981467"/>
                <a:gd name="connsiteY14" fmla="*/ 914400 h 3572933"/>
                <a:gd name="connsiteX15" fmla="*/ 1034008 w 3981467"/>
                <a:gd name="connsiteY15" fmla="*/ 832908 h 3572933"/>
                <a:gd name="connsiteX16" fmla="*/ 1036126 w 3981467"/>
                <a:gd name="connsiteY16" fmla="*/ 607483 h 3572933"/>
                <a:gd name="connsiteX17" fmla="*/ 1102801 w 3981467"/>
                <a:gd name="connsiteY17" fmla="*/ 642408 h 3572933"/>
                <a:gd name="connsiteX18" fmla="*/ 1023426 w 3981467"/>
                <a:gd name="connsiteY18" fmla="*/ 470958 h 3572933"/>
                <a:gd name="connsiteX19" fmla="*/ 1018133 w 3981467"/>
                <a:gd name="connsiteY19" fmla="*/ 0 h 3572933"/>
                <a:gd name="connsiteX20" fmla="*/ 1289067 w 3981467"/>
                <a:gd name="connsiteY20" fmla="*/ 67733 h 3572933"/>
                <a:gd name="connsiteX21" fmla="*/ 1365267 w 3981467"/>
                <a:gd name="connsiteY21" fmla="*/ 127000 h 3572933"/>
                <a:gd name="connsiteX22" fmla="*/ 1492267 w 3981467"/>
                <a:gd name="connsiteY22" fmla="*/ 313266 h 3572933"/>
                <a:gd name="connsiteX23" fmla="*/ 1703933 w 3981467"/>
                <a:gd name="connsiteY23" fmla="*/ 635000 h 3572933"/>
                <a:gd name="connsiteX24" fmla="*/ 1831992 w 3981467"/>
                <a:gd name="connsiteY24" fmla="*/ 778933 h 3572933"/>
                <a:gd name="connsiteX25" fmla="*/ 2000267 w 3981467"/>
                <a:gd name="connsiteY25" fmla="*/ 1346200 h 3572933"/>
                <a:gd name="connsiteX26" fmla="*/ 2220400 w 3981467"/>
                <a:gd name="connsiteY26" fmla="*/ 2175933 h 3572933"/>
                <a:gd name="connsiteX27" fmla="*/ 2543192 w 3981467"/>
                <a:gd name="connsiteY27" fmla="*/ 2603500 h 3572933"/>
                <a:gd name="connsiteX28" fmla="*/ 3981467 w 3981467"/>
                <a:gd name="connsiteY28" fmla="*/ 3572933 h 3572933"/>
                <a:gd name="connsiteX29" fmla="*/ 1687000 w 3981467"/>
                <a:gd name="connsiteY29" fmla="*/ 3572933 h 3572933"/>
                <a:gd name="connsiteX0" fmla="*/ 1688171 w 3982638"/>
                <a:gd name="connsiteY0" fmla="*/ 3572933 h 3572933"/>
                <a:gd name="connsiteX1" fmla="*/ 1224621 w 3982638"/>
                <a:gd name="connsiteY1" fmla="*/ 3136900 h 3572933"/>
                <a:gd name="connsiteX2" fmla="*/ 1078571 w 3982638"/>
                <a:gd name="connsiteY2" fmla="*/ 2717800 h 3572933"/>
                <a:gd name="connsiteX3" fmla="*/ 717679 w 3982638"/>
                <a:gd name="connsiteY3" fmla="*/ 2232025 h 3572933"/>
                <a:gd name="connsiteX4" fmla="*/ 605496 w 3982638"/>
                <a:gd name="connsiteY4" fmla="*/ 1606550 h 3572933"/>
                <a:gd name="connsiteX5" fmla="*/ 413081 w 3982638"/>
                <a:gd name="connsiteY5" fmla="*/ 1252148 h 3572933"/>
                <a:gd name="connsiteX6" fmla="*/ 226919 w 3982638"/>
                <a:gd name="connsiteY6" fmla="*/ 1036966 h 3572933"/>
                <a:gd name="connsiteX7" fmla="*/ 6304 w 3982638"/>
                <a:gd name="connsiteY7" fmla="*/ 796218 h 3572933"/>
                <a:gd name="connsiteX8" fmla="*/ 80623 w 3982638"/>
                <a:gd name="connsiteY8" fmla="*/ 544946 h 3572933"/>
                <a:gd name="connsiteX9" fmla="*/ 292971 w 3982638"/>
                <a:gd name="connsiteY9" fmla="*/ 515172 h 3572933"/>
                <a:gd name="connsiteX10" fmla="*/ 465174 w 3982638"/>
                <a:gd name="connsiteY10" fmla="*/ 647499 h 3572933"/>
                <a:gd name="connsiteX11" fmla="*/ 661517 w 3982638"/>
                <a:gd name="connsiteY11" fmla="*/ 789868 h 3572933"/>
                <a:gd name="connsiteX12" fmla="*/ 874924 w 3982638"/>
                <a:gd name="connsiteY12" fmla="*/ 997737 h 3572933"/>
                <a:gd name="connsiteX13" fmla="*/ 1036238 w 3982638"/>
                <a:gd name="connsiteY13" fmla="*/ 1083733 h 3572933"/>
                <a:gd name="connsiteX14" fmla="*/ 1015071 w 3982638"/>
                <a:gd name="connsiteY14" fmla="*/ 914400 h 3572933"/>
                <a:gd name="connsiteX15" fmla="*/ 1035179 w 3982638"/>
                <a:gd name="connsiteY15" fmla="*/ 832908 h 3572933"/>
                <a:gd name="connsiteX16" fmla="*/ 1037297 w 3982638"/>
                <a:gd name="connsiteY16" fmla="*/ 607483 h 3572933"/>
                <a:gd name="connsiteX17" fmla="*/ 1103972 w 3982638"/>
                <a:gd name="connsiteY17" fmla="*/ 642408 h 3572933"/>
                <a:gd name="connsiteX18" fmla="*/ 1024597 w 3982638"/>
                <a:gd name="connsiteY18" fmla="*/ 470958 h 3572933"/>
                <a:gd name="connsiteX19" fmla="*/ 1019304 w 3982638"/>
                <a:gd name="connsiteY19" fmla="*/ 0 h 3572933"/>
                <a:gd name="connsiteX20" fmla="*/ 1290238 w 3982638"/>
                <a:gd name="connsiteY20" fmla="*/ 67733 h 3572933"/>
                <a:gd name="connsiteX21" fmla="*/ 1366438 w 3982638"/>
                <a:gd name="connsiteY21" fmla="*/ 127000 h 3572933"/>
                <a:gd name="connsiteX22" fmla="*/ 1493438 w 3982638"/>
                <a:gd name="connsiteY22" fmla="*/ 313266 h 3572933"/>
                <a:gd name="connsiteX23" fmla="*/ 1705104 w 3982638"/>
                <a:gd name="connsiteY23" fmla="*/ 635000 h 3572933"/>
                <a:gd name="connsiteX24" fmla="*/ 1833163 w 3982638"/>
                <a:gd name="connsiteY24" fmla="*/ 778933 h 3572933"/>
                <a:gd name="connsiteX25" fmla="*/ 2001438 w 3982638"/>
                <a:gd name="connsiteY25" fmla="*/ 1346200 h 3572933"/>
                <a:gd name="connsiteX26" fmla="*/ 2221571 w 3982638"/>
                <a:gd name="connsiteY26" fmla="*/ 2175933 h 3572933"/>
                <a:gd name="connsiteX27" fmla="*/ 2544363 w 3982638"/>
                <a:gd name="connsiteY27" fmla="*/ 2603500 h 3572933"/>
                <a:gd name="connsiteX28" fmla="*/ 3982638 w 3982638"/>
                <a:gd name="connsiteY28" fmla="*/ 3572933 h 3572933"/>
                <a:gd name="connsiteX29" fmla="*/ 1688171 w 3982638"/>
                <a:gd name="connsiteY29" fmla="*/ 3572933 h 3572933"/>
                <a:gd name="connsiteX0" fmla="*/ 1688171 w 3982638"/>
                <a:gd name="connsiteY0" fmla="*/ 3572933 h 3572933"/>
                <a:gd name="connsiteX1" fmla="*/ 1224621 w 3982638"/>
                <a:gd name="connsiteY1" fmla="*/ 3136900 h 3572933"/>
                <a:gd name="connsiteX2" fmla="*/ 1078571 w 3982638"/>
                <a:gd name="connsiteY2" fmla="*/ 2717800 h 3572933"/>
                <a:gd name="connsiteX3" fmla="*/ 717679 w 3982638"/>
                <a:gd name="connsiteY3" fmla="*/ 2232025 h 3572933"/>
                <a:gd name="connsiteX4" fmla="*/ 605496 w 3982638"/>
                <a:gd name="connsiteY4" fmla="*/ 1606550 h 3572933"/>
                <a:gd name="connsiteX5" fmla="*/ 413081 w 3982638"/>
                <a:gd name="connsiteY5" fmla="*/ 1252148 h 3572933"/>
                <a:gd name="connsiteX6" fmla="*/ 226919 w 3982638"/>
                <a:gd name="connsiteY6" fmla="*/ 1036966 h 3572933"/>
                <a:gd name="connsiteX7" fmla="*/ 6304 w 3982638"/>
                <a:gd name="connsiteY7" fmla="*/ 796218 h 3572933"/>
                <a:gd name="connsiteX8" fmla="*/ 80623 w 3982638"/>
                <a:gd name="connsiteY8" fmla="*/ 544946 h 3572933"/>
                <a:gd name="connsiteX9" fmla="*/ 292971 w 3982638"/>
                <a:gd name="connsiteY9" fmla="*/ 515172 h 3572933"/>
                <a:gd name="connsiteX10" fmla="*/ 465174 w 3982638"/>
                <a:gd name="connsiteY10" fmla="*/ 647499 h 3572933"/>
                <a:gd name="connsiteX11" fmla="*/ 661517 w 3982638"/>
                <a:gd name="connsiteY11" fmla="*/ 789868 h 3572933"/>
                <a:gd name="connsiteX12" fmla="*/ 874924 w 3982638"/>
                <a:gd name="connsiteY12" fmla="*/ 997737 h 3572933"/>
                <a:gd name="connsiteX13" fmla="*/ 1036238 w 3982638"/>
                <a:gd name="connsiteY13" fmla="*/ 1083733 h 3572933"/>
                <a:gd name="connsiteX14" fmla="*/ 1015071 w 3982638"/>
                <a:gd name="connsiteY14" fmla="*/ 914400 h 3572933"/>
                <a:gd name="connsiteX15" fmla="*/ 1035179 w 3982638"/>
                <a:gd name="connsiteY15" fmla="*/ 832908 h 3572933"/>
                <a:gd name="connsiteX16" fmla="*/ 1037297 w 3982638"/>
                <a:gd name="connsiteY16" fmla="*/ 607483 h 3572933"/>
                <a:gd name="connsiteX17" fmla="*/ 1103972 w 3982638"/>
                <a:gd name="connsiteY17" fmla="*/ 642408 h 3572933"/>
                <a:gd name="connsiteX18" fmla="*/ 1024597 w 3982638"/>
                <a:gd name="connsiteY18" fmla="*/ 470958 h 3572933"/>
                <a:gd name="connsiteX19" fmla="*/ 1019304 w 3982638"/>
                <a:gd name="connsiteY19" fmla="*/ 0 h 3572933"/>
                <a:gd name="connsiteX20" fmla="*/ 1290238 w 3982638"/>
                <a:gd name="connsiteY20" fmla="*/ 67733 h 3572933"/>
                <a:gd name="connsiteX21" fmla="*/ 1366438 w 3982638"/>
                <a:gd name="connsiteY21" fmla="*/ 127000 h 3572933"/>
                <a:gd name="connsiteX22" fmla="*/ 1493438 w 3982638"/>
                <a:gd name="connsiteY22" fmla="*/ 313266 h 3572933"/>
                <a:gd name="connsiteX23" fmla="*/ 1705104 w 3982638"/>
                <a:gd name="connsiteY23" fmla="*/ 635000 h 3572933"/>
                <a:gd name="connsiteX24" fmla="*/ 1833163 w 3982638"/>
                <a:gd name="connsiteY24" fmla="*/ 778933 h 3572933"/>
                <a:gd name="connsiteX25" fmla="*/ 2001438 w 3982638"/>
                <a:gd name="connsiteY25" fmla="*/ 1346200 h 3572933"/>
                <a:gd name="connsiteX26" fmla="*/ 2221571 w 3982638"/>
                <a:gd name="connsiteY26" fmla="*/ 2175933 h 3572933"/>
                <a:gd name="connsiteX27" fmla="*/ 2544363 w 3982638"/>
                <a:gd name="connsiteY27" fmla="*/ 2603500 h 3572933"/>
                <a:gd name="connsiteX28" fmla="*/ 3982638 w 3982638"/>
                <a:gd name="connsiteY28" fmla="*/ 3572933 h 3572933"/>
                <a:gd name="connsiteX29" fmla="*/ 1688171 w 3982638"/>
                <a:gd name="connsiteY29" fmla="*/ 3572933 h 3572933"/>
                <a:gd name="connsiteX0" fmla="*/ 1688171 w 3982638"/>
                <a:gd name="connsiteY0" fmla="*/ 3572933 h 3572933"/>
                <a:gd name="connsiteX1" fmla="*/ 1224621 w 3982638"/>
                <a:gd name="connsiteY1" fmla="*/ 3136900 h 3572933"/>
                <a:gd name="connsiteX2" fmla="*/ 1078571 w 3982638"/>
                <a:gd name="connsiteY2" fmla="*/ 2717800 h 3572933"/>
                <a:gd name="connsiteX3" fmla="*/ 717679 w 3982638"/>
                <a:gd name="connsiteY3" fmla="*/ 2232025 h 3572933"/>
                <a:gd name="connsiteX4" fmla="*/ 605496 w 3982638"/>
                <a:gd name="connsiteY4" fmla="*/ 1606550 h 3572933"/>
                <a:gd name="connsiteX5" fmla="*/ 413081 w 3982638"/>
                <a:gd name="connsiteY5" fmla="*/ 1252148 h 3572933"/>
                <a:gd name="connsiteX6" fmla="*/ 226919 w 3982638"/>
                <a:gd name="connsiteY6" fmla="*/ 1036966 h 3572933"/>
                <a:gd name="connsiteX7" fmla="*/ 6304 w 3982638"/>
                <a:gd name="connsiteY7" fmla="*/ 796218 h 3572933"/>
                <a:gd name="connsiteX8" fmla="*/ 80623 w 3982638"/>
                <a:gd name="connsiteY8" fmla="*/ 544946 h 3572933"/>
                <a:gd name="connsiteX9" fmla="*/ 292971 w 3982638"/>
                <a:gd name="connsiteY9" fmla="*/ 515172 h 3572933"/>
                <a:gd name="connsiteX10" fmla="*/ 465174 w 3982638"/>
                <a:gd name="connsiteY10" fmla="*/ 647499 h 3572933"/>
                <a:gd name="connsiteX11" fmla="*/ 661517 w 3982638"/>
                <a:gd name="connsiteY11" fmla="*/ 789868 h 3572933"/>
                <a:gd name="connsiteX12" fmla="*/ 874924 w 3982638"/>
                <a:gd name="connsiteY12" fmla="*/ 997737 h 3572933"/>
                <a:gd name="connsiteX13" fmla="*/ 1036238 w 3982638"/>
                <a:gd name="connsiteY13" fmla="*/ 1083733 h 3572933"/>
                <a:gd name="connsiteX14" fmla="*/ 1015071 w 3982638"/>
                <a:gd name="connsiteY14" fmla="*/ 914400 h 3572933"/>
                <a:gd name="connsiteX15" fmla="*/ 1035179 w 3982638"/>
                <a:gd name="connsiteY15" fmla="*/ 832908 h 3572933"/>
                <a:gd name="connsiteX16" fmla="*/ 1037297 w 3982638"/>
                <a:gd name="connsiteY16" fmla="*/ 607483 h 3572933"/>
                <a:gd name="connsiteX17" fmla="*/ 1103972 w 3982638"/>
                <a:gd name="connsiteY17" fmla="*/ 642408 h 3572933"/>
                <a:gd name="connsiteX18" fmla="*/ 1024597 w 3982638"/>
                <a:gd name="connsiteY18" fmla="*/ 470958 h 3572933"/>
                <a:gd name="connsiteX19" fmla="*/ 1019304 w 3982638"/>
                <a:gd name="connsiteY19" fmla="*/ 0 h 3572933"/>
                <a:gd name="connsiteX20" fmla="*/ 1290238 w 3982638"/>
                <a:gd name="connsiteY20" fmla="*/ 67733 h 3572933"/>
                <a:gd name="connsiteX21" fmla="*/ 1366438 w 3982638"/>
                <a:gd name="connsiteY21" fmla="*/ 127000 h 3572933"/>
                <a:gd name="connsiteX22" fmla="*/ 1493438 w 3982638"/>
                <a:gd name="connsiteY22" fmla="*/ 313266 h 3572933"/>
                <a:gd name="connsiteX23" fmla="*/ 1705104 w 3982638"/>
                <a:gd name="connsiteY23" fmla="*/ 635000 h 3572933"/>
                <a:gd name="connsiteX24" fmla="*/ 1833163 w 3982638"/>
                <a:gd name="connsiteY24" fmla="*/ 778933 h 3572933"/>
                <a:gd name="connsiteX25" fmla="*/ 2001438 w 3982638"/>
                <a:gd name="connsiteY25" fmla="*/ 1346200 h 3572933"/>
                <a:gd name="connsiteX26" fmla="*/ 2221571 w 3982638"/>
                <a:gd name="connsiteY26" fmla="*/ 2175933 h 3572933"/>
                <a:gd name="connsiteX27" fmla="*/ 2544363 w 3982638"/>
                <a:gd name="connsiteY27" fmla="*/ 2603500 h 3572933"/>
                <a:gd name="connsiteX28" fmla="*/ 3982638 w 3982638"/>
                <a:gd name="connsiteY28" fmla="*/ 3572933 h 3572933"/>
                <a:gd name="connsiteX29" fmla="*/ 1688171 w 3982638"/>
                <a:gd name="connsiteY29" fmla="*/ 3572933 h 3572933"/>
                <a:gd name="connsiteX0" fmla="*/ 1683847 w 3978314"/>
                <a:gd name="connsiteY0" fmla="*/ 3572933 h 3572933"/>
                <a:gd name="connsiteX1" fmla="*/ 1220297 w 3978314"/>
                <a:gd name="connsiteY1" fmla="*/ 3136900 h 3572933"/>
                <a:gd name="connsiteX2" fmla="*/ 1074247 w 3978314"/>
                <a:gd name="connsiteY2" fmla="*/ 2717800 h 3572933"/>
                <a:gd name="connsiteX3" fmla="*/ 713355 w 3978314"/>
                <a:gd name="connsiteY3" fmla="*/ 2232025 h 3572933"/>
                <a:gd name="connsiteX4" fmla="*/ 601172 w 3978314"/>
                <a:gd name="connsiteY4" fmla="*/ 1606550 h 3572933"/>
                <a:gd name="connsiteX5" fmla="*/ 408757 w 3978314"/>
                <a:gd name="connsiteY5" fmla="*/ 1252148 h 3572933"/>
                <a:gd name="connsiteX6" fmla="*/ 143385 w 3978314"/>
                <a:gd name="connsiteY6" fmla="*/ 982509 h 3572933"/>
                <a:gd name="connsiteX7" fmla="*/ 1980 w 3978314"/>
                <a:gd name="connsiteY7" fmla="*/ 796218 h 3572933"/>
                <a:gd name="connsiteX8" fmla="*/ 76299 w 3978314"/>
                <a:gd name="connsiteY8" fmla="*/ 544946 h 3572933"/>
                <a:gd name="connsiteX9" fmla="*/ 288647 w 3978314"/>
                <a:gd name="connsiteY9" fmla="*/ 515172 h 3572933"/>
                <a:gd name="connsiteX10" fmla="*/ 460850 w 3978314"/>
                <a:gd name="connsiteY10" fmla="*/ 647499 h 3572933"/>
                <a:gd name="connsiteX11" fmla="*/ 657193 w 3978314"/>
                <a:gd name="connsiteY11" fmla="*/ 789868 h 3572933"/>
                <a:gd name="connsiteX12" fmla="*/ 870600 w 3978314"/>
                <a:gd name="connsiteY12" fmla="*/ 997737 h 3572933"/>
                <a:gd name="connsiteX13" fmla="*/ 1031914 w 3978314"/>
                <a:gd name="connsiteY13" fmla="*/ 1083733 h 3572933"/>
                <a:gd name="connsiteX14" fmla="*/ 1010747 w 3978314"/>
                <a:gd name="connsiteY14" fmla="*/ 914400 h 3572933"/>
                <a:gd name="connsiteX15" fmla="*/ 1030855 w 3978314"/>
                <a:gd name="connsiteY15" fmla="*/ 832908 h 3572933"/>
                <a:gd name="connsiteX16" fmla="*/ 1032973 w 3978314"/>
                <a:gd name="connsiteY16" fmla="*/ 607483 h 3572933"/>
                <a:gd name="connsiteX17" fmla="*/ 1099648 w 3978314"/>
                <a:gd name="connsiteY17" fmla="*/ 642408 h 3572933"/>
                <a:gd name="connsiteX18" fmla="*/ 1020273 w 3978314"/>
                <a:gd name="connsiteY18" fmla="*/ 470958 h 3572933"/>
                <a:gd name="connsiteX19" fmla="*/ 1014980 w 3978314"/>
                <a:gd name="connsiteY19" fmla="*/ 0 h 3572933"/>
                <a:gd name="connsiteX20" fmla="*/ 1285914 w 3978314"/>
                <a:gd name="connsiteY20" fmla="*/ 67733 h 3572933"/>
                <a:gd name="connsiteX21" fmla="*/ 1362114 w 3978314"/>
                <a:gd name="connsiteY21" fmla="*/ 127000 h 3572933"/>
                <a:gd name="connsiteX22" fmla="*/ 1489114 w 3978314"/>
                <a:gd name="connsiteY22" fmla="*/ 313266 h 3572933"/>
                <a:gd name="connsiteX23" fmla="*/ 1700780 w 3978314"/>
                <a:gd name="connsiteY23" fmla="*/ 635000 h 3572933"/>
                <a:gd name="connsiteX24" fmla="*/ 1828839 w 3978314"/>
                <a:gd name="connsiteY24" fmla="*/ 778933 h 3572933"/>
                <a:gd name="connsiteX25" fmla="*/ 1997114 w 3978314"/>
                <a:gd name="connsiteY25" fmla="*/ 1346200 h 3572933"/>
                <a:gd name="connsiteX26" fmla="*/ 2217247 w 3978314"/>
                <a:gd name="connsiteY26" fmla="*/ 2175933 h 3572933"/>
                <a:gd name="connsiteX27" fmla="*/ 2540039 w 3978314"/>
                <a:gd name="connsiteY27" fmla="*/ 2603500 h 3572933"/>
                <a:gd name="connsiteX28" fmla="*/ 3978314 w 3978314"/>
                <a:gd name="connsiteY28" fmla="*/ 3572933 h 3572933"/>
                <a:gd name="connsiteX29" fmla="*/ 1683847 w 3978314"/>
                <a:gd name="connsiteY29" fmla="*/ 3572933 h 3572933"/>
                <a:gd name="connsiteX0" fmla="*/ 1683847 w 3978314"/>
                <a:gd name="connsiteY0" fmla="*/ 3572933 h 3572933"/>
                <a:gd name="connsiteX1" fmla="*/ 1220297 w 3978314"/>
                <a:gd name="connsiteY1" fmla="*/ 3136900 h 3572933"/>
                <a:gd name="connsiteX2" fmla="*/ 1074247 w 3978314"/>
                <a:gd name="connsiteY2" fmla="*/ 2717800 h 3572933"/>
                <a:gd name="connsiteX3" fmla="*/ 713355 w 3978314"/>
                <a:gd name="connsiteY3" fmla="*/ 2232025 h 3572933"/>
                <a:gd name="connsiteX4" fmla="*/ 601172 w 3978314"/>
                <a:gd name="connsiteY4" fmla="*/ 1606550 h 3572933"/>
                <a:gd name="connsiteX5" fmla="*/ 379053 w 3978314"/>
                <a:gd name="connsiteY5" fmla="*/ 1227395 h 3572933"/>
                <a:gd name="connsiteX6" fmla="*/ 143385 w 3978314"/>
                <a:gd name="connsiteY6" fmla="*/ 982509 h 3572933"/>
                <a:gd name="connsiteX7" fmla="*/ 1980 w 3978314"/>
                <a:gd name="connsiteY7" fmla="*/ 796218 h 3572933"/>
                <a:gd name="connsiteX8" fmla="*/ 76299 w 3978314"/>
                <a:gd name="connsiteY8" fmla="*/ 544946 h 3572933"/>
                <a:gd name="connsiteX9" fmla="*/ 288647 w 3978314"/>
                <a:gd name="connsiteY9" fmla="*/ 515172 h 3572933"/>
                <a:gd name="connsiteX10" fmla="*/ 460850 w 3978314"/>
                <a:gd name="connsiteY10" fmla="*/ 647499 h 3572933"/>
                <a:gd name="connsiteX11" fmla="*/ 657193 w 3978314"/>
                <a:gd name="connsiteY11" fmla="*/ 789868 h 3572933"/>
                <a:gd name="connsiteX12" fmla="*/ 870600 w 3978314"/>
                <a:gd name="connsiteY12" fmla="*/ 997737 h 3572933"/>
                <a:gd name="connsiteX13" fmla="*/ 1031914 w 3978314"/>
                <a:gd name="connsiteY13" fmla="*/ 1083733 h 3572933"/>
                <a:gd name="connsiteX14" fmla="*/ 1010747 w 3978314"/>
                <a:gd name="connsiteY14" fmla="*/ 914400 h 3572933"/>
                <a:gd name="connsiteX15" fmla="*/ 1030855 w 3978314"/>
                <a:gd name="connsiteY15" fmla="*/ 832908 h 3572933"/>
                <a:gd name="connsiteX16" fmla="*/ 1032973 w 3978314"/>
                <a:gd name="connsiteY16" fmla="*/ 607483 h 3572933"/>
                <a:gd name="connsiteX17" fmla="*/ 1099648 w 3978314"/>
                <a:gd name="connsiteY17" fmla="*/ 642408 h 3572933"/>
                <a:gd name="connsiteX18" fmla="*/ 1020273 w 3978314"/>
                <a:gd name="connsiteY18" fmla="*/ 470958 h 3572933"/>
                <a:gd name="connsiteX19" fmla="*/ 1014980 w 3978314"/>
                <a:gd name="connsiteY19" fmla="*/ 0 h 3572933"/>
                <a:gd name="connsiteX20" fmla="*/ 1285914 w 3978314"/>
                <a:gd name="connsiteY20" fmla="*/ 67733 h 3572933"/>
                <a:gd name="connsiteX21" fmla="*/ 1362114 w 3978314"/>
                <a:gd name="connsiteY21" fmla="*/ 127000 h 3572933"/>
                <a:gd name="connsiteX22" fmla="*/ 1489114 w 3978314"/>
                <a:gd name="connsiteY22" fmla="*/ 313266 h 3572933"/>
                <a:gd name="connsiteX23" fmla="*/ 1700780 w 3978314"/>
                <a:gd name="connsiteY23" fmla="*/ 635000 h 3572933"/>
                <a:gd name="connsiteX24" fmla="*/ 1828839 w 3978314"/>
                <a:gd name="connsiteY24" fmla="*/ 778933 h 3572933"/>
                <a:gd name="connsiteX25" fmla="*/ 1997114 w 3978314"/>
                <a:gd name="connsiteY25" fmla="*/ 1346200 h 3572933"/>
                <a:gd name="connsiteX26" fmla="*/ 2217247 w 3978314"/>
                <a:gd name="connsiteY26" fmla="*/ 2175933 h 3572933"/>
                <a:gd name="connsiteX27" fmla="*/ 2540039 w 3978314"/>
                <a:gd name="connsiteY27" fmla="*/ 2603500 h 3572933"/>
                <a:gd name="connsiteX28" fmla="*/ 3978314 w 3978314"/>
                <a:gd name="connsiteY28" fmla="*/ 3572933 h 3572933"/>
                <a:gd name="connsiteX29" fmla="*/ 1683847 w 3978314"/>
                <a:gd name="connsiteY29" fmla="*/ 3572933 h 3572933"/>
                <a:gd name="connsiteX0" fmla="*/ 1688643 w 3983110"/>
                <a:gd name="connsiteY0" fmla="*/ 3572933 h 3572933"/>
                <a:gd name="connsiteX1" fmla="*/ 1225093 w 3983110"/>
                <a:gd name="connsiteY1" fmla="*/ 3136900 h 3572933"/>
                <a:gd name="connsiteX2" fmla="*/ 1079043 w 3983110"/>
                <a:gd name="connsiteY2" fmla="*/ 2717800 h 3572933"/>
                <a:gd name="connsiteX3" fmla="*/ 718151 w 3983110"/>
                <a:gd name="connsiteY3" fmla="*/ 2232025 h 3572933"/>
                <a:gd name="connsiteX4" fmla="*/ 605968 w 3983110"/>
                <a:gd name="connsiteY4" fmla="*/ 1606550 h 3572933"/>
                <a:gd name="connsiteX5" fmla="*/ 383849 w 3983110"/>
                <a:gd name="connsiteY5" fmla="*/ 1227395 h 3572933"/>
                <a:gd name="connsiteX6" fmla="*/ 148181 w 3983110"/>
                <a:gd name="connsiteY6" fmla="*/ 982509 h 3572933"/>
                <a:gd name="connsiteX7" fmla="*/ 1826 w 3983110"/>
                <a:gd name="connsiteY7" fmla="*/ 835823 h 3572933"/>
                <a:gd name="connsiteX8" fmla="*/ 81095 w 3983110"/>
                <a:gd name="connsiteY8" fmla="*/ 544946 h 3572933"/>
                <a:gd name="connsiteX9" fmla="*/ 293443 w 3983110"/>
                <a:gd name="connsiteY9" fmla="*/ 515172 h 3572933"/>
                <a:gd name="connsiteX10" fmla="*/ 465646 w 3983110"/>
                <a:gd name="connsiteY10" fmla="*/ 647499 h 3572933"/>
                <a:gd name="connsiteX11" fmla="*/ 661989 w 3983110"/>
                <a:gd name="connsiteY11" fmla="*/ 789868 h 3572933"/>
                <a:gd name="connsiteX12" fmla="*/ 875396 w 3983110"/>
                <a:gd name="connsiteY12" fmla="*/ 997737 h 3572933"/>
                <a:gd name="connsiteX13" fmla="*/ 1036710 w 3983110"/>
                <a:gd name="connsiteY13" fmla="*/ 1083733 h 3572933"/>
                <a:gd name="connsiteX14" fmla="*/ 1015543 w 3983110"/>
                <a:gd name="connsiteY14" fmla="*/ 914400 h 3572933"/>
                <a:gd name="connsiteX15" fmla="*/ 1035651 w 3983110"/>
                <a:gd name="connsiteY15" fmla="*/ 832908 h 3572933"/>
                <a:gd name="connsiteX16" fmla="*/ 1037769 w 3983110"/>
                <a:gd name="connsiteY16" fmla="*/ 607483 h 3572933"/>
                <a:gd name="connsiteX17" fmla="*/ 1104444 w 3983110"/>
                <a:gd name="connsiteY17" fmla="*/ 642408 h 3572933"/>
                <a:gd name="connsiteX18" fmla="*/ 1025069 w 3983110"/>
                <a:gd name="connsiteY18" fmla="*/ 470958 h 3572933"/>
                <a:gd name="connsiteX19" fmla="*/ 1019776 w 3983110"/>
                <a:gd name="connsiteY19" fmla="*/ 0 h 3572933"/>
                <a:gd name="connsiteX20" fmla="*/ 1290710 w 3983110"/>
                <a:gd name="connsiteY20" fmla="*/ 67733 h 3572933"/>
                <a:gd name="connsiteX21" fmla="*/ 1366910 w 3983110"/>
                <a:gd name="connsiteY21" fmla="*/ 127000 h 3572933"/>
                <a:gd name="connsiteX22" fmla="*/ 1493910 w 3983110"/>
                <a:gd name="connsiteY22" fmla="*/ 313266 h 3572933"/>
                <a:gd name="connsiteX23" fmla="*/ 1705576 w 3983110"/>
                <a:gd name="connsiteY23" fmla="*/ 635000 h 3572933"/>
                <a:gd name="connsiteX24" fmla="*/ 1833635 w 3983110"/>
                <a:gd name="connsiteY24" fmla="*/ 778933 h 3572933"/>
                <a:gd name="connsiteX25" fmla="*/ 2001910 w 3983110"/>
                <a:gd name="connsiteY25" fmla="*/ 1346200 h 3572933"/>
                <a:gd name="connsiteX26" fmla="*/ 2222043 w 3983110"/>
                <a:gd name="connsiteY26" fmla="*/ 2175933 h 3572933"/>
                <a:gd name="connsiteX27" fmla="*/ 2544835 w 3983110"/>
                <a:gd name="connsiteY27" fmla="*/ 2603500 h 3572933"/>
                <a:gd name="connsiteX28" fmla="*/ 3983110 w 3983110"/>
                <a:gd name="connsiteY28" fmla="*/ 3572933 h 3572933"/>
                <a:gd name="connsiteX29" fmla="*/ 1688643 w 3983110"/>
                <a:gd name="connsiteY29" fmla="*/ 3572933 h 3572933"/>
                <a:gd name="connsiteX0" fmla="*/ 1687844 w 3982311"/>
                <a:gd name="connsiteY0" fmla="*/ 3572933 h 3572933"/>
                <a:gd name="connsiteX1" fmla="*/ 1224294 w 3982311"/>
                <a:gd name="connsiteY1" fmla="*/ 3136900 h 3572933"/>
                <a:gd name="connsiteX2" fmla="*/ 1078244 w 3982311"/>
                <a:gd name="connsiteY2" fmla="*/ 2717800 h 3572933"/>
                <a:gd name="connsiteX3" fmla="*/ 717352 w 3982311"/>
                <a:gd name="connsiteY3" fmla="*/ 2232025 h 3572933"/>
                <a:gd name="connsiteX4" fmla="*/ 605169 w 3982311"/>
                <a:gd name="connsiteY4" fmla="*/ 1606550 h 3572933"/>
                <a:gd name="connsiteX5" fmla="*/ 383050 w 3982311"/>
                <a:gd name="connsiteY5" fmla="*/ 1227395 h 3572933"/>
                <a:gd name="connsiteX6" fmla="*/ 127580 w 3982311"/>
                <a:gd name="connsiteY6" fmla="*/ 1017163 h 3572933"/>
                <a:gd name="connsiteX7" fmla="*/ 1027 w 3982311"/>
                <a:gd name="connsiteY7" fmla="*/ 835823 h 3572933"/>
                <a:gd name="connsiteX8" fmla="*/ 80296 w 3982311"/>
                <a:gd name="connsiteY8" fmla="*/ 544946 h 3572933"/>
                <a:gd name="connsiteX9" fmla="*/ 292644 w 3982311"/>
                <a:gd name="connsiteY9" fmla="*/ 515172 h 3572933"/>
                <a:gd name="connsiteX10" fmla="*/ 464847 w 3982311"/>
                <a:gd name="connsiteY10" fmla="*/ 647499 h 3572933"/>
                <a:gd name="connsiteX11" fmla="*/ 661190 w 3982311"/>
                <a:gd name="connsiteY11" fmla="*/ 789868 h 3572933"/>
                <a:gd name="connsiteX12" fmla="*/ 874597 w 3982311"/>
                <a:gd name="connsiteY12" fmla="*/ 997737 h 3572933"/>
                <a:gd name="connsiteX13" fmla="*/ 1035911 w 3982311"/>
                <a:gd name="connsiteY13" fmla="*/ 1083733 h 3572933"/>
                <a:gd name="connsiteX14" fmla="*/ 1014744 w 3982311"/>
                <a:gd name="connsiteY14" fmla="*/ 914400 h 3572933"/>
                <a:gd name="connsiteX15" fmla="*/ 1034852 w 3982311"/>
                <a:gd name="connsiteY15" fmla="*/ 832908 h 3572933"/>
                <a:gd name="connsiteX16" fmla="*/ 1036970 w 3982311"/>
                <a:gd name="connsiteY16" fmla="*/ 607483 h 3572933"/>
                <a:gd name="connsiteX17" fmla="*/ 1103645 w 3982311"/>
                <a:gd name="connsiteY17" fmla="*/ 642408 h 3572933"/>
                <a:gd name="connsiteX18" fmla="*/ 1024270 w 3982311"/>
                <a:gd name="connsiteY18" fmla="*/ 470958 h 3572933"/>
                <a:gd name="connsiteX19" fmla="*/ 1018977 w 3982311"/>
                <a:gd name="connsiteY19" fmla="*/ 0 h 3572933"/>
                <a:gd name="connsiteX20" fmla="*/ 1289911 w 3982311"/>
                <a:gd name="connsiteY20" fmla="*/ 67733 h 3572933"/>
                <a:gd name="connsiteX21" fmla="*/ 1366111 w 3982311"/>
                <a:gd name="connsiteY21" fmla="*/ 127000 h 3572933"/>
                <a:gd name="connsiteX22" fmla="*/ 1493111 w 3982311"/>
                <a:gd name="connsiteY22" fmla="*/ 313266 h 3572933"/>
                <a:gd name="connsiteX23" fmla="*/ 1704777 w 3982311"/>
                <a:gd name="connsiteY23" fmla="*/ 635000 h 3572933"/>
                <a:gd name="connsiteX24" fmla="*/ 1832836 w 3982311"/>
                <a:gd name="connsiteY24" fmla="*/ 778933 h 3572933"/>
                <a:gd name="connsiteX25" fmla="*/ 2001111 w 3982311"/>
                <a:gd name="connsiteY25" fmla="*/ 1346200 h 3572933"/>
                <a:gd name="connsiteX26" fmla="*/ 2221244 w 3982311"/>
                <a:gd name="connsiteY26" fmla="*/ 2175933 h 3572933"/>
                <a:gd name="connsiteX27" fmla="*/ 2544036 w 3982311"/>
                <a:gd name="connsiteY27" fmla="*/ 2603500 h 3572933"/>
                <a:gd name="connsiteX28" fmla="*/ 3982311 w 3982311"/>
                <a:gd name="connsiteY28" fmla="*/ 3572933 h 3572933"/>
                <a:gd name="connsiteX29" fmla="*/ 1687844 w 3982311"/>
                <a:gd name="connsiteY29" fmla="*/ 3572933 h 3572933"/>
                <a:gd name="connsiteX0" fmla="*/ 1692470 w 3986937"/>
                <a:gd name="connsiteY0" fmla="*/ 3572933 h 3572933"/>
                <a:gd name="connsiteX1" fmla="*/ 1228920 w 3986937"/>
                <a:gd name="connsiteY1" fmla="*/ 3136900 h 3572933"/>
                <a:gd name="connsiteX2" fmla="*/ 1082870 w 3986937"/>
                <a:gd name="connsiteY2" fmla="*/ 2717800 h 3572933"/>
                <a:gd name="connsiteX3" fmla="*/ 721978 w 3986937"/>
                <a:gd name="connsiteY3" fmla="*/ 2232025 h 3572933"/>
                <a:gd name="connsiteX4" fmla="*/ 609795 w 3986937"/>
                <a:gd name="connsiteY4" fmla="*/ 1606550 h 3572933"/>
                <a:gd name="connsiteX5" fmla="*/ 387676 w 3986937"/>
                <a:gd name="connsiteY5" fmla="*/ 1227395 h 3572933"/>
                <a:gd name="connsiteX6" fmla="*/ 132206 w 3986937"/>
                <a:gd name="connsiteY6" fmla="*/ 1017163 h 3572933"/>
                <a:gd name="connsiteX7" fmla="*/ 5653 w 3986937"/>
                <a:gd name="connsiteY7" fmla="*/ 835823 h 3572933"/>
                <a:gd name="connsiteX8" fmla="*/ 50267 w 3986937"/>
                <a:gd name="connsiteY8" fmla="*/ 604354 h 3572933"/>
                <a:gd name="connsiteX9" fmla="*/ 297270 w 3986937"/>
                <a:gd name="connsiteY9" fmla="*/ 515172 h 3572933"/>
                <a:gd name="connsiteX10" fmla="*/ 469473 w 3986937"/>
                <a:gd name="connsiteY10" fmla="*/ 647499 h 3572933"/>
                <a:gd name="connsiteX11" fmla="*/ 665816 w 3986937"/>
                <a:gd name="connsiteY11" fmla="*/ 789868 h 3572933"/>
                <a:gd name="connsiteX12" fmla="*/ 879223 w 3986937"/>
                <a:gd name="connsiteY12" fmla="*/ 997737 h 3572933"/>
                <a:gd name="connsiteX13" fmla="*/ 1040537 w 3986937"/>
                <a:gd name="connsiteY13" fmla="*/ 1083733 h 3572933"/>
                <a:gd name="connsiteX14" fmla="*/ 1019370 w 3986937"/>
                <a:gd name="connsiteY14" fmla="*/ 914400 h 3572933"/>
                <a:gd name="connsiteX15" fmla="*/ 1039478 w 3986937"/>
                <a:gd name="connsiteY15" fmla="*/ 832908 h 3572933"/>
                <a:gd name="connsiteX16" fmla="*/ 1041596 w 3986937"/>
                <a:gd name="connsiteY16" fmla="*/ 607483 h 3572933"/>
                <a:gd name="connsiteX17" fmla="*/ 1108271 w 3986937"/>
                <a:gd name="connsiteY17" fmla="*/ 642408 h 3572933"/>
                <a:gd name="connsiteX18" fmla="*/ 1028896 w 3986937"/>
                <a:gd name="connsiteY18" fmla="*/ 470958 h 3572933"/>
                <a:gd name="connsiteX19" fmla="*/ 1023603 w 3986937"/>
                <a:gd name="connsiteY19" fmla="*/ 0 h 3572933"/>
                <a:gd name="connsiteX20" fmla="*/ 1294537 w 3986937"/>
                <a:gd name="connsiteY20" fmla="*/ 67733 h 3572933"/>
                <a:gd name="connsiteX21" fmla="*/ 1370737 w 3986937"/>
                <a:gd name="connsiteY21" fmla="*/ 127000 h 3572933"/>
                <a:gd name="connsiteX22" fmla="*/ 1497737 w 3986937"/>
                <a:gd name="connsiteY22" fmla="*/ 313266 h 3572933"/>
                <a:gd name="connsiteX23" fmla="*/ 1709403 w 3986937"/>
                <a:gd name="connsiteY23" fmla="*/ 635000 h 3572933"/>
                <a:gd name="connsiteX24" fmla="*/ 1837462 w 3986937"/>
                <a:gd name="connsiteY24" fmla="*/ 778933 h 3572933"/>
                <a:gd name="connsiteX25" fmla="*/ 2005737 w 3986937"/>
                <a:gd name="connsiteY25" fmla="*/ 1346200 h 3572933"/>
                <a:gd name="connsiteX26" fmla="*/ 2225870 w 3986937"/>
                <a:gd name="connsiteY26" fmla="*/ 2175933 h 3572933"/>
                <a:gd name="connsiteX27" fmla="*/ 2548662 w 3986937"/>
                <a:gd name="connsiteY27" fmla="*/ 2603500 h 3572933"/>
                <a:gd name="connsiteX28" fmla="*/ 3986937 w 3986937"/>
                <a:gd name="connsiteY28" fmla="*/ 3572933 h 3572933"/>
                <a:gd name="connsiteX29" fmla="*/ 1692470 w 3986937"/>
                <a:gd name="connsiteY29" fmla="*/ 3572933 h 3572933"/>
                <a:gd name="connsiteX0" fmla="*/ 1692217 w 3986684"/>
                <a:gd name="connsiteY0" fmla="*/ 3572933 h 3572933"/>
                <a:gd name="connsiteX1" fmla="*/ 1228667 w 3986684"/>
                <a:gd name="connsiteY1" fmla="*/ 3136900 h 3572933"/>
                <a:gd name="connsiteX2" fmla="*/ 1082617 w 3986684"/>
                <a:gd name="connsiteY2" fmla="*/ 2717800 h 3572933"/>
                <a:gd name="connsiteX3" fmla="*/ 721725 w 3986684"/>
                <a:gd name="connsiteY3" fmla="*/ 2232025 h 3572933"/>
                <a:gd name="connsiteX4" fmla="*/ 609542 w 3986684"/>
                <a:gd name="connsiteY4" fmla="*/ 1606550 h 3572933"/>
                <a:gd name="connsiteX5" fmla="*/ 387423 w 3986684"/>
                <a:gd name="connsiteY5" fmla="*/ 1227395 h 3572933"/>
                <a:gd name="connsiteX6" fmla="*/ 131953 w 3986684"/>
                <a:gd name="connsiteY6" fmla="*/ 1017163 h 3572933"/>
                <a:gd name="connsiteX7" fmla="*/ 5400 w 3986684"/>
                <a:gd name="connsiteY7" fmla="*/ 835823 h 3572933"/>
                <a:gd name="connsiteX8" fmla="*/ 50014 w 3986684"/>
                <a:gd name="connsiteY8" fmla="*/ 604354 h 3572933"/>
                <a:gd name="connsiteX9" fmla="*/ 287116 w 3986684"/>
                <a:gd name="connsiteY9" fmla="*/ 549826 h 3572933"/>
                <a:gd name="connsiteX10" fmla="*/ 469220 w 3986684"/>
                <a:gd name="connsiteY10" fmla="*/ 647499 h 3572933"/>
                <a:gd name="connsiteX11" fmla="*/ 665563 w 3986684"/>
                <a:gd name="connsiteY11" fmla="*/ 789868 h 3572933"/>
                <a:gd name="connsiteX12" fmla="*/ 878970 w 3986684"/>
                <a:gd name="connsiteY12" fmla="*/ 997737 h 3572933"/>
                <a:gd name="connsiteX13" fmla="*/ 1040284 w 3986684"/>
                <a:gd name="connsiteY13" fmla="*/ 1083733 h 3572933"/>
                <a:gd name="connsiteX14" fmla="*/ 1019117 w 3986684"/>
                <a:gd name="connsiteY14" fmla="*/ 914400 h 3572933"/>
                <a:gd name="connsiteX15" fmla="*/ 1039225 w 3986684"/>
                <a:gd name="connsiteY15" fmla="*/ 832908 h 3572933"/>
                <a:gd name="connsiteX16" fmla="*/ 1041343 w 3986684"/>
                <a:gd name="connsiteY16" fmla="*/ 607483 h 3572933"/>
                <a:gd name="connsiteX17" fmla="*/ 1108018 w 3986684"/>
                <a:gd name="connsiteY17" fmla="*/ 642408 h 3572933"/>
                <a:gd name="connsiteX18" fmla="*/ 1028643 w 3986684"/>
                <a:gd name="connsiteY18" fmla="*/ 470958 h 3572933"/>
                <a:gd name="connsiteX19" fmla="*/ 1023350 w 3986684"/>
                <a:gd name="connsiteY19" fmla="*/ 0 h 3572933"/>
                <a:gd name="connsiteX20" fmla="*/ 1294284 w 3986684"/>
                <a:gd name="connsiteY20" fmla="*/ 67733 h 3572933"/>
                <a:gd name="connsiteX21" fmla="*/ 1370484 w 3986684"/>
                <a:gd name="connsiteY21" fmla="*/ 127000 h 3572933"/>
                <a:gd name="connsiteX22" fmla="*/ 1497484 w 3986684"/>
                <a:gd name="connsiteY22" fmla="*/ 313266 h 3572933"/>
                <a:gd name="connsiteX23" fmla="*/ 1709150 w 3986684"/>
                <a:gd name="connsiteY23" fmla="*/ 635000 h 3572933"/>
                <a:gd name="connsiteX24" fmla="*/ 1837209 w 3986684"/>
                <a:gd name="connsiteY24" fmla="*/ 778933 h 3572933"/>
                <a:gd name="connsiteX25" fmla="*/ 2005484 w 3986684"/>
                <a:gd name="connsiteY25" fmla="*/ 1346200 h 3572933"/>
                <a:gd name="connsiteX26" fmla="*/ 2225617 w 3986684"/>
                <a:gd name="connsiteY26" fmla="*/ 2175933 h 3572933"/>
                <a:gd name="connsiteX27" fmla="*/ 2548409 w 3986684"/>
                <a:gd name="connsiteY27" fmla="*/ 2603500 h 3572933"/>
                <a:gd name="connsiteX28" fmla="*/ 3986684 w 3986684"/>
                <a:gd name="connsiteY28" fmla="*/ 3572933 h 3572933"/>
                <a:gd name="connsiteX29" fmla="*/ 1692217 w 3986684"/>
                <a:gd name="connsiteY29" fmla="*/ 3572933 h 3572933"/>
                <a:gd name="connsiteX0" fmla="*/ 1692217 w 3986684"/>
                <a:gd name="connsiteY0" fmla="*/ 3572933 h 3572933"/>
                <a:gd name="connsiteX1" fmla="*/ 1228667 w 3986684"/>
                <a:gd name="connsiteY1" fmla="*/ 3136900 h 3572933"/>
                <a:gd name="connsiteX2" fmla="*/ 1082617 w 3986684"/>
                <a:gd name="connsiteY2" fmla="*/ 2717800 h 3572933"/>
                <a:gd name="connsiteX3" fmla="*/ 721725 w 3986684"/>
                <a:gd name="connsiteY3" fmla="*/ 2232025 h 3572933"/>
                <a:gd name="connsiteX4" fmla="*/ 609542 w 3986684"/>
                <a:gd name="connsiteY4" fmla="*/ 1606550 h 3572933"/>
                <a:gd name="connsiteX5" fmla="*/ 387423 w 3986684"/>
                <a:gd name="connsiteY5" fmla="*/ 1227395 h 3572933"/>
                <a:gd name="connsiteX6" fmla="*/ 131953 w 3986684"/>
                <a:gd name="connsiteY6" fmla="*/ 1017163 h 3572933"/>
                <a:gd name="connsiteX7" fmla="*/ 5400 w 3986684"/>
                <a:gd name="connsiteY7" fmla="*/ 835823 h 3572933"/>
                <a:gd name="connsiteX8" fmla="*/ 50014 w 3986684"/>
                <a:gd name="connsiteY8" fmla="*/ 604354 h 3572933"/>
                <a:gd name="connsiteX9" fmla="*/ 287116 w 3986684"/>
                <a:gd name="connsiteY9" fmla="*/ 549826 h 3572933"/>
                <a:gd name="connsiteX10" fmla="*/ 449418 w 3986684"/>
                <a:gd name="connsiteY10" fmla="*/ 667301 h 3572933"/>
                <a:gd name="connsiteX11" fmla="*/ 665563 w 3986684"/>
                <a:gd name="connsiteY11" fmla="*/ 789868 h 3572933"/>
                <a:gd name="connsiteX12" fmla="*/ 878970 w 3986684"/>
                <a:gd name="connsiteY12" fmla="*/ 997737 h 3572933"/>
                <a:gd name="connsiteX13" fmla="*/ 1040284 w 3986684"/>
                <a:gd name="connsiteY13" fmla="*/ 1083733 h 3572933"/>
                <a:gd name="connsiteX14" fmla="*/ 1019117 w 3986684"/>
                <a:gd name="connsiteY14" fmla="*/ 914400 h 3572933"/>
                <a:gd name="connsiteX15" fmla="*/ 1039225 w 3986684"/>
                <a:gd name="connsiteY15" fmla="*/ 832908 h 3572933"/>
                <a:gd name="connsiteX16" fmla="*/ 1041343 w 3986684"/>
                <a:gd name="connsiteY16" fmla="*/ 607483 h 3572933"/>
                <a:gd name="connsiteX17" fmla="*/ 1108018 w 3986684"/>
                <a:gd name="connsiteY17" fmla="*/ 642408 h 3572933"/>
                <a:gd name="connsiteX18" fmla="*/ 1028643 w 3986684"/>
                <a:gd name="connsiteY18" fmla="*/ 470958 h 3572933"/>
                <a:gd name="connsiteX19" fmla="*/ 1023350 w 3986684"/>
                <a:gd name="connsiteY19" fmla="*/ 0 h 3572933"/>
                <a:gd name="connsiteX20" fmla="*/ 1294284 w 3986684"/>
                <a:gd name="connsiteY20" fmla="*/ 67733 h 3572933"/>
                <a:gd name="connsiteX21" fmla="*/ 1370484 w 3986684"/>
                <a:gd name="connsiteY21" fmla="*/ 127000 h 3572933"/>
                <a:gd name="connsiteX22" fmla="*/ 1497484 w 3986684"/>
                <a:gd name="connsiteY22" fmla="*/ 313266 h 3572933"/>
                <a:gd name="connsiteX23" fmla="*/ 1709150 w 3986684"/>
                <a:gd name="connsiteY23" fmla="*/ 635000 h 3572933"/>
                <a:gd name="connsiteX24" fmla="*/ 1837209 w 3986684"/>
                <a:gd name="connsiteY24" fmla="*/ 778933 h 3572933"/>
                <a:gd name="connsiteX25" fmla="*/ 2005484 w 3986684"/>
                <a:gd name="connsiteY25" fmla="*/ 1346200 h 3572933"/>
                <a:gd name="connsiteX26" fmla="*/ 2225617 w 3986684"/>
                <a:gd name="connsiteY26" fmla="*/ 2175933 h 3572933"/>
                <a:gd name="connsiteX27" fmla="*/ 2548409 w 3986684"/>
                <a:gd name="connsiteY27" fmla="*/ 2603500 h 3572933"/>
                <a:gd name="connsiteX28" fmla="*/ 3986684 w 3986684"/>
                <a:gd name="connsiteY28" fmla="*/ 3572933 h 3572933"/>
                <a:gd name="connsiteX29" fmla="*/ 1692217 w 3986684"/>
                <a:gd name="connsiteY29" fmla="*/ 3572933 h 3572933"/>
                <a:gd name="connsiteX0" fmla="*/ 1691219 w 3985686"/>
                <a:gd name="connsiteY0" fmla="*/ 3572933 h 3572933"/>
                <a:gd name="connsiteX1" fmla="*/ 1227669 w 3985686"/>
                <a:gd name="connsiteY1" fmla="*/ 3136900 h 3572933"/>
                <a:gd name="connsiteX2" fmla="*/ 1081619 w 3985686"/>
                <a:gd name="connsiteY2" fmla="*/ 2717800 h 3572933"/>
                <a:gd name="connsiteX3" fmla="*/ 720727 w 3985686"/>
                <a:gd name="connsiteY3" fmla="*/ 2232025 h 3572933"/>
                <a:gd name="connsiteX4" fmla="*/ 608544 w 3985686"/>
                <a:gd name="connsiteY4" fmla="*/ 1606550 h 3572933"/>
                <a:gd name="connsiteX5" fmla="*/ 386425 w 3985686"/>
                <a:gd name="connsiteY5" fmla="*/ 1227395 h 3572933"/>
                <a:gd name="connsiteX6" fmla="*/ 130955 w 3985686"/>
                <a:gd name="connsiteY6" fmla="*/ 1017163 h 3572933"/>
                <a:gd name="connsiteX7" fmla="*/ 4402 w 3985686"/>
                <a:gd name="connsiteY7" fmla="*/ 835823 h 3572933"/>
                <a:gd name="connsiteX8" fmla="*/ 49016 w 3985686"/>
                <a:gd name="connsiteY8" fmla="*/ 604354 h 3572933"/>
                <a:gd name="connsiteX9" fmla="*/ 239913 w 3985686"/>
                <a:gd name="connsiteY9" fmla="*/ 563028 h 3572933"/>
                <a:gd name="connsiteX10" fmla="*/ 448420 w 3985686"/>
                <a:gd name="connsiteY10" fmla="*/ 667301 h 3572933"/>
                <a:gd name="connsiteX11" fmla="*/ 664565 w 3985686"/>
                <a:gd name="connsiteY11" fmla="*/ 789868 h 3572933"/>
                <a:gd name="connsiteX12" fmla="*/ 877972 w 3985686"/>
                <a:gd name="connsiteY12" fmla="*/ 997737 h 3572933"/>
                <a:gd name="connsiteX13" fmla="*/ 1039286 w 3985686"/>
                <a:gd name="connsiteY13" fmla="*/ 1083733 h 3572933"/>
                <a:gd name="connsiteX14" fmla="*/ 1018119 w 3985686"/>
                <a:gd name="connsiteY14" fmla="*/ 914400 h 3572933"/>
                <a:gd name="connsiteX15" fmla="*/ 1038227 w 3985686"/>
                <a:gd name="connsiteY15" fmla="*/ 832908 h 3572933"/>
                <a:gd name="connsiteX16" fmla="*/ 1040345 w 3985686"/>
                <a:gd name="connsiteY16" fmla="*/ 607483 h 3572933"/>
                <a:gd name="connsiteX17" fmla="*/ 1107020 w 3985686"/>
                <a:gd name="connsiteY17" fmla="*/ 642408 h 3572933"/>
                <a:gd name="connsiteX18" fmla="*/ 1027645 w 3985686"/>
                <a:gd name="connsiteY18" fmla="*/ 470958 h 3572933"/>
                <a:gd name="connsiteX19" fmla="*/ 1022352 w 3985686"/>
                <a:gd name="connsiteY19" fmla="*/ 0 h 3572933"/>
                <a:gd name="connsiteX20" fmla="*/ 1293286 w 3985686"/>
                <a:gd name="connsiteY20" fmla="*/ 67733 h 3572933"/>
                <a:gd name="connsiteX21" fmla="*/ 1369486 w 3985686"/>
                <a:gd name="connsiteY21" fmla="*/ 127000 h 3572933"/>
                <a:gd name="connsiteX22" fmla="*/ 1496486 w 3985686"/>
                <a:gd name="connsiteY22" fmla="*/ 313266 h 3572933"/>
                <a:gd name="connsiteX23" fmla="*/ 1708152 w 3985686"/>
                <a:gd name="connsiteY23" fmla="*/ 635000 h 3572933"/>
                <a:gd name="connsiteX24" fmla="*/ 1836211 w 3985686"/>
                <a:gd name="connsiteY24" fmla="*/ 778933 h 3572933"/>
                <a:gd name="connsiteX25" fmla="*/ 2004486 w 3985686"/>
                <a:gd name="connsiteY25" fmla="*/ 1346200 h 3572933"/>
                <a:gd name="connsiteX26" fmla="*/ 2224619 w 3985686"/>
                <a:gd name="connsiteY26" fmla="*/ 2175933 h 3572933"/>
                <a:gd name="connsiteX27" fmla="*/ 2547411 w 3985686"/>
                <a:gd name="connsiteY27" fmla="*/ 2603500 h 3572933"/>
                <a:gd name="connsiteX28" fmla="*/ 3985686 w 3985686"/>
                <a:gd name="connsiteY28" fmla="*/ 3572933 h 3572933"/>
                <a:gd name="connsiteX29" fmla="*/ 1691219 w 3985686"/>
                <a:gd name="connsiteY29" fmla="*/ 3572933 h 3572933"/>
                <a:gd name="connsiteX0" fmla="*/ 1691219 w 3985686"/>
                <a:gd name="connsiteY0" fmla="*/ 3572933 h 3572933"/>
                <a:gd name="connsiteX1" fmla="*/ 1227669 w 3985686"/>
                <a:gd name="connsiteY1" fmla="*/ 3136900 h 3572933"/>
                <a:gd name="connsiteX2" fmla="*/ 1081619 w 3985686"/>
                <a:gd name="connsiteY2" fmla="*/ 2717800 h 3572933"/>
                <a:gd name="connsiteX3" fmla="*/ 720727 w 3985686"/>
                <a:gd name="connsiteY3" fmla="*/ 2232025 h 3572933"/>
                <a:gd name="connsiteX4" fmla="*/ 608544 w 3985686"/>
                <a:gd name="connsiteY4" fmla="*/ 1606550 h 3572933"/>
                <a:gd name="connsiteX5" fmla="*/ 386425 w 3985686"/>
                <a:gd name="connsiteY5" fmla="*/ 1227395 h 3572933"/>
                <a:gd name="connsiteX6" fmla="*/ 130955 w 3985686"/>
                <a:gd name="connsiteY6" fmla="*/ 1017163 h 3572933"/>
                <a:gd name="connsiteX7" fmla="*/ 4402 w 3985686"/>
                <a:gd name="connsiteY7" fmla="*/ 835823 h 3572933"/>
                <a:gd name="connsiteX8" fmla="*/ 49016 w 3985686"/>
                <a:gd name="connsiteY8" fmla="*/ 604354 h 3572933"/>
                <a:gd name="connsiteX9" fmla="*/ 239913 w 3985686"/>
                <a:gd name="connsiteY9" fmla="*/ 563028 h 3572933"/>
                <a:gd name="connsiteX10" fmla="*/ 402215 w 3985686"/>
                <a:gd name="connsiteY10" fmla="*/ 693704 h 3572933"/>
                <a:gd name="connsiteX11" fmla="*/ 664565 w 3985686"/>
                <a:gd name="connsiteY11" fmla="*/ 789868 h 3572933"/>
                <a:gd name="connsiteX12" fmla="*/ 877972 w 3985686"/>
                <a:gd name="connsiteY12" fmla="*/ 997737 h 3572933"/>
                <a:gd name="connsiteX13" fmla="*/ 1039286 w 3985686"/>
                <a:gd name="connsiteY13" fmla="*/ 1083733 h 3572933"/>
                <a:gd name="connsiteX14" fmla="*/ 1018119 w 3985686"/>
                <a:gd name="connsiteY14" fmla="*/ 914400 h 3572933"/>
                <a:gd name="connsiteX15" fmla="*/ 1038227 w 3985686"/>
                <a:gd name="connsiteY15" fmla="*/ 832908 h 3572933"/>
                <a:gd name="connsiteX16" fmla="*/ 1040345 w 3985686"/>
                <a:gd name="connsiteY16" fmla="*/ 607483 h 3572933"/>
                <a:gd name="connsiteX17" fmla="*/ 1107020 w 3985686"/>
                <a:gd name="connsiteY17" fmla="*/ 642408 h 3572933"/>
                <a:gd name="connsiteX18" fmla="*/ 1027645 w 3985686"/>
                <a:gd name="connsiteY18" fmla="*/ 470958 h 3572933"/>
                <a:gd name="connsiteX19" fmla="*/ 1022352 w 3985686"/>
                <a:gd name="connsiteY19" fmla="*/ 0 h 3572933"/>
                <a:gd name="connsiteX20" fmla="*/ 1293286 w 3985686"/>
                <a:gd name="connsiteY20" fmla="*/ 67733 h 3572933"/>
                <a:gd name="connsiteX21" fmla="*/ 1369486 w 3985686"/>
                <a:gd name="connsiteY21" fmla="*/ 127000 h 3572933"/>
                <a:gd name="connsiteX22" fmla="*/ 1496486 w 3985686"/>
                <a:gd name="connsiteY22" fmla="*/ 313266 h 3572933"/>
                <a:gd name="connsiteX23" fmla="*/ 1708152 w 3985686"/>
                <a:gd name="connsiteY23" fmla="*/ 635000 h 3572933"/>
                <a:gd name="connsiteX24" fmla="*/ 1836211 w 3985686"/>
                <a:gd name="connsiteY24" fmla="*/ 778933 h 3572933"/>
                <a:gd name="connsiteX25" fmla="*/ 2004486 w 3985686"/>
                <a:gd name="connsiteY25" fmla="*/ 1346200 h 3572933"/>
                <a:gd name="connsiteX26" fmla="*/ 2224619 w 3985686"/>
                <a:gd name="connsiteY26" fmla="*/ 2175933 h 3572933"/>
                <a:gd name="connsiteX27" fmla="*/ 2547411 w 3985686"/>
                <a:gd name="connsiteY27" fmla="*/ 2603500 h 3572933"/>
                <a:gd name="connsiteX28" fmla="*/ 3985686 w 3985686"/>
                <a:gd name="connsiteY28" fmla="*/ 3572933 h 3572933"/>
                <a:gd name="connsiteX29" fmla="*/ 1691219 w 3985686"/>
                <a:gd name="connsiteY29" fmla="*/ 3572933 h 3572933"/>
                <a:gd name="connsiteX0" fmla="*/ 1722244 w 4016711"/>
                <a:gd name="connsiteY0" fmla="*/ 3572933 h 3572933"/>
                <a:gd name="connsiteX1" fmla="*/ 1258694 w 4016711"/>
                <a:gd name="connsiteY1" fmla="*/ 3136900 h 3572933"/>
                <a:gd name="connsiteX2" fmla="*/ 1112644 w 4016711"/>
                <a:gd name="connsiteY2" fmla="*/ 2717800 h 3572933"/>
                <a:gd name="connsiteX3" fmla="*/ 751752 w 4016711"/>
                <a:gd name="connsiteY3" fmla="*/ 2232025 h 3572933"/>
                <a:gd name="connsiteX4" fmla="*/ 639569 w 4016711"/>
                <a:gd name="connsiteY4" fmla="*/ 1606550 h 3572933"/>
                <a:gd name="connsiteX5" fmla="*/ 417450 w 4016711"/>
                <a:gd name="connsiteY5" fmla="*/ 1227395 h 3572933"/>
                <a:gd name="connsiteX6" fmla="*/ 161980 w 4016711"/>
                <a:gd name="connsiteY6" fmla="*/ 1017163 h 3572933"/>
                <a:gd name="connsiteX7" fmla="*/ 2423 w 4016711"/>
                <a:gd name="connsiteY7" fmla="*/ 895230 h 3572933"/>
                <a:gd name="connsiteX8" fmla="*/ 80041 w 4016711"/>
                <a:gd name="connsiteY8" fmla="*/ 604354 h 3572933"/>
                <a:gd name="connsiteX9" fmla="*/ 270938 w 4016711"/>
                <a:gd name="connsiteY9" fmla="*/ 563028 h 3572933"/>
                <a:gd name="connsiteX10" fmla="*/ 433240 w 4016711"/>
                <a:gd name="connsiteY10" fmla="*/ 693704 h 3572933"/>
                <a:gd name="connsiteX11" fmla="*/ 695590 w 4016711"/>
                <a:gd name="connsiteY11" fmla="*/ 789868 h 3572933"/>
                <a:gd name="connsiteX12" fmla="*/ 908997 w 4016711"/>
                <a:gd name="connsiteY12" fmla="*/ 997737 h 3572933"/>
                <a:gd name="connsiteX13" fmla="*/ 1070311 w 4016711"/>
                <a:gd name="connsiteY13" fmla="*/ 1083733 h 3572933"/>
                <a:gd name="connsiteX14" fmla="*/ 1049144 w 4016711"/>
                <a:gd name="connsiteY14" fmla="*/ 914400 h 3572933"/>
                <a:gd name="connsiteX15" fmla="*/ 1069252 w 4016711"/>
                <a:gd name="connsiteY15" fmla="*/ 832908 h 3572933"/>
                <a:gd name="connsiteX16" fmla="*/ 1071370 w 4016711"/>
                <a:gd name="connsiteY16" fmla="*/ 607483 h 3572933"/>
                <a:gd name="connsiteX17" fmla="*/ 1138045 w 4016711"/>
                <a:gd name="connsiteY17" fmla="*/ 642408 h 3572933"/>
                <a:gd name="connsiteX18" fmla="*/ 1058670 w 4016711"/>
                <a:gd name="connsiteY18" fmla="*/ 470958 h 3572933"/>
                <a:gd name="connsiteX19" fmla="*/ 1053377 w 4016711"/>
                <a:gd name="connsiteY19" fmla="*/ 0 h 3572933"/>
                <a:gd name="connsiteX20" fmla="*/ 1324311 w 4016711"/>
                <a:gd name="connsiteY20" fmla="*/ 67733 h 3572933"/>
                <a:gd name="connsiteX21" fmla="*/ 1400511 w 4016711"/>
                <a:gd name="connsiteY21" fmla="*/ 127000 h 3572933"/>
                <a:gd name="connsiteX22" fmla="*/ 1527511 w 4016711"/>
                <a:gd name="connsiteY22" fmla="*/ 313266 h 3572933"/>
                <a:gd name="connsiteX23" fmla="*/ 1739177 w 4016711"/>
                <a:gd name="connsiteY23" fmla="*/ 635000 h 3572933"/>
                <a:gd name="connsiteX24" fmla="*/ 1867236 w 4016711"/>
                <a:gd name="connsiteY24" fmla="*/ 778933 h 3572933"/>
                <a:gd name="connsiteX25" fmla="*/ 2035511 w 4016711"/>
                <a:gd name="connsiteY25" fmla="*/ 1346200 h 3572933"/>
                <a:gd name="connsiteX26" fmla="*/ 2255644 w 4016711"/>
                <a:gd name="connsiteY26" fmla="*/ 2175933 h 3572933"/>
                <a:gd name="connsiteX27" fmla="*/ 2578436 w 4016711"/>
                <a:gd name="connsiteY27" fmla="*/ 2603500 h 3572933"/>
                <a:gd name="connsiteX28" fmla="*/ 4016711 w 4016711"/>
                <a:gd name="connsiteY28" fmla="*/ 3572933 h 3572933"/>
                <a:gd name="connsiteX29" fmla="*/ 1722244 w 4016711"/>
                <a:gd name="connsiteY29" fmla="*/ 3572933 h 3572933"/>
                <a:gd name="connsiteX0" fmla="*/ 1722244 w 4016711"/>
                <a:gd name="connsiteY0" fmla="*/ 3572933 h 3572933"/>
                <a:gd name="connsiteX1" fmla="*/ 1258694 w 4016711"/>
                <a:gd name="connsiteY1" fmla="*/ 3136900 h 3572933"/>
                <a:gd name="connsiteX2" fmla="*/ 1112644 w 4016711"/>
                <a:gd name="connsiteY2" fmla="*/ 2717800 h 3572933"/>
                <a:gd name="connsiteX3" fmla="*/ 751752 w 4016711"/>
                <a:gd name="connsiteY3" fmla="*/ 2232025 h 3572933"/>
                <a:gd name="connsiteX4" fmla="*/ 639569 w 4016711"/>
                <a:gd name="connsiteY4" fmla="*/ 1606550 h 3572933"/>
                <a:gd name="connsiteX5" fmla="*/ 417450 w 4016711"/>
                <a:gd name="connsiteY5" fmla="*/ 1227395 h 3572933"/>
                <a:gd name="connsiteX6" fmla="*/ 161980 w 4016711"/>
                <a:gd name="connsiteY6" fmla="*/ 1043567 h 3572933"/>
                <a:gd name="connsiteX7" fmla="*/ 2423 w 4016711"/>
                <a:gd name="connsiteY7" fmla="*/ 895230 h 3572933"/>
                <a:gd name="connsiteX8" fmla="*/ 80041 w 4016711"/>
                <a:gd name="connsiteY8" fmla="*/ 604354 h 3572933"/>
                <a:gd name="connsiteX9" fmla="*/ 270938 w 4016711"/>
                <a:gd name="connsiteY9" fmla="*/ 563028 h 3572933"/>
                <a:gd name="connsiteX10" fmla="*/ 433240 w 4016711"/>
                <a:gd name="connsiteY10" fmla="*/ 693704 h 3572933"/>
                <a:gd name="connsiteX11" fmla="*/ 695590 w 4016711"/>
                <a:gd name="connsiteY11" fmla="*/ 789868 h 3572933"/>
                <a:gd name="connsiteX12" fmla="*/ 908997 w 4016711"/>
                <a:gd name="connsiteY12" fmla="*/ 997737 h 3572933"/>
                <a:gd name="connsiteX13" fmla="*/ 1070311 w 4016711"/>
                <a:gd name="connsiteY13" fmla="*/ 1083733 h 3572933"/>
                <a:gd name="connsiteX14" fmla="*/ 1049144 w 4016711"/>
                <a:gd name="connsiteY14" fmla="*/ 914400 h 3572933"/>
                <a:gd name="connsiteX15" fmla="*/ 1069252 w 4016711"/>
                <a:gd name="connsiteY15" fmla="*/ 832908 h 3572933"/>
                <a:gd name="connsiteX16" fmla="*/ 1071370 w 4016711"/>
                <a:gd name="connsiteY16" fmla="*/ 607483 h 3572933"/>
                <a:gd name="connsiteX17" fmla="*/ 1138045 w 4016711"/>
                <a:gd name="connsiteY17" fmla="*/ 642408 h 3572933"/>
                <a:gd name="connsiteX18" fmla="*/ 1058670 w 4016711"/>
                <a:gd name="connsiteY18" fmla="*/ 470958 h 3572933"/>
                <a:gd name="connsiteX19" fmla="*/ 1053377 w 4016711"/>
                <a:gd name="connsiteY19" fmla="*/ 0 h 3572933"/>
                <a:gd name="connsiteX20" fmla="*/ 1324311 w 4016711"/>
                <a:gd name="connsiteY20" fmla="*/ 67733 h 3572933"/>
                <a:gd name="connsiteX21" fmla="*/ 1400511 w 4016711"/>
                <a:gd name="connsiteY21" fmla="*/ 127000 h 3572933"/>
                <a:gd name="connsiteX22" fmla="*/ 1527511 w 4016711"/>
                <a:gd name="connsiteY22" fmla="*/ 313266 h 3572933"/>
                <a:gd name="connsiteX23" fmla="*/ 1739177 w 4016711"/>
                <a:gd name="connsiteY23" fmla="*/ 635000 h 3572933"/>
                <a:gd name="connsiteX24" fmla="*/ 1867236 w 4016711"/>
                <a:gd name="connsiteY24" fmla="*/ 778933 h 3572933"/>
                <a:gd name="connsiteX25" fmla="*/ 2035511 w 4016711"/>
                <a:gd name="connsiteY25" fmla="*/ 1346200 h 3572933"/>
                <a:gd name="connsiteX26" fmla="*/ 2255644 w 4016711"/>
                <a:gd name="connsiteY26" fmla="*/ 2175933 h 3572933"/>
                <a:gd name="connsiteX27" fmla="*/ 2578436 w 4016711"/>
                <a:gd name="connsiteY27" fmla="*/ 2603500 h 3572933"/>
                <a:gd name="connsiteX28" fmla="*/ 4016711 w 4016711"/>
                <a:gd name="connsiteY28" fmla="*/ 3572933 h 3572933"/>
                <a:gd name="connsiteX29" fmla="*/ 1722244 w 4016711"/>
                <a:gd name="connsiteY29" fmla="*/ 3572933 h 3572933"/>
                <a:gd name="connsiteX0" fmla="*/ 1727240 w 4021707"/>
                <a:gd name="connsiteY0" fmla="*/ 3572933 h 3572933"/>
                <a:gd name="connsiteX1" fmla="*/ 1263690 w 4021707"/>
                <a:gd name="connsiteY1" fmla="*/ 3136900 h 3572933"/>
                <a:gd name="connsiteX2" fmla="*/ 1117640 w 4021707"/>
                <a:gd name="connsiteY2" fmla="*/ 2717800 h 3572933"/>
                <a:gd name="connsiteX3" fmla="*/ 756748 w 4021707"/>
                <a:gd name="connsiteY3" fmla="*/ 2232025 h 3572933"/>
                <a:gd name="connsiteX4" fmla="*/ 644565 w 4021707"/>
                <a:gd name="connsiteY4" fmla="*/ 1606550 h 3572933"/>
                <a:gd name="connsiteX5" fmla="*/ 422446 w 4021707"/>
                <a:gd name="connsiteY5" fmla="*/ 1227395 h 3572933"/>
                <a:gd name="connsiteX6" fmla="*/ 166976 w 4021707"/>
                <a:gd name="connsiteY6" fmla="*/ 1043567 h 3572933"/>
                <a:gd name="connsiteX7" fmla="*/ 7419 w 4021707"/>
                <a:gd name="connsiteY7" fmla="*/ 895230 h 3572933"/>
                <a:gd name="connsiteX8" fmla="*/ 52033 w 4021707"/>
                <a:gd name="connsiteY8" fmla="*/ 650559 h 3572933"/>
                <a:gd name="connsiteX9" fmla="*/ 275934 w 4021707"/>
                <a:gd name="connsiteY9" fmla="*/ 563028 h 3572933"/>
                <a:gd name="connsiteX10" fmla="*/ 438236 w 4021707"/>
                <a:gd name="connsiteY10" fmla="*/ 693704 h 3572933"/>
                <a:gd name="connsiteX11" fmla="*/ 700586 w 4021707"/>
                <a:gd name="connsiteY11" fmla="*/ 789868 h 3572933"/>
                <a:gd name="connsiteX12" fmla="*/ 913993 w 4021707"/>
                <a:gd name="connsiteY12" fmla="*/ 997737 h 3572933"/>
                <a:gd name="connsiteX13" fmla="*/ 1075307 w 4021707"/>
                <a:gd name="connsiteY13" fmla="*/ 1083733 h 3572933"/>
                <a:gd name="connsiteX14" fmla="*/ 1054140 w 4021707"/>
                <a:gd name="connsiteY14" fmla="*/ 914400 h 3572933"/>
                <a:gd name="connsiteX15" fmla="*/ 1074248 w 4021707"/>
                <a:gd name="connsiteY15" fmla="*/ 832908 h 3572933"/>
                <a:gd name="connsiteX16" fmla="*/ 1076366 w 4021707"/>
                <a:gd name="connsiteY16" fmla="*/ 607483 h 3572933"/>
                <a:gd name="connsiteX17" fmla="*/ 1143041 w 4021707"/>
                <a:gd name="connsiteY17" fmla="*/ 642408 h 3572933"/>
                <a:gd name="connsiteX18" fmla="*/ 1063666 w 4021707"/>
                <a:gd name="connsiteY18" fmla="*/ 470958 h 3572933"/>
                <a:gd name="connsiteX19" fmla="*/ 1058373 w 4021707"/>
                <a:gd name="connsiteY19" fmla="*/ 0 h 3572933"/>
                <a:gd name="connsiteX20" fmla="*/ 1329307 w 4021707"/>
                <a:gd name="connsiteY20" fmla="*/ 67733 h 3572933"/>
                <a:gd name="connsiteX21" fmla="*/ 1405507 w 4021707"/>
                <a:gd name="connsiteY21" fmla="*/ 127000 h 3572933"/>
                <a:gd name="connsiteX22" fmla="*/ 1532507 w 4021707"/>
                <a:gd name="connsiteY22" fmla="*/ 313266 h 3572933"/>
                <a:gd name="connsiteX23" fmla="*/ 1744173 w 4021707"/>
                <a:gd name="connsiteY23" fmla="*/ 635000 h 3572933"/>
                <a:gd name="connsiteX24" fmla="*/ 1872232 w 4021707"/>
                <a:gd name="connsiteY24" fmla="*/ 778933 h 3572933"/>
                <a:gd name="connsiteX25" fmla="*/ 2040507 w 4021707"/>
                <a:gd name="connsiteY25" fmla="*/ 1346200 h 3572933"/>
                <a:gd name="connsiteX26" fmla="*/ 2260640 w 4021707"/>
                <a:gd name="connsiteY26" fmla="*/ 2175933 h 3572933"/>
                <a:gd name="connsiteX27" fmla="*/ 2583432 w 4021707"/>
                <a:gd name="connsiteY27" fmla="*/ 2603500 h 3572933"/>
                <a:gd name="connsiteX28" fmla="*/ 4021707 w 4021707"/>
                <a:gd name="connsiteY28" fmla="*/ 3572933 h 3572933"/>
                <a:gd name="connsiteX29" fmla="*/ 1727240 w 4021707"/>
                <a:gd name="connsiteY29" fmla="*/ 3572933 h 3572933"/>
                <a:gd name="connsiteX0" fmla="*/ 1726192 w 4020659"/>
                <a:gd name="connsiteY0" fmla="*/ 3572933 h 3572933"/>
                <a:gd name="connsiteX1" fmla="*/ 1262642 w 4020659"/>
                <a:gd name="connsiteY1" fmla="*/ 3136900 h 3572933"/>
                <a:gd name="connsiteX2" fmla="*/ 1116592 w 4020659"/>
                <a:gd name="connsiteY2" fmla="*/ 2717800 h 3572933"/>
                <a:gd name="connsiteX3" fmla="*/ 755700 w 4020659"/>
                <a:gd name="connsiteY3" fmla="*/ 2232025 h 3572933"/>
                <a:gd name="connsiteX4" fmla="*/ 643517 w 4020659"/>
                <a:gd name="connsiteY4" fmla="*/ 1606550 h 3572933"/>
                <a:gd name="connsiteX5" fmla="*/ 421398 w 4020659"/>
                <a:gd name="connsiteY5" fmla="*/ 1227395 h 3572933"/>
                <a:gd name="connsiteX6" fmla="*/ 165928 w 4020659"/>
                <a:gd name="connsiteY6" fmla="*/ 1043567 h 3572933"/>
                <a:gd name="connsiteX7" fmla="*/ 6371 w 4020659"/>
                <a:gd name="connsiteY7" fmla="*/ 895230 h 3572933"/>
                <a:gd name="connsiteX8" fmla="*/ 50985 w 4020659"/>
                <a:gd name="connsiteY8" fmla="*/ 650559 h 3572933"/>
                <a:gd name="connsiteX9" fmla="*/ 228680 w 4020659"/>
                <a:gd name="connsiteY9" fmla="*/ 589431 h 3572933"/>
                <a:gd name="connsiteX10" fmla="*/ 437188 w 4020659"/>
                <a:gd name="connsiteY10" fmla="*/ 693704 h 3572933"/>
                <a:gd name="connsiteX11" fmla="*/ 699538 w 4020659"/>
                <a:gd name="connsiteY11" fmla="*/ 789868 h 3572933"/>
                <a:gd name="connsiteX12" fmla="*/ 912945 w 4020659"/>
                <a:gd name="connsiteY12" fmla="*/ 997737 h 3572933"/>
                <a:gd name="connsiteX13" fmla="*/ 1074259 w 4020659"/>
                <a:gd name="connsiteY13" fmla="*/ 1083733 h 3572933"/>
                <a:gd name="connsiteX14" fmla="*/ 1053092 w 4020659"/>
                <a:gd name="connsiteY14" fmla="*/ 914400 h 3572933"/>
                <a:gd name="connsiteX15" fmla="*/ 1073200 w 4020659"/>
                <a:gd name="connsiteY15" fmla="*/ 832908 h 3572933"/>
                <a:gd name="connsiteX16" fmla="*/ 1075318 w 4020659"/>
                <a:gd name="connsiteY16" fmla="*/ 607483 h 3572933"/>
                <a:gd name="connsiteX17" fmla="*/ 1141993 w 4020659"/>
                <a:gd name="connsiteY17" fmla="*/ 642408 h 3572933"/>
                <a:gd name="connsiteX18" fmla="*/ 1062618 w 4020659"/>
                <a:gd name="connsiteY18" fmla="*/ 470958 h 3572933"/>
                <a:gd name="connsiteX19" fmla="*/ 1057325 w 4020659"/>
                <a:gd name="connsiteY19" fmla="*/ 0 h 3572933"/>
                <a:gd name="connsiteX20" fmla="*/ 1328259 w 4020659"/>
                <a:gd name="connsiteY20" fmla="*/ 67733 h 3572933"/>
                <a:gd name="connsiteX21" fmla="*/ 1404459 w 4020659"/>
                <a:gd name="connsiteY21" fmla="*/ 127000 h 3572933"/>
                <a:gd name="connsiteX22" fmla="*/ 1531459 w 4020659"/>
                <a:gd name="connsiteY22" fmla="*/ 313266 h 3572933"/>
                <a:gd name="connsiteX23" fmla="*/ 1743125 w 4020659"/>
                <a:gd name="connsiteY23" fmla="*/ 635000 h 3572933"/>
                <a:gd name="connsiteX24" fmla="*/ 1871184 w 4020659"/>
                <a:gd name="connsiteY24" fmla="*/ 778933 h 3572933"/>
                <a:gd name="connsiteX25" fmla="*/ 2039459 w 4020659"/>
                <a:gd name="connsiteY25" fmla="*/ 1346200 h 3572933"/>
                <a:gd name="connsiteX26" fmla="*/ 2259592 w 4020659"/>
                <a:gd name="connsiteY26" fmla="*/ 2175933 h 3572933"/>
                <a:gd name="connsiteX27" fmla="*/ 2582384 w 4020659"/>
                <a:gd name="connsiteY27" fmla="*/ 2603500 h 3572933"/>
                <a:gd name="connsiteX28" fmla="*/ 4020659 w 4020659"/>
                <a:gd name="connsiteY28" fmla="*/ 3572933 h 3572933"/>
                <a:gd name="connsiteX29" fmla="*/ 1726192 w 4020659"/>
                <a:gd name="connsiteY29" fmla="*/ 3572933 h 3572933"/>
                <a:gd name="connsiteX0" fmla="*/ 1740274 w 4034741"/>
                <a:gd name="connsiteY0" fmla="*/ 3572933 h 3572933"/>
                <a:gd name="connsiteX1" fmla="*/ 1276724 w 4034741"/>
                <a:gd name="connsiteY1" fmla="*/ 3136900 h 3572933"/>
                <a:gd name="connsiteX2" fmla="*/ 1130674 w 4034741"/>
                <a:gd name="connsiteY2" fmla="*/ 2717800 h 3572933"/>
                <a:gd name="connsiteX3" fmla="*/ 769782 w 4034741"/>
                <a:gd name="connsiteY3" fmla="*/ 2232025 h 3572933"/>
                <a:gd name="connsiteX4" fmla="*/ 657599 w 4034741"/>
                <a:gd name="connsiteY4" fmla="*/ 1606550 h 3572933"/>
                <a:gd name="connsiteX5" fmla="*/ 435480 w 4034741"/>
                <a:gd name="connsiteY5" fmla="*/ 1227395 h 3572933"/>
                <a:gd name="connsiteX6" fmla="*/ 180010 w 4034741"/>
                <a:gd name="connsiteY6" fmla="*/ 1043567 h 3572933"/>
                <a:gd name="connsiteX7" fmla="*/ 20453 w 4034741"/>
                <a:gd name="connsiteY7" fmla="*/ 895230 h 3572933"/>
                <a:gd name="connsiteX8" fmla="*/ 65067 w 4034741"/>
                <a:gd name="connsiteY8" fmla="*/ 650559 h 3572933"/>
                <a:gd name="connsiteX9" fmla="*/ 242762 w 4034741"/>
                <a:gd name="connsiteY9" fmla="*/ 589431 h 3572933"/>
                <a:gd name="connsiteX10" fmla="*/ 451270 w 4034741"/>
                <a:gd name="connsiteY10" fmla="*/ 693704 h 3572933"/>
                <a:gd name="connsiteX11" fmla="*/ 713620 w 4034741"/>
                <a:gd name="connsiteY11" fmla="*/ 789868 h 3572933"/>
                <a:gd name="connsiteX12" fmla="*/ 927027 w 4034741"/>
                <a:gd name="connsiteY12" fmla="*/ 997737 h 3572933"/>
                <a:gd name="connsiteX13" fmla="*/ 1088341 w 4034741"/>
                <a:gd name="connsiteY13" fmla="*/ 1083733 h 3572933"/>
                <a:gd name="connsiteX14" fmla="*/ 1067174 w 4034741"/>
                <a:gd name="connsiteY14" fmla="*/ 914400 h 3572933"/>
                <a:gd name="connsiteX15" fmla="*/ 1087282 w 4034741"/>
                <a:gd name="connsiteY15" fmla="*/ 832908 h 3572933"/>
                <a:gd name="connsiteX16" fmla="*/ 1089400 w 4034741"/>
                <a:gd name="connsiteY16" fmla="*/ 607483 h 3572933"/>
                <a:gd name="connsiteX17" fmla="*/ 1156075 w 4034741"/>
                <a:gd name="connsiteY17" fmla="*/ 642408 h 3572933"/>
                <a:gd name="connsiteX18" fmla="*/ 1076700 w 4034741"/>
                <a:gd name="connsiteY18" fmla="*/ 470958 h 3572933"/>
                <a:gd name="connsiteX19" fmla="*/ 1071407 w 4034741"/>
                <a:gd name="connsiteY19" fmla="*/ 0 h 3572933"/>
                <a:gd name="connsiteX20" fmla="*/ 1342341 w 4034741"/>
                <a:gd name="connsiteY20" fmla="*/ 67733 h 3572933"/>
                <a:gd name="connsiteX21" fmla="*/ 1418541 w 4034741"/>
                <a:gd name="connsiteY21" fmla="*/ 127000 h 3572933"/>
                <a:gd name="connsiteX22" fmla="*/ 1545541 w 4034741"/>
                <a:gd name="connsiteY22" fmla="*/ 313266 h 3572933"/>
                <a:gd name="connsiteX23" fmla="*/ 1757207 w 4034741"/>
                <a:gd name="connsiteY23" fmla="*/ 635000 h 3572933"/>
                <a:gd name="connsiteX24" fmla="*/ 1885266 w 4034741"/>
                <a:gd name="connsiteY24" fmla="*/ 778933 h 3572933"/>
                <a:gd name="connsiteX25" fmla="*/ 2053541 w 4034741"/>
                <a:gd name="connsiteY25" fmla="*/ 1346200 h 3572933"/>
                <a:gd name="connsiteX26" fmla="*/ 2273674 w 4034741"/>
                <a:gd name="connsiteY26" fmla="*/ 2175933 h 3572933"/>
                <a:gd name="connsiteX27" fmla="*/ 2596466 w 4034741"/>
                <a:gd name="connsiteY27" fmla="*/ 2603500 h 3572933"/>
                <a:gd name="connsiteX28" fmla="*/ 4034741 w 4034741"/>
                <a:gd name="connsiteY28" fmla="*/ 3572933 h 3572933"/>
                <a:gd name="connsiteX29" fmla="*/ 1740274 w 4034741"/>
                <a:gd name="connsiteY29" fmla="*/ 3572933 h 3572933"/>
                <a:gd name="connsiteX0" fmla="*/ 1740274 w 4034741"/>
                <a:gd name="connsiteY0" fmla="*/ 3572933 h 3572933"/>
                <a:gd name="connsiteX1" fmla="*/ 1276724 w 4034741"/>
                <a:gd name="connsiteY1" fmla="*/ 3136900 h 3572933"/>
                <a:gd name="connsiteX2" fmla="*/ 1130674 w 4034741"/>
                <a:gd name="connsiteY2" fmla="*/ 2717800 h 3572933"/>
                <a:gd name="connsiteX3" fmla="*/ 769782 w 4034741"/>
                <a:gd name="connsiteY3" fmla="*/ 2232025 h 3572933"/>
                <a:gd name="connsiteX4" fmla="*/ 657599 w 4034741"/>
                <a:gd name="connsiteY4" fmla="*/ 1606550 h 3572933"/>
                <a:gd name="connsiteX5" fmla="*/ 435480 w 4034741"/>
                <a:gd name="connsiteY5" fmla="*/ 1227395 h 3572933"/>
                <a:gd name="connsiteX6" fmla="*/ 180010 w 4034741"/>
                <a:gd name="connsiteY6" fmla="*/ 1043567 h 3572933"/>
                <a:gd name="connsiteX7" fmla="*/ 20453 w 4034741"/>
                <a:gd name="connsiteY7" fmla="*/ 868828 h 3572933"/>
                <a:gd name="connsiteX8" fmla="*/ 65067 w 4034741"/>
                <a:gd name="connsiteY8" fmla="*/ 650559 h 3572933"/>
                <a:gd name="connsiteX9" fmla="*/ 242762 w 4034741"/>
                <a:gd name="connsiteY9" fmla="*/ 589431 h 3572933"/>
                <a:gd name="connsiteX10" fmla="*/ 451270 w 4034741"/>
                <a:gd name="connsiteY10" fmla="*/ 693704 h 3572933"/>
                <a:gd name="connsiteX11" fmla="*/ 713620 w 4034741"/>
                <a:gd name="connsiteY11" fmla="*/ 789868 h 3572933"/>
                <a:gd name="connsiteX12" fmla="*/ 927027 w 4034741"/>
                <a:gd name="connsiteY12" fmla="*/ 997737 h 3572933"/>
                <a:gd name="connsiteX13" fmla="*/ 1088341 w 4034741"/>
                <a:gd name="connsiteY13" fmla="*/ 1083733 h 3572933"/>
                <a:gd name="connsiteX14" fmla="*/ 1067174 w 4034741"/>
                <a:gd name="connsiteY14" fmla="*/ 914400 h 3572933"/>
                <a:gd name="connsiteX15" fmla="*/ 1087282 w 4034741"/>
                <a:gd name="connsiteY15" fmla="*/ 832908 h 3572933"/>
                <a:gd name="connsiteX16" fmla="*/ 1089400 w 4034741"/>
                <a:gd name="connsiteY16" fmla="*/ 607483 h 3572933"/>
                <a:gd name="connsiteX17" fmla="*/ 1156075 w 4034741"/>
                <a:gd name="connsiteY17" fmla="*/ 642408 h 3572933"/>
                <a:gd name="connsiteX18" fmla="*/ 1076700 w 4034741"/>
                <a:gd name="connsiteY18" fmla="*/ 470958 h 3572933"/>
                <a:gd name="connsiteX19" fmla="*/ 1071407 w 4034741"/>
                <a:gd name="connsiteY19" fmla="*/ 0 h 3572933"/>
                <a:gd name="connsiteX20" fmla="*/ 1342341 w 4034741"/>
                <a:gd name="connsiteY20" fmla="*/ 67733 h 3572933"/>
                <a:gd name="connsiteX21" fmla="*/ 1418541 w 4034741"/>
                <a:gd name="connsiteY21" fmla="*/ 127000 h 3572933"/>
                <a:gd name="connsiteX22" fmla="*/ 1545541 w 4034741"/>
                <a:gd name="connsiteY22" fmla="*/ 313266 h 3572933"/>
                <a:gd name="connsiteX23" fmla="*/ 1757207 w 4034741"/>
                <a:gd name="connsiteY23" fmla="*/ 635000 h 3572933"/>
                <a:gd name="connsiteX24" fmla="*/ 1885266 w 4034741"/>
                <a:gd name="connsiteY24" fmla="*/ 778933 h 3572933"/>
                <a:gd name="connsiteX25" fmla="*/ 2053541 w 4034741"/>
                <a:gd name="connsiteY25" fmla="*/ 1346200 h 3572933"/>
                <a:gd name="connsiteX26" fmla="*/ 2273674 w 4034741"/>
                <a:gd name="connsiteY26" fmla="*/ 2175933 h 3572933"/>
                <a:gd name="connsiteX27" fmla="*/ 2596466 w 4034741"/>
                <a:gd name="connsiteY27" fmla="*/ 2603500 h 3572933"/>
                <a:gd name="connsiteX28" fmla="*/ 4034741 w 4034741"/>
                <a:gd name="connsiteY28" fmla="*/ 3572933 h 3572933"/>
                <a:gd name="connsiteX29" fmla="*/ 1740274 w 4034741"/>
                <a:gd name="connsiteY29" fmla="*/ 3572933 h 3572933"/>
                <a:gd name="connsiteX0" fmla="*/ 1720095 w 4014562"/>
                <a:gd name="connsiteY0" fmla="*/ 3572933 h 3572933"/>
                <a:gd name="connsiteX1" fmla="*/ 1256545 w 4014562"/>
                <a:gd name="connsiteY1" fmla="*/ 3136900 h 3572933"/>
                <a:gd name="connsiteX2" fmla="*/ 1110495 w 4014562"/>
                <a:gd name="connsiteY2" fmla="*/ 2717800 h 3572933"/>
                <a:gd name="connsiteX3" fmla="*/ 749603 w 4014562"/>
                <a:gd name="connsiteY3" fmla="*/ 2232025 h 3572933"/>
                <a:gd name="connsiteX4" fmla="*/ 637420 w 4014562"/>
                <a:gd name="connsiteY4" fmla="*/ 1606550 h 3572933"/>
                <a:gd name="connsiteX5" fmla="*/ 415301 w 4014562"/>
                <a:gd name="connsiteY5" fmla="*/ 1227395 h 3572933"/>
                <a:gd name="connsiteX6" fmla="*/ 159831 w 4014562"/>
                <a:gd name="connsiteY6" fmla="*/ 1043567 h 3572933"/>
                <a:gd name="connsiteX7" fmla="*/ 274 w 4014562"/>
                <a:gd name="connsiteY7" fmla="*/ 868828 h 3572933"/>
                <a:gd name="connsiteX8" fmla="*/ 124098 w 4014562"/>
                <a:gd name="connsiteY8" fmla="*/ 676962 h 3572933"/>
                <a:gd name="connsiteX9" fmla="*/ 222583 w 4014562"/>
                <a:gd name="connsiteY9" fmla="*/ 589431 h 3572933"/>
                <a:gd name="connsiteX10" fmla="*/ 431091 w 4014562"/>
                <a:gd name="connsiteY10" fmla="*/ 693704 h 3572933"/>
                <a:gd name="connsiteX11" fmla="*/ 693441 w 4014562"/>
                <a:gd name="connsiteY11" fmla="*/ 789868 h 3572933"/>
                <a:gd name="connsiteX12" fmla="*/ 906848 w 4014562"/>
                <a:gd name="connsiteY12" fmla="*/ 997737 h 3572933"/>
                <a:gd name="connsiteX13" fmla="*/ 1068162 w 4014562"/>
                <a:gd name="connsiteY13" fmla="*/ 1083733 h 3572933"/>
                <a:gd name="connsiteX14" fmla="*/ 1046995 w 4014562"/>
                <a:gd name="connsiteY14" fmla="*/ 914400 h 3572933"/>
                <a:gd name="connsiteX15" fmla="*/ 1067103 w 4014562"/>
                <a:gd name="connsiteY15" fmla="*/ 832908 h 3572933"/>
                <a:gd name="connsiteX16" fmla="*/ 1069221 w 4014562"/>
                <a:gd name="connsiteY16" fmla="*/ 607483 h 3572933"/>
                <a:gd name="connsiteX17" fmla="*/ 1135896 w 4014562"/>
                <a:gd name="connsiteY17" fmla="*/ 642408 h 3572933"/>
                <a:gd name="connsiteX18" fmla="*/ 1056521 w 4014562"/>
                <a:gd name="connsiteY18" fmla="*/ 470958 h 3572933"/>
                <a:gd name="connsiteX19" fmla="*/ 1051228 w 4014562"/>
                <a:gd name="connsiteY19" fmla="*/ 0 h 3572933"/>
                <a:gd name="connsiteX20" fmla="*/ 1322162 w 4014562"/>
                <a:gd name="connsiteY20" fmla="*/ 67733 h 3572933"/>
                <a:gd name="connsiteX21" fmla="*/ 1398362 w 4014562"/>
                <a:gd name="connsiteY21" fmla="*/ 127000 h 3572933"/>
                <a:gd name="connsiteX22" fmla="*/ 1525362 w 4014562"/>
                <a:gd name="connsiteY22" fmla="*/ 313266 h 3572933"/>
                <a:gd name="connsiteX23" fmla="*/ 1737028 w 4014562"/>
                <a:gd name="connsiteY23" fmla="*/ 635000 h 3572933"/>
                <a:gd name="connsiteX24" fmla="*/ 1865087 w 4014562"/>
                <a:gd name="connsiteY24" fmla="*/ 778933 h 3572933"/>
                <a:gd name="connsiteX25" fmla="*/ 2033362 w 4014562"/>
                <a:gd name="connsiteY25" fmla="*/ 1346200 h 3572933"/>
                <a:gd name="connsiteX26" fmla="*/ 2253495 w 4014562"/>
                <a:gd name="connsiteY26" fmla="*/ 2175933 h 3572933"/>
                <a:gd name="connsiteX27" fmla="*/ 2576287 w 4014562"/>
                <a:gd name="connsiteY27" fmla="*/ 2603500 h 3572933"/>
                <a:gd name="connsiteX28" fmla="*/ 4014562 w 4014562"/>
                <a:gd name="connsiteY28" fmla="*/ 3572933 h 3572933"/>
                <a:gd name="connsiteX29" fmla="*/ 1720095 w 4014562"/>
                <a:gd name="connsiteY29" fmla="*/ 3572933 h 3572933"/>
                <a:gd name="connsiteX0" fmla="*/ 1667515 w 3961982"/>
                <a:gd name="connsiteY0" fmla="*/ 3572933 h 3572933"/>
                <a:gd name="connsiteX1" fmla="*/ 1203965 w 3961982"/>
                <a:gd name="connsiteY1" fmla="*/ 3136900 h 3572933"/>
                <a:gd name="connsiteX2" fmla="*/ 1057915 w 3961982"/>
                <a:gd name="connsiteY2" fmla="*/ 2717800 h 3572933"/>
                <a:gd name="connsiteX3" fmla="*/ 697023 w 3961982"/>
                <a:gd name="connsiteY3" fmla="*/ 2232025 h 3572933"/>
                <a:gd name="connsiteX4" fmla="*/ 584840 w 3961982"/>
                <a:gd name="connsiteY4" fmla="*/ 1606550 h 3572933"/>
                <a:gd name="connsiteX5" fmla="*/ 362721 w 3961982"/>
                <a:gd name="connsiteY5" fmla="*/ 1227395 h 3572933"/>
                <a:gd name="connsiteX6" fmla="*/ 107251 w 3961982"/>
                <a:gd name="connsiteY6" fmla="*/ 1043567 h 3572933"/>
                <a:gd name="connsiteX7" fmla="*/ 500 w 3961982"/>
                <a:gd name="connsiteY7" fmla="*/ 882030 h 3572933"/>
                <a:gd name="connsiteX8" fmla="*/ 71518 w 3961982"/>
                <a:gd name="connsiteY8" fmla="*/ 676962 h 3572933"/>
                <a:gd name="connsiteX9" fmla="*/ 170003 w 3961982"/>
                <a:gd name="connsiteY9" fmla="*/ 589431 h 3572933"/>
                <a:gd name="connsiteX10" fmla="*/ 378511 w 3961982"/>
                <a:gd name="connsiteY10" fmla="*/ 693704 h 3572933"/>
                <a:gd name="connsiteX11" fmla="*/ 640861 w 3961982"/>
                <a:gd name="connsiteY11" fmla="*/ 789868 h 3572933"/>
                <a:gd name="connsiteX12" fmla="*/ 854268 w 3961982"/>
                <a:gd name="connsiteY12" fmla="*/ 997737 h 3572933"/>
                <a:gd name="connsiteX13" fmla="*/ 1015582 w 3961982"/>
                <a:gd name="connsiteY13" fmla="*/ 1083733 h 3572933"/>
                <a:gd name="connsiteX14" fmla="*/ 994415 w 3961982"/>
                <a:gd name="connsiteY14" fmla="*/ 914400 h 3572933"/>
                <a:gd name="connsiteX15" fmla="*/ 1014523 w 3961982"/>
                <a:gd name="connsiteY15" fmla="*/ 832908 h 3572933"/>
                <a:gd name="connsiteX16" fmla="*/ 1016641 w 3961982"/>
                <a:gd name="connsiteY16" fmla="*/ 607483 h 3572933"/>
                <a:gd name="connsiteX17" fmla="*/ 1083316 w 3961982"/>
                <a:gd name="connsiteY17" fmla="*/ 642408 h 3572933"/>
                <a:gd name="connsiteX18" fmla="*/ 1003941 w 3961982"/>
                <a:gd name="connsiteY18" fmla="*/ 470958 h 3572933"/>
                <a:gd name="connsiteX19" fmla="*/ 998648 w 3961982"/>
                <a:gd name="connsiteY19" fmla="*/ 0 h 3572933"/>
                <a:gd name="connsiteX20" fmla="*/ 1269582 w 3961982"/>
                <a:gd name="connsiteY20" fmla="*/ 67733 h 3572933"/>
                <a:gd name="connsiteX21" fmla="*/ 1345782 w 3961982"/>
                <a:gd name="connsiteY21" fmla="*/ 127000 h 3572933"/>
                <a:gd name="connsiteX22" fmla="*/ 1472782 w 3961982"/>
                <a:gd name="connsiteY22" fmla="*/ 313266 h 3572933"/>
                <a:gd name="connsiteX23" fmla="*/ 1684448 w 3961982"/>
                <a:gd name="connsiteY23" fmla="*/ 635000 h 3572933"/>
                <a:gd name="connsiteX24" fmla="*/ 1812507 w 3961982"/>
                <a:gd name="connsiteY24" fmla="*/ 778933 h 3572933"/>
                <a:gd name="connsiteX25" fmla="*/ 1980782 w 3961982"/>
                <a:gd name="connsiteY25" fmla="*/ 1346200 h 3572933"/>
                <a:gd name="connsiteX26" fmla="*/ 2200915 w 3961982"/>
                <a:gd name="connsiteY26" fmla="*/ 2175933 h 3572933"/>
                <a:gd name="connsiteX27" fmla="*/ 2523707 w 3961982"/>
                <a:gd name="connsiteY27" fmla="*/ 2603500 h 3572933"/>
                <a:gd name="connsiteX28" fmla="*/ 3961982 w 3961982"/>
                <a:gd name="connsiteY28" fmla="*/ 3572933 h 3572933"/>
                <a:gd name="connsiteX29" fmla="*/ 1667515 w 3961982"/>
                <a:gd name="connsiteY29" fmla="*/ 3572933 h 3572933"/>
                <a:gd name="connsiteX0" fmla="*/ 1668840 w 3963307"/>
                <a:gd name="connsiteY0" fmla="*/ 3572933 h 3572933"/>
                <a:gd name="connsiteX1" fmla="*/ 1205290 w 3963307"/>
                <a:gd name="connsiteY1" fmla="*/ 3136900 h 3572933"/>
                <a:gd name="connsiteX2" fmla="*/ 1059240 w 3963307"/>
                <a:gd name="connsiteY2" fmla="*/ 2717800 h 3572933"/>
                <a:gd name="connsiteX3" fmla="*/ 698348 w 3963307"/>
                <a:gd name="connsiteY3" fmla="*/ 2232025 h 3572933"/>
                <a:gd name="connsiteX4" fmla="*/ 586165 w 3963307"/>
                <a:gd name="connsiteY4" fmla="*/ 1606550 h 3572933"/>
                <a:gd name="connsiteX5" fmla="*/ 364046 w 3963307"/>
                <a:gd name="connsiteY5" fmla="*/ 1227395 h 3572933"/>
                <a:gd name="connsiteX6" fmla="*/ 148181 w 3963307"/>
                <a:gd name="connsiteY6" fmla="*/ 1063369 h 3572933"/>
                <a:gd name="connsiteX7" fmla="*/ 1825 w 3963307"/>
                <a:gd name="connsiteY7" fmla="*/ 882030 h 3572933"/>
                <a:gd name="connsiteX8" fmla="*/ 72843 w 3963307"/>
                <a:gd name="connsiteY8" fmla="*/ 676962 h 3572933"/>
                <a:gd name="connsiteX9" fmla="*/ 171328 w 3963307"/>
                <a:gd name="connsiteY9" fmla="*/ 589431 h 3572933"/>
                <a:gd name="connsiteX10" fmla="*/ 379836 w 3963307"/>
                <a:gd name="connsiteY10" fmla="*/ 693704 h 3572933"/>
                <a:gd name="connsiteX11" fmla="*/ 642186 w 3963307"/>
                <a:gd name="connsiteY11" fmla="*/ 789868 h 3572933"/>
                <a:gd name="connsiteX12" fmla="*/ 855593 w 3963307"/>
                <a:gd name="connsiteY12" fmla="*/ 997737 h 3572933"/>
                <a:gd name="connsiteX13" fmla="*/ 1016907 w 3963307"/>
                <a:gd name="connsiteY13" fmla="*/ 1083733 h 3572933"/>
                <a:gd name="connsiteX14" fmla="*/ 995740 w 3963307"/>
                <a:gd name="connsiteY14" fmla="*/ 914400 h 3572933"/>
                <a:gd name="connsiteX15" fmla="*/ 1015848 w 3963307"/>
                <a:gd name="connsiteY15" fmla="*/ 832908 h 3572933"/>
                <a:gd name="connsiteX16" fmla="*/ 1017966 w 3963307"/>
                <a:gd name="connsiteY16" fmla="*/ 607483 h 3572933"/>
                <a:gd name="connsiteX17" fmla="*/ 1084641 w 3963307"/>
                <a:gd name="connsiteY17" fmla="*/ 642408 h 3572933"/>
                <a:gd name="connsiteX18" fmla="*/ 1005266 w 3963307"/>
                <a:gd name="connsiteY18" fmla="*/ 470958 h 3572933"/>
                <a:gd name="connsiteX19" fmla="*/ 999973 w 3963307"/>
                <a:gd name="connsiteY19" fmla="*/ 0 h 3572933"/>
                <a:gd name="connsiteX20" fmla="*/ 1270907 w 3963307"/>
                <a:gd name="connsiteY20" fmla="*/ 67733 h 3572933"/>
                <a:gd name="connsiteX21" fmla="*/ 1347107 w 3963307"/>
                <a:gd name="connsiteY21" fmla="*/ 127000 h 3572933"/>
                <a:gd name="connsiteX22" fmla="*/ 1474107 w 3963307"/>
                <a:gd name="connsiteY22" fmla="*/ 313266 h 3572933"/>
                <a:gd name="connsiteX23" fmla="*/ 1685773 w 3963307"/>
                <a:gd name="connsiteY23" fmla="*/ 635000 h 3572933"/>
                <a:gd name="connsiteX24" fmla="*/ 1813832 w 3963307"/>
                <a:gd name="connsiteY24" fmla="*/ 778933 h 3572933"/>
                <a:gd name="connsiteX25" fmla="*/ 1982107 w 3963307"/>
                <a:gd name="connsiteY25" fmla="*/ 1346200 h 3572933"/>
                <a:gd name="connsiteX26" fmla="*/ 2202240 w 3963307"/>
                <a:gd name="connsiteY26" fmla="*/ 2175933 h 3572933"/>
                <a:gd name="connsiteX27" fmla="*/ 2525032 w 3963307"/>
                <a:gd name="connsiteY27" fmla="*/ 2603500 h 3572933"/>
                <a:gd name="connsiteX28" fmla="*/ 3963307 w 3963307"/>
                <a:gd name="connsiteY28" fmla="*/ 3572933 h 3572933"/>
                <a:gd name="connsiteX29" fmla="*/ 1668840 w 3963307"/>
                <a:gd name="connsiteY29" fmla="*/ 3572933 h 3572933"/>
                <a:gd name="connsiteX0" fmla="*/ 1669185 w 3963652"/>
                <a:gd name="connsiteY0" fmla="*/ 3572933 h 3572933"/>
                <a:gd name="connsiteX1" fmla="*/ 1205635 w 3963652"/>
                <a:gd name="connsiteY1" fmla="*/ 3136900 h 3572933"/>
                <a:gd name="connsiteX2" fmla="*/ 1059585 w 3963652"/>
                <a:gd name="connsiteY2" fmla="*/ 2717800 h 3572933"/>
                <a:gd name="connsiteX3" fmla="*/ 698693 w 3963652"/>
                <a:gd name="connsiteY3" fmla="*/ 2232025 h 3572933"/>
                <a:gd name="connsiteX4" fmla="*/ 586510 w 3963652"/>
                <a:gd name="connsiteY4" fmla="*/ 1606550 h 3572933"/>
                <a:gd name="connsiteX5" fmla="*/ 364391 w 3963652"/>
                <a:gd name="connsiteY5" fmla="*/ 1227395 h 3572933"/>
                <a:gd name="connsiteX6" fmla="*/ 148526 w 3963652"/>
                <a:gd name="connsiteY6" fmla="*/ 1063369 h 3572933"/>
                <a:gd name="connsiteX7" fmla="*/ 2170 w 3963652"/>
                <a:gd name="connsiteY7" fmla="*/ 882030 h 3572933"/>
                <a:gd name="connsiteX8" fmla="*/ 73188 w 3963652"/>
                <a:gd name="connsiteY8" fmla="*/ 676962 h 3572933"/>
                <a:gd name="connsiteX9" fmla="*/ 237682 w 3963652"/>
                <a:gd name="connsiteY9" fmla="*/ 629036 h 3572933"/>
                <a:gd name="connsiteX10" fmla="*/ 380181 w 3963652"/>
                <a:gd name="connsiteY10" fmla="*/ 693704 h 3572933"/>
                <a:gd name="connsiteX11" fmla="*/ 642531 w 3963652"/>
                <a:gd name="connsiteY11" fmla="*/ 789868 h 3572933"/>
                <a:gd name="connsiteX12" fmla="*/ 855938 w 3963652"/>
                <a:gd name="connsiteY12" fmla="*/ 997737 h 3572933"/>
                <a:gd name="connsiteX13" fmla="*/ 1017252 w 3963652"/>
                <a:gd name="connsiteY13" fmla="*/ 1083733 h 3572933"/>
                <a:gd name="connsiteX14" fmla="*/ 996085 w 3963652"/>
                <a:gd name="connsiteY14" fmla="*/ 914400 h 3572933"/>
                <a:gd name="connsiteX15" fmla="*/ 1016193 w 3963652"/>
                <a:gd name="connsiteY15" fmla="*/ 832908 h 3572933"/>
                <a:gd name="connsiteX16" fmla="*/ 1018311 w 3963652"/>
                <a:gd name="connsiteY16" fmla="*/ 607483 h 3572933"/>
                <a:gd name="connsiteX17" fmla="*/ 1084986 w 3963652"/>
                <a:gd name="connsiteY17" fmla="*/ 642408 h 3572933"/>
                <a:gd name="connsiteX18" fmla="*/ 1005611 w 3963652"/>
                <a:gd name="connsiteY18" fmla="*/ 470958 h 3572933"/>
                <a:gd name="connsiteX19" fmla="*/ 1000318 w 3963652"/>
                <a:gd name="connsiteY19" fmla="*/ 0 h 3572933"/>
                <a:gd name="connsiteX20" fmla="*/ 1271252 w 3963652"/>
                <a:gd name="connsiteY20" fmla="*/ 67733 h 3572933"/>
                <a:gd name="connsiteX21" fmla="*/ 1347452 w 3963652"/>
                <a:gd name="connsiteY21" fmla="*/ 127000 h 3572933"/>
                <a:gd name="connsiteX22" fmla="*/ 1474452 w 3963652"/>
                <a:gd name="connsiteY22" fmla="*/ 313266 h 3572933"/>
                <a:gd name="connsiteX23" fmla="*/ 1686118 w 3963652"/>
                <a:gd name="connsiteY23" fmla="*/ 635000 h 3572933"/>
                <a:gd name="connsiteX24" fmla="*/ 1814177 w 3963652"/>
                <a:gd name="connsiteY24" fmla="*/ 778933 h 3572933"/>
                <a:gd name="connsiteX25" fmla="*/ 1982452 w 3963652"/>
                <a:gd name="connsiteY25" fmla="*/ 1346200 h 3572933"/>
                <a:gd name="connsiteX26" fmla="*/ 2202585 w 3963652"/>
                <a:gd name="connsiteY26" fmla="*/ 2175933 h 3572933"/>
                <a:gd name="connsiteX27" fmla="*/ 2525377 w 3963652"/>
                <a:gd name="connsiteY27" fmla="*/ 2603500 h 3572933"/>
                <a:gd name="connsiteX28" fmla="*/ 3963652 w 3963652"/>
                <a:gd name="connsiteY28" fmla="*/ 3572933 h 3572933"/>
                <a:gd name="connsiteX29" fmla="*/ 1669185 w 3963652"/>
                <a:gd name="connsiteY29" fmla="*/ 3572933 h 3572933"/>
                <a:gd name="connsiteX0" fmla="*/ 1669185 w 3963652"/>
                <a:gd name="connsiteY0" fmla="*/ 3572933 h 3572933"/>
                <a:gd name="connsiteX1" fmla="*/ 1205635 w 3963652"/>
                <a:gd name="connsiteY1" fmla="*/ 3136900 h 3572933"/>
                <a:gd name="connsiteX2" fmla="*/ 1059585 w 3963652"/>
                <a:gd name="connsiteY2" fmla="*/ 2717800 h 3572933"/>
                <a:gd name="connsiteX3" fmla="*/ 698693 w 3963652"/>
                <a:gd name="connsiteY3" fmla="*/ 2232025 h 3572933"/>
                <a:gd name="connsiteX4" fmla="*/ 586510 w 3963652"/>
                <a:gd name="connsiteY4" fmla="*/ 1606550 h 3572933"/>
                <a:gd name="connsiteX5" fmla="*/ 364391 w 3963652"/>
                <a:gd name="connsiteY5" fmla="*/ 1227395 h 3572933"/>
                <a:gd name="connsiteX6" fmla="*/ 148526 w 3963652"/>
                <a:gd name="connsiteY6" fmla="*/ 1063369 h 3572933"/>
                <a:gd name="connsiteX7" fmla="*/ 2170 w 3963652"/>
                <a:gd name="connsiteY7" fmla="*/ 882030 h 3572933"/>
                <a:gd name="connsiteX8" fmla="*/ 73188 w 3963652"/>
                <a:gd name="connsiteY8" fmla="*/ 676962 h 3572933"/>
                <a:gd name="connsiteX9" fmla="*/ 237682 w 3963652"/>
                <a:gd name="connsiteY9" fmla="*/ 629036 h 3572933"/>
                <a:gd name="connsiteX10" fmla="*/ 413184 w 3963652"/>
                <a:gd name="connsiteY10" fmla="*/ 720107 h 3572933"/>
                <a:gd name="connsiteX11" fmla="*/ 642531 w 3963652"/>
                <a:gd name="connsiteY11" fmla="*/ 789868 h 3572933"/>
                <a:gd name="connsiteX12" fmla="*/ 855938 w 3963652"/>
                <a:gd name="connsiteY12" fmla="*/ 997737 h 3572933"/>
                <a:gd name="connsiteX13" fmla="*/ 1017252 w 3963652"/>
                <a:gd name="connsiteY13" fmla="*/ 1083733 h 3572933"/>
                <a:gd name="connsiteX14" fmla="*/ 996085 w 3963652"/>
                <a:gd name="connsiteY14" fmla="*/ 914400 h 3572933"/>
                <a:gd name="connsiteX15" fmla="*/ 1016193 w 3963652"/>
                <a:gd name="connsiteY15" fmla="*/ 832908 h 3572933"/>
                <a:gd name="connsiteX16" fmla="*/ 1018311 w 3963652"/>
                <a:gd name="connsiteY16" fmla="*/ 607483 h 3572933"/>
                <a:gd name="connsiteX17" fmla="*/ 1084986 w 3963652"/>
                <a:gd name="connsiteY17" fmla="*/ 642408 h 3572933"/>
                <a:gd name="connsiteX18" fmla="*/ 1005611 w 3963652"/>
                <a:gd name="connsiteY18" fmla="*/ 470958 h 3572933"/>
                <a:gd name="connsiteX19" fmla="*/ 1000318 w 3963652"/>
                <a:gd name="connsiteY19" fmla="*/ 0 h 3572933"/>
                <a:gd name="connsiteX20" fmla="*/ 1271252 w 3963652"/>
                <a:gd name="connsiteY20" fmla="*/ 67733 h 3572933"/>
                <a:gd name="connsiteX21" fmla="*/ 1347452 w 3963652"/>
                <a:gd name="connsiteY21" fmla="*/ 127000 h 3572933"/>
                <a:gd name="connsiteX22" fmla="*/ 1474452 w 3963652"/>
                <a:gd name="connsiteY22" fmla="*/ 313266 h 3572933"/>
                <a:gd name="connsiteX23" fmla="*/ 1686118 w 3963652"/>
                <a:gd name="connsiteY23" fmla="*/ 635000 h 3572933"/>
                <a:gd name="connsiteX24" fmla="*/ 1814177 w 3963652"/>
                <a:gd name="connsiteY24" fmla="*/ 778933 h 3572933"/>
                <a:gd name="connsiteX25" fmla="*/ 1982452 w 3963652"/>
                <a:gd name="connsiteY25" fmla="*/ 1346200 h 3572933"/>
                <a:gd name="connsiteX26" fmla="*/ 2202585 w 3963652"/>
                <a:gd name="connsiteY26" fmla="*/ 2175933 h 3572933"/>
                <a:gd name="connsiteX27" fmla="*/ 2525377 w 3963652"/>
                <a:gd name="connsiteY27" fmla="*/ 2603500 h 3572933"/>
                <a:gd name="connsiteX28" fmla="*/ 3963652 w 3963652"/>
                <a:gd name="connsiteY28" fmla="*/ 3572933 h 3572933"/>
                <a:gd name="connsiteX29" fmla="*/ 1669185 w 3963652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63652" h="3572933">
                  <a:moveTo>
                    <a:pt x="1669185" y="3572933"/>
                  </a:moveTo>
                  <a:cubicBezTo>
                    <a:pt x="1470924" y="3409244"/>
                    <a:pt x="1307235" y="3279422"/>
                    <a:pt x="1205635" y="3136900"/>
                  </a:cubicBezTo>
                  <a:cubicBezTo>
                    <a:pt x="1104035" y="2994378"/>
                    <a:pt x="1057821" y="2872316"/>
                    <a:pt x="1059585" y="2717800"/>
                  </a:cubicBezTo>
                  <a:cubicBezTo>
                    <a:pt x="913888" y="2565400"/>
                    <a:pt x="777539" y="2417233"/>
                    <a:pt x="698693" y="2232025"/>
                  </a:cubicBezTo>
                  <a:cubicBezTo>
                    <a:pt x="619847" y="2046817"/>
                    <a:pt x="585275" y="1790876"/>
                    <a:pt x="586510" y="1606550"/>
                  </a:cubicBezTo>
                  <a:cubicBezTo>
                    <a:pt x="543824" y="1468614"/>
                    <a:pt x="400727" y="1368506"/>
                    <a:pt x="364391" y="1227395"/>
                  </a:cubicBezTo>
                  <a:cubicBezTo>
                    <a:pt x="288544" y="1150842"/>
                    <a:pt x="208896" y="1120930"/>
                    <a:pt x="148526" y="1063369"/>
                  </a:cubicBezTo>
                  <a:cubicBezTo>
                    <a:pt x="88156" y="1005808"/>
                    <a:pt x="14726" y="946431"/>
                    <a:pt x="2170" y="882030"/>
                  </a:cubicBezTo>
                  <a:cubicBezTo>
                    <a:pt x="-10386" y="817629"/>
                    <a:pt x="33936" y="719128"/>
                    <a:pt x="73188" y="676962"/>
                  </a:cubicBezTo>
                  <a:cubicBezTo>
                    <a:pt x="112440" y="634796"/>
                    <a:pt x="181016" y="621845"/>
                    <a:pt x="237682" y="629036"/>
                  </a:cubicBezTo>
                  <a:cubicBezTo>
                    <a:pt x="294348" y="636227"/>
                    <a:pt x="345709" y="693302"/>
                    <a:pt x="413184" y="720107"/>
                  </a:cubicBezTo>
                  <a:cubicBezTo>
                    <a:pt x="480659" y="746912"/>
                    <a:pt x="568739" y="743596"/>
                    <a:pt x="642531" y="789868"/>
                  </a:cubicBezTo>
                  <a:cubicBezTo>
                    <a:pt x="716323" y="836140"/>
                    <a:pt x="793485" y="948760"/>
                    <a:pt x="855938" y="997737"/>
                  </a:cubicBezTo>
                  <a:cubicBezTo>
                    <a:pt x="918391" y="1046714"/>
                    <a:pt x="977741" y="1049866"/>
                    <a:pt x="1017252" y="1083733"/>
                  </a:cubicBezTo>
                  <a:cubicBezTo>
                    <a:pt x="1009138" y="1020939"/>
                    <a:pt x="996261" y="956204"/>
                    <a:pt x="996085" y="914400"/>
                  </a:cubicBezTo>
                  <a:cubicBezTo>
                    <a:pt x="995909" y="872596"/>
                    <a:pt x="1006139" y="859190"/>
                    <a:pt x="1016193" y="832908"/>
                  </a:cubicBezTo>
                  <a:cubicBezTo>
                    <a:pt x="1026247" y="806626"/>
                    <a:pt x="1011608" y="663575"/>
                    <a:pt x="1018311" y="607483"/>
                  </a:cubicBezTo>
                  <a:cubicBezTo>
                    <a:pt x="1037714" y="618066"/>
                    <a:pt x="1061703" y="620183"/>
                    <a:pt x="1084986" y="642408"/>
                  </a:cubicBezTo>
                  <a:cubicBezTo>
                    <a:pt x="1057469" y="578908"/>
                    <a:pt x="1029247" y="563209"/>
                    <a:pt x="1005611" y="470958"/>
                  </a:cubicBezTo>
                  <a:cubicBezTo>
                    <a:pt x="1003847" y="313972"/>
                    <a:pt x="1002082" y="156986"/>
                    <a:pt x="1000318" y="0"/>
                  </a:cubicBezTo>
                  <a:cubicBezTo>
                    <a:pt x="1133315" y="34925"/>
                    <a:pt x="1233152" y="54327"/>
                    <a:pt x="1271252" y="67733"/>
                  </a:cubicBezTo>
                  <a:cubicBezTo>
                    <a:pt x="1309352" y="81139"/>
                    <a:pt x="1327344" y="99836"/>
                    <a:pt x="1347452" y="127000"/>
                  </a:cubicBezTo>
                  <a:cubicBezTo>
                    <a:pt x="1367560" y="154164"/>
                    <a:pt x="1429297" y="263171"/>
                    <a:pt x="1474452" y="313266"/>
                  </a:cubicBezTo>
                  <a:cubicBezTo>
                    <a:pt x="1519607" y="363361"/>
                    <a:pt x="1629497" y="557389"/>
                    <a:pt x="1686118" y="635000"/>
                  </a:cubicBezTo>
                  <a:cubicBezTo>
                    <a:pt x="1742739" y="712611"/>
                    <a:pt x="1779252" y="707319"/>
                    <a:pt x="1814177" y="778933"/>
                  </a:cubicBezTo>
                  <a:cubicBezTo>
                    <a:pt x="1849102" y="850547"/>
                    <a:pt x="1934474" y="1168047"/>
                    <a:pt x="1982452" y="1346200"/>
                  </a:cubicBezTo>
                  <a:cubicBezTo>
                    <a:pt x="2030430" y="1524353"/>
                    <a:pt x="2112098" y="1966383"/>
                    <a:pt x="2202585" y="2175933"/>
                  </a:cubicBezTo>
                  <a:cubicBezTo>
                    <a:pt x="2293072" y="2385483"/>
                    <a:pt x="2388852" y="2493081"/>
                    <a:pt x="2525377" y="2603500"/>
                  </a:cubicBezTo>
                  <a:cubicBezTo>
                    <a:pt x="2661902" y="2713919"/>
                    <a:pt x="3484227" y="3249789"/>
                    <a:pt x="3963652" y="3572933"/>
                  </a:cubicBezTo>
                  <a:lnTo>
                    <a:pt x="1669185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1978041" y="1496210"/>
              <a:ext cx="118102" cy="22805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1998404" y="2217039"/>
              <a:ext cx="48870" cy="101812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2083926" y="1858661"/>
              <a:ext cx="223986" cy="27285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1986186" y="2310708"/>
              <a:ext cx="395031" cy="32579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1440474" y="3357336"/>
              <a:ext cx="488698" cy="23620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0" h="184150">
                  <a:moveTo>
                    <a:pt x="0" y="0"/>
                  </a:moveTo>
                  <a:cubicBezTo>
                    <a:pt x="17992" y="86783"/>
                    <a:pt x="159808" y="144992"/>
                    <a:pt x="381000" y="18415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1135568" y="2818514"/>
              <a:ext cx="16377" cy="4887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51334 w 111659"/>
                <a:gd name="connsiteY0" fmla="*/ 0 h 257175"/>
                <a:gd name="connsiteX1" fmla="*/ 111659 w 111659"/>
                <a:gd name="connsiteY1" fmla="*/ 257175 h 257175"/>
                <a:gd name="connsiteX0" fmla="*/ 0 w 60325"/>
                <a:gd name="connsiteY0" fmla="*/ 0 h 257175"/>
                <a:gd name="connsiteX1" fmla="*/ 60325 w 60325"/>
                <a:gd name="connsiteY1" fmla="*/ 257175 h 257175"/>
                <a:gd name="connsiteX0" fmla="*/ 0 w 22225"/>
                <a:gd name="connsiteY0" fmla="*/ 0 h 88900"/>
                <a:gd name="connsiteX1" fmla="*/ 22225 w 22225"/>
                <a:gd name="connsiteY1" fmla="*/ 88900 h 88900"/>
                <a:gd name="connsiteX0" fmla="*/ 0 w 15875"/>
                <a:gd name="connsiteY0" fmla="*/ 0 h 136525"/>
                <a:gd name="connsiteX1" fmla="*/ 15875 w 15875"/>
                <a:gd name="connsiteY1" fmla="*/ 136525 h 136525"/>
                <a:gd name="connsiteX0" fmla="*/ 9205 w 25080"/>
                <a:gd name="connsiteY0" fmla="*/ 0 h 136525"/>
                <a:gd name="connsiteX1" fmla="*/ 25080 w 25080"/>
                <a:gd name="connsiteY1" fmla="*/ 136525 h 136525"/>
                <a:gd name="connsiteX0" fmla="*/ 10473 w 23173"/>
                <a:gd name="connsiteY0" fmla="*/ 0 h 38100"/>
                <a:gd name="connsiteX1" fmla="*/ 23173 w 23173"/>
                <a:gd name="connsiteY1" fmla="*/ 38100 h 38100"/>
                <a:gd name="connsiteX0" fmla="*/ 5608 w 18308"/>
                <a:gd name="connsiteY0" fmla="*/ 0 h 38100"/>
                <a:gd name="connsiteX1" fmla="*/ 18308 w 18308"/>
                <a:gd name="connsiteY1" fmla="*/ 38100 h 38100"/>
                <a:gd name="connsiteX0" fmla="*/ 68 w 12768"/>
                <a:gd name="connsiteY0" fmla="*/ 0 h 38100"/>
                <a:gd name="connsiteX1" fmla="*/ 12768 w 12768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768" h="38100">
                  <a:moveTo>
                    <a:pt x="68" y="0"/>
                  </a:moveTo>
                  <a:cubicBezTo>
                    <a:pt x="-990" y="13758"/>
                    <a:pt x="10651" y="30692"/>
                    <a:pt x="12768" y="3810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Freeform 139"/>
            <p:cNvSpPr/>
            <p:nvPr/>
          </p:nvSpPr>
          <p:spPr>
            <a:xfrm rot="20744139">
              <a:off x="701647" y="2120310"/>
              <a:ext cx="424356" cy="392731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0838" h="306182">
                  <a:moveTo>
                    <a:pt x="12853" y="223274"/>
                  </a:moveTo>
                  <a:cubicBezTo>
                    <a:pt x="34549" y="256611"/>
                    <a:pt x="57832" y="311116"/>
                    <a:pt x="89053" y="305824"/>
                  </a:cubicBezTo>
                  <a:cubicBezTo>
                    <a:pt x="120274" y="300532"/>
                    <a:pt x="146203" y="228566"/>
                    <a:pt x="200178" y="191524"/>
                  </a:cubicBezTo>
                  <a:cubicBezTo>
                    <a:pt x="254153" y="154482"/>
                    <a:pt x="314478" y="148132"/>
                    <a:pt x="327178" y="121674"/>
                  </a:cubicBezTo>
                  <a:cubicBezTo>
                    <a:pt x="339878" y="95216"/>
                    <a:pt x="318711" y="67170"/>
                    <a:pt x="276378" y="32774"/>
                  </a:cubicBezTo>
                  <a:cubicBezTo>
                    <a:pt x="234045" y="-1622"/>
                    <a:pt x="157845" y="-18026"/>
                    <a:pt x="73178" y="29599"/>
                  </a:cubicBezTo>
                  <a:cubicBezTo>
                    <a:pt x="-11489" y="77224"/>
                    <a:pt x="-8843" y="189937"/>
                    <a:pt x="12853" y="223274"/>
                  </a:cubicBezTo>
                  <a:close/>
                </a:path>
              </a:pathLst>
            </a:custGeom>
            <a:noFill/>
            <a:ln w="1270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1990258" y="2689448"/>
              <a:ext cx="378741" cy="25249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5275" h="196850">
                  <a:moveTo>
                    <a:pt x="0" y="0"/>
                  </a:moveTo>
                  <a:cubicBezTo>
                    <a:pt x="113242" y="96308"/>
                    <a:pt x="124883" y="116417"/>
                    <a:pt x="295275" y="19685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2067633" y="2754605"/>
              <a:ext cx="256566" cy="4479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025" h="34925">
                  <a:moveTo>
                    <a:pt x="0" y="0"/>
                  </a:moveTo>
                  <a:cubicBezTo>
                    <a:pt x="75142" y="35983"/>
                    <a:pt x="131233" y="33867"/>
                    <a:pt x="200025" y="349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2043200" y="4782703"/>
              <a:ext cx="439828" cy="36652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285750">
                  <a:moveTo>
                    <a:pt x="0" y="0"/>
                  </a:moveTo>
                  <a:cubicBezTo>
                    <a:pt x="106892" y="105833"/>
                    <a:pt x="153458" y="179917"/>
                    <a:pt x="342900" y="285750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2988213" y="2598304"/>
              <a:ext cx="439828" cy="163868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 144"/>
            <p:cNvSpPr/>
            <p:nvPr/>
          </p:nvSpPr>
          <p:spPr>
            <a:xfrm rot="21119238">
              <a:off x="1109834" y="2480455"/>
              <a:ext cx="363704" cy="1579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Freeform 145"/>
            <p:cNvSpPr/>
            <p:nvPr/>
          </p:nvSpPr>
          <p:spPr>
            <a:xfrm rot="21119238">
              <a:off x="1052820" y="2366425"/>
              <a:ext cx="331124" cy="166071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3" name="Freeform 162"/>
          <p:cNvSpPr/>
          <p:nvPr/>
        </p:nvSpPr>
        <p:spPr>
          <a:xfrm>
            <a:off x="2460952" y="6013248"/>
            <a:ext cx="11159" cy="50216"/>
          </a:xfrm>
          <a:custGeom>
            <a:avLst/>
            <a:gdLst>
              <a:gd name="connsiteX0" fmla="*/ 0 w 6350"/>
              <a:gd name="connsiteY0" fmla="*/ 0 h 28575"/>
              <a:gd name="connsiteX1" fmla="*/ 6350 w 6350"/>
              <a:gd name="connsiteY1" fmla="*/ 2857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28575">
                <a:moveTo>
                  <a:pt x="0" y="0"/>
                </a:moveTo>
                <a:lnTo>
                  <a:pt x="6350" y="28575"/>
                </a:ln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7" name="Group 126"/>
          <p:cNvGrpSpPr/>
          <p:nvPr/>
        </p:nvGrpSpPr>
        <p:grpSpPr>
          <a:xfrm>
            <a:off x="3279199" y="2273075"/>
            <a:ext cx="6309522" cy="6278878"/>
            <a:chOff x="3709002" y="1894102"/>
            <a:chExt cx="4605265" cy="4582898"/>
          </a:xfrm>
        </p:grpSpPr>
        <p:sp>
          <p:nvSpPr>
            <p:cNvPr id="147" name="Freeform 146"/>
            <p:cNvSpPr/>
            <p:nvPr/>
          </p:nvSpPr>
          <p:spPr>
            <a:xfrm>
              <a:off x="3709002" y="1894102"/>
              <a:ext cx="4605265" cy="4582898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82602 w 3902235"/>
                <a:gd name="connsiteY11" fmla="*/ 668578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597647 w 3902235"/>
                <a:gd name="connsiteY10" fmla="*/ 528684 h 3572933"/>
                <a:gd name="connsiteX11" fmla="*/ 682602 w 3902235"/>
                <a:gd name="connsiteY11" fmla="*/ 668578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56 w 3902223"/>
                <a:gd name="connsiteY0" fmla="*/ 3572933 h 3572933"/>
                <a:gd name="connsiteX1" fmla="*/ 1144206 w 3902223"/>
                <a:gd name="connsiteY1" fmla="*/ 3136900 h 3572933"/>
                <a:gd name="connsiteX2" fmla="*/ 998156 w 3902223"/>
                <a:gd name="connsiteY2" fmla="*/ 2717800 h 3572933"/>
                <a:gd name="connsiteX3" fmla="*/ 637264 w 3902223"/>
                <a:gd name="connsiteY3" fmla="*/ 2232025 h 3572933"/>
                <a:gd name="connsiteX4" fmla="*/ 525081 w 3902223"/>
                <a:gd name="connsiteY4" fmla="*/ 1606550 h 3572933"/>
                <a:gd name="connsiteX5" fmla="*/ 397023 w 3902223"/>
                <a:gd name="connsiteY5" fmla="*/ 1192741 h 3572933"/>
                <a:gd name="connsiteX6" fmla="*/ 166306 w 3902223"/>
                <a:gd name="connsiteY6" fmla="*/ 972608 h 3572933"/>
                <a:gd name="connsiteX7" fmla="*/ 148 w 3902223"/>
                <a:gd name="connsiteY7" fmla="*/ 647700 h 3572933"/>
                <a:gd name="connsiteX8" fmla="*/ 123973 w 3902223"/>
                <a:gd name="connsiteY8" fmla="*/ 436033 h 3572933"/>
                <a:gd name="connsiteX9" fmla="*/ 472464 w 3902223"/>
                <a:gd name="connsiteY9" fmla="*/ 408734 h 3572933"/>
                <a:gd name="connsiteX10" fmla="*/ 597635 w 3902223"/>
                <a:gd name="connsiteY10" fmla="*/ 528684 h 3572933"/>
                <a:gd name="connsiteX11" fmla="*/ 682590 w 3902223"/>
                <a:gd name="connsiteY11" fmla="*/ 668578 h 3572933"/>
                <a:gd name="connsiteX12" fmla="*/ 834114 w 3902223"/>
                <a:gd name="connsiteY12" fmla="*/ 963083 h 3572933"/>
                <a:gd name="connsiteX13" fmla="*/ 955823 w 3902223"/>
                <a:gd name="connsiteY13" fmla="*/ 1083733 h 3572933"/>
                <a:gd name="connsiteX14" fmla="*/ 934656 w 3902223"/>
                <a:gd name="connsiteY14" fmla="*/ 914400 h 3572933"/>
                <a:gd name="connsiteX15" fmla="*/ 954764 w 3902223"/>
                <a:gd name="connsiteY15" fmla="*/ 832908 h 3572933"/>
                <a:gd name="connsiteX16" fmla="*/ 956882 w 3902223"/>
                <a:gd name="connsiteY16" fmla="*/ 607483 h 3572933"/>
                <a:gd name="connsiteX17" fmla="*/ 1023557 w 3902223"/>
                <a:gd name="connsiteY17" fmla="*/ 642408 h 3572933"/>
                <a:gd name="connsiteX18" fmla="*/ 944182 w 3902223"/>
                <a:gd name="connsiteY18" fmla="*/ 470958 h 3572933"/>
                <a:gd name="connsiteX19" fmla="*/ 938889 w 3902223"/>
                <a:gd name="connsiteY19" fmla="*/ 0 h 3572933"/>
                <a:gd name="connsiteX20" fmla="*/ 1209823 w 3902223"/>
                <a:gd name="connsiteY20" fmla="*/ 67733 h 3572933"/>
                <a:gd name="connsiteX21" fmla="*/ 1286023 w 3902223"/>
                <a:gd name="connsiteY21" fmla="*/ 127000 h 3572933"/>
                <a:gd name="connsiteX22" fmla="*/ 1413023 w 3902223"/>
                <a:gd name="connsiteY22" fmla="*/ 313266 h 3572933"/>
                <a:gd name="connsiteX23" fmla="*/ 1624689 w 3902223"/>
                <a:gd name="connsiteY23" fmla="*/ 635000 h 3572933"/>
                <a:gd name="connsiteX24" fmla="*/ 1752748 w 3902223"/>
                <a:gd name="connsiteY24" fmla="*/ 778933 h 3572933"/>
                <a:gd name="connsiteX25" fmla="*/ 1921023 w 3902223"/>
                <a:gd name="connsiteY25" fmla="*/ 1346200 h 3572933"/>
                <a:gd name="connsiteX26" fmla="*/ 2141156 w 3902223"/>
                <a:gd name="connsiteY26" fmla="*/ 2175933 h 3572933"/>
                <a:gd name="connsiteX27" fmla="*/ 2463948 w 3902223"/>
                <a:gd name="connsiteY27" fmla="*/ 2603500 h 3572933"/>
                <a:gd name="connsiteX28" fmla="*/ 3902223 w 3902223"/>
                <a:gd name="connsiteY28" fmla="*/ 3572933 h 3572933"/>
                <a:gd name="connsiteX29" fmla="*/ 1607756 w 3902223"/>
                <a:gd name="connsiteY29" fmla="*/ 3572933 h 3572933"/>
                <a:gd name="connsiteX0" fmla="*/ 1610023 w 3904490"/>
                <a:gd name="connsiteY0" fmla="*/ 3572933 h 3572933"/>
                <a:gd name="connsiteX1" fmla="*/ 1146473 w 3904490"/>
                <a:gd name="connsiteY1" fmla="*/ 3136900 h 3572933"/>
                <a:gd name="connsiteX2" fmla="*/ 1000423 w 3904490"/>
                <a:gd name="connsiteY2" fmla="*/ 2717800 h 3572933"/>
                <a:gd name="connsiteX3" fmla="*/ 639531 w 3904490"/>
                <a:gd name="connsiteY3" fmla="*/ 2232025 h 3572933"/>
                <a:gd name="connsiteX4" fmla="*/ 527348 w 3904490"/>
                <a:gd name="connsiteY4" fmla="*/ 1606550 h 3572933"/>
                <a:gd name="connsiteX5" fmla="*/ 399290 w 3904490"/>
                <a:gd name="connsiteY5" fmla="*/ 1192741 h 3572933"/>
                <a:gd name="connsiteX6" fmla="*/ 168573 w 3904490"/>
                <a:gd name="connsiteY6" fmla="*/ 972608 h 3572933"/>
                <a:gd name="connsiteX7" fmla="*/ 2415 w 3904490"/>
                <a:gd name="connsiteY7" fmla="*/ 647700 h 3572933"/>
                <a:gd name="connsiteX8" fmla="*/ 294561 w 3904490"/>
                <a:gd name="connsiteY8" fmla="*/ 406329 h 3572933"/>
                <a:gd name="connsiteX9" fmla="*/ 474731 w 3904490"/>
                <a:gd name="connsiteY9" fmla="*/ 408734 h 3572933"/>
                <a:gd name="connsiteX10" fmla="*/ 599902 w 3904490"/>
                <a:gd name="connsiteY10" fmla="*/ 528684 h 3572933"/>
                <a:gd name="connsiteX11" fmla="*/ 684857 w 3904490"/>
                <a:gd name="connsiteY11" fmla="*/ 668578 h 3572933"/>
                <a:gd name="connsiteX12" fmla="*/ 836381 w 3904490"/>
                <a:gd name="connsiteY12" fmla="*/ 963083 h 3572933"/>
                <a:gd name="connsiteX13" fmla="*/ 958090 w 3904490"/>
                <a:gd name="connsiteY13" fmla="*/ 1083733 h 3572933"/>
                <a:gd name="connsiteX14" fmla="*/ 936923 w 3904490"/>
                <a:gd name="connsiteY14" fmla="*/ 914400 h 3572933"/>
                <a:gd name="connsiteX15" fmla="*/ 957031 w 3904490"/>
                <a:gd name="connsiteY15" fmla="*/ 832908 h 3572933"/>
                <a:gd name="connsiteX16" fmla="*/ 959149 w 3904490"/>
                <a:gd name="connsiteY16" fmla="*/ 607483 h 3572933"/>
                <a:gd name="connsiteX17" fmla="*/ 1025824 w 3904490"/>
                <a:gd name="connsiteY17" fmla="*/ 642408 h 3572933"/>
                <a:gd name="connsiteX18" fmla="*/ 946449 w 3904490"/>
                <a:gd name="connsiteY18" fmla="*/ 470958 h 3572933"/>
                <a:gd name="connsiteX19" fmla="*/ 941156 w 3904490"/>
                <a:gd name="connsiteY19" fmla="*/ 0 h 3572933"/>
                <a:gd name="connsiteX20" fmla="*/ 1212090 w 3904490"/>
                <a:gd name="connsiteY20" fmla="*/ 67733 h 3572933"/>
                <a:gd name="connsiteX21" fmla="*/ 1288290 w 3904490"/>
                <a:gd name="connsiteY21" fmla="*/ 127000 h 3572933"/>
                <a:gd name="connsiteX22" fmla="*/ 1415290 w 3904490"/>
                <a:gd name="connsiteY22" fmla="*/ 313266 h 3572933"/>
                <a:gd name="connsiteX23" fmla="*/ 1626956 w 3904490"/>
                <a:gd name="connsiteY23" fmla="*/ 635000 h 3572933"/>
                <a:gd name="connsiteX24" fmla="*/ 1755015 w 3904490"/>
                <a:gd name="connsiteY24" fmla="*/ 778933 h 3572933"/>
                <a:gd name="connsiteX25" fmla="*/ 1923290 w 3904490"/>
                <a:gd name="connsiteY25" fmla="*/ 1346200 h 3572933"/>
                <a:gd name="connsiteX26" fmla="*/ 2143423 w 3904490"/>
                <a:gd name="connsiteY26" fmla="*/ 2175933 h 3572933"/>
                <a:gd name="connsiteX27" fmla="*/ 2466215 w 3904490"/>
                <a:gd name="connsiteY27" fmla="*/ 2603500 h 3572933"/>
                <a:gd name="connsiteX28" fmla="*/ 3904490 w 3904490"/>
                <a:gd name="connsiteY28" fmla="*/ 3572933 h 3572933"/>
                <a:gd name="connsiteX29" fmla="*/ 1610023 w 3904490"/>
                <a:gd name="connsiteY29" fmla="*/ 3572933 h 3572933"/>
                <a:gd name="connsiteX0" fmla="*/ 1462143 w 3756610"/>
                <a:gd name="connsiteY0" fmla="*/ 3572933 h 3572933"/>
                <a:gd name="connsiteX1" fmla="*/ 998593 w 3756610"/>
                <a:gd name="connsiteY1" fmla="*/ 3136900 h 3572933"/>
                <a:gd name="connsiteX2" fmla="*/ 852543 w 3756610"/>
                <a:gd name="connsiteY2" fmla="*/ 2717800 h 3572933"/>
                <a:gd name="connsiteX3" fmla="*/ 491651 w 3756610"/>
                <a:gd name="connsiteY3" fmla="*/ 2232025 h 3572933"/>
                <a:gd name="connsiteX4" fmla="*/ 379468 w 3756610"/>
                <a:gd name="connsiteY4" fmla="*/ 1606550 h 3572933"/>
                <a:gd name="connsiteX5" fmla="*/ 251410 w 3756610"/>
                <a:gd name="connsiteY5" fmla="*/ 1192741 h 3572933"/>
                <a:gd name="connsiteX6" fmla="*/ 20693 w 3756610"/>
                <a:gd name="connsiteY6" fmla="*/ 972608 h 3572933"/>
                <a:gd name="connsiteX7" fmla="*/ 25331 w 3756610"/>
                <a:gd name="connsiteY7" fmla="*/ 580867 h 3572933"/>
                <a:gd name="connsiteX8" fmla="*/ 146681 w 3756610"/>
                <a:gd name="connsiteY8" fmla="*/ 406329 h 3572933"/>
                <a:gd name="connsiteX9" fmla="*/ 326851 w 3756610"/>
                <a:gd name="connsiteY9" fmla="*/ 408734 h 3572933"/>
                <a:gd name="connsiteX10" fmla="*/ 452022 w 3756610"/>
                <a:gd name="connsiteY10" fmla="*/ 528684 h 3572933"/>
                <a:gd name="connsiteX11" fmla="*/ 536977 w 3756610"/>
                <a:gd name="connsiteY11" fmla="*/ 668578 h 3572933"/>
                <a:gd name="connsiteX12" fmla="*/ 688501 w 3756610"/>
                <a:gd name="connsiteY12" fmla="*/ 963083 h 3572933"/>
                <a:gd name="connsiteX13" fmla="*/ 810210 w 3756610"/>
                <a:gd name="connsiteY13" fmla="*/ 1083733 h 3572933"/>
                <a:gd name="connsiteX14" fmla="*/ 789043 w 3756610"/>
                <a:gd name="connsiteY14" fmla="*/ 914400 h 3572933"/>
                <a:gd name="connsiteX15" fmla="*/ 809151 w 3756610"/>
                <a:gd name="connsiteY15" fmla="*/ 832908 h 3572933"/>
                <a:gd name="connsiteX16" fmla="*/ 811269 w 3756610"/>
                <a:gd name="connsiteY16" fmla="*/ 607483 h 3572933"/>
                <a:gd name="connsiteX17" fmla="*/ 877944 w 3756610"/>
                <a:gd name="connsiteY17" fmla="*/ 642408 h 3572933"/>
                <a:gd name="connsiteX18" fmla="*/ 798569 w 3756610"/>
                <a:gd name="connsiteY18" fmla="*/ 470958 h 3572933"/>
                <a:gd name="connsiteX19" fmla="*/ 793276 w 3756610"/>
                <a:gd name="connsiteY19" fmla="*/ 0 h 3572933"/>
                <a:gd name="connsiteX20" fmla="*/ 1064210 w 3756610"/>
                <a:gd name="connsiteY20" fmla="*/ 67733 h 3572933"/>
                <a:gd name="connsiteX21" fmla="*/ 1140410 w 3756610"/>
                <a:gd name="connsiteY21" fmla="*/ 127000 h 3572933"/>
                <a:gd name="connsiteX22" fmla="*/ 1267410 w 3756610"/>
                <a:gd name="connsiteY22" fmla="*/ 313266 h 3572933"/>
                <a:gd name="connsiteX23" fmla="*/ 1479076 w 3756610"/>
                <a:gd name="connsiteY23" fmla="*/ 635000 h 3572933"/>
                <a:gd name="connsiteX24" fmla="*/ 1607135 w 3756610"/>
                <a:gd name="connsiteY24" fmla="*/ 778933 h 3572933"/>
                <a:gd name="connsiteX25" fmla="*/ 1775410 w 3756610"/>
                <a:gd name="connsiteY25" fmla="*/ 1346200 h 3572933"/>
                <a:gd name="connsiteX26" fmla="*/ 1995543 w 3756610"/>
                <a:gd name="connsiteY26" fmla="*/ 2175933 h 3572933"/>
                <a:gd name="connsiteX27" fmla="*/ 2318335 w 3756610"/>
                <a:gd name="connsiteY27" fmla="*/ 2603500 h 3572933"/>
                <a:gd name="connsiteX28" fmla="*/ 3756610 w 3756610"/>
                <a:gd name="connsiteY28" fmla="*/ 3572933 h 3572933"/>
                <a:gd name="connsiteX29" fmla="*/ 1462143 w 3756610"/>
                <a:gd name="connsiteY29" fmla="*/ 3572933 h 3572933"/>
                <a:gd name="connsiteX0" fmla="*/ 1437011 w 3731478"/>
                <a:gd name="connsiteY0" fmla="*/ 3572933 h 3572933"/>
                <a:gd name="connsiteX1" fmla="*/ 973461 w 3731478"/>
                <a:gd name="connsiteY1" fmla="*/ 3136900 h 3572933"/>
                <a:gd name="connsiteX2" fmla="*/ 827411 w 3731478"/>
                <a:gd name="connsiteY2" fmla="*/ 2717800 h 3572933"/>
                <a:gd name="connsiteX3" fmla="*/ 466519 w 3731478"/>
                <a:gd name="connsiteY3" fmla="*/ 2232025 h 3572933"/>
                <a:gd name="connsiteX4" fmla="*/ 354336 w 3731478"/>
                <a:gd name="connsiteY4" fmla="*/ 1606550 h 3572933"/>
                <a:gd name="connsiteX5" fmla="*/ 226278 w 3731478"/>
                <a:gd name="connsiteY5" fmla="*/ 1192741 h 3572933"/>
                <a:gd name="connsiteX6" fmla="*/ 149030 w 3731478"/>
                <a:gd name="connsiteY6" fmla="*/ 890923 h 3572933"/>
                <a:gd name="connsiteX7" fmla="*/ 199 w 3731478"/>
                <a:gd name="connsiteY7" fmla="*/ 580867 h 3572933"/>
                <a:gd name="connsiteX8" fmla="*/ 121549 w 3731478"/>
                <a:gd name="connsiteY8" fmla="*/ 406329 h 3572933"/>
                <a:gd name="connsiteX9" fmla="*/ 301719 w 3731478"/>
                <a:gd name="connsiteY9" fmla="*/ 408734 h 3572933"/>
                <a:gd name="connsiteX10" fmla="*/ 426890 w 3731478"/>
                <a:gd name="connsiteY10" fmla="*/ 528684 h 3572933"/>
                <a:gd name="connsiteX11" fmla="*/ 511845 w 3731478"/>
                <a:gd name="connsiteY11" fmla="*/ 668578 h 3572933"/>
                <a:gd name="connsiteX12" fmla="*/ 663369 w 3731478"/>
                <a:gd name="connsiteY12" fmla="*/ 963083 h 3572933"/>
                <a:gd name="connsiteX13" fmla="*/ 785078 w 3731478"/>
                <a:gd name="connsiteY13" fmla="*/ 1083733 h 3572933"/>
                <a:gd name="connsiteX14" fmla="*/ 763911 w 3731478"/>
                <a:gd name="connsiteY14" fmla="*/ 914400 h 3572933"/>
                <a:gd name="connsiteX15" fmla="*/ 784019 w 3731478"/>
                <a:gd name="connsiteY15" fmla="*/ 832908 h 3572933"/>
                <a:gd name="connsiteX16" fmla="*/ 786137 w 3731478"/>
                <a:gd name="connsiteY16" fmla="*/ 607483 h 3572933"/>
                <a:gd name="connsiteX17" fmla="*/ 852812 w 3731478"/>
                <a:gd name="connsiteY17" fmla="*/ 642408 h 3572933"/>
                <a:gd name="connsiteX18" fmla="*/ 773437 w 3731478"/>
                <a:gd name="connsiteY18" fmla="*/ 470958 h 3572933"/>
                <a:gd name="connsiteX19" fmla="*/ 768144 w 3731478"/>
                <a:gd name="connsiteY19" fmla="*/ 0 h 3572933"/>
                <a:gd name="connsiteX20" fmla="*/ 1039078 w 3731478"/>
                <a:gd name="connsiteY20" fmla="*/ 67733 h 3572933"/>
                <a:gd name="connsiteX21" fmla="*/ 1115278 w 3731478"/>
                <a:gd name="connsiteY21" fmla="*/ 127000 h 3572933"/>
                <a:gd name="connsiteX22" fmla="*/ 1242278 w 3731478"/>
                <a:gd name="connsiteY22" fmla="*/ 313266 h 3572933"/>
                <a:gd name="connsiteX23" fmla="*/ 1453944 w 3731478"/>
                <a:gd name="connsiteY23" fmla="*/ 635000 h 3572933"/>
                <a:gd name="connsiteX24" fmla="*/ 1582003 w 3731478"/>
                <a:gd name="connsiteY24" fmla="*/ 778933 h 3572933"/>
                <a:gd name="connsiteX25" fmla="*/ 1750278 w 3731478"/>
                <a:gd name="connsiteY25" fmla="*/ 1346200 h 3572933"/>
                <a:gd name="connsiteX26" fmla="*/ 1970411 w 3731478"/>
                <a:gd name="connsiteY26" fmla="*/ 2175933 h 3572933"/>
                <a:gd name="connsiteX27" fmla="*/ 2293203 w 3731478"/>
                <a:gd name="connsiteY27" fmla="*/ 2603500 h 3572933"/>
                <a:gd name="connsiteX28" fmla="*/ 3731478 w 3731478"/>
                <a:gd name="connsiteY28" fmla="*/ 3572933 h 3572933"/>
                <a:gd name="connsiteX29" fmla="*/ 1437011 w 3731478"/>
                <a:gd name="connsiteY29" fmla="*/ 3572933 h 3572933"/>
                <a:gd name="connsiteX0" fmla="*/ 1437011 w 3731478"/>
                <a:gd name="connsiteY0" fmla="*/ 3572933 h 3572933"/>
                <a:gd name="connsiteX1" fmla="*/ 973461 w 3731478"/>
                <a:gd name="connsiteY1" fmla="*/ 3136900 h 3572933"/>
                <a:gd name="connsiteX2" fmla="*/ 827411 w 3731478"/>
                <a:gd name="connsiteY2" fmla="*/ 2717800 h 3572933"/>
                <a:gd name="connsiteX3" fmla="*/ 466519 w 3731478"/>
                <a:gd name="connsiteY3" fmla="*/ 2232025 h 3572933"/>
                <a:gd name="connsiteX4" fmla="*/ 354336 w 3731478"/>
                <a:gd name="connsiteY4" fmla="*/ 1606550 h 3572933"/>
                <a:gd name="connsiteX5" fmla="*/ 307963 w 3731478"/>
                <a:gd name="connsiteY5" fmla="*/ 1153136 h 3572933"/>
                <a:gd name="connsiteX6" fmla="*/ 149030 w 3731478"/>
                <a:gd name="connsiteY6" fmla="*/ 890923 h 3572933"/>
                <a:gd name="connsiteX7" fmla="*/ 199 w 3731478"/>
                <a:gd name="connsiteY7" fmla="*/ 580867 h 3572933"/>
                <a:gd name="connsiteX8" fmla="*/ 121549 w 3731478"/>
                <a:gd name="connsiteY8" fmla="*/ 406329 h 3572933"/>
                <a:gd name="connsiteX9" fmla="*/ 301719 w 3731478"/>
                <a:gd name="connsiteY9" fmla="*/ 408734 h 3572933"/>
                <a:gd name="connsiteX10" fmla="*/ 426890 w 3731478"/>
                <a:gd name="connsiteY10" fmla="*/ 528684 h 3572933"/>
                <a:gd name="connsiteX11" fmla="*/ 511845 w 3731478"/>
                <a:gd name="connsiteY11" fmla="*/ 668578 h 3572933"/>
                <a:gd name="connsiteX12" fmla="*/ 663369 w 3731478"/>
                <a:gd name="connsiteY12" fmla="*/ 963083 h 3572933"/>
                <a:gd name="connsiteX13" fmla="*/ 785078 w 3731478"/>
                <a:gd name="connsiteY13" fmla="*/ 1083733 h 3572933"/>
                <a:gd name="connsiteX14" fmla="*/ 763911 w 3731478"/>
                <a:gd name="connsiteY14" fmla="*/ 914400 h 3572933"/>
                <a:gd name="connsiteX15" fmla="*/ 784019 w 3731478"/>
                <a:gd name="connsiteY15" fmla="*/ 832908 h 3572933"/>
                <a:gd name="connsiteX16" fmla="*/ 786137 w 3731478"/>
                <a:gd name="connsiteY16" fmla="*/ 607483 h 3572933"/>
                <a:gd name="connsiteX17" fmla="*/ 852812 w 3731478"/>
                <a:gd name="connsiteY17" fmla="*/ 642408 h 3572933"/>
                <a:gd name="connsiteX18" fmla="*/ 773437 w 3731478"/>
                <a:gd name="connsiteY18" fmla="*/ 470958 h 3572933"/>
                <a:gd name="connsiteX19" fmla="*/ 768144 w 3731478"/>
                <a:gd name="connsiteY19" fmla="*/ 0 h 3572933"/>
                <a:gd name="connsiteX20" fmla="*/ 1039078 w 3731478"/>
                <a:gd name="connsiteY20" fmla="*/ 67733 h 3572933"/>
                <a:gd name="connsiteX21" fmla="*/ 1115278 w 3731478"/>
                <a:gd name="connsiteY21" fmla="*/ 127000 h 3572933"/>
                <a:gd name="connsiteX22" fmla="*/ 1242278 w 3731478"/>
                <a:gd name="connsiteY22" fmla="*/ 313266 h 3572933"/>
                <a:gd name="connsiteX23" fmla="*/ 1453944 w 3731478"/>
                <a:gd name="connsiteY23" fmla="*/ 635000 h 3572933"/>
                <a:gd name="connsiteX24" fmla="*/ 1582003 w 3731478"/>
                <a:gd name="connsiteY24" fmla="*/ 778933 h 3572933"/>
                <a:gd name="connsiteX25" fmla="*/ 1750278 w 3731478"/>
                <a:gd name="connsiteY25" fmla="*/ 1346200 h 3572933"/>
                <a:gd name="connsiteX26" fmla="*/ 1970411 w 3731478"/>
                <a:gd name="connsiteY26" fmla="*/ 2175933 h 3572933"/>
                <a:gd name="connsiteX27" fmla="*/ 2293203 w 3731478"/>
                <a:gd name="connsiteY27" fmla="*/ 2603500 h 3572933"/>
                <a:gd name="connsiteX28" fmla="*/ 3731478 w 3731478"/>
                <a:gd name="connsiteY28" fmla="*/ 3572933 h 3572933"/>
                <a:gd name="connsiteX29" fmla="*/ 1437011 w 3731478"/>
                <a:gd name="connsiteY29" fmla="*/ 3572933 h 3572933"/>
                <a:gd name="connsiteX0" fmla="*/ 1437011 w 3731478"/>
                <a:gd name="connsiteY0" fmla="*/ 3572933 h 3572933"/>
                <a:gd name="connsiteX1" fmla="*/ 973461 w 3731478"/>
                <a:gd name="connsiteY1" fmla="*/ 3136900 h 3572933"/>
                <a:gd name="connsiteX2" fmla="*/ 827411 w 3731478"/>
                <a:gd name="connsiteY2" fmla="*/ 2717800 h 3572933"/>
                <a:gd name="connsiteX3" fmla="*/ 466519 w 3731478"/>
                <a:gd name="connsiteY3" fmla="*/ 2232025 h 3572933"/>
                <a:gd name="connsiteX4" fmla="*/ 354336 w 3731478"/>
                <a:gd name="connsiteY4" fmla="*/ 1606550 h 3572933"/>
                <a:gd name="connsiteX5" fmla="*/ 314564 w 3731478"/>
                <a:gd name="connsiteY5" fmla="*/ 1205943 h 3572933"/>
                <a:gd name="connsiteX6" fmla="*/ 149030 w 3731478"/>
                <a:gd name="connsiteY6" fmla="*/ 890923 h 3572933"/>
                <a:gd name="connsiteX7" fmla="*/ 199 w 3731478"/>
                <a:gd name="connsiteY7" fmla="*/ 580867 h 3572933"/>
                <a:gd name="connsiteX8" fmla="*/ 121549 w 3731478"/>
                <a:gd name="connsiteY8" fmla="*/ 406329 h 3572933"/>
                <a:gd name="connsiteX9" fmla="*/ 301719 w 3731478"/>
                <a:gd name="connsiteY9" fmla="*/ 408734 h 3572933"/>
                <a:gd name="connsiteX10" fmla="*/ 426890 w 3731478"/>
                <a:gd name="connsiteY10" fmla="*/ 528684 h 3572933"/>
                <a:gd name="connsiteX11" fmla="*/ 511845 w 3731478"/>
                <a:gd name="connsiteY11" fmla="*/ 668578 h 3572933"/>
                <a:gd name="connsiteX12" fmla="*/ 663369 w 3731478"/>
                <a:gd name="connsiteY12" fmla="*/ 963083 h 3572933"/>
                <a:gd name="connsiteX13" fmla="*/ 785078 w 3731478"/>
                <a:gd name="connsiteY13" fmla="*/ 1083733 h 3572933"/>
                <a:gd name="connsiteX14" fmla="*/ 763911 w 3731478"/>
                <a:gd name="connsiteY14" fmla="*/ 914400 h 3572933"/>
                <a:gd name="connsiteX15" fmla="*/ 784019 w 3731478"/>
                <a:gd name="connsiteY15" fmla="*/ 832908 h 3572933"/>
                <a:gd name="connsiteX16" fmla="*/ 786137 w 3731478"/>
                <a:gd name="connsiteY16" fmla="*/ 607483 h 3572933"/>
                <a:gd name="connsiteX17" fmla="*/ 852812 w 3731478"/>
                <a:gd name="connsiteY17" fmla="*/ 642408 h 3572933"/>
                <a:gd name="connsiteX18" fmla="*/ 773437 w 3731478"/>
                <a:gd name="connsiteY18" fmla="*/ 470958 h 3572933"/>
                <a:gd name="connsiteX19" fmla="*/ 768144 w 3731478"/>
                <a:gd name="connsiteY19" fmla="*/ 0 h 3572933"/>
                <a:gd name="connsiteX20" fmla="*/ 1039078 w 3731478"/>
                <a:gd name="connsiteY20" fmla="*/ 67733 h 3572933"/>
                <a:gd name="connsiteX21" fmla="*/ 1115278 w 3731478"/>
                <a:gd name="connsiteY21" fmla="*/ 127000 h 3572933"/>
                <a:gd name="connsiteX22" fmla="*/ 1242278 w 3731478"/>
                <a:gd name="connsiteY22" fmla="*/ 313266 h 3572933"/>
                <a:gd name="connsiteX23" fmla="*/ 1453944 w 3731478"/>
                <a:gd name="connsiteY23" fmla="*/ 635000 h 3572933"/>
                <a:gd name="connsiteX24" fmla="*/ 1582003 w 3731478"/>
                <a:gd name="connsiteY24" fmla="*/ 778933 h 3572933"/>
                <a:gd name="connsiteX25" fmla="*/ 1750278 w 3731478"/>
                <a:gd name="connsiteY25" fmla="*/ 1346200 h 3572933"/>
                <a:gd name="connsiteX26" fmla="*/ 1970411 w 3731478"/>
                <a:gd name="connsiteY26" fmla="*/ 2175933 h 3572933"/>
                <a:gd name="connsiteX27" fmla="*/ 2293203 w 3731478"/>
                <a:gd name="connsiteY27" fmla="*/ 2603500 h 3572933"/>
                <a:gd name="connsiteX28" fmla="*/ 3731478 w 3731478"/>
                <a:gd name="connsiteY28" fmla="*/ 3572933 h 3572933"/>
                <a:gd name="connsiteX29" fmla="*/ 1437011 w 3731478"/>
                <a:gd name="connsiteY29" fmla="*/ 3572933 h 3572933"/>
                <a:gd name="connsiteX0" fmla="*/ 1437011 w 3731478"/>
                <a:gd name="connsiteY0" fmla="*/ 3572933 h 3572933"/>
                <a:gd name="connsiteX1" fmla="*/ 973461 w 3731478"/>
                <a:gd name="connsiteY1" fmla="*/ 3136900 h 3572933"/>
                <a:gd name="connsiteX2" fmla="*/ 827411 w 3731478"/>
                <a:gd name="connsiteY2" fmla="*/ 2717800 h 3572933"/>
                <a:gd name="connsiteX3" fmla="*/ 466519 w 3731478"/>
                <a:gd name="connsiteY3" fmla="*/ 2232025 h 3572933"/>
                <a:gd name="connsiteX4" fmla="*/ 354336 w 3731478"/>
                <a:gd name="connsiteY4" fmla="*/ 1606550 h 3572933"/>
                <a:gd name="connsiteX5" fmla="*/ 314564 w 3731478"/>
                <a:gd name="connsiteY5" fmla="*/ 1205943 h 3572933"/>
                <a:gd name="connsiteX6" fmla="*/ 149030 w 3731478"/>
                <a:gd name="connsiteY6" fmla="*/ 890923 h 3572933"/>
                <a:gd name="connsiteX7" fmla="*/ 199 w 3731478"/>
                <a:gd name="connsiteY7" fmla="*/ 580867 h 3572933"/>
                <a:gd name="connsiteX8" fmla="*/ 121549 w 3731478"/>
                <a:gd name="connsiteY8" fmla="*/ 406329 h 3572933"/>
                <a:gd name="connsiteX9" fmla="*/ 301719 w 3731478"/>
                <a:gd name="connsiteY9" fmla="*/ 408734 h 3572933"/>
                <a:gd name="connsiteX10" fmla="*/ 426890 w 3731478"/>
                <a:gd name="connsiteY10" fmla="*/ 528684 h 3572933"/>
                <a:gd name="connsiteX11" fmla="*/ 511845 w 3731478"/>
                <a:gd name="connsiteY11" fmla="*/ 668578 h 3572933"/>
                <a:gd name="connsiteX12" fmla="*/ 663369 w 3731478"/>
                <a:gd name="connsiteY12" fmla="*/ 963083 h 3572933"/>
                <a:gd name="connsiteX13" fmla="*/ 785078 w 3731478"/>
                <a:gd name="connsiteY13" fmla="*/ 1083733 h 3572933"/>
                <a:gd name="connsiteX14" fmla="*/ 763911 w 3731478"/>
                <a:gd name="connsiteY14" fmla="*/ 914400 h 3572933"/>
                <a:gd name="connsiteX15" fmla="*/ 784019 w 3731478"/>
                <a:gd name="connsiteY15" fmla="*/ 832908 h 3572933"/>
                <a:gd name="connsiteX16" fmla="*/ 786137 w 3731478"/>
                <a:gd name="connsiteY16" fmla="*/ 607483 h 3572933"/>
                <a:gd name="connsiteX17" fmla="*/ 852812 w 3731478"/>
                <a:gd name="connsiteY17" fmla="*/ 642408 h 3572933"/>
                <a:gd name="connsiteX18" fmla="*/ 773437 w 3731478"/>
                <a:gd name="connsiteY18" fmla="*/ 470958 h 3572933"/>
                <a:gd name="connsiteX19" fmla="*/ 768144 w 3731478"/>
                <a:gd name="connsiteY19" fmla="*/ 0 h 3572933"/>
                <a:gd name="connsiteX20" fmla="*/ 1039078 w 3731478"/>
                <a:gd name="connsiteY20" fmla="*/ 67733 h 3572933"/>
                <a:gd name="connsiteX21" fmla="*/ 1115278 w 3731478"/>
                <a:gd name="connsiteY21" fmla="*/ 127000 h 3572933"/>
                <a:gd name="connsiteX22" fmla="*/ 1242278 w 3731478"/>
                <a:gd name="connsiteY22" fmla="*/ 313266 h 3572933"/>
                <a:gd name="connsiteX23" fmla="*/ 1453944 w 3731478"/>
                <a:gd name="connsiteY23" fmla="*/ 635000 h 3572933"/>
                <a:gd name="connsiteX24" fmla="*/ 1582003 w 3731478"/>
                <a:gd name="connsiteY24" fmla="*/ 778933 h 3572933"/>
                <a:gd name="connsiteX25" fmla="*/ 1750278 w 3731478"/>
                <a:gd name="connsiteY25" fmla="*/ 1346200 h 3572933"/>
                <a:gd name="connsiteX26" fmla="*/ 1970411 w 3731478"/>
                <a:gd name="connsiteY26" fmla="*/ 2175933 h 3572933"/>
                <a:gd name="connsiteX27" fmla="*/ 2293203 w 3731478"/>
                <a:gd name="connsiteY27" fmla="*/ 2603500 h 3572933"/>
                <a:gd name="connsiteX28" fmla="*/ 3731478 w 3731478"/>
                <a:gd name="connsiteY28" fmla="*/ 3572933 h 3572933"/>
                <a:gd name="connsiteX29" fmla="*/ 1437011 w 3731478"/>
                <a:gd name="connsiteY29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25734 w 3731285"/>
                <a:gd name="connsiteY6" fmla="*/ 848018 h 3572933"/>
                <a:gd name="connsiteX7" fmla="*/ 6 w 3731285"/>
                <a:gd name="connsiteY7" fmla="*/ 580867 h 3572933"/>
                <a:gd name="connsiteX8" fmla="*/ 121356 w 3731285"/>
                <a:gd name="connsiteY8" fmla="*/ 406329 h 3572933"/>
                <a:gd name="connsiteX9" fmla="*/ 301526 w 3731285"/>
                <a:gd name="connsiteY9" fmla="*/ 408734 h 3572933"/>
                <a:gd name="connsiteX10" fmla="*/ 426697 w 3731285"/>
                <a:gd name="connsiteY10" fmla="*/ 528684 h 3572933"/>
                <a:gd name="connsiteX11" fmla="*/ 511652 w 3731285"/>
                <a:gd name="connsiteY11" fmla="*/ 668578 h 3572933"/>
                <a:gd name="connsiteX12" fmla="*/ 663176 w 3731285"/>
                <a:gd name="connsiteY12" fmla="*/ 963083 h 3572933"/>
                <a:gd name="connsiteX13" fmla="*/ 784885 w 3731285"/>
                <a:gd name="connsiteY13" fmla="*/ 1083733 h 3572933"/>
                <a:gd name="connsiteX14" fmla="*/ 763718 w 3731285"/>
                <a:gd name="connsiteY14" fmla="*/ 914400 h 3572933"/>
                <a:gd name="connsiteX15" fmla="*/ 783826 w 3731285"/>
                <a:gd name="connsiteY15" fmla="*/ 832908 h 3572933"/>
                <a:gd name="connsiteX16" fmla="*/ 785944 w 3731285"/>
                <a:gd name="connsiteY16" fmla="*/ 607483 h 3572933"/>
                <a:gd name="connsiteX17" fmla="*/ 852619 w 3731285"/>
                <a:gd name="connsiteY17" fmla="*/ 642408 h 3572933"/>
                <a:gd name="connsiteX18" fmla="*/ 773244 w 3731285"/>
                <a:gd name="connsiteY18" fmla="*/ 470958 h 3572933"/>
                <a:gd name="connsiteX19" fmla="*/ 767951 w 3731285"/>
                <a:gd name="connsiteY19" fmla="*/ 0 h 3572933"/>
                <a:gd name="connsiteX20" fmla="*/ 1038885 w 3731285"/>
                <a:gd name="connsiteY20" fmla="*/ 67733 h 3572933"/>
                <a:gd name="connsiteX21" fmla="*/ 1115085 w 3731285"/>
                <a:gd name="connsiteY21" fmla="*/ 127000 h 3572933"/>
                <a:gd name="connsiteX22" fmla="*/ 1242085 w 3731285"/>
                <a:gd name="connsiteY22" fmla="*/ 313266 h 3572933"/>
                <a:gd name="connsiteX23" fmla="*/ 1453751 w 3731285"/>
                <a:gd name="connsiteY23" fmla="*/ 635000 h 3572933"/>
                <a:gd name="connsiteX24" fmla="*/ 1581810 w 3731285"/>
                <a:gd name="connsiteY24" fmla="*/ 778933 h 3572933"/>
                <a:gd name="connsiteX25" fmla="*/ 1750085 w 3731285"/>
                <a:gd name="connsiteY25" fmla="*/ 1346200 h 3572933"/>
                <a:gd name="connsiteX26" fmla="*/ 1970218 w 3731285"/>
                <a:gd name="connsiteY26" fmla="*/ 2175933 h 3572933"/>
                <a:gd name="connsiteX27" fmla="*/ 2293010 w 3731285"/>
                <a:gd name="connsiteY27" fmla="*/ 2603500 h 3572933"/>
                <a:gd name="connsiteX28" fmla="*/ 3731285 w 3731285"/>
                <a:gd name="connsiteY28" fmla="*/ 3572933 h 3572933"/>
                <a:gd name="connsiteX29" fmla="*/ 1436818 w 3731285"/>
                <a:gd name="connsiteY29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99852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26697 w 3731285"/>
                <a:gd name="connsiteY11" fmla="*/ 528684 h 3572933"/>
                <a:gd name="connsiteX12" fmla="*/ 511652 w 3731285"/>
                <a:gd name="connsiteY12" fmla="*/ 668578 h 3572933"/>
                <a:gd name="connsiteX13" fmla="*/ 663176 w 3731285"/>
                <a:gd name="connsiteY13" fmla="*/ 963083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26697 w 3731285"/>
                <a:gd name="connsiteY11" fmla="*/ 528684 h 3572933"/>
                <a:gd name="connsiteX12" fmla="*/ 511652 w 3731285"/>
                <a:gd name="connsiteY12" fmla="*/ 668578 h 3572933"/>
                <a:gd name="connsiteX13" fmla="*/ 663176 w 3731285"/>
                <a:gd name="connsiteY13" fmla="*/ 963083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26697 w 3731285"/>
                <a:gd name="connsiteY11" fmla="*/ 528684 h 3572933"/>
                <a:gd name="connsiteX12" fmla="*/ 571059 w 3731285"/>
                <a:gd name="connsiteY12" fmla="*/ 751089 h 3572933"/>
                <a:gd name="connsiteX13" fmla="*/ 663176 w 3731285"/>
                <a:gd name="connsiteY13" fmla="*/ 963083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26697 w 3731285"/>
                <a:gd name="connsiteY11" fmla="*/ 528684 h 3572933"/>
                <a:gd name="connsiteX12" fmla="*/ 571059 w 3731285"/>
                <a:gd name="connsiteY12" fmla="*/ 751089 h 3572933"/>
                <a:gd name="connsiteX13" fmla="*/ 663176 w 3731285"/>
                <a:gd name="connsiteY13" fmla="*/ 963083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13496 w 3731285"/>
                <a:gd name="connsiteY11" fmla="*/ 548487 h 3572933"/>
                <a:gd name="connsiteX12" fmla="*/ 571059 w 3731285"/>
                <a:gd name="connsiteY12" fmla="*/ 751089 h 3572933"/>
                <a:gd name="connsiteX13" fmla="*/ 663176 w 3731285"/>
                <a:gd name="connsiteY13" fmla="*/ 963083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13496 w 3731285"/>
                <a:gd name="connsiteY11" fmla="*/ 548487 h 3572933"/>
                <a:gd name="connsiteX12" fmla="*/ 571059 w 3731285"/>
                <a:gd name="connsiteY12" fmla="*/ 7510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13496 w 3731285"/>
                <a:gd name="connsiteY11" fmla="*/ 548487 h 3572933"/>
                <a:gd name="connsiteX12" fmla="*/ 551257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13496 w 3731285"/>
                <a:gd name="connsiteY11" fmla="*/ 548487 h 3572933"/>
                <a:gd name="connsiteX12" fmla="*/ 551257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13496 w 3731285"/>
                <a:gd name="connsiteY11" fmla="*/ 573240 h 3572933"/>
                <a:gd name="connsiteX12" fmla="*/ 551257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13496 w 3731285"/>
                <a:gd name="connsiteY11" fmla="*/ 573240 h 3572933"/>
                <a:gd name="connsiteX12" fmla="*/ 551257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79503 w 3731285"/>
                <a:gd name="connsiteY11" fmla="*/ 593042 h 3572933"/>
                <a:gd name="connsiteX12" fmla="*/ 551257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176748 w 3731285"/>
                <a:gd name="connsiteY6" fmla="*/ 985416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79503 w 3731285"/>
                <a:gd name="connsiteY11" fmla="*/ 593042 h 3572933"/>
                <a:gd name="connsiteX12" fmla="*/ 597463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6818 w 3731285"/>
                <a:gd name="connsiteY0" fmla="*/ 3572933 h 3572933"/>
                <a:gd name="connsiteX1" fmla="*/ 973268 w 3731285"/>
                <a:gd name="connsiteY1" fmla="*/ 3136900 h 3572933"/>
                <a:gd name="connsiteX2" fmla="*/ 827218 w 3731285"/>
                <a:gd name="connsiteY2" fmla="*/ 2717800 h 3572933"/>
                <a:gd name="connsiteX3" fmla="*/ 466326 w 3731285"/>
                <a:gd name="connsiteY3" fmla="*/ 2232025 h 3572933"/>
                <a:gd name="connsiteX4" fmla="*/ 354143 w 3731285"/>
                <a:gd name="connsiteY4" fmla="*/ 1606550 h 3572933"/>
                <a:gd name="connsiteX5" fmla="*/ 314371 w 3731285"/>
                <a:gd name="connsiteY5" fmla="*/ 1205943 h 3572933"/>
                <a:gd name="connsiteX6" fmla="*/ 249357 w 3731285"/>
                <a:gd name="connsiteY6" fmla="*/ 1005219 h 3572933"/>
                <a:gd name="connsiteX7" fmla="*/ 125734 w 3731285"/>
                <a:gd name="connsiteY7" fmla="*/ 848018 h 3572933"/>
                <a:gd name="connsiteX8" fmla="*/ 6 w 3731285"/>
                <a:gd name="connsiteY8" fmla="*/ 580867 h 3572933"/>
                <a:gd name="connsiteX9" fmla="*/ 121356 w 3731285"/>
                <a:gd name="connsiteY9" fmla="*/ 406329 h 3572933"/>
                <a:gd name="connsiteX10" fmla="*/ 301526 w 3731285"/>
                <a:gd name="connsiteY10" fmla="*/ 408734 h 3572933"/>
                <a:gd name="connsiteX11" fmla="*/ 479503 w 3731285"/>
                <a:gd name="connsiteY11" fmla="*/ 593042 h 3572933"/>
                <a:gd name="connsiteX12" fmla="*/ 597463 w 3731285"/>
                <a:gd name="connsiteY12" fmla="*/ 747789 h 3572933"/>
                <a:gd name="connsiteX13" fmla="*/ 646674 w 3731285"/>
                <a:gd name="connsiteY13" fmla="*/ 946581 h 3572933"/>
                <a:gd name="connsiteX14" fmla="*/ 784885 w 3731285"/>
                <a:gd name="connsiteY14" fmla="*/ 1083733 h 3572933"/>
                <a:gd name="connsiteX15" fmla="*/ 763718 w 3731285"/>
                <a:gd name="connsiteY15" fmla="*/ 914400 h 3572933"/>
                <a:gd name="connsiteX16" fmla="*/ 783826 w 3731285"/>
                <a:gd name="connsiteY16" fmla="*/ 832908 h 3572933"/>
                <a:gd name="connsiteX17" fmla="*/ 785944 w 3731285"/>
                <a:gd name="connsiteY17" fmla="*/ 607483 h 3572933"/>
                <a:gd name="connsiteX18" fmla="*/ 852619 w 3731285"/>
                <a:gd name="connsiteY18" fmla="*/ 642408 h 3572933"/>
                <a:gd name="connsiteX19" fmla="*/ 773244 w 3731285"/>
                <a:gd name="connsiteY19" fmla="*/ 470958 h 3572933"/>
                <a:gd name="connsiteX20" fmla="*/ 767951 w 3731285"/>
                <a:gd name="connsiteY20" fmla="*/ 0 h 3572933"/>
                <a:gd name="connsiteX21" fmla="*/ 1038885 w 3731285"/>
                <a:gd name="connsiteY21" fmla="*/ 67733 h 3572933"/>
                <a:gd name="connsiteX22" fmla="*/ 1115085 w 3731285"/>
                <a:gd name="connsiteY22" fmla="*/ 127000 h 3572933"/>
                <a:gd name="connsiteX23" fmla="*/ 1242085 w 3731285"/>
                <a:gd name="connsiteY23" fmla="*/ 313266 h 3572933"/>
                <a:gd name="connsiteX24" fmla="*/ 1453751 w 3731285"/>
                <a:gd name="connsiteY24" fmla="*/ 635000 h 3572933"/>
                <a:gd name="connsiteX25" fmla="*/ 1581810 w 3731285"/>
                <a:gd name="connsiteY25" fmla="*/ 778933 h 3572933"/>
                <a:gd name="connsiteX26" fmla="*/ 1750085 w 3731285"/>
                <a:gd name="connsiteY26" fmla="*/ 1346200 h 3572933"/>
                <a:gd name="connsiteX27" fmla="*/ 1970218 w 3731285"/>
                <a:gd name="connsiteY27" fmla="*/ 2175933 h 3572933"/>
                <a:gd name="connsiteX28" fmla="*/ 2293010 w 3731285"/>
                <a:gd name="connsiteY28" fmla="*/ 2603500 h 3572933"/>
                <a:gd name="connsiteX29" fmla="*/ 3731285 w 3731285"/>
                <a:gd name="connsiteY29" fmla="*/ 3572933 h 3572933"/>
                <a:gd name="connsiteX30" fmla="*/ 1436818 w 3731285"/>
                <a:gd name="connsiteY30" fmla="*/ 3572933 h 3572933"/>
                <a:gd name="connsiteX0" fmla="*/ 1437431 w 3731898"/>
                <a:gd name="connsiteY0" fmla="*/ 3572933 h 3572933"/>
                <a:gd name="connsiteX1" fmla="*/ 973881 w 3731898"/>
                <a:gd name="connsiteY1" fmla="*/ 3136900 h 3572933"/>
                <a:gd name="connsiteX2" fmla="*/ 827831 w 3731898"/>
                <a:gd name="connsiteY2" fmla="*/ 2717800 h 3572933"/>
                <a:gd name="connsiteX3" fmla="*/ 466939 w 3731898"/>
                <a:gd name="connsiteY3" fmla="*/ 2232025 h 3572933"/>
                <a:gd name="connsiteX4" fmla="*/ 354756 w 3731898"/>
                <a:gd name="connsiteY4" fmla="*/ 1606550 h 3572933"/>
                <a:gd name="connsiteX5" fmla="*/ 314984 w 3731898"/>
                <a:gd name="connsiteY5" fmla="*/ 1205943 h 3572933"/>
                <a:gd name="connsiteX6" fmla="*/ 249970 w 3731898"/>
                <a:gd name="connsiteY6" fmla="*/ 1005219 h 3572933"/>
                <a:gd name="connsiteX7" fmla="*/ 172553 w 3731898"/>
                <a:gd name="connsiteY7" fmla="*/ 801813 h 3572933"/>
                <a:gd name="connsiteX8" fmla="*/ 619 w 3731898"/>
                <a:gd name="connsiteY8" fmla="*/ 580867 h 3572933"/>
                <a:gd name="connsiteX9" fmla="*/ 121969 w 3731898"/>
                <a:gd name="connsiteY9" fmla="*/ 406329 h 3572933"/>
                <a:gd name="connsiteX10" fmla="*/ 302139 w 3731898"/>
                <a:gd name="connsiteY10" fmla="*/ 408734 h 3572933"/>
                <a:gd name="connsiteX11" fmla="*/ 480116 w 3731898"/>
                <a:gd name="connsiteY11" fmla="*/ 593042 h 3572933"/>
                <a:gd name="connsiteX12" fmla="*/ 598076 w 3731898"/>
                <a:gd name="connsiteY12" fmla="*/ 747789 h 3572933"/>
                <a:gd name="connsiteX13" fmla="*/ 647287 w 3731898"/>
                <a:gd name="connsiteY13" fmla="*/ 946581 h 3572933"/>
                <a:gd name="connsiteX14" fmla="*/ 785498 w 3731898"/>
                <a:gd name="connsiteY14" fmla="*/ 1083733 h 3572933"/>
                <a:gd name="connsiteX15" fmla="*/ 764331 w 3731898"/>
                <a:gd name="connsiteY15" fmla="*/ 914400 h 3572933"/>
                <a:gd name="connsiteX16" fmla="*/ 784439 w 3731898"/>
                <a:gd name="connsiteY16" fmla="*/ 832908 h 3572933"/>
                <a:gd name="connsiteX17" fmla="*/ 786557 w 3731898"/>
                <a:gd name="connsiteY17" fmla="*/ 607483 h 3572933"/>
                <a:gd name="connsiteX18" fmla="*/ 853232 w 3731898"/>
                <a:gd name="connsiteY18" fmla="*/ 642408 h 3572933"/>
                <a:gd name="connsiteX19" fmla="*/ 773857 w 3731898"/>
                <a:gd name="connsiteY19" fmla="*/ 470958 h 3572933"/>
                <a:gd name="connsiteX20" fmla="*/ 768564 w 3731898"/>
                <a:gd name="connsiteY20" fmla="*/ 0 h 3572933"/>
                <a:gd name="connsiteX21" fmla="*/ 1039498 w 3731898"/>
                <a:gd name="connsiteY21" fmla="*/ 67733 h 3572933"/>
                <a:gd name="connsiteX22" fmla="*/ 1115698 w 3731898"/>
                <a:gd name="connsiteY22" fmla="*/ 127000 h 3572933"/>
                <a:gd name="connsiteX23" fmla="*/ 1242698 w 3731898"/>
                <a:gd name="connsiteY23" fmla="*/ 313266 h 3572933"/>
                <a:gd name="connsiteX24" fmla="*/ 1454364 w 3731898"/>
                <a:gd name="connsiteY24" fmla="*/ 635000 h 3572933"/>
                <a:gd name="connsiteX25" fmla="*/ 1582423 w 3731898"/>
                <a:gd name="connsiteY25" fmla="*/ 778933 h 3572933"/>
                <a:gd name="connsiteX26" fmla="*/ 1750698 w 3731898"/>
                <a:gd name="connsiteY26" fmla="*/ 1346200 h 3572933"/>
                <a:gd name="connsiteX27" fmla="*/ 1970831 w 3731898"/>
                <a:gd name="connsiteY27" fmla="*/ 2175933 h 3572933"/>
                <a:gd name="connsiteX28" fmla="*/ 2293623 w 3731898"/>
                <a:gd name="connsiteY28" fmla="*/ 2603500 h 3572933"/>
                <a:gd name="connsiteX29" fmla="*/ 3731898 w 3731898"/>
                <a:gd name="connsiteY29" fmla="*/ 3572933 h 3572933"/>
                <a:gd name="connsiteX30" fmla="*/ 1437431 w 3731898"/>
                <a:gd name="connsiteY30" fmla="*/ 3572933 h 3572933"/>
                <a:gd name="connsiteX0" fmla="*/ 1348456 w 3642923"/>
                <a:gd name="connsiteY0" fmla="*/ 3572933 h 3572933"/>
                <a:gd name="connsiteX1" fmla="*/ 884906 w 3642923"/>
                <a:gd name="connsiteY1" fmla="*/ 3136900 h 3572933"/>
                <a:gd name="connsiteX2" fmla="*/ 738856 w 3642923"/>
                <a:gd name="connsiteY2" fmla="*/ 2717800 h 3572933"/>
                <a:gd name="connsiteX3" fmla="*/ 377964 w 3642923"/>
                <a:gd name="connsiteY3" fmla="*/ 2232025 h 3572933"/>
                <a:gd name="connsiteX4" fmla="*/ 265781 w 3642923"/>
                <a:gd name="connsiteY4" fmla="*/ 1606550 h 3572933"/>
                <a:gd name="connsiteX5" fmla="*/ 226009 w 3642923"/>
                <a:gd name="connsiteY5" fmla="*/ 1205943 h 3572933"/>
                <a:gd name="connsiteX6" fmla="*/ 160995 w 3642923"/>
                <a:gd name="connsiteY6" fmla="*/ 1005219 h 3572933"/>
                <a:gd name="connsiteX7" fmla="*/ 83578 w 3642923"/>
                <a:gd name="connsiteY7" fmla="*/ 801813 h 3572933"/>
                <a:gd name="connsiteX8" fmla="*/ 4055 w 3642923"/>
                <a:gd name="connsiteY8" fmla="*/ 580867 h 3572933"/>
                <a:gd name="connsiteX9" fmla="*/ 32994 w 3642923"/>
                <a:gd name="connsiteY9" fmla="*/ 406329 h 3572933"/>
                <a:gd name="connsiteX10" fmla="*/ 213164 w 3642923"/>
                <a:gd name="connsiteY10" fmla="*/ 408734 h 3572933"/>
                <a:gd name="connsiteX11" fmla="*/ 391141 w 3642923"/>
                <a:gd name="connsiteY11" fmla="*/ 593042 h 3572933"/>
                <a:gd name="connsiteX12" fmla="*/ 509101 w 3642923"/>
                <a:gd name="connsiteY12" fmla="*/ 747789 h 3572933"/>
                <a:gd name="connsiteX13" fmla="*/ 558312 w 3642923"/>
                <a:gd name="connsiteY13" fmla="*/ 946581 h 3572933"/>
                <a:gd name="connsiteX14" fmla="*/ 696523 w 3642923"/>
                <a:gd name="connsiteY14" fmla="*/ 1083733 h 3572933"/>
                <a:gd name="connsiteX15" fmla="*/ 675356 w 3642923"/>
                <a:gd name="connsiteY15" fmla="*/ 914400 h 3572933"/>
                <a:gd name="connsiteX16" fmla="*/ 695464 w 3642923"/>
                <a:gd name="connsiteY16" fmla="*/ 832908 h 3572933"/>
                <a:gd name="connsiteX17" fmla="*/ 697582 w 3642923"/>
                <a:gd name="connsiteY17" fmla="*/ 607483 h 3572933"/>
                <a:gd name="connsiteX18" fmla="*/ 764257 w 3642923"/>
                <a:gd name="connsiteY18" fmla="*/ 642408 h 3572933"/>
                <a:gd name="connsiteX19" fmla="*/ 684882 w 3642923"/>
                <a:gd name="connsiteY19" fmla="*/ 470958 h 3572933"/>
                <a:gd name="connsiteX20" fmla="*/ 679589 w 3642923"/>
                <a:gd name="connsiteY20" fmla="*/ 0 h 3572933"/>
                <a:gd name="connsiteX21" fmla="*/ 950523 w 3642923"/>
                <a:gd name="connsiteY21" fmla="*/ 67733 h 3572933"/>
                <a:gd name="connsiteX22" fmla="*/ 1026723 w 3642923"/>
                <a:gd name="connsiteY22" fmla="*/ 127000 h 3572933"/>
                <a:gd name="connsiteX23" fmla="*/ 1153723 w 3642923"/>
                <a:gd name="connsiteY23" fmla="*/ 313266 h 3572933"/>
                <a:gd name="connsiteX24" fmla="*/ 1365389 w 3642923"/>
                <a:gd name="connsiteY24" fmla="*/ 635000 h 3572933"/>
                <a:gd name="connsiteX25" fmla="*/ 1493448 w 3642923"/>
                <a:gd name="connsiteY25" fmla="*/ 778933 h 3572933"/>
                <a:gd name="connsiteX26" fmla="*/ 1661723 w 3642923"/>
                <a:gd name="connsiteY26" fmla="*/ 1346200 h 3572933"/>
                <a:gd name="connsiteX27" fmla="*/ 1881856 w 3642923"/>
                <a:gd name="connsiteY27" fmla="*/ 2175933 h 3572933"/>
                <a:gd name="connsiteX28" fmla="*/ 2204648 w 3642923"/>
                <a:gd name="connsiteY28" fmla="*/ 2603500 h 3572933"/>
                <a:gd name="connsiteX29" fmla="*/ 3642923 w 3642923"/>
                <a:gd name="connsiteY29" fmla="*/ 3572933 h 3572933"/>
                <a:gd name="connsiteX30" fmla="*/ 1348456 w 3642923"/>
                <a:gd name="connsiteY30" fmla="*/ 3572933 h 3572933"/>
                <a:gd name="connsiteX0" fmla="*/ 1350459 w 3644926"/>
                <a:gd name="connsiteY0" fmla="*/ 3572933 h 3572933"/>
                <a:gd name="connsiteX1" fmla="*/ 886909 w 3644926"/>
                <a:gd name="connsiteY1" fmla="*/ 3136900 h 3572933"/>
                <a:gd name="connsiteX2" fmla="*/ 740859 w 3644926"/>
                <a:gd name="connsiteY2" fmla="*/ 2717800 h 3572933"/>
                <a:gd name="connsiteX3" fmla="*/ 379967 w 3644926"/>
                <a:gd name="connsiteY3" fmla="*/ 2232025 h 3572933"/>
                <a:gd name="connsiteX4" fmla="*/ 267784 w 3644926"/>
                <a:gd name="connsiteY4" fmla="*/ 1606550 h 3572933"/>
                <a:gd name="connsiteX5" fmla="*/ 228012 w 3644926"/>
                <a:gd name="connsiteY5" fmla="*/ 1205943 h 3572933"/>
                <a:gd name="connsiteX6" fmla="*/ 162998 w 3644926"/>
                <a:gd name="connsiteY6" fmla="*/ 1005219 h 3572933"/>
                <a:gd name="connsiteX7" fmla="*/ 85581 w 3644926"/>
                <a:gd name="connsiteY7" fmla="*/ 801813 h 3572933"/>
                <a:gd name="connsiteX8" fmla="*/ 6058 w 3644926"/>
                <a:gd name="connsiteY8" fmla="*/ 580867 h 3572933"/>
                <a:gd name="connsiteX9" fmla="*/ 34997 w 3644926"/>
                <a:gd name="connsiteY9" fmla="*/ 406329 h 3572933"/>
                <a:gd name="connsiteX10" fmla="*/ 267973 w 3644926"/>
                <a:gd name="connsiteY10" fmla="*/ 415334 h 3572933"/>
                <a:gd name="connsiteX11" fmla="*/ 393144 w 3644926"/>
                <a:gd name="connsiteY11" fmla="*/ 593042 h 3572933"/>
                <a:gd name="connsiteX12" fmla="*/ 511104 w 3644926"/>
                <a:gd name="connsiteY12" fmla="*/ 747789 h 3572933"/>
                <a:gd name="connsiteX13" fmla="*/ 560315 w 3644926"/>
                <a:gd name="connsiteY13" fmla="*/ 946581 h 3572933"/>
                <a:gd name="connsiteX14" fmla="*/ 698526 w 3644926"/>
                <a:gd name="connsiteY14" fmla="*/ 1083733 h 3572933"/>
                <a:gd name="connsiteX15" fmla="*/ 677359 w 3644926"/>
                <a:gd name="connsiteY15" fmla="*/ 914400 h 3572933"/>
                <a:gd name="connsiteX16" fmla="*/ 697467 w 3644926"/>
                <a:gd name="connsiteY16" fmla="*/ 832908 h 3572933"/>
                <a:gd name="connsiteX17" fmla="*/ 699585 w 3644926"/>
                <a:gd name="connsiteY17" fmla="*/ 607483 h 3572933"/>
                <a:gd name="connsiteX18" fmla="*/ 766260 w 3644926"/>
                <a:gd name="connsiteY18" fmla="*/ 642408 h 3572933"/>
                <a:gd name="connsiteX19" fmla="*/ 686885 w 3644926"/>
                <a:gd name="connsiteY19" fmla="*/ 470958 h 3572933"/>
                <a:gd name="connsiteX20" fmla="*/ 681592 w 3644926"/>
                <a:gd name="connsiteY20" fmla="*/ 0 h 3572933"/>
                <a:gd name="connsiteX21" fmla="*/ 952526 w 3644926"/>
                <a:gd name="connsiteY21" fmla="*/ 67733 h 3572933"/>
                <a:gd name="connsiteX22" fmla="*/ 1028726 w 3644926"/>
                <a:gd name="connsiteY22" fmla="*/ 127000 h 3572933"/>
                <a:gd name="connsiteX23" fmla="*/ 1155726 w 3644926"/>
                <a:gd name="connsiteY23" fmla="*/ 313266 h 3572933"/>
                <a:gd name="connsiteX24" fmla="*/ 1367392 w 3644926"/>
                <a:gd name="connsiteY24" fmla="*/ 635000 h 3572933"/>
                <a:gd name="connsiteX25" fmla="*/ 1495451 w 3644926"/>
                <a:gd name="connsiteY25" fmla="*/ 778933 h 3572933"/>
                <a:gd name="connsiteX26" fmla="*/ 1663726 w 3644926"/>
                <a:gd name="connsiteY26" fmla="*/ 1346200 h 3572933"/>
                <a:gd name="connsiteX27" fmla="*/ 1883859 w 3644926"/>
                <a:gd name="connsiteY27" fmla="*/ 2175933 h 3572933"/>
                <a:gd name="connsiteX28" fmla="*/ 2206651 w 3644926"/>
                <a:gd name="connsiteY28" fmla="*/ 2603500 h 3572933"/>
                <a:gd name="connsiteX29" fmla="*/ 3644926 w 3644926"/>
                <a:gd name="connsiteY29" fmla="*/ 3572933 h 3572933"/>
                <a:gd name="connsiteX30" fmla="*/ 1350459 w 3644926"/>
                <a:gd name="connsiteY30" fmla="*/ 3572933 h 3572933"/>
                <a:gd name="connsiteX0" fmla="*/ 1344571 w 3639038"/>
                <a:gd name="connsiteY0" fmla="*/ 3572933 h 3572933"/>
                <a:gd name="connsiteX1" fmla="*/ 881021 w 3639038"/>
                <a:gd name="connsiteY1" fmla="*/ 3136900 h 3572933"/>
                <a:gd name="connsiteX2" fmla="*/ 734971 w 3639038"/>
                <a:gd name="connsiteY2" fmla="*/ 2717800 h 3572933"/>
                <a:gd name="connsiteX3" fmla="*/ 374079 w 3639038"/>
                <a:gd name="connsiteY3" fmla="*/ 2232025 h 3572933"/>
                <a:gd name="connsiteX4" fmla="*/ 261896 w 3639038"/>
                <a:gd name="connsiteY4" fmla="*/ 1606550 h 3572933"/>
                <a:gd name="connsiteX5" fmla="*/ 222124 w 3639038"/>
                <a:gd name="connsiteY5" fmla="*/ 1205943 h 3572933"/>
                <a:gd name="connsiteX6" fmla="*/ 157110 w 3639038"/>
                <a:gd name="connsiteY6" fmla="*/ 1005219 h 3572933"/>
                <a:gd name="connsiteX7" fmla="*/ 79693 w 3639038"/>
                <a:gd name="connsiteY7" fmla="*/ 801813 h 3572933"/>
                <a:gd name="connsiteX8" fmla="*/ 170 w 3639038"/>
                <a:gd name="connsiteY8" fmla="*/ 580867 h 3572933"/>
                <a:gd name="connsiteX9" fmla="*/ 101719 w 3639038"/>
                <a:gd name="connsiteY9" fmla="*/ 406329 h 3572933"/>
                <a:gd name="connsiteX10" fmla="*/ 262085 w 3639038"/>
                <a:gd name="connsiteY10" fmla="*/ 415334 h 3572933"/>
                <a:gd name="connsiteX11" fmla="*/ 387256 w 3639038"/>
                <a:gd name="connsiteY11" fmla="*/ 593042 h 3572933"/>
                <a:gd name="connsiteX12" fmla="*/ 505216 w 3639038"/>
                <a:gd name="connsiteY12" fmla="*/ 747789 h 3572933"/>
                <a:gd name="connsiteX13" fmla="*/ 554427 w 3639038"/>
                <a:gd name="connsiteY13" fmla="*/ 946581 h 3572933"/>
                <a:gd name="connsiteX14" fmla="*/ 692638 w 3639038"/>
                <a:gd name="connsiteY14" fmla="*/ 1083733 h 3572933"/>
                <a:gd name="connsiteX15" fmla="*/ 671471 w 3639038"/>
                <a:gd name="connsiteY15" fmla="*/ 914400 h 3572933"/>
                <a:gd name="connsiteX16" fmla="*/ 691579 w 3639038"/>
                <a:gd name="connsiteY16" fmla="*/ 832908 h 3572933"/>
                <a:gd name="connsiteX17" fmla="*/ 693697 w 3639038"/>
                <a:gd name="connsiteY17" fmla="*/ 607483 h 3572933"/>
                <a:gd name="connsiteX18" fmla="*/ 760372 w 3639038"/>
                <a:gd name="connsiteY18" fmla="*/ 642408 h 3572933"/>
                <a:gd name="connsiteX19" fmla="*/ 680997 w 3639038"/>
                <a:gd name="connsiteY19" fmla="*/ 470958 h 3572933"/>
                <a:gd name="connsiteX20" fmla="*/ 675704 w 3639038"/>
                <a:gd name="connsiteY20" fmla="*/ 0 h 3572933"/>
                <a:gd name="connsiteX21" fmla="*/ 946638 w 3639038"/>
                <a:gd name="connsiteY21" fmla="*/ 67733 h 3572933"/>
                <a:gd name="connsiteX22" fmla="*/ 1022838 w 3639038"/>
                <a:gd name="connsiteY22" fmla="*/ 127000 h 3572933"/>
                <a:gd name="connsiteX23" fmla="*/ 1149838 w 3639038"/>
                <a:gd name="connsiteY23" fmla="*/ 313266 h 3572933"/>
                <a:gd name="connsiteX24" fmla="*/ 1361504 w 3639038"/>
                <a:gd name="connsiteY24" fmla="*/ 635000 h 3572933"/>
                <a:gd name="connsiteX25" fmla="*/ 1489563 w 3639038"/>
                <a:gd name="connsiteY25" fmla="*/ 778933 h 3572933"/>
                <a:gd name="connsiteX26" fmla="*/ 1657838 w 3639038"/>
                <a:gd name="connsiteY26" fmla="*/ 1346200 h 3572933"/>
                <a:gd name="connsiteX27" fmla="*/ 1877971 w 3639038"/>
                <a:gd name="connsiteY27" fmla="*/ 2175933 h 3572933"/>
                <a:gd name="connsiteX28" fmla="*/ 2200763 w 3639038"/>
                <a:gd name="connsiteY28" fmla="*/ 2603500 h 3572933"/>
                <a:gd name="connsiteX29" fmla="*/ 3639038 w 3639038"/>
                <a:gd name="connsiteY29" fmla="*/ 3572933 h 3572933"/>
                <a:gd name="connsiteX30" fmla="*/ 1344571 w 3639038"/>
                <a:gd name="connsiteY30" fmla="*/ 3572933 h 3572933"/>
                <a:gd name="connsiteX0" fmla="*/ 1344571 w 3639038"/>
                <a:gd name="connsiteY0" fmla="*/ 3572933 h 3572933"/>
                <a:gd name="connsiteX1" fmla="*/ 881021 w 3639038"/>
                <a:gd name="connsiteY1" fmla="*/ 3136900 h 3572933"/>
                <a:gd name="connsiteX2" fmla="*/ 734971 w 3639038"/>
                <a:gd name="connsiteY2" fmla="*/ 2717800 h 3572933"/>
                <a:gd name="connsiteX3" fmla="*/ 374079 w 3639038"/>
                <a:gd name="connsiteY3" fmla="*/ 2232025 h 3572933"/>
                <a:gd name="connsiteX4" fmla="*/ 261896 w 3639038"/>
                <a:gd name="connsiteY4" fmla="*/ 1606550 h 3572933"/>
                <a:gd name="connsiteX5" fmla="*/ 222124 w 3639038"/>
                <a:gd name="connsiteY5" fmla="*/ 1205943 h 3572933"/>
                <a:gd name="connsiteX6" fmla="*/ 157110 w 3639038"/>
                <a:gd name="connsiteY6" fmla="*/ 1005219 h 3572933"/>
                <a:gd name="connsiteX7" fmla="*/ 79693 w 3639038"/>
                <a:gd name="connsiteY7" fmla="*/ 801813 h 3572933"/>
                <a:gd name="connsiteX8" fmla="*/ 170 w 3639038"/>
                <a:gd name="connsiteY8" fmla="*/ 580867 h 3572933"/>
                <a:gd name="connsiteX9" fmla="*/ 101719 w 3639038"/>
                <a:gd name="connsiteY9" fmla="*/ 406329 h 3572933"/>
                <a:gd name="connsiteX10" fmla="*/ 308290 w 3639038"/>
                <a:gd name="connsiteY10" fmla="*/ 415334 h 3572933"/>
                <a:gd name="connsiteX11" fmla="*/ 387256 w 3639038"/>
                <a:gd name="connsiteY11" fmla="*/ 593042 h 3572933"/>
                <a:gd name="connsiteX12" fmla="*/ 505216 w 3639038"/>
                <a:gd name="connsiteY12" fmla="*/ 747789 h 3572933"/>
                <a:gd name="connsiteX13" fmla="*/ 554427 w 3639038"/>
                <a:gd name="connsiteY13" fmla="*/ 946581 h 3572933"/>
                <a:gd name="connsiteX14" fmla="*/ 692638 w 3639038"/>
                <a:gd name="connsiteY14" fmla="*/ 1083733 h 3572933"/>
                <a:gd name="connsiteX15" fmla="*/ 671471 w 3639038"/>
                <a:gd name="connsiteY15" fmla="*/ 914400 h 3572933"/>
                <a:gd name="connsiteX16" fmla="*/ 691579 w 3639038"/>
                <a:gd name="connsiteY16" fmla="*/ 832908 h 3572933"/>
                <a:gd name="connsiteX17" fmla="*/ 693697 w 3639038"/>
                <a:gd name="connsiteY17" fmla="*/ 607483 h 3572933"/>
                <a:gd name="connsiteX18" fmla="*/ 760372 w 3639038"/>
                <a:gd name="connsiteY18" fmla="*/ 642408 h 3572933"/>
                <a:gd name="connsiteX19" fmla="*/ 680997 w 3639038"/>
                <a:gd name="connsiteY19" fmla="*/ 470958 h 3572933"/>
                <a:gd name="connsiteX20" fmla="*/ 675704 w 3639038"/>
                <a:gd name="connsiteY20" fmla="*/ 0 h 3572933"/>
                <a:gd name="connsiteX21" fmla="*/ 946638 w 3639038"/>
                <a:gd name="connsiteY21" fmla="*/ 67733 h 3572933"/>
                <a:gd name="connsiteX22" fmla="*/ 1022838 w 3639038"/>
                <a:gd name="connsiteY22" fmla="*/ 127000 h 3572933"/>
                <a:gd name="connsiteX23" fmla="*/ 1149838 w 3639038"/>
                <a:gd name="connsiteY23" fmla="*/ 313266 h 3572933"/>
                <a:gd name="connsiteX24" fmla="*/ 1361504 w 3639038"/>
                <a:gd name="connsiteY24" fmla="*/ 635000 h 3572933"/>
                <a:gd name="connsiteX25" fmla="*/ 1489563 w 3639038"/>
                <a:gd name="connsiteY25" fmla="*/ 778933 h 3572933"/>
                <a:gd name="connsiteX26" fmla="*/ 1657838 w 3639038"/>
                <a:gd name="connsiteY26" fmla="*/ 1346200 h 3572933"/>
                <a:gd name="connsiteX27" fmla="*/ 1877971 w 3639038"/>
                <a:gd name="connsiteY27" fmla="*/ 2175933 h 3572933"/>
                <a:gd name="connsiteX28" fmla="*/ 2200763 w 3639038"/>
                <a:gd name="connsiteY28" fmla="*/ 2603500 h 3572933"/>
                <a:gd name="connsiteX29" fmla="*/ 3639038 w 3639038"/>
                <a:gd name="connsiteY29" fmla="*/ 3572933 h 3572933"/>
                <a:gd name="connsiteX30" fmla="*/ 1344571 w 3639038"/>
                <a:gd name="connsiteY30" fmla="*/ 3572933 h 3572933"/>
                <a:gd name="connsiteX0" fmla="*/ 1345956 w 3640423"/>
                <a:gd name="connsiteY0" fmla="*/ 3572933 h 3572933"/>
                <a:gd name="connsiteX1" fmla="*/ 882406 w 3640423"/>
                <a:gd name="connsiteY1" fmla="*/ 3136900 h 3572933"/>
                <a:gd name="connsiteX2" fmla="*/ 736356 w 3640423"/>
                <a:gd name="connsiteY2" fmla="*/ 2717800 h 3572933"/>
                <a:gd name="connsiteX3" fmla="*/ 375464 w 3640423"/>
                <a:gd name="connsiteY3" fmla="*/ 2232025 h 3572933"/>
                <a:gd name="connsiteX4" fmla="*/ 263281 w 3640423"/>
                <a:gd name="connsiteY4" fmla="*/ 1606550 h 3572933"/>
                <a:gd name="connsiteX5" fmla="*/ 223509 w 3640423"/>
                <a:gd name="connsiteY5" fmla="*/ 1205943 h 3572933"/>
                <a:gd name="connsiteX6" fmla="*/ 158495 w 3640423"/>
                <a:gd name="connsiteY6" fmla="*/ 1005219 h 3572933"/>
                <a:gd name="connsiteX7" fmla="*/ 81078 w 3640423"/>
                <a:gd name="connsiteY7" fmla="*/ 801813 h 3572933"/>
                <a:gd name="connsiteX8" fmla="*/ 1555 w 3640423"/>
                <a:gd name="connsiteY8" fmla="*/ 580867 h 3572933"/>
                <a:gd name="connsiteX9" fmla="*/ 155911 w 3640423"/>
                <a:gd name="connsiteY9" fmla="*/ 393127 h 3572933"/>
                <a:gd name="connsiteX10" fmla="*/ 309675 w 3640423"/>
                <a:gd name="connsiteY10" fmla="*/ 415334 h 3572933"/>
                <a:gd name="connsiteX11" fmla="*/ 388641 w 3640423"/>
                <a:gd name="connsiteY11" fmla="*/ 593042 h 3572933"/>
                <a:gd name="connsiteX12" fmla="*/ 506601 w 3640423"/>
                <a:gd name="connsiteY12" fmla="*/ 747789 h 3572933"/>
                <a:gd name="connsiteX13" fmla="*/ 555812 w 3640423"/>
                <a:gd name="connsiteY13" fmla="*/ 946581 h 3572933"/>
                <a:gd name="connsiteX14" fmla="*/ 694023 w 3640423"/>
                <a:gd name="connsiteY14" fmla="*/ 1083733 h 3572933"/>
                <a:gd name="connsiteX15" fmla="*/ 672856 w 3640423"/>
                <a:gd name="connsiteY15" fmla="*/ 914400 h 3572933"/>
                <a:gd name="connsiteX16" fmla="*/ 692964 w 3640423"/>
                <a:gd name="connsiteY16" fmla="*/ 832908 h 3572933"/>
                <a:gd name="connsiteX17" fmla="*/ 695082 w 3640423"/>
                <a:gd name="connsiteY17" fmla="*/ 607483 h 3572933"/>
                <a:gd name="connsiteX18" fmla="*/ 761757 w 3640423"/>
                <a:gd name="connsiteY18" fmla="*/ 642408 h 3572933"/>
                <a:gd name="connsiteX19" fmla="*/ 682382 w 3640423"/>
                <a:gd name="connsiteY19" fmla="*/ 470958 h 3572933"/>
                <a:gd name="connsiteX20" fmla="*/ 677089 w 3640423"/>
                <a:gd name="connsiteY20" fmla="*/ 0 h 3572933"/>
                <a:gd name="connsiteX21" fmla="*/ 948023 w 3640423"/>
                <a:gd name="connsiteY21" fmla="*/ 67733 h 3572933"/>
                <a:gd name="connsiteX22" fmla="*/ 1024223 w 3640423"/>
                <a:gd name="connsiteY22" fmla="*/ 127000 h 3572933"/>
                <a:gd name="connsiteX23" fmla="*/ 1151223 w 3640423"/>
                <a:gd name="connsiteY23" fmla="*/ 313266 h 3572933"/>
                <a:gd name="connsiteX24" fmla="*/ 1362889 w 3640423"/>
                <a:gd name="connsiteY24" fmla="*/ 635000 h 3572933"/>
                <a:gd name="connsiteX25" fmla="*/ 1490948 w 3640423"/>
                <a:gd name="connsiteY25" fmla="*/ 778933 h 3572933"/>
                <a:gd name="connsiteX26" fmla="*/ 1659223 w 3640423"/>
                <a:gd name="connsiteY26" fmla="*/ 1346200 h 3572933"/>
                <a:gd name="connsiteX27" fmla="*/ 1879356 w 3640423"/>
                <a:gd name="connsiteY27" fmla="*/ 2175933 h 3572933"/>
                <a:gd name="connsiteX28" fmla="*/ 2202148 w 3640423"/>
                <a:gd name="connsiteY28" fmla="*/ 2603500 h 3572933"/>
                <a:gd name="connsiteX29" fmla="*/ 3640423 w 3640423"/>
                <a:gd name="connsiteY29" fmla="*/ 3572933 h 3572933"/>
                <a:gd name="connsiteX30" fmla="*/ 1345956 w 3640423"/>
                <a:gd name="connsiteY30" fmla="*/ 3572933 h 3572933"/>
                <a:gd name="connsiteX0" fmla="*/ 1295274 w 3589741"/>
                <a:gd name="connsiteY0" fmla="*/ 3572933 h 3572933"/>
                <a:gd name="connsiteX1" fmla="*/ 831724 w 3589741"/>
                <a:gd name="connsiteY1" fmla="*/ 3136900 h 3572933"/>
                <a:gd name="connsiteX2" fmla="*/ 685674 w 3589741"/>
                <a:gd name="connsiteY2" fmla="*/ 2717800 h 3572933"/>
                <a:gd name="connsiteX3" fmla="*/ 324782 w 3589741"/>
                <a:gd name="connsiteY3" fmla="*/ 2232025 h 3572933"/>
                <a:gd name="connsiteX4" fmla="*/ 212599 w 3589741"/>
                <a:gd name="connsiteY4" fmla="*/ 1606550 h 3572933"/>
                <a:gd name="connsiteX5" fmla="*/ 172827 w 3589741"/>
                <a:gd name="connsiteY5" fmla="*/ 1205943 h 3572933"/>
                <a:gd name="connsiteX6" fmla="*/ 107813 w 3589741"/>
                <a:gd name="connsiteY6" fmla="*/ 1005219 h 3572933"/>
                <a:gd name="connsiteX7" fmla="*/ 30396 w 3589741"/>
                <a:gd name="connsiteY7" fmla="*/ 801813 h 3572933"/>
                <a:gd name="connsiteX8" fmla="*/ 3680 w 3589741"/>
                <a:gd name="connsiteY8" fmla="*/ 547863 h 3572933"/>
                <a:gd name="connsiteX9" fmla="*/ 105229 w 3589741"/>
                <a:gd name="connsiteY9" fmla="*/ 393127 h 3572933"/>
                <a:gd name="connsiteX10" fmla="*/ 258993 w 3589741"/>
                <a:gd name="connsiteY10" fmla="*/ 415334 h 3572933"/>
                <a:gd name="connsiteX11" fmla="*/ 337959 w 3589741"/>
                <a:gd name="connsiteY11" fmla="*/ 593042 h 3572933"/>
                <a:gd name="connsiteX12" fmla="*/ 455919 w 3589741"/>
                <a:gd name="connsiteY12" fmla="*/ 747789 h 3572933"/>
                <a:gd name="connsiteX13" fmla="*/ 505130 w 3589741"/>
                <a:gd name="connsiteY13" fmla="*/ 946581 h 3572933"/>
                <a:gd name="connsiteX14" fmla="*/ 643341 w 3589741"/>
                <a:gd name="connsiteY14" fmla="*/ 1083733 h 3572933"/>
                <a:gd name="connsiteX15" fmla="*/ 622174 w 3589741"/>
                <a:gd name="connsiteY15" fmla="*/ 914400 h 3572933"/>
                <a:gd name="connsiteX16" fmla="*/ 642282 w 3589741"/>
                <a:gd name="connsiteY16" fmla="*/ 832908 h 3572933"/>
                <a:gd name="connsiteX17" fmla="*/ 644400 w 3589741"/>
                <a:gd name="connsiteY17" fmla="*/ 607483 h 3572933"/>
                <a:gd name="connsiteX18" fmla="*/ 711075 w 3589741"/>
                <a:gd name="connsiteY18" fmla="*/ 642408 h 3572933"/>
                <a:gd name="connsiteX19" fmla="*/ 631700 w 3589741"/>
                <a:gd name="connsiteY19" fmla="*/ 470958 h 3572933"/>
                <a:gd name="connsiteX20" fmla="*/ 626407 w 3589741"/>
                <a:gd name="connsiteY20" fmla="*/ 0 h 3572933"/>
                <a:gd name="connsiteX21" fmla="*/ 897341 w 3589741"/>
                <a:gd name="connsiteY21" fmla="*/ 67733 h 3572933"/>
                <a:gd name="connsiteX22" fmla="*/ 973541 w 3589741"/>
                <a:gd name="connsiteY22" fmla="*/ 127000 h 3572933"/>
                <a:gd name="connsiteX23" fmla="*/ 1100541 w 3589741"/>
                <a:gd name="connsiteY23" fmla="*/ 313266 h 3572933"/>
                <a:gd name="connsiteX24" fmla="*/ 1312207 w 3589741"/>
                <a:gd name="connsiteY24" fmla="*/ 635000 h 3572933"/>
                <a:gd name="connsiteX25" fmla="*/ 1440266 w 3589741"/>
                <a:gd name="connsiteY25" fmla="*/ 778933 h 3572933"/>
                <a:gd name="connsiteX26" fmla="*/ 1608541 w 3589741"/>
                <a:gd name="connsiteY26" fmla="*/ 1346200 h 3572933"/>
                <a:gd name="connsiteX27" fmla="*/ 1828674 w 3589741"/>
                <a:gd name="connsiteY27" fmla="*/ 2175933 h 3572933"/>
                <a:gd name="connsiteX28" fmla="*/ 2151466 w 3589741"/>
                <a:gd name="connsiteY28" fmla="*/ 2603500 h 3572933"/>
                <a:gd name="connsiteX29" fmla="*/ 3589741 w 3589741"/>
                <a:gd name="connsiteY29" fmla="*/ 3572933 h 3572933"/>
                <a:gd name="connsiteX30" fmla="*/ 1295274 w 358974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259623 w 3590371"/>
                <a:gd name="connsiteY10" fmla="*/ 415334 h 3572933"/>
                <a:gd name="connsiteX11" fmla="*/ 338589 w 3590371"/>
                <a:gd name="connsiteY11" fmla="*/ 593042 h 3572933"/>
                <a:gd name="connsiteX12" fmla="*/ 456549 w 3590371"/>
                <a:gd name="connsiteY12" fmla="*/ 747789 h 3572933"/>
                <a:gd name="connsiteX13" fmla="*/ 505760 w 3590371"/>
                <a:gd name="connsiteY13" fmla="*/ 946581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259623 w 3590371"/>
                <a:gd name="connsiteY10" fmla="*/ 415334 h 3572933"/>
                <a:gd name="connsiteX11" fmla="*/ 364992 w 3590371"/>
                <a:gd name="connsiteY11" fmla="*/ 579841 h 3572933"/>
                <a:gd name="connsiteX12" fmla="*/ 456549 w 3590371"/>
                <a:gd name="connsiteY12" fmla="*/ 747789 h 3572933"/>
                <a:gd name="connsiteX13" fmla="*/ 505760 w 3590371"/>
                <a:gd name="connsiteY13" fmla="*/ 946581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299228 w 3590371"/>
                <a:gd name="connsiteY10" fmla="*/ 415334 h 3572933"/>
                <a:gd name="connsiteX11" fmla="*/ 364992 w 3590371"/>
                <a:gd name="connsiteY11" fmla="*/ 579841 h 3572933"/>
                <a:gd name="connsiteX12" fmla="*/ 456549 w 3590371"/>
                <a:gd name="connsiteY12" fmla="*/ 747789 h 3572933"/>
                <a:gd name="connsiteX13" fmla="*/ 505760 w 3590371"/>
                <a:gd name="connsiteY13" fmla="*/ 946581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319030 w 3590371"/>
                <a:gd name="connsiteY10" fmla="*/ 421935 h 3572933"/>
                <a:gd name="connsiteX11" fmla="*/ 364992 w 3590371"/>
                <a:gd name="connsiteY11" fmla="*/ 579841 h 3572933"/>
                <a:gd name="connsiteX12" fmla="*/ 456549 w 3590371"/>
                <a:gd name="connsiteY12" fmla="*/ 747789 h 3572933"/>
                <a:gd name="connsiteX13" fmla="*/ 505760 w 3590371"/>
                <a:gd name="connsiteY13" fmla="*/ 946581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319030 w 3590371"/>
                <a:gd name="connsiteY10" fmla="*/ 421935 h 3572933"/>
                <a:gd name="connsiteX11" fmla="*/ 404597 w 3590371"/>
                <a:gd name="connsiteY11" fmla="*/ 573240 h 3572933"/>
                <a:gd name="connsiteX12" fmla="*/ 456549 w 3590371"/>
                <a:gd name="connsiteY12" fmla="*/ 747789 h 3572933"/>
                <a:gd name="connsiteX13" fmla="*/ 505760 w 3590371"/>
                <a:gd name="connsiteY13" fmla="*/ 946581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319030 w 3590371"/>
                <a:gd name="connsiteY10" fmla="*/ 421935 h 3572933"/>
                <a:gd name="connsiteX11" fmla="*/ 404597 w 3590371"/>
                <a:gd name="connsiteY11" fmla="*/ 573240 h 3572933"/>
                <a:gd name="connsiteX12" fmla="*/ 502755 w 3590371"/>
                <a:gd name="connsiteY12" fmla="*/ 747789 h 3572933"/>
                <a:gd name="connsiteX13" fmla="*/ 505760 w 3590371"/>
                <a:gd name="connsiteY13" fmla="*/ 946581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  <a:gd name="connsiteX0" fmla="*/ 1295904 w 3590371"/>
                <a:gd name="connsiteY0" fmla="*/ 3572933 h 3572933"/>
                <a:gd name="connsiteX1" fmla="*/ 832354 w 3590371"/>
                <a:gd name="connsiteY1" fmla="*/ 3136900 h 3572933"/>
                <a:gd name="connsiteX2" fmla="*/ 686304 w 3590371"/>
                <a:gd name="connsiteY2" fmla="*/ 2717800 h 3572933"/>
                <a:gd name="connsiteX3" fmla="*/ 325412 w 3590371"/>
                <a:gd name="connsiteY3" fmla="*/ 2232025 h 3572933"/>
                <a:gd name="connsiteX4" fmla="*/ 213229 w 3590371"/>
                <a:gd name="connsiteY4" fmla="*/ 1606550 h 3572933"/>
                <a:gd name="connsiteX5" fmla="*/ 173457 w 3590371"/>
                <a:gd name="connsiteY5" fmla="*/ 1205943 h 3572933"/>
                <a:gd name="connsiteX6" fmla="*/ 141448 w 3590371"/>
                <a:gd name="connsiteY6" fmla="*/ 1011820 h 3572933"/>
                <a:gd name="connsiteX7" fmla="*/ 31026 w 3590371"/>
                <a:gd name="connsiteY7" fmla="*/ 801813 h 3572933"/>
                <a:gd name="connsiteX8" fmla="*/ 4310 w 3590371"/>
                <a:gd name="connsiteY8" fmla="*/ 547863 h 3572933"/>
                <a:gd name="connsiteX9" fmla="*/ 105859 w 3590371"/>
                <a:gd name="connsiteY9" fmla="*/ 393127 h 3572933"/>
                <a:gd name="connsiteX10" fmla="*/ 319030 w 3590371"/>
                <a:gd name="connsiteY10" fmla="*/ 421935 h 3572933"/>
                <a:gd name="connsiteX11" fmla="*/ 404597 w 3590371"/>
                <a:gd name="connsiteY11" fmla="*/ 573240 h 3572933"/>
                <a:gd name="connsiteX12" fmla="*/ 502755 w 3590371"/>
                <a:gd name="connsiteY12" fmla="*/ 747789 h 3572933"/>
                <a:gd name="connsiteX13" fmla="*/ 545365 w 3590371"/>
                <a:gd name="connsiteY13" fmla="*/ 933380 h 3572933"/>
                <a:gd name="connsiteX14" fmla="*/ 643971 w 3590371"/>
                <a:gd name="connsiteY14" fmla="*/ 1083733 h 3572933"/>
                <a:gd name="connsiteX15" fmla="*/ 622804 w 3590371"/>
                <a:gd name="connsiteY15" fmla="*/ 914400 h 3572933"/>
                <a:gd name="connsiteX16" fmla="*/ 642912 w 3590371"/>
                <a:gd name="connsiteY16" fmla="*/ 832908 h 3572933"/>
                <a:gd name="connsiteX17" fmla="*/ 645030 w 3590371"/>
                <a:gd name="connsiteY17" fmla="*/ 607483 h 3572933"/>
                <a:gd name="connsiteX18" fmla="*/ 711705 w 3590371"/>
                <a:gd name="connsiteY18" fmla="*/ 642408 h 3572933"/>
                <a:gd name="connsiteX19" fmla="*/ 632330 w 3590371"/>
                <a:gd name="connsiteY19" fmla="*/ 470958 h 3572933"/>
                <a:gd name="connsiteX20" fmla="*/ 627037 w 3590371"/>
                <a:gd name="connsiteY20" fmla="*/ 0 h 3572933"/>
                <a:gd name="connsiteX21" fmla="*/ 897971 w 3590371"/>
                <a:gd name="connsiteY21" fmla="*/ 67733 h 3572933"/>
                <a:gd name="connsiteX22" fmla="*/ 974171 w 3590371"/>
                <a:gd name="connsiteY22" fmla="*/ 127000 h 3572933"/>
                <a:gd name="connsiteX23" fmla="*/ 1101171 w 3590371"/>
                <a:gd name="connsiteY23" fmla="*/ 313266 h 3572933"/>
                <a:gd name="connsiteX24" fmla="*/ 1312837 w 3590371"/>
                <a:gd name="connsiteY24" fmla="*/ 635000 h 3572933"/>
                <a:gd name="connsiteX25" fmla="*/ 1440896 w 3590371"/>
                <a:gd name="connsiteY25" fmla="*/ 778933 h 3572933"/>
                <a:gd name="connsiteX26" fmla="*/ 1609171 w 3590371"/>
                <a:gd name="connsiteY26" fmla="*/ 1346200 h 3572933"/>
                <a:gd name="connsiteX27" fmla="*/ 1829304 w 3590371"/>
                <a:gd name="connsiteY27" fmla="*/ 2175933 h 3572933"/>
                <a:gd name="connsiteX28" fmla="*/ 2152096 w 3590371"/>
                <a:gd name="connsiteY28" fmla="*/ 2603500 h 3572933"/>
                <a:gd name="connsiteX29" fmla="*/ 3590371 w 3590371"/>
                <a:gd name="connsiteY29" fmla="*/ 3572933 h 3572933"/>
                <a:gd name="connsiteX30" fmla="*/ 1295904 w 3590371"/>
                <a:gd name="connsiteY30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590371" h="3572933">
                  <a:moveTo>
                    <a:pt x="1295904" y="3572933"/>
                  </a:moveTo>
                  <a:cubicBezTo>
                    <a:pt x="1097643" y="3409244"/>
                    <a:pt x="933954" y="3279422"/>
                    <a:pt x="832354" y="3136900"/>
                  </a:cubicBezTo>
                  <a:cubicBezTo>
                    <a:pt x="730754" y="2994378"/>
                    <a:pt x="684540" y="2872316"/>
                    <a:pt x="686304" y="2717800"/>
                  </a:cubicBezTo>
                  <a:cubicBezTo>
                    <a:pt x="540607" y="2565400"/>
                    <a:pt x="404258" y="2417233"/>
                    <a:pt x="325412" y="2232025"/>
                  </a:cubicBezTo>
                  <a:cubicBezTo>
                    <a:pt x="246566" y="2046817"/>
                    <a:pt x="211994" y="1790876"/>
                    <a:pt x="213229" y="1606550"/>
                  </a:cubicBezTo>
                  <a:cubicBezTo>
                    <a:pt x="170543" y="1468614"/>
                    <a:pt x="209793" y="1347054"/>
                    <a:pt x="173457" y="1205943"/>
                  </a:cubicBezTo>
                  <a:cubicBezTo>
                    <a:pt x="147742" y="1102421"/>
                    <a:pt x="165186" y="1079175"/>
                    <a:pt x="141448" y="1011820"/>
                  </a:cubicBezTo>
                  <a:cubicBezTo>
                    <a:pt x="117710" y="944465"/>
                    <a:pt x="53882" y="879139"/>
                    <a:pt x="31026" y="801813"/>
                  </a:cubicBezTo>
                  <a:cubicBezTo>
                    <a:pt x="8170" y="724487"/>
                    <a:pt x="-8162" y="615977"/>
                    <a:pt x="4310" y="547863"/>
                  </a:cubicBezTo>
                  <a:cubicBezTo>
                    <a:pt x="16782" y="479749"/>
                    <a:pt x="53406" y="414115"/>
                    <a:pt x="105859" y="393127"/>
                  </a:cubicBezTo>
                  <a:cubicBezTo>
                    <a:pt x="158312" y="372139"/>
                    <a:pt x="269240" y="391916"/>
                    <a:pt x="319030" y="421935"/>
                  </a:cubicBezTo>
                  <a:cubicBezTo>
                    <a:pt x="368820" y="451954"/>
                    <a:pt x="373976" y="518931"/>
                    <a:pt x="404597" y="573240"/>
                  </a:cubicBezTo>
                  <a:cubicBezTo>
                    <a:pt x="435218" y="627549"/>
                    <a:pt x="479294" y="687766"/>
                    <a:pt x="502755" y="747789"/>
                  </a:cubicBezTo>
                  <a:cubicBezTo>
                    <a:pt x="526216" y="807812"/>
                    <a:pt x="521829" y="877389"/>
                    <a:pt x="545365" y="933380"/>
                  </a:cubicBezTo>
                  <a:cubicBezTo>
                    <a:pt x="568901" y="989371"/>
                    <a:pt x="604460" y="1049866"/>
                    <a:pt x="643971" y="1083733"/>
                  </a:cubicBezTo>
                  <a:cubicBezTo>
                    <a:pt x="635857" y="1020939"/>
                    <a:pt x="622980" y="956204"/>
                    <a:pt x="622804" y="914400"/>
                  </a:cubicBezTo>
                  <a:cubicBezTo>
                    <a:pt x="622628" y="872596"/>
                    <a:pt x="632858" y="859190"/>
                    <a:pt x="642912" y="832908"/>
                  </a:cubicBezTo>
                  <a:cubicBezTo>
                    <a:pt x="652966" y="806626"/>
                    <a:pt x="638327" y="663575"/>
                    <a:pt x="645030" y="607483"/>
                  </a:cubicBezTo>
                  <a:cubicBezTo>
                    <a:pt x="664433" y="618066"/>
                    <a:pt x="688422" y="620183"/>
                    <a:pt x="711705" y="642408"/>
                  </a:cubicBezTo>
                  <a:cubicBezTo>
                    <a:pt x="684188" y="578908"/>
                    <a:pt x="655966" y="563209"/>
                    <a:pt x="632330" y="470958"/>
                  </a:cubicBezTo>
                  <a:cubicBezTo>
                    <a:pt x="630566" y="313972"/>
                    <a:pt x="628801" y="156986"/>
                    <a:pt x="627037" y="0"/>
                  </a:cubicBezTo>
                  <a:cubicBezTo>
                    <a:pt x="760034" y="34925"/>
                    <a:pt x="859871" y="54327"/>
                    <a:pt x="897971" y="67733"/>
                  </a:cubicBezTo>
                  <a:cubicBezTo>
                    <a:pt x="936071" y="81139"/>
                    <a:pt x="954063" y="99836"/>
                    <a:pt x="974171" y="127000"/>
                  </a:cubicBezTo>
                  <a:cubicBezTo>
                    <a:pt x="994279" y="154164"/>
                    <a:pt x="1056016" y="263171"/>
                    <a:pt x="1101171" y="313266"/>
                  </a:cubicBezTo>
                  <a:cubicBezTo>
                    <a:pt x="1146326" y="363361"/>
                    <a:pt x="1256216" y="557389"/>
                    <a:pt x="1312837" y="635000"/>
                  </a:cubicBezTo>
                  <a:cubicBezTo>
                    <a:pt x="1369458" y="712611"/>
                    <a:pt x="1405971" y="707319"/>
                    <a:pt x="1440896" y="778933"/>
                  </a:cubicBezTo>
                  <a:cubicBezTo>
                    <a:pt x="1475821" y="850547"/>
                    <a:pt x="1561193" y="1168047"/>
                    <a:pt x="1609171" y="1346200"/>
                  </a:cubicBezTo>
                  <a:cubicBezTo>
                    <a:pt x="1657149" y="1524353"/>
                    <a:pt x="1738817" y="1966383"/>
                    <a:pt x="1829304" y="2175933"/>
                  </a:cubicBezTo>
                  <a:cubicBezTo>
                    <a:pt x="1919791" y="2385483"/>
                    <a:pt x="2015571" y="2493081"/>
                    <a:pt x="2152096" y="2603500"/>
                  </a:cubicBezTo>
                  <a:cubicBezTo>
                    <a:pt x="2288621" y="2713919"/>
                    <a:pt x="3110946" y="3249789"/>
                    <a:pt x="3590371" y="3572933"/>
                  </a:cubicBezTo>
                  <a:lnTo>
                    <a:pt x="1295904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4520073" y="2090938"/>
              <a:ext cx="118102" cy="22805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4540436" y="2811767"/>
              <a:ext cx="48870" cy="101812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4625958" y="2453389"/>
              <a:ext cx="223986" cy="27285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4528218" y="2905436"/>
              <a:ext cx="395031" cy="32579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3982506" y="3952064"/>
              <a:ext cx="444248" cy="45210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346346"/>
                <a:gd name="connsiteY0" fmla="*/ 0 h 352471"/>
                <a:gd name="connsiteX1" fmla="*/ 346346 w 346346"/>
                <a:gd name="connsiteY1" fmla="*/ 352471 h 352471"/>
                <a:gd name="connsiteX0" fmla="*/ 0 w 346346"/>
                <a:gd name="connsiteY0" fmla="*/ 0 h 352471"/>
                <a:gd name="connsiteX1" fmla="*/ 346346 w 346346"/>
                <a:gd name="connsiteY1" fmla="*/ 352471 h 35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6346" h="352471">
                  <a:moveTo>
                    <a:pt x="0" y="0"/>
                  </a:moveTo>
                  <a:cubicBezTo>
                    <a:pt x="17992" y="86783"/>
                    <a:pt x="105351" y="224202"/>
                    <a:pt x="346346" y="352471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Freeform 152"/>
            <p:cNvSpPr/>
            <p:nvPr/>
          </p:nvSpPr>
          <p:spPr>
            <a:xfrm rot="1457836">
              <a:off x="3729477" y="2385776"/>
              <a:ext cx="424356" cy="392731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0838" h="306182">
                  <a:moveTo>
                    <a:pt x="12853" y="223274"/>
                  </a:moveTo>
                  <a:cubicBezTo>
                    <a:pt x="34549" y="256611"/>
                    <a:pt x="57832" y="311116"/>
                    <a:pt x="89053" y="305824"/>
                  </a:cubicBezTo>
                  <a:cubicBezTo>
                    <a:pt x="120274" y="300532"/>
                    <a:pt x="146203" y="228566"/>
                    <a:pt x="200178" y="191524"/>
                  </a:cubicBezTo>
                  <a:cubicBezTo>
                    <a:pt x="254153" y="154482"/>
                    <a:pt x="314478" y="148132"/>
                    <a:pt x="327178" y="121674"/>
                  </a:cubicBezTo>
                  <a:cubicBezTo>
                    <a:pt x="339878" y="95216"/>
                    <a:pt x="318711" y="67170"/>
                    <a:pt x="276378" y="32774"/>
                  </a:cubicBezTo>
                  <a:cubicBezTo>
                    <a:pt x="234045" y="-1622"/>
                    <a:pt x="157845" y="-18026"/>
                    <a:pt x="73178" y="29599"/>
                  </a:cubicBezTo>
                  <a:cubicBezTo>
                    <a:pt x="-11489" y="77224"/>
                    <a:pt x="-8843" y="189937"/>
                    <a:pt x="12853" y="223274"/>
                  </a:cubicBezTo>
                  <a:close/>
                </a:path>
              </a:pathLst>
            </a:custGeom>
            <a:noFill/>
            <a:ln w="1270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4532290" y="3284176"/>
              <a:ext cx="378741" cy="25249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5275" h="196850">
                  <a:moveTo>
                    <a:pt x="0" y="0"/>
                  </a:moveTo>
                  <a:cubicBezTo>
                    <a:pt x="113242" y="96308"/>
                    <a:pt x="124883" y="116417"/>
                    <a:pt x="295275" y="19685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4609665" y="3349333"/>
              <a:ext cx="256566" cy="4479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025" h="34925">
                  <a:moveTo>
                    <a:pt x="0" y="0"/>
                  </a:moveTo>
                  <a:cubicBezTo>
                    <a:pt x="75142" y="35983"/>
                    <a:pt x="131233" y="33867"/>
                    <a:pt x="200025" y="349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4585232" y="5377431"/>
              <a:ext cx="439828" cy="36652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285750">
                  <a:moveTo>
                    <a:pt x="0" y="0"/>
                  </a:moveTo>
                  <a:cubicBezTo>
                    <a:pt x="106892" y="105833"/>
                    <a:pt x="153458" y="179917"/>
                    <a:pt x="342900" y="285750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5530245" y="3193032"/>
              <a:ext cx="439828" cy="163868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3910801" y="2939667"/>
              <a:ext cx="363704" cy="1579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3889397" y="2861247"/>
              <a:ext cx="331124" cy="166071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9" name="Oval 128"/>
          <p:cNvSpPr/>
          <p:nvPr/>
        </p:nvSpPr>
        <p:spPr>
          <a:xfrm>
            <a:off x="2769429" y="3502430"/>
            <a:ext cx="191398" cy="19139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3438229" y="2999283"/>
            <a:ext cx="191398" cy="19139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Freeform 130"/>
          <p:cNvSpPr/>
          <p:nvPr/>
        </p:nvSpPr>
        <p:spPr>
          <a:xfrm>
            <a:off x="2865129" y="3079699"/>
            <a:ext cx="695994" cy="521996"/>
          </a:xfrm>
          <a:custGeom>
            <a:avLst/>
            <a:gdLst>
              <a:gd name="connsiteX0" fmla="*/ 0 w 504825"/>
              <a:gd name="connsiteY0" fmla="*/ 374650 h 374650"/>
              <a:gd name="connsiteX1" fmla="*/ 504825 w 504825"/>
              <a:gd name="connsiteY1" fmla="*/ 0 h 374650"/>
              <a:gd name="connsiteX0" fmla="*/ 0 w 508000"/>
              <a:gd name="connsiteY0" fmla="*/ 381000 h 381000"/>
              <a:gd name="connsiteX1" fmla="*/ 508000 w 508000"/>
              <a:gd name="connsiteY1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8000" h="381000">
                <a:moveTo>
                  <a:pt x="0" y="381000"/>
                </a:moveTo>
                <a:lnTo>
                  <a:pt x="508000" y="0"/>
                </a:lnTo>
              </a:path>
            </a:pathLst>
          </a:custGeom>
          <a:ln>
            <a:solidFill>
              <a:srgbClr val="000000"/>
            </a:solidFill>
            <a:headEnd type="oval" w="med" len="med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TextBox 131"/>
          <p:cNvSpPr txBox="1"/>
          <p:nvPr/>
        </p:nvSpPr>
        <p:spPr>
          <a:xfrm rot="19357262">
            <a:off x="2477467" y="2596031"/>
            <a:ext cx="772748" cy="49322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solidFill>
              <a:schemeClr val="tx1"/>
            </a:solidFill>
          </a:ln>
        </p:spPr>
        <p:txBody>
          <a:bodyPr wrap="square" tIns="0" bIns="0" rtlCol="0">
            <a:noAutofit/>
          </a:bodyPr>
          <a:lstStyle/>
          <a:p>
            <a:pPr algn="ctr"/>
            <a:r>
              <a:rPr lang="en-US" dirty="0" err="1"/>
              <a:t>Δ</a:t>
            </a:r>
            <a:r>
              <a:rPr lang="en-US" sz="2400" dirty="0" err="1"/>
              <a:t>v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711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31" grpId="0" animBg="1"/>
      <p:bldP spid="1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zooming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use angular change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9" name="Freeform 48"/>
          <p:cNvSpPr/>
          <p:nvPr/>
        </p:nvSpPr>
        <p:spPr>
          <a:xfrm>
            <a:off x="1884575" y="3571143"/>
            <a:ext cx="222674" cy="46182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63" h="263525">
                <a:moveTo>
                  <a:pt x="114363" y="0"/>
                </a:moveTo>
                <a:cubicBezTo>
                  <a:pt x="48746" y="17462"/>
                  <a:pt x="-2054" y="76729"/>
                  <a:pt x="63" y="120650"/>
                </a:cubicBezTo>
                <a:cubicBezTo>
                  <a:pt x="2180" y="164571"/>
                  <a:pt x="38163" y="242358"/>
                  <a:pt x="127063" y="263525"/>
                </a:cubicBezTo>
                <a:lnTo>
                  <a:pt x="114363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1705421" y="4216576"/>
            <a:ext cx="396266" cy="54528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  <a:gd name="connsiteX0" fmla="*/ 215059 w 215059"/>
              <a:gd name="connsiteY0" fmla="*/ 0 h 285750"/>
              <a:gd name="connsiteX1" fmla="*/ 2334 w 215059"/>
              <a:gd name="connsiteY1" fmla="*/ 142875 h 285750"/>
              <a:gd name="connsiteX2" fmla="*/ 129334 w 215059"/>
              <a:gd name="connsiteY2" fmla="*/ 285750 h 285750"/>
              <a:gd name="connsiteX3" fmla="*/ 215059 w 215059"/>
              <a:gd name="connsiteY3" fmla="*/ 0 h 285750"/>
              <a:gd name="connsiteX0" fmla="*/ 212748 w 225448"/>
              <a:gd name="connsiteY0" fmla="*/ 0 h 311150"/>
              <a:gd name="connsiteX1" fmla="*/ 23 w 225448"/>
              <a:gd name="connsiteY1" fmla="*/ 142875 h 311150"/>
              <a:gd name="connsiteX2" fmla="*/ 225448 w 225448"/>
              <a:gd name="connsiteY2" fmla="*/ 311150 h 311150"/>
              <a:gd name="connsiteX3" fmla="*/ 212748 w 225448"/>
              <a:gd name="connsiteY3" fmla="*/ 0 h 311150"/>
              <a:gd name="connsiteX0" fmla="*/ 212748 w 225448"/>
              <a:gd name="connsiteY0" fmla="*/ 0 h 311150"/>
              <a:gd name="connsiteX1" fmla="*/ 23 w 225448"/>
              <a:gd name="connsiteY1" fmla="*/ 142875 h 311150"/>
              <a:gd name="connsiteX2" fmla="*/ 225448 w 225448"/>
              <a:gd name="connsiteY2" fmla="*/ 311150 h 311150"/>
              <a:gd name="connsiteX3" fmla="*/ 212748 w 225448"/>
              <a:gd name="connsiteY3" fmla="*/ 0 h 311150"/>
              <a:gd name="connsiteX0" fmla="*/ 212754 w 225454"/>
              <a:gd name="connsiteY0" fmla="*/ 0 h 311150"/>
              <a:gd name="connsiteX1" fmla="*/ 29 w 225454"/>
              <a:gd name="connsiteY1" fmla="*/ 142875 h 311150"/>
              <a:gd name="connsiteX2" fmla="*/ 225454 w 225454"/>
              <a:gd name="connsiteY2" fmla="*/ 311150 h 311150"/>
              <a:gd name="connsiteX3" fmla="*/ 212754 w 225454"/>
              <a:gd name="connsiteY3" fmla="*/ 0 h 311150"/>
              <a:gd name="connsiteX0" fmla="*/ 213418 w 226118"/>
              <a:gd name="connsiteY0" fmla="*/ 0 h 311150"/>
              <a:gd name="connsiteX1" fmla="*/ 693 w 226118"/>
              <a:gd name="connsiteY1" fmla="*/ 142875 h 311150"/>
              <a:gd name="connsiteX2" fmla="*/ 226118 w 226118"/>
              <a:gd name="connsiteY2" fmla="*/ 311150 h 311150"/>
              <a:gd name="connsiteX3" fmla="*/ 213418 w 226118"/>
              <a:gd name="connsiteY3" fmla="*/ 0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18" h="311150">
                <a:moveTo>
                  <a:pt x="213418" y="0"/>
                </a:moveTo>
                <a:cubicBezTo>
                  <a:pt x="109701" y="14287"/>
                  <a:pt x="11276" y="46567"/>
                  <a:pt x="693" y="142875"/>
                </a:cubicBezTo>
                <a:cubicBezTo>
                  <a:pt x="-9890" y="239183"/>
                  <a:pt x="102293" y="299508"/>
                  <a:pt x="226118" y="311150"/>
                </a:cubicBezTo>
                <a:lnTo>
                  <a:pt x="213418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1990422" y="4848105"/>
            <a:ext cx="222600" cy="46182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  <a:gd name="connsiteX0" fmla="*/ 114321 w 127021"/>
              <a:gd name="connsiteY0" fmla="*/ 0 h 263525"/>
              <a:gd name="connsiteX1" fmla="*/ 21 w 127021"/>
              <a:gd name="connsiteY1" fmla="*/ 120650 h 263525"/>
              <a:gd name="connsiteX2" fmla="*/ 127021 w 127021"/>
              <a:gd name="connsiteY2" fmla="*/ 263525 h 263525"/>
              <a:gd name="connsiteX3" fmla="*/ 114321 w 127021"/>
              <a:gd name="connsiteY3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21" h="263525">
                <a:moveTo>
                  <a:pt x="114321" y="0"/>
                </a:moveTo>
                <a:cubicBezTo>
                  <a:pt x="48704" y="17462"/>
                  <a:pt x="1079" y="57679"/>
                  <a:pt x="21" y="120650"/>
                </a:cubicBezTo>
                <a:cubicBezTo>
                  <a:pt x="-1037" y="183621"/>
                  <a:pt x="38121" y="242358"/>
                  <a:pt x="127021" y="263525"/>
                </a:cubicBezTo>
                <a:lnTo>
                  <a:pt x="114321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 87"/>
          <p:cNvSpPr/>
          <p:nvPr/>
        </p:nvSpPr>
        <p:spPr>
          <a:xfrm>
            <a:off x="1995140" y="1454734"/>
            <a:ext cx="2494602" cy="4595944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8"/>
          <p:cNvSpPr/>
          <p:nvPr/>
        </p:nvSpPr>
        <p:spPr>
          <a:xfrm>
            <a:off x="1968562" y="1406709"/>
            <a:ext cx="2494602" cy="4595944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90"/>
          <p:cNvSpPr/>
          <p:nvPr/>
        </p:nvSpPr>
        <p:spPr>
          <a:xfrm>
            <a:off x="2458849" y="5997089"/>
            <a:ext cx="11128" cy="50077"/>
          </a:xfrm>
          <a:custGeom>
            <a:avLst/>
            <a:gdLst>
              <a:gd name="connsiteX0" fmla="*/ 0 w 6350"/>
              <a:gd name="connsiteY0" fmla="*/ 0 h 28575"/>
              <a:gd name="connsiteX1" fmla="*/ 6350 w 6350"/>
              <a:gd name="connsiteY1" fmla="*/ 2857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28575">
                <a:moveTo>
                  <a:pt x="0" y="0"/>
                </a:moveTo>
                <a:lnTo>
                  <a:pt x="6350" y="28575"/>
                </a:ln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89"/>
          <p:cNvSpPr/>
          <p:nvPr/>
        </p:nvSpPr>
        <p:spPr>
          <a:xfrm>
            <a:off x="2136132" y="2130041"/>
            <a:ext cx="2169999" cy="3149279"/>
          </a:xfrm>
          <a:custGeom>
            <a:avLst/>
            <a:gdLst>
              <a:gd name="connsiteX0" fmla="*/ 0 w 1257300"/>
              <a:gd name="connsiteY0" fmla="*/ 50800 h 1828800"/>
              <a:gd name="connsiteX1" fmla="*/ 57150 w 1257300"/>
              <a:gd name="connsiteY1" fmla="*/ 1828800 h 1828800"/>
              <a:gd name="connsiteX2" fmla="*/ 1257300 w 1257300"/>
              <a:gd name="connsiteY2" fmla="*/ 1790700 h 1828800"/>
              <a:gd name="connsiteX3" fmla="*/ 1187450 w 1257300"/>
              <a:gd name="connsiteY3" fmla="*/ 0 h 1828800"/>
              <a:gd name="connsiteX4" fmla="*/ 0 w 1257300"/>
              <a:gd name="connsiteY4" fmla="*/ 50800 h 1828800"/>
              <a:gd name="connsiteX0" fmla="*/ 0 w 1250950"/>
              <a:gd name="connsiteY0" fmla="*/ 31750 h 1828800"/>
              <a:gd name="connsiteX1" fmla="*/ 50800 w 1250950"/>
              <a:gd name="connsiteY1" fmla="*/ 1828800 h 1828800"/>
              <a:gd name="connsiteX2" fmla="*/ 1250950 w 1250950"/>
              <a:gd name="connsiteY2" fmla="*/ 1790700 h 1828800"/>
              <a:gd name="connsiteX3" fmla="*/ 1181100 w 1250950"/>
              <a:gd name="connsiteY3" fmla="*/ 0 h 1828800"/>
              <a:gd name="connsiteX4" fmla="*/ 0 w 1250950"/>
              <a:gd name="connsiteY4" fmla="*/ 31750 h 1828800"/>
              <a:gd name="connsiteX0" fmla="*/ 0 w 1250950"/>
              <a:gd name="connsiteY0" fmla="*/ 31750 h 1797050"/>
              <a:gd name="connsiteX1" fmla="*/ 50800 w 1250950"/>
              <a:gd name="connsiteY1" fmla="*/ 1797050 h 1797050"/>
              <a:gd name="connsiteX2" fmla="*/ 1250950 w 1250950"/>
              <a:gd name="connsiteY2" fmla="*/ 1790700 h 1797050"/>
              <a:gd name="connsiteX3" fmla="*/ 1181100 w 1250950"/>
              <a:gd name="connsiteY3" fmla="*/ 0 h 1797050"/>
              <a:gd name="connsiteX4" fmla="*/ 0 w 12509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716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0" h="1797050">
                <a:moveTo>
                  <a:pt x="0" y="38100"/>
                </a:moveTo>
                <a:lnTo>
                  <a:pt x="50800" y="1797050"/>
                </a:lnTo>
                <a:lnTo>
                  <a:pt x="1238250" y="1771650"/>
                </a:lnTo>
                <a:lnTo>
                  <a:pt x="118110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C3EE6E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583571" y="2267291"/>
            <a:ext cx="7305995" cy="6261463"/>
            <a:chOff x="3201269" y="1889880"/>
            <a:chExt cx="5332582" cy="4570187"/>
          </a:xfrm>
        </p:grpSpPr>
        <p:sp>
          <p:nvSpPr>
            <p:cNvPr id="75" name="Freeform 74"/>
            <p:cNvSpPr/>
            <p:nvPr/>
          </p:nvSpPr>
          <p:spPr>
            <a:xfrm>
              <a:off x="3201269" y="1889880"/>
              <a:ext cx="5332582" cy="4570187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21605 w 4109722"/>
                <a:gd name="connsiteY0" fmla="*/ 3572933 h 3572933"/>
                <a:gd name="connsiteX1" fmla="*/ 1281855 w 4109722"/>
                <a:gd name="connsiteY1" fmla="*/ 3124200 h 3572933"/>
                <a:gd name="connsiteX2" fmla="*/ 1072305 w 4109722"/>
                <a:gd name="connsiteY2" fmla="*/ 2698750 h 3572933"/>
                <a:gd name="connsiteX3" fmla="*/ 717763 w 4109722"/>
                <a:gd name="connsiteY3" fmla="*/ 2232025 h 3572933"/>
                <a:gd name="connsiteX4" fmla="*/ 624630 w 4109722"/>
                <a:gd name="connsiteY4" fmla="*/ 1752600 h 3572933"/>
                <a:gd name="connsiteX5" fmla="*/ 344172 w 4109722"/>
                <a:gd name="connsiteY5" fmla="*/ 1313391 h 3572933"/>
                <a:gd name="connsiteX6" fmla="*/ 31792 w 4109722"/>
                <a:gd name="connsiteY6" fmla="*/ 1075126 h 3572933"/>
                <a:gd name="connsiteX7" fmla="*/ 23497 w 4109722"/>
                <a:gd name="connsiteY7" fmla="*/ 647700 h 3572933"/>
                <a:gd name="connsiteX8" fmla="*/ 147322 w 4109722"/>
                <a:gd name="connsiteY8" fmla="*/ 480483 h 3572933"/>
                <a:gd name="connsiteX9" fmla="*/ 344172 w 4109722"/>
                <a:gd name="connsiteY9" fmla="*/ 497416 h 3572933"/>
                <a:gd name="connsiteX10" fmla="*/ 521972 w 4109722"/>
                <a:gd name="connsiteY10" fmla="*/ 659341 h 3572933"/>
                <a:gd name="connsiteX11" fmla="*/ 762213 w 4109722"/>
                <a:gd name="connsiteY11" fmla="*/ 969433 h 3572933"/>
                <a:gd name="connsiteX12" fmla="*/ 935266 w 4109722"/>
                <a:gd name="connsiteY12" fmla="*/ 1153583 h 3572933"/>
                <a:gd name="connsiteX13" fmla="*/ 979172 w 4109722"/>
                <a:gd name="connsiteY13" fmla="*/ 1083733 h 3572933"/>
                <a:gd name="connsiteX14" fmla="*/ 958005 w 4109722"/>
                <a:gd name="connsiteY14" fmla="*/ 914400 h 3572933"/>
                <a:gd name="connsiteX15" fmla="*/ 978113 w 4109722"/>
                <a:gd name="connsiteY15" fmla="*/ 832908 h 3572933"/>
                <a:gd name="connsiteX16" fmla="*/ 980231 w 4109722"/>
                <a:gd name="connsiteY16" fmla="*/ 607483 h 3572933"/>
                <a:gd name="connsiteX17" fmla="*/ 1046906 w 4109722"/>
                <a:gd name="connsiteY17" fmla="*/ 642408 h 3572933"/>
                <a:gd name="connsiteX18" fmla="*/ 967531 w 4109722"/>
                <a:gd name="connsiteY18" fmla="*/ 470958 h 3572933"/>
                <a:gd name="connsiteX19" fmla="*/ 962238 w 4109722"/>
                <a:gd name="connsiteY19" fmla="*/ 0 h 3572933"/>
                <a:gd name="connsiteX20" fmla="*/ 1233172 w 4109722"/>
                <a:gd name="connsiteY20" fmla="*/ 67733 h 3572933"/>
                <a:gd name="connsiteX21" fmla="*/ 1309372 w 4109722"/>
                <a:gd name="connsiteY21" fmla="*/ 127000 h 3572933"/>
                <a:gd name="connsiteX22" fmla="*/ 1436372 w 4109722"/>
                <a:gd name="connsiteY22" fmla="*/ 313266 h 3572933"/>
                <a:gd name="connsiteX23" fmla="*/ 1648038 w 4109722"/>
                <a:gd name="connsiteY23" fmla="*/ 635000 h 3572933"/>
                <a:gd name="connsiteX24" fmla="*/ 1776097 w 4109722"/>
                <a:gd name="connsiteY24" fmla="*/ 778933 h 3572933"/>
                <a:gd name="connsiteX25" fmla="*/ 1944372 w 4109722"/>
                <a:gd name="connsiteY25" fmla="*/ 1346200 h 3572933"/>
                <a:gd name="connsiteX26" fmla="*/ 2291505 w 4109722"/>
                <a:gd name="connsiteY26" fmla="*/ 2175933 h 3572933"/>
                <a:gd name="connsiteX27" fmla="*/ 2665097 w 4109722"/>
                <a:gd name="connsiteY27" fmla="*/ 2584450 h 3572933"/>
                <a:gd name="connsiteX28" fmla="*/ 4109722 w 4109722"/>
                <a:gd name="connsiteY28" fmla="*/ 3572933 h 3572933"/>
                <a:gd name="connsiteX29" fmla="*/ 1821605 w 4109722"/>
                <a:gd name="connsiteY29" fmla="*/ 3572933 h 3572933"/>
                <a:gd name="connsiteX0" fmla="*/ 1818908 w 4107025"/>
                <a:gd name="connsiteY0" fmla="*/ 3572933 h 3572933"/>
                <a:gd name="connsiteX1" fmla="*/ 1279158 w 4107025"/>
                <a:gd name="connsiteY1" fmla="*/ 3124200 h 3572933"/>
                <a:gd name="connsiteX2" fmla="*/ 1069608 w 4107025"/>
                <a:gd name="connsiteY2" fmla="*/ 2698750 h 3572933"/>
                <a:gd name="connsiteX3" fmla="*/ 715066 w 4107025"/>
                <a:gd name="connsiteY3" fmla="*/ 2232025 h 3572933"/>
                <a:gd name="connsiteX4" fmla="*/ 621933 w 4107025"/>
                <a:gd name="connsiteY4" fmla="*/ 1752600 h 3572933"/>
                <a:gd name="connsiteX5" fmla="*/ 301760 w 4107025"/>
                <a:gd name="connsiteY5" fmla="*/ 1372963 h 3572933"/>
                <a:gd name="connsiteX6" fmla="*/ 29095 w 4107025"/>
                <a:gd name="connsiteY6" fmla="*/ 1075126 h 3572933"/>
                <a:gd name="connsiteX7" fmla="*/ 20800 w 4107025"/>
                <a:gd name="connsiteY7" fmla="*/ 647700 h 3572933"/>
                <a:gd name="connsiteX8" fmla="*/ 144625 w 4107025"/>
                <a:gd name="connsiteY8" fmla="*/ 480483 h 3572933"/>
                <a:gd name="connsiteX9" fmla="*/ 341475 w 4107025"/>
                <a:gd name="connsiteY9" fmla="*/ 497416 h 3572933"/>
                <a:gd name="connsiteX10" fmla="*/ 519275 w 4107025"/>
                <a:gd name="connsiteY10" fmla="*/ 659341 h 3572933"/>
                <a:gd name="connsiteX11" fmla="*/ 759516 w 4107025"/>
                <a:gd name="connsiteY11" fmla="*/ 969433 h 3572933"/>
                <a:gd name="connsiteX12" fmla="*/ 932569 w 4107025"/>
                <a:gd name="connsiteY12" fmla="*/ 1153583 h 3572933"/>
                <a:gd name="connsiteX13" fmla="*/ 976475 w 4107025"/>
                <a:gd name="connsiteY13" fmla="*/ 1083733 h 3572933"/>
                <a:gd name="connsiteX14" fmla="*/ 955308 w 4107025"/>
                <a:gd name="connsiteY14" fmla="*/ 914400 h 3572933"/>
                <a:gd name="connsiteX15" fmla="*/ 975416 w 4107025"/>
                <a:gd name="connsiteY15" fmla="*/ 832908 h 3572933"/>
                <a:gd name="connsiteX16" fmla="*/ 977534 w 4107025"/>
                <a:gd name="connsiteY16" fmla="*/ 607483 h 3572933"/>
                <a:gd name="connsiteX17" fmla="*/ 1044209 w 4107025"/>
                <a:gd name="connsiteY17" fmla="*/ 642408 h 3572933"/>
                <a:gd name="connsiteX18" fmla="*/ 964834 w 4107025"/>
                <a:gd name="connsiteY18" fmla="*/ 470958 h 3572933"/>
                <a:gd name="connsiteX19" fmla="*/ 959541 w 4107025"/>
                <a:gd name="connsiteY19" fmla="*/ 0 h 3572933"/>
                <a:gd name="connsiteX20" fmla="*/ 1230475 w 4107025"/>
                <a:gd name="connsiteY20" fmla="*/ 67733 h 3572933"/>
                <a:gd name="connsiteX21" fmla="*/ 1306675 w 4107025"/>
                <a:gd name="connsiteY21" fmla="*/ 127000 h 3572933"/>
                <a:gd name="connsiteX22" fmla="*/ 1433675 w 4107025"/>
                <a:gd name="connsiteY22" fmla="*/ 313266 h 3572933"/>
                <a:gd name="connsiteX23" fmla="*/ 1645341 w 4107025"/>
                <a:gd name="connsiteY23" fmla="*/ 635000 h 3572933"/>
                <a:gd name="connsiteX24" fmla="*/ 1773400 w 4107025"/>
                <a:gd name="connsiteY24" fmla="*/ 778933 h 3572933"/>
                <a:gd name="connsiteX25" fmla="*/ 1941675 w 4107025"/>
                <a:gd name="connsiteY25" fmla="*/ 1346200 h 3572933"/>
                <a:gd name="connsiteX26" fmla="*/ 2288808 w 4107025"/>
                <a:gd name="connsiteY26" fmla="*/ 2175933 h 3572933"/>
                <a:gd name="connsiteX27" fmla="*/ 2662400 w 4107025"/>
                <a:gd name="connsiteY27" fmla="*/ 2584450 h 3572933"/>
                <a:gd name="connsiteX28" fmla="*/ 4107025 w 4107025"/>
                <a:gd name="connsiteY28" fmla="*/ 3572933 h 3572933"/>
                <a:gd name="connsiteX29" fmla="*/ 1818908 w 4107025"/>
                <a:gd name="connsiteY29" fmla="*/ 3572933 h 3572933"/>
                <a:gd name="connsiteX0" fmla="*/ 1885055 w 4173172"/>
                <a:gd name="connsiteY0" fmla="*/ 3572933 h 3572933"/>
                <a:gd name="connsiteX1" fmla="*/ 1345305 w 4173172"/>
                <a:gd name="connsiteY1" fmla="*/ 3124200 h 3572933"/>
                <a:gd name="connsiteX2" fmla="*/ 1135755 w 4173172"/>
                <a:gd name="connsiteY2" fmla="*/ 2698750 h 3572933"/>
                <a:gd name="connsiteX3" fmla="*/ 781213 w 4173172"/>
                <a:gd name="connsiteY3" fmla="*/ 2232025 h 3572933"/>
                <a:gd name="connsiteX4" fmla="*/ 688080 w 4173172"/>
                <a:gd name="connsiteY4" fmla="*/ 1752600 h 3572933"/>
                <a:gd name="connsiteX5" fmla="*/ 367907 w 4173172"/>
                <a:gd name="connsiteY5" fmla="*/ 1372963 h 3572933"/>
                <a:gd name="connsiteX6" fmla="*/ 95242 w 4173172"/>
                <a:gd name="connsiteY6" fmla="*/ 1075126 h 3572933"/>
                <a:gd name="connsiteX7" fmla="*/ 4207 w 4173172"/>
                <a:gd name="connsiteY7" fmla="*/ 836346 h 3572933"/>
                <a:gd name="connsiteX8" fmla="*/ 210772 w 4173172"/>
                <a:gd name="connsiteY8" fmla="*/ 480483 h 3572933"/>
                <a:gd name="connsiteX9" fmla="*/ 407622 w 4173172"/>
                <a:gd name="connsiteY9" fmla="*/ 497416 h 3572933"/>
                <a:gd name="connsiteX10" fmla="*/ 585422 w 4173172"/>
                <a:gd name="connsiteY10" fmla="*/ 659341 h 3572933"/>
                <a:gd name="connsiteX11" fmla="*/ 825663 w 4173172"/>
                <a:gd name="connsiteY11" fmla="*/ 969433 h 3572933"/>
                <a:gd name="connsiteX12" fmla="*/ 998716 w 4173172"/>
                <a:gd name="connsiteY12" fmla="*/ 1153583 h 3572933"/>
                <a:gd name="connsiteX13" fmla="*/ 1042622 w 4173172"/>
                <a:gd name="connsiteY13" fmla="*/ 1083733 h 3572933"/>
                <a:gd name="connsiteX14" fmla="*/ 1021455 w 4173172"/>
                <a:gd name="connsiteY14" fmla="*/ 914400 h 3572933"/>
                <a:gd name="connsiteX15" fmla="*/ 1041563 w 4173172"/>
                <a:gd name="connsiteY15" fmla="*/ 832908 h 3572933"/>
                <a:gd name="connsiteX16" fmla="*/ 1043681 w 4173172"/>
                <a:gd name="connsiteY16" fmla="*/ 607483 h 3572933"/>
                <a:gd name="connsiteX17" fmla="*/ 1110356 w 4173172"/>
                <a:gd name="connsiteY17" fmla="*/ 642408 h 3572933"/>
                <a:gd name="connsiteX18" fmla="*/ 1030981 w 4173172"/>
                <a:gd name="connsiteY18" fmla="*/ 470958 h 3572933"/>
                <a:gd name="connsiteX19" fmla="*/ 1025688 w 4173172"/>
                <a:gd name="connsiteY19" fmla="*/ 0 h 3572933"/>
                <a:gd name="connsiteX20" fmla="*/ 1296622 w 4173172"/>
                <a:gd name="connsiteY20" fmla="*/ 67733 h 3572933"/>
                <a:gd name="connsiteX21" fmla="*/ 1372822 w 4173172"/>
                <a:gd name="connsiteY21" fmla="*/ 127000 h 3572933"/>
                <a:gd name="connsiteX22" fmla="*/ 1499822 w 4173172"/>
                <a:gd name="connsiteY22" fmla="*/ 313266 h 3572933"/>
                <a:gd name="connsiteX23" fmla="*/ 1711488 w 4173172"/>
                <a:gd name="connsiteY23" fmla="*/ 635000 h 3572933"/>
                <a:gd name="connsiteX24" fmla="*/ 1839547 w 4173172"/>
                <a:gd name="connsiteY24" fmla="*/ 778933 h 3572933"/>
                <a:gd name="connsiteX25" fmla="*/ 2007822 w 4173172"/>
                <a:gd name="connsiteY25" fmla="*/ 1346200 h 3572933"/>
                <a:gd name="connsiteX26" fmla="*/ 2354955 w 4173172"/>
                <a:gd name="connsiteY26" fmla="*/ 2175933 h 3572933"/>
                <a:gd name="connsiteX27" fmla="*/ 2728547 w 4173172"/>
                <a:gd name="connsiteY27" fmla="*/ 2584450 h 3572933"/>
                <a:gd name="connsiteX28" fmla="*/ 4173172 w 4173172"/>
                <a:gd name="connsiteY28" fmla="*/ 3572933 h 3572933"/>
                <a:gd name="connsiteX29" fmla="*/ 1885055 w 4173172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403416 w 4168966"/>
                <a:gd name="connsiteY9" fmla="*/ 497416 h 3572933"/>
                <a:gd name="connsiteX10" fmla="*/ 581216 w 4168966"/>
                <a:gd name="connsiteY10" fmla="*/ 659341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581216 w 4168966"/>
                <a:gd name="connsiteY10" fmla="*/ 659341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728788 w 4168966"/>
                <a:gd name="connsiteY11" fmla="*/ 1072030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728788 w 4168966"/>
                <a:gd name="connsiteY11" fmla="*/ 1072030 h 3572933"/>
                <a:gd name="connsiteX12" fmla="*/ 961414 w 4168966"/>
                <a:gd name="connsiteY12" fmla="*/ 1193298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168966" h="3572933">
                  <a:moveTo>
                    <a:pt x="1880849" y="3572933"/>
                  </a:moveTo>
                  <a:cubicBezTo>
                    <a:pt x="1682588" y="3409244"/>
                    <a:pt x="1465982" y="3269897"/>
                    <a:pt x="1341099" y="3124200"/>
                  </a:cubicBezTo>
                  <a:cubicBezTo>
                    <a:pt x="1216216" y="2978503"/>
                    <a:pt x="1199635" y="2872316"/>
                    <a:pt x="1131549" y="2698750"/>
                  </a:cubicBezTo>
                  <a:cubicBezTo>
                    <a:pt x="973152" y="2578100"/>
                    <a:pt x="851619" y="2389717"/>
                    <a:pt x="777007" y="2232025"/>
                  </a:cubicBezTo>
                  <a:cubicBezTo>
                    <a:pt x="702395" y="2074333"/>
                    <a:pt x="682639" y="1936926"/>
                    <a:pt x="683874" y="1752600"/>
                  </a:cubicBezTo>
                  <a:cubicBezTo>
                    <a:pt x="603088" y="1633714"/>
                    <a:pt x="558787" y="1558524"/>
                    <a:pt x="363701" y="1372963"/>
                  </a:cubicBezTo>
                  <a:cubicBezTo>
                    <a:pt x="237054" y="1213860"/>
                    <a:pt x="151653" y="1164562"/>
                    <a:pt x="91036" y="1075126"/>
                  </a:cubicBezTo>
                  <a:cubicBezTo>
                    <a:pt x="30419" y="985690"/>
                    <a:pt x="52" y="908976"/>
                    <a:pt x="1" y="836346"/>
                  </a:cubicBezTo>
                  <a:cubicBezTo>
                    <a:pt x="-50" y="763716"/>
                    <a:pt x="40043" y="668803"/>
                    <a:pt x="90731" y="639343"/>
                  </a:cubicBezTo>
                  <a:cubicBezTo>
                    <a:pt x="141419" y="609883"/>
                    <a:pt x="241136" y="631983"/>
                    <a:pt x="304129" y="659586"/>
                  </a:cubicBezTo>
                  <a:cubicBezTo>
                    <a:pt x="367122" y="687189"/>
                    <a:pt x="397914" y="736222"/>
                    <a:pt x="468690" y="804963"/>
                  </a:cubicBezTo>
                  <a:cubicBezTo>
                    <a:pt x="539466" y="873704"/>
                    <a:pt x="646667" y="1007308"/>
                    <a:pt x="728788" y="1072030"/>
                  </a:cubicBezTo>
                  <a:cubicBezTo>
                    <a:pt x="810909" y="1136752"/>
                    <a:pt x="925254" y="1174248"/>
                    <a:pt x="961414" y="1193298"/>
                  </a:cubicBezTo>
                  <a:cubicBezTo>
                    <a:pt x="975349" y="1177423"/>
                    <a:pt x="1027218" y="1102430"/>
                    <a:pt x="1038416" y="1083733"/>
                  </a:cubicBezTo>
                  <a:cubicBezTo>
                    <a:pt x="1030302" y="1020939"/>
                    <a:pt x="1017425" y="956204"/>
                    <a:pt x="1017249" y="914400"/>
                  </a:cubicBezTo>
                  <a:cubicBezTo>
                    <a:pt x="1017073" y="872596"/>
                    <a:pt x="1027303" y="859190"/>
                    <a:pt x="1037357" y="832908"/>
                  </a:cubicBezTo>
                  <a:cubicBezTo>
                    <a:pt x="1047411" y="806626"/>
                    <a:pt x="1032772" y="663575"/>
                    <a:pt x="1039475" y="607483"/>
                  </a:cubicBezTo>
                  <a:cubicBezTo>
                    <a:pt x="1058878" y="618066"/>
                    <a:pt x="1082867" y="620183"/>
                    <a:pt x="1106150" y="642408"/>
                  </a:cubicBezTo>
                  <a:cubicBezTo>
                    <a:pt x="1078633" y="578908"/>
                    <a:pt x="1050411" y="563209"/>
                    <a:pt x="1026775" y="470958"/>
                  </a:cubicBezTo>
                  <a:cubicBezTo>
                    <a:pt x="1025011" y="313972"/>
                    <a:pt x="1023246" y="156986"/>
                    <a:pt x="1021482" y="0"/>
                  </a:cubicBezTo>
                  <a:cubicBezTo>
                    <a:pt x="1154479" y="34925"/>
                    <a:pt x="1254316" y="54327"/>
                    <a:pt x="1292416" y="67733"/>
                  </a:cubicBezTo>
                  <a:cubicBezTo>
                    <a:pt x="1330516" y="81139"/>
                    <a:pt x="1348508" y="99836"/>
                    <a:pt x="1368616" y="127000"/>
                  </a:cubicBezTo>
                  <a:cubicBezTo>
                    <a:pt x="1388724" y="154164"/>
                    <a:pt x="1450461" y="263171"/>
                    <a:pt x="1495616" y="313266"/>
                  </a:cubicBezTo>
                  <a:cubicBezTo>
                    <a:pt x="1540771" y="363361"/>
                    <a:pt x="1650661" y="557389"/>
                    <a:pt x="1707282" y="635000"/>
                  </a:cubicBezTo>
                  <a:cubicBezTo>
                    <a:pt x="1763903" y="712611"/>
                    <a:pt x="1800416" y="707319"/>
                    <a:pt x="1835341" y="778933"/>
                  </a:cubicBezTo>
                  <a:cubicBezTo>
                    <a:pt x="1870266" y="850547"/>
                    <a:pt x="1917715" y="1113367"/>
                    <a:pt x="2003616" y="1346200"/>
                  </a:cubicBezTo>
                  <a:cubicBezTo>
                    <a:pt x="2089517" y="1579033"/>
                    <a:pt x="2230628" y="1969558"/>
                    <a:pt x="2350749" y="2175933"/>
                  </a:cubicBezTo>
                  <a:cubicBezTo>
                    <a:pt x="2470870" y="2382308"/>
                    <a:pt x="2421305" y="2351617"/>
                    <a:pt x="2724341" y="2584450"/>
                  </a:cubicBezTo>
                  <a:cubicBezTo>
                    <a:pt x="3027377" y="2817283"/>
                    <a:pt x="3689541" y="3249789"/>
                    <a:pt x="4168966" y="3572933"/>
                  </a:cubicBezTo>
                  <a:lnTo>
                    <a:pt x="1880849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4514632" y="2086170"/>
              <a:ext cx="117774" cy="2274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4534938" y="2805000"/>
              <a:ext cx="48734" cy="10153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4620222" y="2447616"/>
              <a:ext cx="223365" cy="27209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4522754" y="2955265"/>
              <a:ext cx="393935" cy="32489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4075544" y="4132334"/>
              <a:ext cx="351969" cy="17598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66" h="137582">
                  <a:moveTo>
                    <a:pt x="0" y="0"/>
                  </a:moveTo>
                  <a:cubicBezTo>
                    <a:pt x="68792" y="86782"/>
                    <a:pt x="113240" y="85724"/>
                    <a:pt x="275166" y="137582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 rot="21259789">
              <a:off x="3201269" y="2680000"/>
              <a:ext cx="477730" cy="503856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85" h="393910">
                  <a:moveTo>
                    <a:pt x="8018" y="221770"/>
                  </a:moveTo>
                  <a:cubicBezTo>
                    <a:pt x="38181" y="286857"/>
                    <a:pt x="96741" y="369584"/>
                    <a:pt x="139251" y="388987"/>
                  </a:cubicBezTo>
                  <a:cubicBezTo>
                    <a:pt x="181761" y="408390"/>
                    <a:pt x="224094" y="366056"/>
                    <a:pt x="263076" y="338187"/>
                  </a:cubicBezTo>
                  <a:cubicBezTo>
                    <a:pt x="302058" y="310318"/>
                    <a:pt x="369615" y="270101"/>
                    <a:pt x="373143" y="221770"/>
                  </a:cubicBezTo>
                  <a:cubicBezTo>
                    <a:pt x="376671" y="173439"/>
                    <a:pt x="353387" y="115056"/>
                    <a:pt x="284243" y="48203"/>
                  </a:cubicBezTo>
                  <a:cubicBezTo>
                    <a:pt x="215099" y="-18650"/>
                    <a:pt x="131314" y="-5066"/>
                    <a:pt x="85277" y="23862"/>
                  </a:cubicBezTo>
                  <a:cubicBezTo>
                    <a:pt x="39240" y="52790"/>
                    <a:pt x="-22145" y="156683"/>
                    <a:pt x="8018" y="221770"/>
                  </a:cubicBezTo>
                  <a:close/>
                </a:path>
              </a:pathLst>
            </a:custGeom>
            <a:noFill/>
            <a:ln w="1270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>
            <a:xfrm rot="20801172">
              <a:off x="4445592" y="3368911"/>
              <a:ext cx="373629" cy="22336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82"/>
            <p:cNvSpPr/>
            <p:nvPr/>
          </p:nvSpPr>
          <p:spPr>
            <a:xfrm rot="20801172">
              <a:off x="4573209" y="3457916"/>
              <a:ext cx="211182" cy="3116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654065" y="5347302"/>
              <a:ext cx="476512" cy="38716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5522001" y="3185208"/>
              <a:ext cx="438608" cy="163414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noFill/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 85"/>
            <p:cNvSpPr/>
            <p:nvPr/>
          </p:nvSpPr>
          <p:spPr>
            <a:xfrm rot="20676928">
              <a:off x="3666966" y="3285786"/>
              <a:ext cx="388973" cy="20032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noFill/>
            <a:ln w="635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 rot="20701620">
              <a:off x="3642691" y="3227707"/>
              <a:ext cx="350412" cy="16310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noFill/>
            <a:ln w="635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287166" y="2267291"/>
            <a:ext cx="6597363" cy="6261463"/>
            <a:chOff x="-343061" y="1564760"/>
            <a:chExt cx="4815358" cy="4570187"/>
          </a:xfrm>
        </p:grpSpPr>
        <p:sp>
          <p:nvSpPr>
            <p:cNvPr id="62" name="Freeform 61"/>
            <p:cNvSpPr/>
            <p:nvPr/>
          </p:nvSpPr>
          <p:spPr>
            <a:xfrm>
              <a:off x="-343061" y="1564760"/>
              <a:ext cx="4815358" cy="4570187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622466 w 4088589"/>
                <a:gd name="connsiteY10" fmla="*/ 666788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479417 w 4088589"/>
                <a:gd name="connsiteY9" fmla="*/ 465148 h 3572933"/>
                <a:gd name="connsiteX10" fmla="*/ 622466 w 4088589"/>
                <a:gd name="connsiteY10" fmla="*/ 666788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12095 w 4100212"/>
                <a:gd name="connsiteY0" fmla="*/ 3572933 h 3572933"/>
                <a:gd name="connsiteX1" fmla="*/ 1272345 w 4100212"/>
                <a:gd name="connsiteY1" fmla="*/ 3124200 h 3572933"/>
                <a:gd name="connsiteX2" fmla="*/ 1062795 w 4100212"/>
                <a:gd name="connsiteY2" fmla="*/ 2698750 h 3572933"/>
                <a:gd name="connsiteX3" fmla="*/ 708253 w 4100212"/>
                <a:gd name="connsiteY3" fmla="*/ 2232025 h 3572933"/>
                <a:gd name="connsiteX4" fmla="*/ 615120 w 4100212"/>
                <a:gd name="connsiteY4" fmla="*/ 1752600 h 3572933"/>
                <a:gd name="connsiteX5" fmla="*/ 334662 w 4100212"/>
                <a:gd name="connsiteY5" fmla="*/ 1313391 h 3572933"/>
                <a:gd name="connsiteX6" fmla="*/ 78545 w 4100212"/>
                <a:gd name="connsiteY6" fmla="*/ 896408 h 3572933"/>
                <a:gd name="connsiteX7" fmla="*/ 13987 w 4100212"/>
                <a:gd name="connsiteY7" fmla="*/ 647700 h 3572933"/>
                <a:gd name="connsiteX8" fmla="*/ 314047 w 4100212"/>
                <a:gd name="connsiteY8" fmla="*/ 401053 h 3572933"/>
                <a:gd name="connsiteX9" fmla="*/ 491040 w 4100212"/>
                <a:gd name="connsiteY9" fmla="*/ 465148 h 3572933"/>
                <a:gd name="connsiteX10" fmla="*/ 634089 w 4100212"/>
                <a:gd name="connsiteY10" fmla="*/ 666788 h 3572933"/>
                <a:gd name="connsiteX11" fmla="*/ 752703 w 4100212"/>
                <a:gd name="connsiteY11" fmla="*/ 969433 h 3572933"/>
                <a:gd name="connsiteX12" fmla="*/ 925756 w 4100212"/>
                <a:gd name="connsiteY12" fmla="*/ 1153583 h 3572933"/>
                <a:gd name="connsiteX13" fmla="*/ 969662 w 4100212"/>
                <a:gd name="connsiteY13" fmla="*/ 1083733 h 3572933"/>
                <a:gd name="connsiteX14" fmla="*/ 948495 w 4100212"/>
                <a:gd name="connsiteY14" fmla="*/ 914400 h 3572933"/>
                <a:gd name="connsiteX15" fmla="*/ 968603 w 4100212"/>
                <a:gd name="connsiteY15" fmla="*/ 832908 h 3572933"/>
                <a:gd name="connsiteX16" fmla="*/ 970721 w 4100212"/>
                <a:gd name="connsiteY16" fmla="*/ 607483 h 3572933"/>
                <a:gd name="connsiteX17" fmla="*/ 1037396 w 4100212"/>
                <a:gd name="connsiteY17" fmla="*/ 642408 h 3572933"/>
                <a:gd name="connsiteX18" fmla="*/ 958021 w 4100212"/>
                <a:gd name="connsiteY18" fmla="*/ 470958 h 3572933"/>
                <a:gd name="connsiteX19" fmla="*/ 952728 w 4100212"/>
                <a:gd name="connsiteY19" fmla="*/ 0 h 3572933"/>
                <a:gd name="connsiteX20" fmla="*/ 1223662 w 4100212"/>
                <a:gd name="connsiteY20" fmla="*/ 67733 h 3572933"/>
                <a:gd name="connsiteX21" fmla="*/ 1299862 w 4100212"/>
                <a:gd name="connsiteY21" fmla="*/ 127000 h 3572933"/>
                <a:gd name="connsiteX22" fmla="*/ 1426862 w 4100212"/>
                <a:gd name="connsiteY22" fmla="*/ 313266 h 3572933"/>
                <a:gd name="connsiteX23" fmla="*/ 1638528 w 4100212"/>
                <a:gd name="connsiteY23" fmla="*/ 635000 h 3572933"/>
                <a:gd name="connsiteX24" fmla="*/ 1766587 w 4100212"/>
                <a:gd name="connsiteY24" fmla="*/ 778933 h 3572933"/>
                <a:gd name="connsiteX25" fmla="*/ 1934862 w 4100212"/>
                <a:gd name="connsiteY25" fmla="*/ 1346200 h 3572933"/>
                <a:gd name="connsiteX26" fmla="*/ 2281995 w 4100212"/>
                <a:gd name="connsiteY26" fmla="*/ 2175933 h 3572933"/>
                <a:gd name="connsiteX27" fmla="*/ 2655587 w 4100212"/>
                <a:gd name="connsiteY27" fmla="*/ 2584450 h 3572933"/>
                <a:gd name="connsiteX28" fmla="*/ 4100212 w 4100212"/>
                <a:gd name="connsiteY28" fmla="*/ 3572933 h 3572933"/>
                <a:gd name="connsiteX29" fmla="*/ 1812095 w 4100212"/>
                <a:gd name="connsiteY29" fmla="*/ 3572933 h 3572933"/>
                <a:gd name="connsiteX0" fmla="*/ 1812095 w 4100212"/>
                <a:gd name="connsiteY0" fmla="*/ 3572933 h 3572933"/>
                <a:gd name="connsiteX1" fmla="*/ 1272345 w 4100212"/>
                <a:gd name="connsiteY1" fmla="*/ 3124200 h 3572933"/>
                <a:gd name="connsiteX2" fmla="*/ 1062795 w 4100212"/>
                <a:gd name="connsiteY2" fmla="*/ 2698750 h 3572933"/>
                <a:gd name="connsiteX3" fmla="*/ 708253 w 4100212"/>
                <a:gd name="connsiteY3" fmla="*/ 2232025 h 3572933"/>
                <a:gd name="connsiteX4" fmla="*/ 615120 w 4100212"/>
                <a:gd name="connsiteY4" fmla="*/ 1752600 h 3572933"/>
                <a:gd name="connsiteX5" fmla="*/ 334662 w 4100212"/>
                <a:gd name="connsiteY5" fmla="*/ 1313391 h 3572933"/>
                <a:gd name="connsiteX6" fmla="*/ 78545 w 4100212"/>
                <a:gd name="connsiteY6" fmla="*/ 896408 h 3572933"/>
                <a:gd name="connsiteX7" fmla="*/ 13987 w 4100212"/>
                <a:gd name="connsiteY7" fmla="*/ 647700 h 3572933"/>
                <a:gd name="connsiteX8" fmla="*/ 314047 w 4100212"/>
                <a:gd name="connsiteY8" fmla="*/ 401053 h 3572933"/>
                <a:gd name="connsiteX9" fmla="*/ 505933 w 4100212"/>
                <a:gd name="connsiteY9" fmla="*/ 450255 h 3572933"/>
                <a:gd name="connsiteX10" fmla="*/ 634089 w 4100212"/>
                <a:gd name="connsiteY10" fmla="*/ 666788 h 3572933"/>
                <a:gd name="connsiteX11" fmla="*/ 752703 w 4100212"/>
                <a:gd name="connsiteY11" fmla="*/ 969433 h 3572933"/>
                <a:gd name="connsiteX12" fmla="*/ 925756 w 4100212"/>
                <a:gd name="connsiteY12" fmla="*/ 1153583 h 3572933"/>
                <a:gd name="connsiteX13" fmla="*/ 969662 w 4100212"/>
                <a:gd name="connsiteY13" fmla="*/ 1083733 h 3572933"/>
                <a:gd name="connsiteX14" fmla="*/ 948495 w 4100212"/>
                <a:gd name="connsiteY14" fmla="*/ 914400 h 3572933"/>
                <a:gd name="connsiteX15" fmla="*/ 968603 w 4100212"/>
                <a:gd name="connsiteY15" fmla="*/ 832908 h 3572933"/>
                <a:gd name="connsiteX16" fmla="*/ 970721 w 4100212"/>
                <a:gd name="connsiteY16" fmla="*/ 607483 h 3572933"/>
                <a:gd name="connsiteX17" fmla="*/ 1037396 w 4100212"/>
                <a:gd name="connsiteY17" fmla="*/ 642408 h 3572933"/>
                <a:gd name="connsiteX18" fmla="*/ 958021 w 4100212"/>
                <a:gd name="connsiteY18" fmla="*/ 470958 h 3572933"/>
                <a:gd name="connsiteX19" fmla="*/ 952728 w 4100212"/>
                <a:gd name="connsiteY19" fmla="*/ 0 h 3572933"/>
                <a:gd name="connsiteX20" fmla="*/ 1223662 w 4100212"/>
                <a:gd name="connsiteY20" fmla="*/ 67733 h 3572933"/>
                <a:gd name="connsiteX21" fmla="*/ 1299862 w 4100212"/>
                <a:gd name="connsiteY21" fmla="*/ 127000 h 3572933"/>
                <a:gd name="connsiteX22" fmla="*/ 1426862 w 4100212"/>
                <a:gd name="connsiteY22" fmla="*/ 313266 h 3572933"/>
                <a:gd name="connsiteX23" fmla="*/ 1638528 w 4100212"/>
                <a:gd name="connsiteY23" fmla="*/ 635000 h 3572933"/>
                <a:gd name="connsiteX24" fmla="*/ 1766587 w 4100212"/>
                <a:gd name="connsiteY24" fmla="*/ 778933 h 3572933"/>
                <a:gd name="connsiteX25" fmla="*/ 1934862 w 4100212"/>
                <a:gd name="connsiteY25" fmla="*/ 1346200 h 3572933"/>
                <a:gd name="connsiteX26" fmla="*/ 2281995 w 4100212"/>
                <a:gd name="connsiteY26" fmla="*/ 2175933 h 3572933"/>
                <a:gd name="connsiteX27" fmla="*/ 2655587 w 4100212"/>
                <a:gd name="connsiteY27" fmla="*/ 2584450 h 3572933"/>
                <a:gd name="connsiteX28" fmla="*/ 4100212 w 4100212"/>
                <a:gd name="connsiteY28" fmla="*/ 3572933 h 3572933"/>
                <a:gd name="connsiteX29" fmla="*/ 1812095 w 4100212"/>
                <a:gd name="connsiteY29" fmla="*/ 3572933 h 3572933"/>
                <a:gd name="connsiteX0" fmla="*/ 1736074 w 4024191"/>
                <a:gd name="connsiteY0" fmla="*/ 3572933 h 3572933"/>
                <a:gd name="connsiteX1" fmla="*/ 1196324 w 4024191"/>
                <a:gd name="connsiteY1" fmla="*/ 3124200 h 3572933"/>
                <a:gd name="connsiteX2" fmla="*/ 986774 w 4024191"/>
                <a:gd name="connsiteY2" fmla="*/ 2698750 h 3572933"/>
                <a:gd name="connsiteX3" fmla="*/ 632232 w 4024191"/>
                <a:gd name="connsiteY3" fmla="*/ 2232025 h 3572933"/>
                <a:gd name="connsiteX4" fmla="*/ 539099 w 4024191"/>
                <a:gd name="connsiteY4" fmla="*/ 1752600 h 3572933"/>
                <a:gd name="connsiteX5" fmla="*/ 258641 w 4024191"/>
                <a:gd name="connsiteY5" fmla="*/ 1313391 h 3572933"/>
                <a:gd name="connsiteX6" fmla="*/ 2524 w 4024191"/>
                <a:gd name="connsiteY6" fmla="*/ 896408 h 3572933"/>
                <a:gd name="connsiteX7" fmla="*/ 134059 w 4024191"/>
                <a:gd name="connsiteY7" fmla="*/ 563306 h 3572933"/>
                <a:gd name="connsiteX8" fmla="*/ 238026 w 4024191"/>
                <a:gd name="connsiteY8" fmla="*/ 401053 h 3572933"/>
                <a:gd name="connsiteX9" fmla="*/ 429912 w 4024191"/>
                <a:gd name="connsiteY9" fmla="*/ 450255 h 3572933"/>
                <a:gd name="connsiteX10" fmla="*/ 558068 w 4024191"/>
                <a:gd name="connsiteY10" fmla="*/ 666788 h 3572933"/>
                <a:gd name="connsiteX11" fmla="*/ 676682 w 4024191"/>
                <a:gd name="connsiteY11" fmla="*/ 969433 h 3572933"/>
                <a:gd name="connsiteX12" fmla="*/ 849735 w 4024191"/>
                <a:gd name="connsiteY12" fmla="*/ 1153583 h 3572933"/>
                <a:gd name="connsiteX13" fmla="*/ 893641 w 4024191"/>
                <a:gd name="connsiteY13" fmla="*/ 1083733 h 3572933"/>
                <a:gd name="connsiteX14" fmla="*/ 872474 w 4024191"/>
                <a:gd name="connsiteY14" fmla="*/ 914400 h 3572933"/>
                <a:gd name="connsiteX15" fmla="*/ 892582 w 4024191"/>
                <a:gd name="connsiteY15" fmla="*/ 832908 h 3572933"/>
                <a:gd name="connsiteX16" fmla="*/ 894700 w 4024191"/>
                <a:gd name="connsiteY16" fmla="*/ 607483 h 3572933"/>
                <a:gd name="connsiteX17" fmla="*/ 961375 w 4024191"/>
                <a:gd name="connsiteY17" fmla="*/ 642408 h 3572933"/>
                <a:gd name="connsiteX18" fmla="*/ 882000 w 4024191"/>
                <a:gd name="connsiteY18" fmla="*/ 470958 h 3572933"/>
                <a:gd name="connsiteX19" fmla="*/ 876707 w 4024191"/>
                <a:gd name="connsiteY19" fmla="*/ 0 h 3572933"/>
                <a:gd name="connsiteX20" fmla="*/ 1147641 w 4024191"/>
                <a:gd name="connsiteY20" fmla="*/ 67733 h 3572933"/>
                <a:gd name="connsiteX21" fmla="*/ 1223841 w 4024191"/>
                <a:gd name="connsiteY21" fmla="*/ 127000 h 3572933"/>
                <a:gd name="connsiteX22" fmla="*/ 1350841 w 4024191"/>
                <a:gd name="connsiteY22" fmla="*/ 313266 h 3572933"/>
                <a:gd name="connsiteX23" fmla="*/ 1562507 w 4024191"/>
                <a:gd name="connsiteY23" fmla="*/ 635000 h 3572933"/>
                <a:gd name="connsiteX24" fmla="*/ 1690566 w 4024191"/>
                <a:gd name="connsiteY24" fmla="*/ 778933 h 3572933"/>
                <a:gd name="connsiteX25" fmla="*/ 1858841 w 4024191"/>
                <a:gd name="connsiteY25" fmla="*/ 1346200 h 3572933"/>
                <a:gd name="connsiteX26" fmla="*/ 2205974 w 4024191"/>
                <a:gd name="connsiteY26" fmla="*/ 2175933 h 3572933"/>
                <a:gd name="connsiteX27" fmla="*/ 2579566 w 4024191"/>
                <a:gd name="connsiteY27" fmla="*/ 2584450 h 3572933"/>
                <a:gd name="connsiteX28" fmla="*/ 4024191 w 4024191"/>
                <a:gd name="connsiteY28" fmla="*/ 3572933 h 3572933"/>
                <a:gd name="connsiteX29" fmla="*/ 1736074 w 4024191"/>
                <a:gd name="connsiteY29" fmla="*/ 3572933 h 3572933"/>
                <a:gd name="connsiteX0" fmla="*/ 1602206 w 3890323"/>
                <a:gd name="connsiteY0" fmla="*/ 3572933 h 3572933"/>
                <a:gd name="connsiteX1" fmla="*/ 1062456 w 3890323"/>
                <a:gd name="connsiteY1" fmla="*/ 3124200 h 3572933"/>
                <a:gd name="connsiteX2" fmla="*/ 852906 w 3890323"/>
                <a:gd name="connsiteY2" fmla="*/ 2698750 h 3572933"/>
                <a:gd name="connsiteX3" fmla="*/ 498364 w 3890323"/>
                <a:gd name="connsiteY3" fmla="*/ 2232025 h 3572933"/>
                <a:gd name="connsiteX4" fmla="*/ 405231 w 3890323"/>
                <a:gd name="connsiteY4" fmla="*/ 1752600 h 3572933"/>
                <a:gd name="connsiteX5" fmla="*/ 124773 w 3890323"/>
                <a:gd name="connsiteY5" fmla="*/ 1313391 h 3572933"/>
                <a:gd name="connsiteX6" fmla="*/ 79642 w 3890323"/>
                <a:gd name="connsiteY6" fmla="*/ 814496 h 3572933"/>
                <a:gd name="connsiteX7" fmla="*/ 191 w 3890323"/>
                <a:gd name="connsiteY7" fmla="*/ 563306 h 3572933"/>
                <a:gd name="connsiteX8" fmla="*/ 104158 w 3890323"/>
                <a:gd name="connsiteY8" fmla="*/ 401053 h 3572933"/>
                <a:gd name="connsiteX9" fmla="*/ 296044 w 3890323"/>
                <a:gd name="connsiteY9" fmla="*/ 450255 h 3572933"/>
                <a:gd name="connsiteX10" fmla="*/ 424200 w 3890323"/>
                <a:gd name="connsiteY10" fmla="*/ 666788 h 3572933"/>
                <a:gd name="connsiteX11" fmla="*/ 542814 w 3890323"/>
                <a:gd name="connsiteY11" fmla="*/ 969433 h 3572933"/>
                <a:gd name="connsiteX12" fmla="*/ 715867 w 3890323"/>
                <a:gd name="connsiteY12" fmla="*/ 1153583 h 3572933"/>
                <a:gd name="connsiteX13" fmla="*/ 759773 w 3890323"/>
                <a:gd name="connsiteY13" fmla="*/ 1083733 h 3572933"/>
                <a:gd name="connsiteX14" fmla="*/ 738606 w 3890323"/>
                <a:gd name="connsiteY14" fmla="*/ 914400 h 3572933"/>
                <a:gd name="connsiteX15" fmla="*/ 758714 w 3890323"/>
                <a:gd name="connsiteY15" fmla="*/ 832908 h 3572933"/>
                <a:gd name="connsiteX16" fmla="*/ 760832 w 3890323"/>
                <a:gd name="connsiteY16" fmla="*/ 607483 h 3572933"/>
                <a:gd name="connsiteX17" fmla="*/ 827507 w 3890323"/>
                <a:gd name="connsiteY17" fmla="*/ 642408 h 3572933"/>
                <a:gd name="connsiteX18" fmla="*/ 748132 w 3890323"/>
                <a:gd name="connsiteY18" fmla="*/ 470958 h 3572933"/>
                <a:gd name="connsiteX19" fmla="*/ 742839 w 3890323"/>
                <a:gd name="connsiteY19" fmla="*/ 0 h 3572933"/>
                <a:gd name="connsiteX20" fmla="*/ 1013773 w 3890323"/>
                <a:gd name="connsiteY20" fmla="*/ 67733 h 3572933"/>
                <a:gd name="connsiteX21" fmla="*/ 1089973 w 3890323"/>
                <a:gd name="connsiteY21" fmla="*/ 127000 h 3572933"/>
                <a:gd name="connsiteX22" fmla="*/ 1216973 w 3890323"/>
                <a:gd name="connsiteY22" fmla="*/ 313266 h 3572933"/>
                <a:gd name="connsiteX23" fmla="*/ 1428639 w 3890323"/>
                <a:gd name="connsiteY23" fmla="*/ 635000 h 3572933"/>
                <a:gd name="connsiteX24" fmla="*/ 1556698 w 3890323"/>
                <a:gd name="connsiteY24" fmla="*/ 778933 h 3572933"/>
                <a:gd name="connsiteX25" fmla="*/ 1724973 w 3890323"/>
                <a:gd name="connsiteY25" fmla="*/ 1346200 h 3572933"/>
                <a:gd name="connsiteX26" fmla="*/ 2072106 w 3890323"/>
                <a:gd name="connsiteY26" fmla="*/ 2175933 h 3572933"/>
                <a:gd name="connsiteX27" fmla="*/ 2445698 w 3890323"/>
                <a:gd name="connsiteY27" fmla="*/ 2584450 h 3572933"/>
                <a:gd name="connsiteX28" fmla="*/ 3890323 w 3890323"/>
                <a:gd name="connsiteY28" fmla="*/ 3572933 h 3572933"/>
                <a:gd name="connsiteX29" fmla="*/ 1602206 w 3890323"/>
                <a:gd name="connsiteY29" fmla="*/ 3572933 h 3572933"/>
                <a:gd name="connsiteX0" fmla="*/ 1602375 w 3890492"/>
                <a:gd name="connsiteY0" fmla="*/ 3572933 h 3572933"/>
                <a:gd name="connsiteX1" fmla="*/ 1062625 w 3890492"/>
                <a:gd name="connsiteY1" fmla="*/ 3124200 h 3572933"/>
                <a:gd name="connsiteX2" fmla="*/ 853075 w 3890492"/>
                <a:gd name="connsiteY2" fmla="*/ 2698750 h 3572933"/>
                <a:gd name="connsiteX3" fmla="*/ 498533 w 3890492"/>
                <a:gd name="connsiteY3" fmla="*/ 2232025 h 3572933"/>
                <a:gd name="connsiteX4" fmla="*/ 405400 w 3890492"/>
                <a:gd name="connsiteY4" fmla="*/ 1752600 h 3572933"/>
                <a:gd name="connsiteX5" fmla="*/ 316071 w 3890492"/>
                <a:gd name="connsiteY5" fmla="*/ 1251336 h 3572933"/>
                <a:gd name="connsiteX6" fmla="*/ 79811 w 3890492"/>
                <a:gd name="connsiteY6" fmla="*/ 814496 h 3572933"/>
                <a:gd name="connsiteX7" fmla="*/ 360 w 3890492"/>
                <a:gd name="connsiteY7" fmla="*/ 563306 h 3572933"/>
                <a:gd name="connsiteX8" fmla="*/ 104327 w 3890492"/>
                <a:gd name="connsiteY8" fmla="*/ 401053 h 3572933"/>
                <a:gd name="connsiteX9" fmla="*/ 296213 w 3890492"/>
                <a:gd name="connsiteY9" fmla="*/ 450255 h 3572933"/>
                <a:gd name="connsiteX10" fmla="*/ 424369 w 3890492"/>
                <a:gd name="connsiteY10" fmla="*/ 666788 h 3572933"/>
                <a:gd name="connsiteX11" fmla="*/ 542983 w 3890492"/>
                <a:gd name="connsiteY11" fmla="*/ 969433 h 3572933"/>
                <a:gd name="connsiteX12" fmla="*/ 716036 w 3890492"/>
                <a:gd name="connsiteY12" fmla="*/ 1153583 h 3572933"/>
                <a:gd name="connsiteX13" fmla="*/ 759942 w 3890492"/>
                <a:gd name="connsiteY13" fmla="*/ 1083733 h 3572933"/>
                <a:gd name="connsiteX14" fmla="*/ 738775 w 3890492"/>
                <a:gd name="connsiteY14" fmla="*/ 914400 h 3572933"/>
                <a:gd name="connsiteX15" fmla="*/ 758883 w 3890492"/>
                <a:gd name="connsiteY15" fmla="*/ 832908 h 3572933"/>
                <a:gd name="connsiteX16" fmla="*/ 761001 w 3890492"/>
                <a:gd name="connsiteY16" fmla="*/ 607483 h 3572933"/>
                <a:gd name="connsiteX17" fmla="*/ 827676 w 3890492"/>
                <a:gd name="connsiteY17" fmla="*/ 642408 h 3572933"/>
                <a:gd name="connsiteX18" fmla="*/ 748301 w 3890492"/>
                <a:gd name="connsiteY18" fmla="*/ 470958 h 3572933"/>
                <a:gd name="connsiteX19" fmla="*/ 743008 w 3890492"/>
                <a:gd name="connsiteY19" fmla="*/ 0 h 3572933"/>
                <a:gd name="connsiteX20" fmla="*/ 1013942 w 3890492"/>
                <a:gd name="connsiteY20" fmla="*/ 67733 h 3572933"/>
                <a:gd name="connsiteX21" fmla="*/ 1090142 w 3890492"/>
                <a:gd name="connsiteY21" fmla="*/ 127000 h 3572933"/>
                <a:gd name="connsiteX22" fmla="*/ 1217142 w 3890492"/>
                <a:gd name="connsiteY22" fmla="*/ 313266 h 3572933"/>
                <a:gd name="connsiteX23" fmla="*/ 1428808 w 3890492"/>
                <a:gd name="connsiteY23" fmla="*/ 635000 h 3572933"/>
                <a:gd name="connsiteX24" fmla="*/ 1556867 w 3890492"/>
                <a:gd name="connsiteY24" fmla="*/ 778933 h 3572933"/>
                <a:gd name="connsiteX25" fmla="*/ 1725142 w 3890492"/>
                <a:gd name="connsiteY25" fmla="*/ 1346200 h 3572933"/>
                <a:gd name="connsiteX26" fmla="*/ 2072275 w 3890492"/>
                <a:gd name="connsiteY26" fmla="*/ 2175933 h 3572933"/>
                <a:gd name="connsiteX27" fmla="*/ 2445867 w 3890492"/>
                <a:gd name="connsiteY27" fmla="*/ 2584450 h 3572933"/>
                <a:gd name="connsiteX28" fmla="*/ 3890492 w 3890492"/>
                <a:gd name="connsiteY28" fmla="*/ 3572933 h 3572933"/>
                <a:gd name="connsiteX29" fmla="*/ 1602375 w 3890492"/>
                <a:gd name="connsiteY29" fmla="*/ 3572933 h 3572933"/>
                <a:gd name="connsiteX0" fmla="*/ 1602317 w 3890434"/>
                <a:gd name="connsiteY0" fmla="*/ 3572933 h 3572933"/>
                <a:gd name="connsiteX1" fmla="*/ 1062567 w 3890434"/>
                <a:gd name="connsiteY1" fmla="*/ 3124200 h 3572933"/>
                <a:gd name="connsiteX2" fmla="*/ 853017 w 3890434"/>
                <a:gd name="connsiteY2" fmla="*/ 2698750 h 3572933"/>
                <a:gd name="connsiteX3" fmla="*/ 498475 w 3890434"/>
                <a:gd name="connsiteY3" fmla="*/ 2232025 h 3572933"/>
                <a:gd name="connsiteX4" fmla="*/ 405342 w 3890434"/>
                <a:gd name="connsiteY4" fmla="*/ 1752600 h 3572933"/>
                <a:gd name="connsiteX5" fmla="*/ 273816 w 3890434"/>
                <a:gd name="connsiteY5" fmla="*/ 1243890 h 3572933"/>
                <a:gd name="connsiteX6" fmla="*/ 79753 w 3890434"/>
                <a:gd name="connsiteY6" fmla="*/ 814496 h 3572933"/>
                <a:gd name="connsiteX7" fmla="*/ 302 w 3890434"/>
                <a:gd name="connsiteY7" fmla="*/ 563306 h 3572933"/>
                <a:gd name="connsiteX8" fmla="*/ 104269 w 3890434"/>
                <a:gd name="connsiteY8" fmla="*/ 401053 h 3572933"/>
                <a:gd name="connsiteX9" fmla="*/ 296155 w 3890434"/>
                <a:gd name="connsiteY9" fmla="*/ 450255 h 3572933"/>
                <a:gd name="connsiteX10" fmla="*/ 424311 w 3890434"/>
                <a:gd name="connsiteY10" fmla="*/ 666788 h 3572933"/>
                <a:gd name="connsiteX11" fmla="*/ 542925 w 3890434"/>
                <a:gd name="connsiteY11" fmla="*/ 969433 h 3572933"/>
                <a:gd name="connsiteX12" fmla="*/ 715978 w 3890434"/>
                <a:gd name="connsiteY12" fmla="*/ 1153583 h 3572933"/>
                <a:gd name="connsiteX13" fmla="*/ 759884 w 3890434"/>
                <a:gd name="connsiteY13" fmla="*/ 1083733 h 3572933"/>
                <a:gd name="connsiteX14" fmla="*/ 738717 w 3890434"/>
                <a:gd name="connsiteY14" fmla="*/ 914400 h 3572933"/>
                <a:gd name="connsiteX15" fmla="*/ 758825 w 3890434"/>
                <a:gd name="connsiteY15" fmla="*/ 832908 h 3572933"/>
                <a:gd name="connsiteX16" fmla="*/ 760943 w 3890434"/>
                <a:gd name="connsiteY16" fmla="*/ 607483 h 3572933"/>
                <a:gd name="connsiteX17" fmla="*/ 827618 w 3890434"/>
                <a:gd name="connsiteY17" fmla="*/ 642408 h 3572933"/>
                <a:gd name="connsiteX18" fmla="*/ 748243 w 3890434"/>
                <a:gd name="connsiteY18" fmla="*/ 470958 h 3572933"/>
                <a:gd name="connsiteX19" fmla="*/ 742950 w 3890434"/>
                <a:gd name="connsiteY19" fmla="*/ 0 h 3572933"/>
                <a:gd name="connsiteX20" fmla="*/ 1013884 w 3890434"/>
                <a:gd name="connsiteY20" fmla="*/ 67733 h 3572933"/>
                <a:gd name="connsiteX21" fmla="*/ 1090084 w 3890434"/>
                <a:gd name="connsiteY21" fmla="*/ 127000 h 3572933"/>
                <a:gd name="connsiteX22" fmla="*/ 1217084 w 3890434"/>
                <a:gd name="connsiteY22" fmla="*/ 313266 h 3572933"/>
                <a:gd name="connsiteX23" fmla="*/ 1428750 w 3890434"/>
                <a:gd name="connsiteY23" fmla="*/ 635000 h 3572933"/>
                <a:gd name="connsiteX24" fmla="*/ 1556809 w 3890434"/>
                <a:gd name="connsiteY24" fmla="*/ 778933 h 3572933"/>
                <a:gd name="connsiteX25" fmla="*/ 1725084 w 3890434"/>
                <a:gd name="connsiteY25" fmla="*/ 1346200 h 3572933"/>
                <a:gd name="connsiteX26" fmla="*/ 2072217 w 3890434"/>
                <a:gd name="connsiteY26" fmla="*/ 2175933 h 3572933"/>
                <a:gd name="connsiteX27" fmla="*/ 2445809 w 3890434"/>
                <a:gd name="connsiteY27" fmla="*/ 2584450 h 3572933"/>
                <a:gd name="connsiteX28" fmla="*/ 3890434 w 3890434"/>
                <a:gd name="connsiteY28" fmla="*/ 3572933 h 3572933"/>
                <a:gd name="connsiteX29" fmla="*/ 1602317 w 3890434"/>
                <a:gd name="connsiteY29" fmla="*/ 3572933 h 3572933"/>
                <a:gd name="connsiteX0" fmla="*/ 1602317 w 3890434"/>
                <a:gd name="connsiteY0" fmla="*/ 3572933 h 3572933"/>
                <a:gd name="connsiteX1" fmla="*/ 1062567 w 3890434"/>
                <a:gd name="connsiteY1" fmla="*/ 3124200 h 3572933"/>
                <a:gd name="connsiteX2" fmla="*/ 853017 w 3890434"/>
                <a:gd name="connsiteY2" fmla="*/ 2698750 h 3572933"/>
                <a:gd name="connsiteX3" fmla="*/ 498475 w 3890434"/>
                <a:gd name="connsiteY3" fmla="*/ 2232025 h 3572933"/>
                <a:gd name="connsiteX4" fmla="*/ 405342 w 3890434"/>
                <a:gd name="connsiteY4" fmla="*/ 1752600 h 3572933"/>
                <a:gd name="connsiteX5" fmla="*/ 273816 w 3890434"/>
                <a:gd name="connsiteY5" fmla="*/ 1243890 h 3572933"/>
                <a:gd name="connsiteX6" fmla="*/ 79753 w 3890434"/>
                <a:gd name="connsiteY6" fmla="*/ 814496 h 3572933"/>
                <a:gd name="connsiteX7" fmla="*/ 302 w 3890434"/>
                <a:gd name="connsiteY7" fmla="*/ 563306 h 3572933"/>
                <a:gd name="connsiteX8" fmla="*/ 104269 w 3890434"/>
                <a:gd name="connsiteY8" fmla="*/ 401053 h 3572933"/>
                <a:gd name="connsiteX9" fmla="*/ 296155 w 3890434"/>
                <a:gd name="connsiteY9" fmla="*/ 450255 h 3572933"/>
                <a:gd name="connsiteX10" fmla="*/ 424311 w 3890434"/>
                <a:gd name="connsiteY10" fmla="*/ 666788 h 3572933"/>
                <a:gd name="connsiteX11" fmla="*/ 542925 w 3890434"/>
                <a:gd name="connsiteY11" fmla="*/ 969433 h 3572933"/>
                <a:gd name="connsiteX12" fmla="*/ 715978 w 3890434"/>
                <a:gd name="connsiteY12" fmla="*/ 1153583 h 3572933"/>
                <a:gd name="connsiteX13" fmla="*/ 759884 w 3890434"/>
                <a:gd name="connsiteY13" fmla="*/ 1083733 h 3572933"/>
                <a:gd name="connsiteX14" fmla="*/ 738717 w 3890434"/>
                <a:gd name="connsiteY14" fmla="*/ 914400 h 3572933"/>
                <a:gd name="connsiteX15" fmla="*/ 758825 w 3890434"/>
                <a:gd name="connsiteY15" fmla="*/ 832908 h 3572933"/>
                <a:gd name="connsiteX16" fmla="*/ 760943 w 3890434"/>
                <a:gd name="connsiteY16" fmla="*/ 607483 h 3572933"/>
                <a:gd name="connsiteX17" fmla="*/ 827618 w 3890434"/>
                <a:gd name="connsiteY17" fmla="*/ 642408 h 3572933"/>
                <a:gd name="connsiteX18" fmla="*/ 748243 w 3890434"/>
                <a:gd name="connsiteY18" fmla="*/ 470958 h 3572933"/>
                <a:gd name="connsiteX19" fmla="*/ 742950 w 3890434"/>
                <a:gd name="connsiteY19" fmla="*/ 0 h 3572933"/>
                <a:gd name="connsiteX20" fmla="*/ 1013884 w 3890434"/>
                <a:gd name="connsiteY20" fmla="*/ 67733 h 3572933"/>
                <a:gd name="connsiteX21" fmla="*/ 1090084 w 3890434"/>
                <a:gd name="connsiteY21" fmla="*/ 127000 h 3572933"/>
                <a:gd name="connsiteX22" fmla="*/ 1217084 w 3890434"/>
                <a:gd name="connsiteY22" fmla="*/ 313266 h 3572933"/>
                <a:gd name="connsiteX23" fmla="*/ 1428750 w 3890434"/>
                <a:gd name="connsiteY23" fmla="*/ 635000 h 3572933"/>
                <a:gd name="connsiteX24" fmla="*/ 1556809 w 3890434"/>
                <a:gd name="connsiteY24" fmla="*/ 778933 h 3572933"/>
                <a:gd name="connsiteX25" fmla="*/ 1725084 w 3890434"/>
                <a:gd name="connsiteY25" fmla="*/ 1346200 h 3572933"/>
                <a:gd name="connsiteX26" fmla="*/ 2072217 w 3890434"/>
                <a:gd name="connsiteY26" fmla="*/ 2175933 h 3572933"/>
                <a:gd name="connsiteX27" fmla="*/ 2445809 w 3890434"/>
                <a:gd name="connsiteY27" fmla="*/ 2584450 h 3572933"/>
                <a:gd name="connsiteX28" fmla="*/ 3890434 w 3890434"/>
                <a:gd name="connsiteY28" fmla="*/ 3572933 h 3572933"/>
                <a:gd name="connsiteX29" fmla="*/ 1602317 w 3890434"/>
                <a:gd name="connsiteY29" fmla="*/ 3572933 h 3572933"/>
                <a:gd name="connsiteX0" fmla="*/ 1602484 w 3890601"/>
                <a:gd name="connsiteY0" fmla="*/ 3572933 h 3572933"/>
                <a:gd name="connsiteX1" fmla="*/ 1062734 w 3890601"/>
                <a:gd name="connsiteY1" fmla="*/ 3124200 h 3572933"/>
                <a:gd name="connsiteX2" fmla="*/ 853184 w 3890601"/>
                <a:gd name="connsiteY2" fmla="*/ 2698750 h 3572933"/>
                <a:gd name="connsiteX3" fmla="*/ 498642 w 3890601"/>
                <a:gd name="connsiteY3" fmla="*/ 2232025 h 3572933"/>
                <a:gd name="connsiteX4" fmla="*/ 405509 w 3890601"/>
                <a:gd name="connsiteY4" fmla="*/ 1752600 h 3572933"/>
                <a:gd name="connsiteX5" fmla="*/ 368306 w 3890601"/>
                <a:gd name="connsiteY5" fmla="*/ 1363035 h 3572933"/>
                <a:gd name="connsiteX6" fmla="*/ 79920 w 3890601"/>
                <a:gd name="connsiteY6" fmla="*/ 814496 h 3572933"/>
                <a:gd name="connsiteX7" fmla="*/ 469 w 3890601"/>
                <a:gd name="connsiteY7" fmla="*/ 563306 h 3572933"/>
                <a:gd name="connsiteX8" fmla="*/ 104436 w 3890601"/>
                <a:gd name="connsiteY8" fmla="*/ 401053 h 3572933"/>
                <a:gd name="connsiteX9" fmla="*/ 296322 w 3890601"/>
                <a:gd name="connsiteY9" fmla="*/ 450255 h 3572933"/>
                <a:gd name="connsiteX10" fmla="*/ 424478 w 3890601"/>
                <a:gd name="connsiteY10" fmla="*/ 666788 h 3572933"/>
                <a:gd name="connsiteX11" fmla="*/ 543092 w 3890601"/>
                <a:gd name="connsiteY11" fmla="*/ 969433 h 3572933"/>
                <a:gd name="connsiteX12" fmla="*/ 716145 w 3890601"/>
                <a:gd name="connsiteY12" fmla="*/ 1153583 h 3572933"/>
                <a:gd name="connsiteX13" fmla="*/ 760051 w 3890601"/>
                <a:gd name="connsiteY13" fmla="*/ 1083733 h 3572933"/>
                <a:gd name="connsiteX14" fmla="*/ 738884 w 3890601"/>
                <a:gd name="connsiteY14" fmla="*/ 914400 h 3572933"/>
                <a:gd name="connsiteX15" fmla="*/ 758992 w 3890601"/>
                <a:gd name="connsiteY15" fmla="*/ 832908 h 3572933"/>
                <a:gd name="connsiteX16" fmla="*/ 761110 w 3890601"/>
                <a:gd name="connsiteY16" fmla="*/ 607483 h 3572933"/>
                <a:gd name="connsiteX17" fmla="*/ 827785 w 3890601"/>
                <a:gd name="connsiteY17" fmla="*/ 642408 h 3572933"/>
                <a:gd name="connsiteX18" fmla="*/ 748410 w 3890601"/>
                <a:gd name="connsiteY18" fmla="*/ 470958 h 3572933"/>
                <a:gd name="connsiteX19" fmla="*/ 743117 w 3890601"/>
                <a:gd name="connsiteY19" fmla="*/ 0 h 3572933"/>
                <a:gd name="connsiteX20" fmla="*/ 1014051 w 3890601"/>
                <a:gd name="connsiteY20" fmla="*/ 67733 h 3572933"/>
                <a:gd name="connsiteX21" fmla="*/ 1090251 w 3890601"/>
                <a:gd name="connsiteY21" fmla="*/ 127000 h 3572933"/>
                <a:gd name="connsiteX22" fmla="*/ 1217251 w 3890601"/>
                <a:gd name="connsiteY22" fmla="*/ 313266 h 3572933"/>
                <a:gd name="connsiteX23" fmla="*/ 1428917 w 3890601"/>
                <a:gd name="connsiteY23" fmla="*/ 635000 h 3572933"/>
                <a:gd name="connsiteX24" fmla="*/ 1556976 w 3890601"/>
                <a:gd name="connsiteY24" fmla="*/ 778933 h 3572933"/>
                <a:gd name="connsiteX25" fmla="*/ 1725251 w 3890601"/>
                <a:gd name="connsiteY25" fmla="*/ 1346200 h 3572933"/>
                <a:gd name="connsiteX26" fmla="*/ 2072384 w 3890601"/>
                <a:gd name="connsiteY26" fmla="*/ 2175933 h 3572933"/>
                <a:gd name="connsiteX27" fmla="*/ 2445976 w 3890601"/>
                <a:gd name="connsiteY27" fmla="*/ 2584450 h 3572933"/>
                <a:gd name="connsiteX28" fmla="*/ 3890601 w 3890601"/>
                <a:gd name="connsiteY28" fmla="*/ 3572933 h 3572933"/>
                <a:gd name="connsiteX29" fmla="*/ 1602484 w 3890601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43196 w 3890705"/>
                <a:gd name="connsiteY11" fmla="*/ 969433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43196 w 3890705"/>
                <a:gd name="connsiteY11" fmla="*/ 969433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99048 w 3890705"/>
                <a:gd name="connsiteY10" fmla="*/ 691610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99048 w 3890705"/>
                <a:gd name="connsiteY10" fmla="*/ 691610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425500 w 3890705"/>
                <a:gd name="connsiteY9" fmla="*/ 489970 h 3572933"/>
                <a:gd name="connsiteX10" fmla="*/ 499048 w 3890705"/>
                <a:gd name="connsiteY10" fmla="*/ 691610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425500 w 3890705"/>
                <a:gd name="connsiteY9" fmla="*/ 489970 h 3572933"/>
                <a:gd name="connsiteX10" fmla="*/ 528834 w 3890705"/>
                <a:gd name="connsiteY10" fmla="*/ 731325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9786 w 3897903"/>
                <a:gd name="connsiteY0" fmla="*/ 3572933 h 3572933"/>
                <a:gd name="connsiteX1" fmla="*/ 1070036 w 3897903"/>
                <a:gd name="connsiteY1" fmla="*/ 3124200 h 3572933"/>
                <a:gd name="connsiteX2" fmla="*/ 860486 w 3897903"/>
                <a:gd name="connsiteY2" fmla="*/ 2698750 h 3572933"/>
                <a:gd name="connsiteX3" fmla="*/ 505944 w 3897903"/>
                <a:gd name="connsiteY3" fmla="*/ 2232025 h 3572933"/>
                <a:gd name="connsiteX4" fmla="*/ 412811 w 3897903"/>
                <a:gd name="connsiteY4" fmla="*/ 1752600 h 3572933"/>
                <a:gd name="connsiteX5" fmla="*/ 323482 w 3897903"/>
                <a:gd name="connsiteY5" fmla="*/ 1315874 h 3572933"/>
                <a:gd name="connsiteX6" fmla="*/ 82258 w 3897903"/>
                <a:gd name="connsiteY6" fmla="*/ 839318 h 3572933"/>
                <a:gd name="connsiteX7" fmla="*/ 7771 w 3897903"/>
                <a:gd name="connsiteY7" fmla="*/ 563306 h 3572933"/>
                <a:gd name="connsiteX8" fmla="*/ 245776 w 3897903"/>
                <a:gd name="connsiteY8" fmla="*/ 415946 h 3572933"/>
                <a:gd name="connsiteX9" fmla="*/ 432698 w 3897903"/>
                <a:gd name="connsiteY9" fmla="*/ 489970 h 3572933"/>
                <a:gd name="connsiteX10" fmla="*/ 536032 w 3897903"/>
                <a:gd name="connsiteY10" fmla="*/ 731325 h 3572933"/>
                <a:gd name="connsiteX11" fmla="*/ 619895 w 3897903"/>
                <a:gd name="connsiteY11" fmla="*/ 954540 h 3572933"/>
                <a:gd name="connsiteX12" fmla="*/ 723447 w 3897903"/>
                <a:gd name="connsiteY12" fmla="*/ 1153583 h 3572933"/>
                <a:gd name="connsiteX13" fmla="*/ 767353 w 3897903"/>
                <a:gd name="connsiteY13" fmla="*/ 1083733 h 3572933"/>
                <a:gd name="connsiteX14" fmla="*/ 746186 w 3897903"/>
                <a:gd name="connsiteY14" fmla="*/ 914400 h 3572933"/>
                <a:gd name="connsiteX15" fmla="*/ 766294 w 3897903"/>
                <a:gd name="connsiteY15" fmla="*/ 832908 h 3572933"/>
                <a:gd name="connsiteX16" fmla="*/ 768412 w 3897903"/>
                <a:gd name="connsiteY16" fmla="*/ 607483 h 3572933"/>
                <a:gd name="connsiteX17" fmla="*/ 835087 w 3897903"/>
                <a:gd name="connsiteY17" fmla="*/ 642408 h 3572933"/>
                <a:gd name="connsiteX18" fmla="*/ 755712 w 3897903"/>
                <a:gd name="connsiteY18" fmla="*/ 470958 h 3572933"/>
                <a:gd name="connsiteX19" fmla="*/ 750419 w 3897903"/>
                <a:gd name="connsiteY19" fmla="*/ 0 h 3572933"/>
                <a:gd name="connsiteX20" fmla="*/ 1021353 w 3897903"/>
                <a:gd name="connsiteY20" fmla="*/ 67733 h 3572933"/>
                <a:gd name="connsiteX21" fmla="*/ 1097553 w 3897903"/>
                <a:gd name="connsiteY21" fmla="*/ 127000 h 3572933"/>
                <a:gd name="connsiteX22" fmla="*/ 1224553 w 3897903"/>
                <a:gd name="connsiteY22" fmla="*/ 313266 h 3572933"/>
                <a:gd name="connsiteX23" fmla="*/ 1436219 w 3897903"/>
                <a:gd name="connsiteY23" fmla="*/ 635000 h 3572933"/>
                <a:gd name="connsiteX24" fmla="*/ 1564278 w 3897903"/>
                <a:gd name="connsiteY24" fmla="*/ 778933 h 3572933"/>
                <a:gd name="connsiteX25" fmla="*/ 1732553 w 3897903"/>
                <a:gd name="connsiteY25" fmla="*/ 1346200 h 3572933"/>
                <a:gd name="connsiteX26" fmla="*/ 2079686 w 3897903"/>
                <a:gd name="connsiteY26" fmla="*/ 2175933 h 3572933"/>
                <a:gd name="connsiteX27" fmla="*/ 2453278 w 3897903"/>
                <a:gd name="connsiteY27" fmla="*/ 2584450 h 3572933"/>
                <a:gd name="connsiteX28" fmla="*/ 3897903 w 3897903"/>
                <a:gd name="connsiteY28" fmla="*/ 3572933 h 3572933"/>
                <a:gd name="connsiteX29" fmla="*/ 1609786 w 3897903"/>
                <a:gd name="connsiteY29" fmla="*/ 3572933 h 3572933"/>
                <a:gd name="connsiteX0" fmla="*/ 1550702 w 3838819"/>
                <a:gd name="connsiteY0" fmla="*/ 3572933 h 3572933"/>
                <a:gd name="connsiteX1" fmla="*/ 1010952 w 3838819"/>
                <a:gd name="connsiteY1" fmla="*/ 3124200 h 3572933"/>
                <a:gd name="connsiteX2" fmla="*/ 801402 w 3838819"/>
                <a:gd name="connsiteY2" fmla="*/ 2698750 h 3572933"/>
                <a:gd name="connsiteX3" fmla="*/ 446860 w 3838819"/>
                <a:gd name="connsiteY3" fmla="*/ 2232025 h 3572933"/>
                <a:gd name="connsiteX4" fmla="*/ 353727 w 3838819"/>
                <a:gd name="connsiteY4" fmla="*/ 1752600 h 3572933"/>
                <a:gd name="connsiteX5" fmla="*/ 264398 w 3838819"/>
                <a:gd name="connsiteY5" fmla="*/ 1315874 h 3572933"/>
                <a:gd name="connsiteX6" fmla="*/ 23174 w 3838819"/>
                <a:gd name="connsiteY6" fmla="*/ 839318 h 3572933"/>
                <a:gd name="connsiteX7" fmla="*/ 28117 w 3838819"/>
                <a:gd name="connsiteY7" fmla="*/ 558341 h 3572933"/>
                <a:gd name="connsiteX8" fmla="*/ 186692 w 3838819"/>
                <a:gd name="connsiteY8" fmla="*/ 415946 h 3572933"/>
                <a:gd name="connsiteX9" fmla="*/ 373614 w 3838819"/>
                <a:gd name="connsiteY9" fmla="*/ 489970 h 3572933"/>
                <a:gd name="connsiteX10" fmla="*/ 476948 w 3838819"/>
                <a:gd name="connsiteY10" fmla="*/ 731325 h 3572933"/>
                <a:gd name="connsiteX11" fmla="*/ 560811 w 3838819"/>
                <a:gd name="connsiteY11" fmla="*/ 954540 h 3572933"/>
                <a:gd name="connsiteX12" fmla="*/ 664363 w 3838819"/>
                <a:gd name="connsiteY12" fmla="*/ 1153583 h 3572933"/>
                <a:gd name="connsiteX13" fmla="*/ 708269 w 3838819"/>
                <a:gd name="connsiteY13" fmla="*/ 1083733 h 3572933"/>
                <a:gd name="connsiteX14" fmla="*/ 687102 w 3838819"/>
                <a:gd name="connsiteY14" fmla="*/ 914400 h 3572933"/>
                <a:gd name="connsiteX15" fmla="*/ 707210 w 3838819"/>
                <a:gd name="connsiteY15" fmla="*/ 832908 h 3572933"/>
                <a:gd name="connsiteX16" fmla="*/ 709328 w 3838819"/>
                <a:gd name="connsiteY16" fmla="*/ 607483 h 3572933"/>
                <a:gd name="connsiteX17" fmla="*/ 776003 w 3838819"/>
                <a:gd name="connsiteY17" fmla="*/ 642408 h 3572933"/>
                <a:gd name="connsiteX18" fmla="*/ 696628 w 3838819"/>
                <a:gd name="connsiteY18" fmla="*/ 470958 h 3572933"/>
                <a:gd name="connsiteX19" fmla="*/ 691335 w 3838819"/>
                <a:gd name="connsiteY19" fmla="*/ 0 h 3572933"/>
                <a:gd name="connsiteX20" fmla="*/ 962269 w 3838819"/>
                <a:gd name="connsiteY20" fmla="*/ 67733 h 3572933"/>
                <a:gd name="connsiteX21" fmla="*/ 1038469 w 3838819"/>
                <a:gd name="connsiteY21" fmla="*/ 127000 h 3572933"/>
                <a:gd name="connsiteX22" fmla="*/ 1165469 w 3838819"/>
                <a:gd name="connsiteY22" fmla="*/ 313266 h 3572933"/>
                <a:gd name="connsiteX23" fmla="*/ 1377135 w 3838819"/>
                <a:gd name="connsiteY23" fmla="*/ 635000 h 3572933"/>
                <a:gd name="connsiteX24" fmla="*/ 1505194 w 3838819"/>
                <a:gd name="connsiteY24" fmla="*/ 778933 h 3572933"/>
                <a:gd name="connsiteX25" fmla="*/ 1673469 w 3838819"/>
                <a:gd name="connsiteY25" fmla="*/ 1346200 h 3572933"/>
                <a:gd name="connsiteX26" fmla="*/ 2020602 w 3838819"/>
                <a:gd name="connsiteY26" fmla="*/ 2175933 h 3572933"/>
                <a:gd name="connsiteX27" fmla="*/ 2394194 w 3838819"/>
                <a:gd name="connsiteY27" fmla="*/ 2584450 h 3572933"/>
                <a:gd name="connsiteX28" fmla="*/ 3838819 w 3838819"/>
                <a:gd name="connsiteY28" fmla="*/ 3572933 h 3572933"/>
                <a:gd name="connsiteX29" fmla="*/ 1550702 w 3838819"/>
                <a:gd name="connsiteY29" fmla="*/ 3572933 h 3572933"/>
                <a:gd name="connsiteX0" fmla="*/ 1523532 w 3811649"/>
                <a:gd name="connsiteY0" fmla="*/ 3572933 h 3572933"/>
                <a:gd name="connsiteX1" fmla="*/ 983782 w 3811649"/>
                <a:gd name="connsiteY1" fmla="*/ 3124200 h 3572933"/>
                <a:gd name="connsiteX2" fmla="*/ 774232 w 3811649"/>
                <a:gd name="connsiteY2" fmla="*/ 2698750 h 3572933"/>
                <a:gd name="connsiteX3" fmla="*/ 419690 w 3811649"/>
                <a:gd name="connsiteY3" fmla="*/ 2232025 h 3572933"/>
                <a:gd name="connsiteX4" fmla="*/ 326557 w 3811649"/>
                <a:gd name="connsiteY4" fmla="*/ 1752600 h 3572933"/>
                <a:gd name="connsiteX5" fmla="*/ 237228 w 3811649"/>
                <a:gd name="connsiteY5" fmla="*/ 1315874 h 3572933"/>
                <a:gd name="connsiteX6" fmla="*/ 100256 w 3811649"/>
                <a:gd name="connsiteY6" fmla="*/ 834354 h 3572933"/>
                <a:gd name="connsiteX7" fmla="*/ 947 w 3811649"/>
                <a:gd name="connsiteY7" fmla="*/ 558341 h 3572933"/>
                <a:gd name="connsiteX8" fmla="*/ 159522 w 3811649"/>
                <a:gd name="connsiteY8" fmla="*/ 415946 h 3572933"/>
                <a:gd name="connsiteX9" fmla="*/ 346444 w 3811649"/>
                <a:gd name="connsiteY9" fmla="*/ 489970 h 3572933"/>
                <a:gd name="connsiteX10" fmla="*/ 449778 w 3811649"/>
                <a:gd name="connsiteY10" fmla="*/ 731325 h 3572933"/>
                <a:gd name="connsiteX11" fmla="*/ 533641 w 3811649"/>
                <a:gd name="connsiteY11" fmla="*/ 954540 h 3572933"/>
                <a:gd name="connsiteX12" fmla="*/ 637193 w 3811649"/>
                <a:gd name="connsiteY12" fmla="*/ 1153583 h 3572933"/>
                <a:gd name="connsiteX13" fmla="*/ 681099 w 3811649"/>
                <a:gd name="connsiteY13" fmla="*/ 1083733 h 3572933"/>
                <a:gd name="connsiteX14" fmla="*/ 659932 w 3811649"/>
                <a:gd name="connsiteY14" fmla="*/ 914400 h 3572933"/>
                <a:gd name="connsiteX15" fmla="*/ 680040 w 3811649"/>
                <a:gd name="connsiteY15" fmla="*/ 832908 h 3572933"/>
                <a:gd name="connsiteX16" fmla="*/ 682158 w 3811649"/>
                <a:gd name="connsiteY16" fmla="*/ 607483 h 3572933"/>
                <a:gd name="connsiteX17" fmla="*/ 748833 w 3811649"/>
                <a:gd name="connsiteY17" fmla="*/ 642408 h 3572933"/>
                <a:gd name="connsiteX18" fmla="*/ 669458 w 3811649"/>
                <a:gd name="connsiteY18" fmla="*/ 470958 h 3572933"/>
                <a:gd name="connsiteX19" fmla="*/ 664165 w 3811649"/>
                <a:gd name="connsiteY19" fmla="*/ 0 h 3572933"/>
                <a:gd name="connsiteX20" fmla="*/ 935099 w 3811649"/>
                <a:gd name="connsiteY20" fmla="*/ 67733 h 3572933"/>
                <a:gd name="connsiteX21" fmla="*/ 1011299 w 3811649"/>
                <a:gd name="connsiteY21" fmla="*/ 127000 h 3572933"/>
                <a:gd name="connsiteX22" fmla="*/ 1138299 w 3811649"/>
                <a:gd name="connsiteY22" fmla="*/ 313266 h 3572933"/>
                <a:gd name="connsiteX23" fmla="*/ 1349965 w 3811649"/>
                <a:gd name="connsiteY23" fmla="*/ 635000 h 3572933"/>
                <a:gd name="connsiteX24" fmla="*/ 1478024 w 3811649"/>
                <a:gd name="connsiteY24" fmla="*/ 778933 h 3572933"/>
                <a:gd name="connsiteX25" fmla="*/ 1646299 w 3811649"/>
                <a:gd name="connsiteY25" fmla="*/ 1346200 h 3572933"/>
                <a:gd name="connsiteX26" fmla="*/ 1993432 w 3811649"/>
                <a:gd name="connsiteY26" fmla="*/ 2175933 h 3572933"/>
                <a:gd name="connsiteX27" fmla="*/ 2367024 w 3811649"/>
                <a:gd name="connsiteY27" fmla="*/ 2584450 h 3572933"/>
                <a:gd name="connsiteX28" fmla="*/ 3811649 w 3811649"/>
                <a:gd name="connsiteY28" fmla="*/ 3572933 h 3572933"/>
                <a:gd name="connsiteX29" fmla="*/ 1523532 w 3811649"/>
                <a:gd name="connsiteY29" fmla="*/ 3572933 h 3572933"/>
                <a:gd name="connsiteX0" fmla="*/ 1523677 w 3811794"/>
                <a:gd name="connsiteY0" fmla="*/ 3572933 h 3572933"/>
                <a:gd name="connsiteX1" fmla="*/ 983927 w 3811794"/>
                <a:gd name="connsiteY1" fmla="*/ 3124200 h 3572933"/>
                <a:gd name="connsiteX2" fmla="*/ 774377 w 3811794"/>
                <a:gd name="connsiteY2" fmla="*/ 2698750 h 3572933"/>
                <a:gd name="connsiteX3" fmla="*/ 419835 w 3811794"/>
                <a:gd name="connsiteY3" fmla="*/ 2232025 h 3572933"/>
                <a:gd name="connsiteX4" fmla="*/ 326702 w 3811794"/>
                <a:gd name="connsiteY4" fmla="*/ 1752600 h 3572933"/>
                <a:gd name="connsiteX5" fmla="*/ 301910 w 3811794"/>
                <a:gd name="connsiteY5" fmla="*/ 1315874 h 3572933"/>
                <a:gd name="connsiteX6" fmla="*/ 100401 w 3811794"/>
                <a:gd name="connsiteY6" fmla="*/ 834354 h 3572933"/>
                <a:gd name="connsiteX7" fmla="*/ 1092 w 3811794"/>
                <a:gd name="connsiteY7" fmla="*/ 558341 h 3572933"/>
                <a:gd name="connsiteX8" fmla="*/ 159667 w 3811794"/>
                <a:gd name="connsiteY8" fmla="*/ 415946 h 3572933"/>
                <a:gd name="connsiteX9" fmla="*/ 346589 w 3811794"/>
                <a:gd name="connsiteY9" fmla="*/ 489970 h 3572933"/>
                <a:gd name="connsiteX10" fmla="*/ 449923 w 3811794"/>
                <a:gd name="connsiteY10" fmla="*/ 731325 h 3572933"/>
                <a:gd name="connsiteX11" fmla="*/ 533786 w 3811794"/>
                <a:gd name="connsiteY11" fmla="*/ 954540 h 3572933"/>
                <a:gd name="connsiteX12" fmla="*/ 637338 w 3811794"/>
                <a:gd name="connsiteY12" fmla="*/ 1153583 h 3572933"/>
                <a:gd name="connsiteX13" fmla="*/ 681244 w 3811794"/>
                <a:gd name="connsiteY13" fmla="*/ 1083733 h 3572933"/>
                <a:gd name="connsiteX14" fmla="*/ 660077 w 3811794"/>
                <a:gd name="connsiteY14" fmla="*/ 914400 h 3572933"/>
                <a:gd name="connsiteX15" fmla="*/ 680185 w 3811794"/>
                <a:gd name="connsiteY15" fmla="*/ 832908 h 3572933"/>
                <a:gd name="connsiteX16" fmla="*/ 682303 w 3811794"/>
                <a:gd name="connsiteY16" fmla="*/ 607483 h 3572933"/>
                <a:gd name="connsiteX17" fmla="*/ 748978 w 3811794"/>
                <a:gd name="connsiteY17" fmla="*/ 642408 h 3572933"/>
                <a:gd name="connsiteX18" fmla="*/ 669603 w 3811794"/>
                <a:gd name="connsiteY18" fmla="*/ 470958 h 3572933"/>
                <a:gd name="connsiteX19" fmla="*/ 664310 w 3811794"/>
                <a:gd name="connsiteY19" fmla="*/ 0 h 3572933"/>
                <a:gd name="connsiteX20" fmla="*/ 935244 w 3811794"/>
                <a:gd name="connsiteY20" fmla="*/ 67733 h 3572933"/>
                <a:gd name="connsiteX21" fmla="*/ 1011444 w 3811794"/>
                <a:gd name="connsiteY21" fmla="*/ 127000 h 3572933"/>
                <a:gd name="connsiteX22" fmla="*/ 1138444 w 3811794"/>
                <a:gd name="connsiteY22" fmla="*/ 313266 h 3572933"/>
                <a:gd name="connsiteX23" fmla="*/ 1350110 w 3811794"/>
                <a:gd name="connsiteY23" fmla="*/ 635000 h 3572933"/>
                <a:gd name="connsiteX24" fmla="*/ 1478169 w 3811794"/>
                <a:gd name="connsiteY24" fmla="*/ 778933 h 3572933"/>
                <a:gd name="connsiteX25" fmla="*/ 1646444 w 3811794"/>
                <a:gd name="connsiteY25" fmla="*/ 1346200 h 3572933"/>
                <a:gd name="connsiteX26" fmla="*/ 1993577 w 3811794"/>
                <a:gd name="connsiteY26" fmla="*/ 2175933 h 3572933"/>
                <a:gd name="connsiteX27" fmla="*/ 2367169 w 3811794"/>
                <a:gd name="connsiteY27" fmla="*/ 2584450 h 3572933"/>
                <a:gd name="connsiteX28" fmla="*/ 3811794 w 3811794"/>
                <a:gd name="connsiteY28" fmla="*/ 3572933 h 3572933"/>
                <a:gd name="connsiteX29" fmla="*/ 1523677 w 3811794"/>
                <a:gd name="connsiteY29" fmla="*/ 3572933 h 3572933"/>
                <a:gd name="connsiteX0" fmla="*/ 1523617 w 3811734"/>
                <a:gd name="connsiteY0" fmla="*/ 3572933 h 3572933"/>
                <a:gd name="connsiteX1" fmla="*/ 983867 w 3811734"/>
                <a:gd name="connsiteY1" fmla="*/ 3124200 h 3572933"/>
                <a:gd name="connsiteX2" fmla="*/ 774317 w 3811734"/>
                <a:gd name="connsiteY2" fmla="*/ 2698750 h 3572933"/>
                <a:gd name="connsiteX3" fmla="*/ 419775 w 3811734"/>
                <a:gd name="connsiteY3" fmla="*/ 2232025 h 3572933"/>
                <a:gd name="connsiteX4" fmla="*/ 326642 w 3811734"/>
                <a:gd name="connsiteY4" fmla="*/ 1752600 h 3572933"/>
                <a:gd name="connsiteX5" fmla="*/ 277028 w 3811734"/>
                <a:gd name="connsiteY5" fmla="*/ 1320838 h 3572933"/>
                <a:gd name="connsiteX6" fmla="*/ 100341 w 3811734"/>
                <a:gd name="connsiteY6" fmla="*/ 834354 h 3572933"/>
                <a:gd name="connsiteX7" fmla="*/ 1032 w 3811734"/>
                <a:gd name="connsiteY7" fmla="*/ 558341 h 3572933"/>
                <a:gd name="connsiteX8" fmla="*/ 159607 w 3811734"/>
                <a:gd name="connsiteY8" fmla="*/ 415946 h 3572933"/>
                <a:gd name="connsiteX9" fmla="*/ 346529 w 3811734"/>
                <a:gd name="connsiteY9" fmla="*/ 489970 h 3572933"/>
                <a:gd name="connsiteX10" fmla="*/ 449863 w 3811734"/>
                <a:gd name="connsiteY10" fmla="*/ 731325 h 3572933"/>
                <a:gd name="connsiteX11" fmla="*/ 533726 w 3811734"/>
                <a:gd name="connsiteY11" fmla="*/ 954540 h 3572933"/>
                <a:gd name="connsiteX12" fmla="*/ 637278 w 3811734"/>
                <a:gd name="connsiteY12" fmla="*/ 1153583 h 3572933"/>
                <a:gd name="connsiteX13" fmla="*/ 681184 w 3811734"/>
                <a:gd name="connsiteY13" fmla="*/ 1083733 h 3572933"/>
                <a:gd name="connsiteX14" fmla="*/ 660017 w 3811734"/>
                <a:gd name="connsiteY14" fmla="*/ 914400 h 3572933"/>
                <a:gd name="connsiteX15" fmla="*/ 680125 w 3811734"/>
                <a:gd name="connsiteY15" fmla="*/ 832908 h 3572933"/>
                <a:gd name="connsiteX16" fmla="*/ 682243 w 3811734"/>
                <a:gd name="connsiteY16" fmla="*/ 607483 h 3572933"/>
                <a:gd name="connsiteX17" fmla="*/ 748918 w 3811734"/>
                <a:gd name="connsiteY17" fmla="*/ 642408 h 3572933"/>
                <a:gd name="connsiteX18" fmla="*/ 669543 w 3811734"/>
                <a:gd name="connsiteY18" fmla="*/ 470958 h 3572933"/>
                <a:gd name="connsiteX19" fmla="*/ 664250 w 3811734"/>
                <a:gd name="connsiteY19" fmla="*/ 0 h 3572933"/>
                <a:gd name="connsiteX20" fmla="*/ 935184 w 3811734"/>
                <a:gd name="connsiteY20" fmla="*/ 67733 h 3572933"/>
                <a:gd name="connsiteX21" fmla="*/ 1011384 w 3811734"/>
                <a:gd name="connsiteY21" fmla="*/ 127000 h 3572933"/>
                <a:gd name="connsiteX22" fmla="*/ 1138384 w 3811734"/>
                <a:gd name="connsiteY22" fmla="*/ 313266 h 3572933"/>
                <a:gd name="connsiteX23" fmla="*/ 1350050 w 3811734"/>
                <a:gd name="connsiteY23" fmla="*/ 635000 h 3572933"/>
                <a:gd name="connsiteX24" fmla="*/ 1478109 w 3811734"/>
                <a:gd name="connsiteY24" fmla="*/ 778933 h 3572933"/>
                <a:gd name="connsiteX25" fmla="*/ 1646384 w 3811734"/>
                <a:gd name="connsiteY25" fmla="*/ 1346200 h 3572933"/>
                <a:gd name="connsiteX26" fmla="*/ 1993517 w 3811734"/>
                <a:gd name="connsiteY26" fmla="*/ 2175933 h 3572933"/>
                <a:gd name="connsiteX27" fmla="*/ 2367109 w 3811734"/>
                <a:gd name="connsiteY27" fmla="*/ 2584450 h 3572933"/>
                <a:gd name="connsiteX28" fmla="*/ 3811734 w 3811734"/>
                <a:gd name="connsiteY28" fmla="*/ 3572933 h 3572933"/>
                <a:gd name="connsiteX29" fmla="*/ 1523617 w 3811734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298226 w 3763431"/>
                <a:gd name="connsiteY9" fmla="*/ 489970 h 3572933"/>
                <a:gd name="connsiteX10" fmla="*/ 401560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298226 w 3763431"/>
                <a:gd name="connsiteY9" fmla="*/ 489970 h 3572933"/>
                <a:gd name="connsiteX10" fmla="*/ 431346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337941 w 3763431"/>
                <a:gd name="connsiteY9" fmla="*/ 485005 h 3572933"/>
                <a:gd name="connsiteX10" fmla="*/ 431346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6488 w 3764605"/>
                <a:gd name="connsiteY0" fmla="*/ 3572933 h 3572933"/>
                <a:gd name="connsiteX1" fmla="*/ 936738 w 3764605"/>
                <a:gd name="connsiteY1" fmla="*/ 3124200 h 3572933"/>
                <a:gd name="connsiteX2" fmla="*/ 727188 w 3764605"/>
                <a:gd name="connsiteY2" fmla="*/ 2698750 h 3572933"/>
                <a:gd name="connsiteX3" fmla="*/ 372646 w 3764605"/>
                <a:gd name="connsiteY3" fmla="*/ 2232025 h 3572933"/>
                <a:gd name="connsiteX4" fmla="*/ 279513 w 3764605"/>
                <a:gd name="connsiteY4" fmla="*/ 1752600 h 3572933"/>
                <a:gd name="connsiteX5" fmla="*/ 229899 w 3764605"/>
                <a:gd name="connsiteY5" fmla="*/ 1320838 h 3572933"/>
                <a:gd name="connsiteX6" fmla="*/ 53212 w 3764605"/>
                <a:gd name="connsiteY6" fmla="*/ 834354 h 3572933"/>
                <a:gd name="connsiteX7" fmla="*/ 3547 w 3764605"/>
                <a:gd name="connsiteY7" fmla="*/ 598056 h 3572933"/>
                <a:gd name="connsiteX8" fmla="*/ 132335 w 3764605"/>
                <a:gd name="connsiteY8" fmla="*/ 425875 h 3572933"/>
                <a:gd name="connsiteX9" fmla="*/ 339115 w 3764605"/>
                <a:gd name="connsiteY9" fmla="*/ 485005 h 3572933"/>
                <a:gd name="connsiteX10" fmla="*/ 432520 w 3764605"/>
                <a:gd name="connsiteY10" fmla="*/ 731325 h 3572933"/>
                <a:gd name="connsiteX11" fmla="*/ 486597 w 3764605"/>
                <a:gd name="connsiteY11" fmla="*/ 954540 h 3572933"/>
                <a:gd name="connsiteX12" fmla="*/ 590149 w 3764605"/>
                <a:gd name="connsiteY12" fmla="*/ 1153583 h 3572933"/>
                <a:gd name="connsiteX13" fmla="*/ 634055 w 3764605"/>
                <a:gd name="connsiteY13" fmla="*/ 1083733 h 3572933"/>
                <a:gd name="connsiteX14" fmla="*/ 612888 w 3764605"/>
                <a:gd name="connsiteY14" fmla="*/ 914400 h 3572933"/>
                <a:gd name="connsiteX15" fmla="*/ 632996 w 3764605"/>
                <a:gd name="connsiteY15" fmla="*/ 832908 h 3572933"/>
                <a:gd name="connsiteX16" fmla="*/ 635114 w 3764605"/>
                <a:gd name="connsiteY16" fmla="*/ 607483 h 3572933"/>
                <a:gd name="connsiteX17" fmla="*/ 701789 w 3764605"/>
                <a:gd name="connsiteY17" fmla="*/ 642408 h 3572933"/>
                <a:gd name="connsiteX18" fmla="*/ 622414 w 3764605"/>
                <a:gd name="connsiteY18" fmla="*/ 470958 h 3572933"/>
                <a:gd name="connsiteX19" fmla="*/ 617121 w 3764605"/>
                <a:gd name="connsiteY19" fmla="*/ 0 h 3572933"/>
                <a:gd name="connsiteX20" fmla="*/ 888055 w 3764605"/>
                <a:gd name="connsiteY20" fmla="*/ 67733 h 3572933"/>
                <a:gd name="connsiteX21" fmla="*/ 964255 w 3764605"/>
                <a:gd name="connsiteY21" fmla="*/ 127000 h 3572933"/>
                <a:gd name="connsiteX22" fmla="*/ 1091255 w 3764605"/>
                <a:gd name="connsiteY22" fmla="*/ 313266 h 3572933"/>
                <a:gd name="connsiteX23" fmla="*/ 1302921 w 3764605"/>
                <a:gd name="connsiteY23" fmla="*/ 635000 h 3572933"/>
                <a:gd name="connsiteX24" fmla="*/ 1430980 w 3764605"/>
                <a:gd name="connsiteY24" fmla="*/ 778933 h 3572933"/>
                <a:gd name="connsiteX25" fmla="*/ 1599255 w 3764605"/>
                <a:gd name="connsiteY25" fmla="*/ 1346200 h 3572933"/>
                <a:gd name="connsiteX26" fmla="*/ 1946388 w 3764605"/>
                <a:gd name="connsiteY26" fmla="*/ 2175933 h 3572933"/>
                <a:gd name="connsiteX27" fmla="*/ 2319980 w 3764605"/>
                <a:gd name="connsiteY27" fmla="*/ 2584450 h 3572933"/>
                <a:gd name="connsiteX28" fmla="*/ 3764605 w 3764605"/>
                <a:gd name="connsiteY28" fmla="*/ 3572933 h 3572933"/>
                <a:gd name="connsiteX29" fmla="*/ 1476488 w 3764605"/>
                <a:gd name="connsiteY29" fmla="*/ 3572933 h 3572933"/>
                <a:gd name="connsiteX0" fmla="*/ 1476488 w 3764605"/>
                <a:gd name="connsiteY0" fmla="*/ 3572933 h 3572933"/>
                <a:gd name="connsiteX1" fmla="*/ 936738 w 3764605"/>
                <a:gd name="connsiteY1" fmla="*/ 3124200 h 3572933"/>
                <a:gd name="connsiteX2" fmla="*/ 727188 w 3764605"/>
                <a:gd name="connsiteY2" fmla="*/ 2698750 h 3572933"/>
                <a:gd name="connsiteX3" fmla="*/ 372646 w 3764605"/>
                <a:gd name="connsiteY3" fmla="*/ 2232025 h 3572933"/>
                <a:gd name="connsiteX4" fmla="*/ 279513 w 3764605"/>
                <a:gd name="connsiteY4" fmla="*/ 1752600 h 3572933"/>
                <a:gd name="connsiteX5" fmla="*/ 229899 w 3764605"/>
                <a:gd name="connsiteY5" fmla="*/ 1320838 h 3572933"/>
                <a:gd name="connsiteX6" fmla="*/ 53212 w 3764605"/>
                <a:gd name="connsiteY6" fmla="*/ 834354 h 3572933"/>
                <a:gd name="connsiteX7" fmla="*/ 3547 w 3764605"/>
                <a:gd name="connsiteY7" fmla="*/ 598056 h 3572933"/>
                <a:gd name="connsiteX8" fmla="*/ 132335 w 3764605"/>
                <a:gd name="connsiteY8" fmla="*/ 425875 h 3572933"/>
                <a:gd name="connsiteX9" fmla="*/ 339115 w 3764605"/>
                <a:gd name="connsiteY9" fmla="*/ 485005 h 3572933"/>
                <a:gd name="connsiteX10" fmla="*/ 432520 w 3764605"/>
                <a:gd name="connsiteY10" fmla="*/ 731325 h 3572933"/>
                <a:gd name="connsiteX11" fmla="*/ 501490 w 3764605"/>
                <a:gd name="connsiteY11" fmla="*/ 939647 h 3572933"/>
                <a:gd name="connsiteX12" fmla="*/ 590149 w 3764605"/>
                <a:gd name="connsiteY12" fmla="*/ 1153583 h 3572933"/>
                <a:gd name="connsiteX13" fmla="*/ 634055 w 3764605"/>
                <a:gd name="connsiteY13" fmla="*/ 1083733 h 3572933"/>
                <a:gd name="connsiteX14" fmla="*/ 612888 w 3764605"/>
                <a:gd name="connsiteY14" fmla="*/ 914400 h 3572933"/>
                <a:gd name="connsiteX15" fmla="*/ 632996 w 3764605"/>
                <a:gd name="connsiteY15" fmla="*/ 832908 h 3572933"/>
                <a:gd name="connsiteX16" fmla="*/ 635114 w 3764605"/>
                <a:gd name="connsiteY16" fmla="*/ 607483 h 3572933"/>
                <a:gd name="connsiteX17" fmla="*/ 701789 w 3764605"/>
                <a:gd name="connsiteY17" fmla="*/ 642408 h 3572933"/>
                <a:gd name="connsiteX18" fmla="*/ 622414 w 3764605"/>
                <a:gd name="connsiteY18" fmla="*/ 470958 h 3572933"/>
                <a:gd name="connsiteX19" fmla="*/ 617121 w 3764605"/>
                <a:gd name="connsiteY19" fmla="*/ 0 h 3572933"/>
                <a:gd name="connsiteX20" fmla="*/ 888055 w 3764605"/>
                <a:gd name="connsiteY20" fmla="*/ 67733 h 3572933"/>
                <a:gd name="connsiteX21" fmla="*/ 964255 w 3764605"/>
                <a:gd name="connsiteY21" fmla="*/ 127000 h 3572933"/>
                <a:gd name="connsiteX22" fmla="*/ 1091255 w 3764605"/>
                <a:gd name="connsiteY22" fmla="*/ 313266 h 3572933"/>
                <a:gd name="connsiteX23" fmla="*/ 1302921 w 3764605"/>
                <a:gd name="connsiteY23" fmla="*/ 635000 h 3572933"/>
                <a:gd name="connsiteX24" fmla="*/ 1430980 w 3764605"/>
                <a:gd name="connsiteY24" fmla="*/ 778933 h 3572933"/>
                <a:gd name="connsiteX25" fmla="*/ 1599255 w 3764605"/>
                <a:gd name="connsiteY25" fmla="*/ 1346200 h 3572933"/>
                <a:gd name="connsiteX26" fmla="*/ 1946388 w 3764605"/>
                <a:gd name="connsiteY26" fmla="*/ 2175933 h 3572933"/>
                <a:gd name="connsiteX27" fmla="*/ 2319980 w 3764605"/>
                <a:gd name="connsiteY27" fmla="*/ 2584450 h 3572933"/>
                <a:gd name="connsiteX28" fmla="*/ 3764605 w 3764605"/>
                <a:gd name="connsiteY28" fmla="*/ 3572933 h 3572933"/>
                <a:gd name="connsiteX29" fmla="*/ 1476488 w 3764605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64605" h="3572933">
                  <a:moveTo>
                    <a:pt x="1476488" y="3572933"/>
                  </a:moveTo>
                  <a:cubicBezTo>
                    <a:pt x="1278227" y="3409244"/>
                    <a:pt x="1061621" y="3269897"/>
                    <a:pt x="936738" y="3124200"/>
                  </a:cubicBezTo>
                  <a:cubicBezTo>
                    <a:pt x="811855" y="2978503"/>
                    <a:pt x="795274" y="2872316"/>
                    <a:pt x="727188" y="2698750"/>
                  </a:cubicBezTo>
                  <a:cubicBezTo>
                    <a:pt x="568791" y="2578100"/>
                    <a:pt x="447258" y="2389717"/>
                    <a:pt x="372646" y="2232025"/>
                  </a:cubicBezTo>
                  <a:cubicBezTo>
                    <a:pt x="298034" y="2074333"/>
                    <a:pt x="278278" y="1936926"/>
                    <a:pt x="279513" y="1752600"/>
                  </a:cubicBezTo>
                  <a:cubicBezTo>
                    <a:pt x="226031" y="1571660"/>
                    <a:pt x="267616" y="1473879"/>
                    <a:pt x="229899" y="1320838"/>
                  </a:cubicBezTo>
                  <a:cubicBezTo>
                    <a:pt x="192182" y="1167797"/>
                    <a:pt x="90937" y="954818"/>
                    <a:pt x="53212" y="834354"/>
                  </a:cubicBezTo>
                  <a:cubicBezTo>
                    <a:pt x="15487" y="713890"/>
                    <a:pt x="-9640" y="666136"/>
                    <a:pt x="3547" y="598056"/>
                  </a:cubicBezTo>
                  <a:cubicBezTo>
                    <a:pt x="16734" y="529976"/>
                    <a:pt x="76407" y="444717"/>
                    <a:pt x="132335" y="425875"/>
                  </a:cubicBezTo>
                  <a:cubicBezTo>
                    <a:pt x="188263" y="407033"/>
                    <a:pt x="289084" y="434097"/>
                    <a:pt x="339115" y="485005"/>
                  </a:cubicBezTo>
                  <a:cubicBezTo>
                    <a:pt x="389146" y="535913"/>
                    <a:pt x="405458" y="655551"/>
                    <a:pt x="432520" y="731325"/>
                  </a:cubicBezTo>
                  <a:cubicBezTo>
                    <a:pt x="459582" y="807099"/>
                    <a:pt x="475219" y="869271"/>
                    <a:pt x="501490" y="939647"/>
                  </a:cubicBezTo>
                  <a:cubicBezTo>
                    <a:pt x="527761" y="1010023"/>
                    <a:pt x="553989" y="1134533"/>
                    <a:pt x="590149" y="1153583"/>
                  </a:cubicBezTo>
                  <a:cubicBezTo>
                    <a:pt x="604084" y="1137708"/>
                    <a:pt x="622857" y="1102430"/>
                    <a:pt x="634055" y="1083733"/>
                  </a:cubicBezTo>
                  <a:cubicBezTo>
                    <a:pt x="625941" y="1020939"/>
                    <a:pt x="613064" y="956204"/>
                    <a:pt x="612888" y="914400"/>
                  </a:cubicBezTo>
                  <a:cubicBezTo>
                    <a:pt x="612712" y="872596"/>
                    <a:pt x="622942" y="859190"/>
                    <a:pt x="632996" y="832908"/>
                  </a:cubicBezTo>
                  <a:cubicBezTo>
                    <a:pt x="643050" y="806626"/>
                    <a:pt x="628411" y="663575"/>
                    <a:pt x="635114" y="607483"/>
                  </a:cubicBezTo>
                  <a:cubicBezTo>
                    <a:pt x="654517" y="618066"/>
                    <a:pt x="678506" y="620183"/>
                    <a:pt x="701789" y="642408"/>
                  </a:cubicBezTo>
                  <a:cubicBezTo>
                    <a:pt x="674272" y="578908"/>
                    <a:pt x="646050" y="563209"/>
                    <a:pt x="622414" y="470958"/>
                  </a:cubicBezTo>
                  <a:cubicBezTo>
                    <a:pt x="620650" y="313972"/>
                    <a:pt x="618885" y="156986"/>
                    <a:pt x="617121" y="0"/>
                  </a:cubicBezTo>
                  <a:cubicBezTo>
                    <a:pt x="750118" y="34925"/>
                    <a:pt x="849955" y="54327"/>
                    <a:pt x="888055" y="67733"/>
                  </a:cubicBezTo>
                  <a:cubicBezTo>
                    <a:pt x="926155" y="81139"/>
                    <a:pt x="944147" y="99836"/>
                    <a:pt x="964255" y="127000"/>
                  </a:cubicBezTo>
                  <a:cubicBezTo>
                    <a:pt x="984363" y="154164"/>
                    <a:pt x="1046100" y="263171"/>
                    <a:pt x="1091255" y="313266"/>
                  </a:cubicBezTo>
                  <a:cubicBezTo>
                    <a:pt x="1136410" y="363361"/>
                    <a:pt x="1246300" y="557389"/>
                    <a:pt x="1302921" y="635000"/>
                  </a:cubicBezTo>
                  <a:cubicBezTo>
                    <a:pt x="1359542" y="712611"/>
                    <a:pt x="1396055" y="707319"/>
                    <a:pt x="1430980" y="778933"/>
                  </a:cubicBezTo>
                  <a:cubicBezTo>
                    <a:pt x="1465905" y="850547"/>
                    <a:pt x="1513354" y="1113367"/>
                    <a:pt x="1599255" y="1346200"/>
                  </a:cubicBezTo>
                  <a:cubicBezTo>
                    <a:pt x="1685156" y="1579033"/>
                    <a:pt x="1826267" y="1969558"/>
                    <a:pt x="1946388" y="2175933"/>
                  </a:cubicBezTo>
                  <a:cubicBezTo>
                    <a:pt x="2066509" y="2382308"/>
                    <a:pt x="2016944" y="2351617"/>
                    <a:pt x="2319980" y="2584450"/>
                  </a:cubicBezTo>
                  <a:cubicBezTo>
                    <a:pt x="2623016" y="2817283"/>
                    <a:pt x="3285180" y="3249789"/>
                    <a:pt x="3764605" y="3572933"/>
                  </a:cubicBezTo>
                  <a:lnTo>
                    <a:pt x="1476488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53078" y="1761050"/>
              <a:ext cx="117774" cy="2274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473384" y="2479880"/>
              <a:ext cx="48734" cy="10153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58668" y="2122496"/>
              <a:ext cx="223365" cy="27209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461200" y="2630145"/>
              <a:ext cx="393935" cy="32489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13990" y="3807215"/>
              <a:ext cx="304345" cy="43315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309917"/>
                <a:gd name="connsiteY0" fmla="*/ 0 h 256727"/>
                <a:gd name="connsiteX1" fmla="*/ 309917 w 309917"/>
                <a:gd name="connsiteY1" fmla="*/ 256727 h 256727"/>
                <a:gd name="connsiteX0" fmla="*/ 0 w 309917"/>
                <a:gd name="connsiteY0" fmla="*/ 0 h 256727"/>
                <a:gd name="connsiteX1" fmla="*/ 309917 w 309917"/>
                <a:gd name="connsiteY1" fmla="*/ 256727 h 256727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934" h="338639">
                  <a:moveTo>
                    <a:pt x="0" y="0"/>
                  </a:moveTo>
                  <a:cubicBezTo>
                    <a:pt x="48935" y="124015"/>
                    <a:pt x="108276" y="244584"/>
                    <a:pt x="237934" y="338639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956003">
              <a:off x="-306948" y="2111355"/>
              <a:ext cx="449311" cy="472023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  <a:gd name="connsiteX0" fmla="*/ 1080 w 366547"/>
                <a:gd name="connsiteY0" fmla="*/ 221770 h 389316"/>
                <a:gd name="connsiteX1" fmla="*/ 127349 w 366547"/>
                <a:gd name="connsiteY1" fmla="*/ 384023 h 389316"/>
                <a:gd name="connsiteX2" fmla="*/ 256138 w 366547"/>
                <a:gd name="connsiteY2" fmla="*/ 338187 h 389316"/>
                <a:gd name="connsiteX3" fmla="*/ 366205 w 366547"/>
                <a:gd name="connsiteY3" fmla="*/ 221770 h 389316"/>
                <a:gd name="connsiteX4" fmla="*/ 277305 w 366547"/>
                <a:gd name="connsiteY4" fmla="*/ 48203 h 389316"/>
                <a:gd name="connsiteX5" fmla="*/ 78339 w 366547"/>
                <a:gd name="connsiteY5" fmla="*/ 23862 h 389316"/>
                <a:gd name="connsiteX6" fmla="*/ 1080 w 366547"/>
                <a:gd name="connsiteY6" fmla="*/ 221770 h 389316"/>
                <a:gd name="connsiteX0" fmla="*/ 1455 w 352029"/>
                <a:gd name="connsiteY0" fmla="*/ 184759 h 389280"/>
                <a:gd name="connsiteX1" fmla="*/ 112831 w 352029"/>
                <a:gd name="connsiteY1" fmla="*/ 381763 h 389280"/>
                <a:gd name="connsiteX2" fmla="*/ 241620 w 352029"/>
                <a:gd name="connsiteY2" fmla="*/ 335927 h 389280"/>
                <a:gd name="connsiteX3" fmla="*/ 351687 w 352029"/>
                <a:gd name="connsiteY3" fmla="*/ 219510 h 389280"/>
                <a:gd name="connsiteX4" fmla="*/ 262787 w 352029"/>
                <a:gd name="connsiteY4" fmla="*/ 45943 h 389280"/>
                <a:gd name="connsiteX5" fmla="*/ 63821 w 352029"/>
                <a:gd name="connsiteY5" fmla="*/ 21602 h 389280"/>
                <a:gd name="connsiteX6" fmla="*/ 1455 w 352029"/>
                <a:gd name="connsiteY6" fmla="*/ 184759 h 389280"/>
                <a:gd name="connsiteX0" fmla="*/ 1338 w 351570"/>
                <a:gd name="connsiteY0" fmla="*/ 179738 h 384259"/>
                <a:gd name="connsiteX1" fmla="*/ 112714 w 351570"/>
                <a:gd name="connsiteY1" fmla="*/ 376742 h 384259"/>
                <a:gd name="connsiteX2" fmla="*/ 241503 w 351570"/>
                <a:gd name="connsiteY2" fmla="*/ 330906 h 384259"/>
                <a:gd name="connsiteX3" fmla="*/ 351570 w 351570"/>
                <a:gd name="connsiteY3" fmla="*/ 214489 h 384259"/>
                <a:gd name="connsiteX4" fmla="*/ 242812 w 351570"/>
                <a:gd name="connsiteY4" fmla="*/ 50850 h 384259"/>
                <a:gd name="connsiteX5" fmla="*/ 63704 w 351570"/>
                <a:gd name="connsiteY5" fmla="*/ 16581 h 384259"/>
                <a:gd name="connsiteX6" fmla="*/ 1338 w 351570"/>
                <a:gd name="connsiteY6" fmla="*/ 179738 h 384259"/>
                <a:gd name="connsiteX0" fmla="*/ 738 w 350970"/>
                <a:gd name="connsiteY0" fmla="*/ 179738 h 371108"/>
                <a:gd name="connsiteX1" fmla="*/ 97221 w 350970"/>
                <a:gd name="connsiteY1" fmla="*/ 361849 h 371108"/>
                <a:gd name="connsiteX2" fmla="*/ 240903 w 350970"/>
                <a:gd name="connsiteY2" fmla="*/ 330906 h 371108"/>
                <a:gd name="connsiteX3" fmla="*/ 350970 w 350970"/>
                <a:gd name="connsiteY3" fmla="*/ 214489 h 371108"/>
                <a:gd name="connsiteX4" fmla="*/ 242212 w 350970"/>
                <a:gd name="connsiteY4" fmla="*/ 50850 h 371108"/>
                <a:gd name="connsiteX5" fmla="*/ 63104 w 350970"/>
                <a:gd name="connsiteY5" fmla="*/ 16581 h 371108"/>
                <a:gd name="connsiteX6" fmla="*/ 738 w 350970"/>
                <a:gd name="connsiteY6" fmla="*/ 179738 h 371108"/>
                <a:gd name="connsiteX0" fmla="*/ 738 w 351266"/>
                <a:gd name="connsiteY0" fmla="*/ 179738 h 369023"/>
                <a:gd name="connsiteX1" fmla="*/ 97221 w 351266"/>
                <a:gd name="connsiteY1" fmla="*/ 361849 h 369023"/>
                <a:gd name="connsiteX2" fmla="*/ 216081 w 351266"/>
                <a:gd name="connsiteY2" fmla="*/ 320977 h 369023"/>
                <a:gd name="connsiteX3" fmla="*/ 350970 w 351266"/>
                <a:gd name="connsiteY3" fmla="*/ 214489 h 369023"/>
                <a:gd name="connsiteX4" fmla="*/ 242212 w 351266"/>
                <a:gd name="connsiteY4" fmla="*/ 50850 h 369023"/>
                <a:gd name="connsiteX5" fmla="*/ 63104 w 351266"/>
                <a:gd name="connsiteY5" fmla="*/ 16581 h 369023"/>
                <a:gd name="connsiteX6" fmla="*/ 738 w 351266"/>
                <a:gd name="connsiteY6" fmla="*/ 179738 h 36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266" h="369023">
                  <a:moveTo>
                    <a:pt x="738" y="179738"/>
                  </a:moveTo>
                  <a:cubicBezTo>
                    <a:pt x="6424" y="237283"/>
                    <a:pt x="61331" y="338309"/>
                    <a:pt x="97221" y="361849"/>
                  </a:cubicBezTo>
                  <a:cubicBezTo>
                    <a:pt x="133112" y="385389"/>
                    <a:pt x="173790" y="345537"/>
                    <a:pt x="216081" y="320977"/>
                  </a:cubicBezTo>
                  <a:cubicBezTo>
                    <a:pt x="258373" y="296417"/>
                    <a:pt x="346615" y="259510"/>
                    <a:pt x="350970" y="214489"/>
                  </a:cubicBezTo>
                  <a:cubicBezTo>
                    <a:pt x="355325" y="169468"/>
                    <a:pt x="311356" y="117703"/>
                    <a:pt x="242212" y="50850"/>
                  </a:cubicBezTo>
                  <a:cubicBezTo>
                    <a:pt x="173068" y="-16003"/>
                    <a:pt x="103350" y="-4900"/>
                    <a:pt x="63104" y="16581"/>
                  </a:cubicBezTo>
                  <a:cubicBezTo>
                    <a:pt x="22858" y="38062"/>
                    <a:pt x="-4948" y="122193"/>
                    <a:pt x="738" y="179738"/>
                  </a:cubicBezTo>
                  <a:close/>
                </a:path>
              </a:pathLst>
            </a:custGeom>
            <a:noFill/>
            <a:ln w="1270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10743" y="3044382"/>
              <a:ext cx="373629" cy="22336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38360" y="3141853"/>
              <a:ext cx="211182" cy="3116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592511" y="5022182"/>
              <a:ext cx="476512" cy="38716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460447" y="2860088"/>
              <a:ext cx="438608" cy="163414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627035">
              <a:off x="-112970" y="2753341"/>
              <a:ext cx="326719" cy="20032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651727">
              <a:off x="-137244" y="2695061"/>
              <a:ext cx="294330" cy="16310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Oval 54"/>
          <p:cNvSpPr/>
          <p:nvPr/>
        </p:nvSpPr>
        <p:spPr>
          <a:xfrm>
            <a:off x="2769429" y="3502430"/>
            <a:ext cx="191398" cy="19139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465424" y="3071000"/>
            <a:ext cx="191398" cy="19139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>
            <a:off x="2865128" y="3144949"/>
            <a:ext cx="691644" cy="456746"/>
          </a:xfrm>
          <a:custGeom>
            <a:avLst/>
            <a:gdLst>
              <a:gd name="connsiteX0" fmla="*/ 0 w 504825"/>
              <a:gd name="connsiteY0" fmla="*/ 374650 h 374650"/>
              <a:gd name="connsiteX1" fmla="*/ 504825 w 504825"/>
              <a:gd name="connsiteY1" fmla="*/ 0 h 374650"/>
              <a:gd name="connsiteX0" fmla="*/ 0 w 508000"/>
              <a:gd name="connsiteY0" fmla="*/ 381000 h 381000"/>
              <a:gd name="connsiteX1" fmla="*/ 508000 w 508000"/>
              <a:gd name="connsiteY1" fmla="*/ 0 h 381000"/>
              <a:gd name="connsiteX0" fmla="*/ 0 w 504825"/>
              <a:gd name="connsiteY0" fmla="*/ 333375 h 333375"/>
              <a:gd name="connsiteX1" fmla="*/ 504825 w 504825"/>
              <a:gd name="connsiteY1" fmla="*/ 0 h 333375"/>
              <a:gd name="connsiteX0" fmla="*/ 0 w 504825"/>
              <a:gd name="connsiteY0" fmla="*/ 333375 h 333375"/>
              <a:gd name="connsiteX1" fmla="*/ 504825 w 504825"/>
              <a:gd name="connsiteY1" fmla="*/ 0 h 333375"/>
              <a:gd name="connsiteX0" fmla="*/ 0 w 504825"/>
              <a:gd name="connsiteY0" fmla="*/ 333375 h 333375"/>
              <a:gd name="connsiteX1" fmla="*/ 504825 w 504825"/>
              <a:gd name="connsiteY1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4825" h="333375">
                <a:moveTo>
                  <a:pt x="0" y="333375"/>
                </a:moveTo>
                <a:cubicBezTo>
                  <a:pt x="130175" y="190500"/>
                  <a:pt x="342900" y="57150"/>
                  <a:pt x="504825" y="0"/>
                </a:cubicBezTo>
              </a:path>
            </a:pathLst>
          </a:custGeom>
          <a:ln>
            <a:solidFill>
              <a:srgbClr val="000000"/>
            </a:solidFill>
            <a:headEnd type="oval" w="med" len="med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 rot="19512429">
            <a:off x="2457497" y="2605548"/>
            <a:ext cx="789159" cy="49322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solidFill>
              <a:schemeClr val="tx1"/>
            </a:solidFill>
          </a:ln>
        </p:spPr>
        <p:txBody>
          <a:bodyPr wrap="square" tIns="0" bIns="0" rtlCol="0">
            <a:noAutofit/>
          </a:bodyPr>
          <a:lstStyle/>
          <a:p>
            <a:pPr algn="ctr"/>
            <a:r>
              <a:rPr lang="en-US" dirty="0" err="1"/>
              <a:t>Δ</a:t>
            </a:r>
            <a:r>
              <a:rPr lang="en-US" sz="2400" dirty="0"/>
              <a:t>α</a:t>
            </a:r>
          </a:p>
        </p:txBody>
      </p:sp>
      <p:sp>
        <p:nvSpPr>
          <p:cNvPr id="59" name="Oval 58"/>
          <p:cNvSpPr/>
          <p:nvPr/>
        </p:nvSpPr>
        <p:spPr>
          <a:xfrm>
            <a:off x="4574643" y="5328414"/>
            <a:ext cx="191398" cy="19139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2330083" y="3071000"/>
            <a:ext cx="2344630" cy="2357680"/>
          </a:xfrm>
          <a:custGeom>
            <a:avLst/>
            <a:gdLst>
              <a:gd name="connsiteX0" fmla="*/ 1765300 w 1765300"/>
              <a:gd name="connsiteY0" fmla="*/ 1758950 h 1758950"/>
              <a:gd name="connsiteX1" fmla="*/ 0 w 1765300"/>
              <a:gd name="connsiteY1" fmla="*/ 0 h 1758950"/>
              <a:gd name="connsiteX0" fmla="*/ 1555750 w 1555750"/>
              <a:gd name="connsiteY0" fmla="*/ 1793875 h 1793875"/>
              <a:gd name="connsiteX1" fmla="*/ 0 w 1555750"/>
              <a:gd name="connsiteY1" fmla="*/ 0 h 1793875"/>
              <a:gd name="connsiteX0" fmla="*/ 1711325 w 1711325"/>
              <a:gd name="connsiteY0" fmla="*/ 1720850 h 1720850"/>
              <a:gd name="connsiteX1" fmla="*/ 0 w 1711325"/>
              <a:gd name="connsiteY1" fmla="*/ 0 h 172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11325" h="1720850">
                <a:moveTo>
                  <a:pt x="1711325" y="1720850"/>
                </a:moveTo>
                <a:lnTo>
                  <a:pt x="0" y="0"/>
                </a:lnTo>
              </a:path>
            </a:pathLst>
          </a:custGeom>
          <a:ln>
            <a:solidFill>
              <a:srgbClr val="000000"/>
            </a:solidFill>
            <a:prstDash val="dash"/>
            <a:headEnd type="oval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3226175" y="2453305"/>
            <a:ext cx="1444188" cy="2966675"/>
          </a:xfrm>
          <a:custGeom>
            <a:avLst/>
            <a:gdLst>
              <a:gd name="connsiteX0" fmla="*/ 1104900 w 1104900"/>
              <a:gd name="connsiteY0" fmla="*/ 2216150 h 2216150"/>
              <a:gd name="connsiteX1" fmla="*/ 0 w 1104900"/>
              <a:gd name="connsiteY1" fmla="*/ 0 h 2216150"/>
              <a:gd name="connsiteX2" fmla="*/ 0 w 1104900"/>
              <a:gd name="connsiteY2" fmla="*/ 0 h 2216150"/>
              <a:gd name="connsiteX3" fmla="*/ 0 w 1104900"/>
              <a:gd name="connsiteY3" fmla="*/ 0 h 2216150"/>
              <a:gd name="connsiteX0" fmla="*/ 1054100 w 1054100"/>
              <a:gd name="connsiteY0" fmla="*/ 2165350 h 2165350"/>
              <a:gd name="connsiteX1" fmla="*/ 0 w 1054100"/>
              <a:gd name="connsiteY1" fmla="*/ 0 h 2165350"/>
              <a:gd name="connsiteX2" fmla="*/ 0 w 1054100"/>
              <a:gd name="connsiteY2" fmla="*/ 0 h 2165350"/>
              <a:gd name="connsiteX3" fmla="*/ 0 w 1054100"/>
              <a:gd name="connsiteY3" fmla="*/ 0 h 216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4100" h="2165350">
                <a:moveTo>
                  <a:pt x="1054100" y="216535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ln>
            <a:solidFill>
              <a:srgbClr val="000000"/>
            </a:solidFill>
            <a:prstDash val="dash"/>
            <a:headEnd type="oval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9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adjusting zoom </a:t>
            </a:r>
            <a:r>
              <a:rPr lang="en-US" sz="5600" b="1" dirty="0"/>
              <a:t>factor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less contact size means smaller change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49" name="Freeform 48"/>
          <p:cNvSpPr/>
          <p:nvPr/>
        </p:nvSpPr>
        <p:spPr>
          <a:xfrm>
            <a:off x="1884575" y="3571143"/>
            <a:ext cx="222674" cy="46182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63" h="263525">
                <a:moveTo>
                  <a:pt x="114363" y="0"/>
                </a:moveTo>
                <a:cubicBezTo>
                  <a:pt x="48746" y="17462"/>
                  <a:pt x="-2054" y="76729"/>
                  <a:pt x="63" y="120650"/>
                </a:cubicBezTo>
                <a:cubicBezTo>
                  <a:pt x="2180" y="164571"/>
                  <a:pt x="38163" y="242358"/>
                  <a:pt x="127063" y="263525"/>
                </a:cubicBezTo>
                <a:lnTo>
                  <a:pt x="114363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1705421" y="4216576"/>
            <a:ext cx="396266" cy="54528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  <a:gd name="connsiteX0" fmla="*/ 215059 w 215059"/>
              <a:gd name="connsiteY0" fmla="*/ 0 h 285750"/>
              <a:gd name="connsiteX1" fmla="*/ 2334 w 215059"/>
              <a:gd name="connsiteY1" fmla="*/ 142875 h 285750"/>
              <a:gd name="connsiteX2" fmla="*/ 129334 w 215059"/>
              <a:gd name="connsiteY2" fmla="*/ 285750 h 285750"/>
              <a:gd name="connsiteX3" fmla="*/ 215059 w 215059"/>
              <a:gd name="connsiteY3" fmla="*/ 0 h 285750"/>
              <a:gd name="connsiteX0" fmla="*/ 212748 w 225448"/>
              <a:gd name="connsiteY0" fmla="*/ 0 h 311150"/>
              <a:gd name="connsiteX1" fmla="*/ 23 w 225448"/>
              <a:gd name="connsiteY1" fmla="*/ 142875 h 311150"/>
              <a:gd name="connsiteX2" fmla="*/ 225448 w 225448"/>
              <a:gd name="connsiteY2" fmla="*/ 311150 h 311150"/>
              <a:gd name="connsiteX3" fmla="*/ 212748 w 225448"/>
              <a:gd name="connsiteY3" fmla="*/ 0 h 311150"/>
              <a:gd name="connsiteX0" fmla="*/ 212748 w 225448"/>
              <a:gd name="connsiteY0" fmla="*/ 0 h 311150"/>
              <a:gd name="connsiteX1" fmla="*/ 23 w 225448"/>
              <a:gd name="connsiteY1" fmla="*/ 142875 h 311150"/>
              <a:gd name="connsiteX2" fmla="*/ 225448 w 225448"/>
              <a:gd name="connsiteY2" fmla="*/ 311150 h 311150"/>
              <a:gd name="connsiteX3" fmla="*/ 212748 w 225448"/>
              <a:gd name="connsiteY3" fmla="*/ 0 h 311150"/>
              <a:gd name="connsiteX0" fmla="*/ 212754 w 225454"/>
              <a:gd name="connsiteY0" fmla="*/ 0 h 311150"/>
              <a:gd name="connsiteX1" fmla="*/ 29 w 225454"/>
              <a:gd name="connsiteY1" fmla="*/ 142875 h 311150"/>
              <a:gd name="connsiteX2" fmla="*/ 225454 w 225454"/>
              <a:gd name="connsiteY2" fmla="*/ 311150 h 311150"/>
              <a:gd name="connsiteX3" fmla="*/ 212754 w 225454"/>
              <a:gd name="connsiteY3" fmla="*/ 0 h 311150"/>
              <a:gd name="connsiteX0" fmla="*/ 213418 w 226118"/>
              <a:gd name="connsiteY0" fmla="*/ 0 h 311150"/>
              <a:gd name="connsiteX1" fmla="*/ 693 w 226118"/>
              <a:gd name="connsiteY1" fmla="*/ 142875 h 311150"/>
              <a:gd name="connsiteX2" fmla="*/ 226118 w 226118"/>
              <a:gd name="connsiteY2" fmla="*/ 311150 h 311150"/>
              <a:gd name="connsiteX3" fmla="*/ 213418 w 226118"/>
              <a:gd name="connsiteY3" fmla="*/ 0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18" h="311150">
                <a:moveTo>
                  <a:pt x="213418" y="0"/>
                </a:moveTo>
                <a:cubicBezTo>
                  <a:pt x="109701" y="14287"/>
                  <a:pt x="11276" y="46567"/>
                  <a:pt x="693" y="142875"/>
                </a:cubicBezTo>
                <a:cubicBezTo>
                  <a:pt x="-9890" y="239183"/>
                  <a:pt x="102293" y="299508"/>
                  <a:pt x="226118" y="311150"/>
                </a:cubicBezTo>
                <a:lnTo>
                  <a:pt x="213418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1990422" y="4848105"/>
            <a:ext cx="222600" cy="46182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  <a:gd name="connsiteX0" fmla="*/ 114321 w 127021"/>
              <a:gd name="connsiteY0" fmla="*/ 0 h 263525"/>
              <a:gd name="connsiteX1" fmla="*/ 21 w 127021"/>
              <a:gd name="connsiteY1" fmla="*/ 120650 h 263525"/>
              <a:gd name="connsiteX2" fmla="*/ 127021 w 127021"/>
              <a:gd name="connsiteY2" fmla="*/ 263525 h 263525"/>
              <a:gd name="connsiteX3" fmla="*/ 114321 w 127021"/>
              <a:gd name="connsiteY3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21" h="263525">
                <a:moveTo>
                  <a:pt x="114321" y="0"/>
                </a:moveTo>
                <a:cubicBezTo>
                  <a:pt x="48704" y="17462"/>
                  <a:pt x="1079" y="57679"/>
                  <a:pt x="21" y="120650"/>
                </a:cubicBezTo>
                <a:cubicBezTo>
                  <a:pt x="-1037" y="183621"/>
                  <a:pt x="38121" y="242358"/>
                  <a:pt x="127021" y="263525"/>
                </a:cubicBezTo>
                <a:lnTo>
                  <a:pt x="114321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 87"/>
          <p:cNvSpPr/>
          <p:nvPr/>
        </p:nvSpPr>
        <p:spPr>
          <a:xfrm>
            <a:off x="1995140" y="1454734"/>
            <a:ext cx="2494602" cy="4595944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8"/>
          <p:cNvSpPr/>
          <p:nvPr/>
        </p:nvSpPr>
        <p:spPr>
          <a:xfrm>
            <a:off x="1968562" y="1406709"/>
            <a:ext cx="2494602" cy="4595944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90"/>
          <p:cNvSpPr/>
          <p:nvPr/>
        </p:nvSpPr>
        <p:spPr>
          <a:xfrm>
            <a:off x="2458849" y="5997089"/>
            <a:ext cx="11128" cy="50077"/>
          </a:xfrm>
          <a:custGeom>
            <a:avLst/>
            <a:gdLst>
              <a:gd name="connsiteX0" fmla="*/ 0 w 6350"/>
              <a:gd name="connsiteY0" fmla="*/ 0 h 28575"/>
              <a:gd name="connsiteX1" fmla="*/ 6350 w 6350"/>
              <a:gd name="connsiteY1" fmla="*/ 2857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28575">
                <a:moveTo>
                  <a:pt x="0" y="0"/>
                </a:moveTo>
                <a:lnTo>
                  <a:pt x="6350" y="28575"/>
                </a:ln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357" y="2131462"/>
            <a:ext cx="2164059" cy="315000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824" y="2133725"/>
            <a:ext cx="2163600" cy="3146400"/>
          </a:xfrm>
          <a:prstGeom prst="rect">
            <a:avLst/>
          </a:prstGeom>
        </p:spPr>
      </p:pic>
      <p:sp>
        <p:nvSpPr>
          <p:cNvPr id="90" name="Freeform 89"/>
          <p:cNvSpPr/>
          <p:nvPr/>
        </p:nvSpPr>
        <p:spPr>
          <a:xfrm>
            <a:off x="2136132" y="2130041"/>
            <a:ext cx="2169999" cy="3149279"/>
          </a:xfrm>
          <a:custGeom>
            <a:avLst/>
            <a:gdLst>
              <a:gd name="connsiteX0" fmla="*/ 0 w 1257300"/>
              <a:gd name="connsiteY0" fmla="*/ 50800 h 1828800"/>
              <a:gd name="connsiteX1" fmla="*/ 57150 w 1257300"/>
              <a:gd name="connsiteY1" fmla="*/ 1828800 h 1828800"/>
              <a:gd name="connsiteX2" fmla="*/ 1257300 w 1257300"/>
              <a:gd name="connsiteY2" fmla="*/ 1790700 h 1828800"/>
              <a:gd name="connsiteX3" fmla="*/ 1187450 w 1257300"/>
              <a:gd name="connsiteY3" fmla="*/ 0 h 1828800"/>
              <a:gd name="connsiteX4" fmla="*/ 0 w 1257300"/>
              <a:gd name="connsiteY4" fmla="*/ 50800 h 1828800"/>
              <a:gd name="connsiteX0" fmla="*/ 0 w 1250950"/>
              <a:gd name="connsiteY0" fmla="*/ 31750 h 1828800"/>
              <a:gd name="connsiteX1" fmla="*/ 50800 w 1250950"/>
              <a:gd name="connsiteY1" fmla="*/ 1828800 h 1828800"/>
              <a:gd name="connsiteX2" fmla="*/ 1250950 w 1250950"/>
              <a:gd name="connsiteY2" fmla="*/ 1790700 h 1828800"/>
              <a:gd name="connsiteX3" fmla="*/ 1181100 w 1250950"/>
              <a:gd name="connsiteY3" fmla="*/ 0 h 1828800"/>
              <a:gd name="connsiteX4" fmla="*/ 0 w 1250950"/>
              <a:gd name="connsiteY4" fmla="*/ 31750 h 1828800"/>
              <a:gd name="connsiteX0" fmla="*/ 0 w 1250950"/>
              <a:gd name="connsiteY0" fmla="*/ 31750 h 1797050"/>
              <a:gd name="connsiteX1" fmla="*/ 50800 w 1250950"/>
              <a:gd name="connsiteY1" fmla="*/ 1797050 h 1797050"/>
              <a:gd name="connsiteX2" fmla="*/ 1250950 w 1250950"/>
              <a:gd name="connsiteY2" fmla="*/ 1790700 h 1797050"/>
              <a:gd name="connsiteX3" fmla="*/ 1181100 w 1250950"/>
              <a:gd name="connsiteY3" fmla="*/ 0 h 1797050"/>
              <a:gd name="connsiteX4" fmla="*/ 0 w 12509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716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0" h="1797050">
                <a:moveTo>
                  <a:pt x="0" y="38100"/>
                </a:moveTo>
                <a:lnTo>
                  <a:pt x="50800" y="1797050"/>
                </a:lnTo>
                <a:lnTo>
                  <a:pt x="1238250" y="1771650"/>
                </a:lnTo>
                <a:lnTo>
                  <a:pt x="1181100" y="0"/>
                </a:lnTo>
                <a:lnTo>
                  <a:pt x="0" y="381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583571" y="2267291"/>
            <a:ext cx="7305995" cy="6261463"/>
            <a:chOff x="3201269" y="1889880"/>
            <a:chExt cx="5332582" cy="4570187"/>
          </a:xfrm>
        </p:grpSpPr>
        <p:sp>
          <p:nvSpPr>
            <p:cNvPr id="75" name="Freeform 74"/>
            <p:cNvSpPr/>
            <p:nvPr/>
          </p:nvSpPr>
          <p:spPr>
            <a:xfrm>
              <a:off x="3201269" y="1889880"/>
              <a:ext cx="5332582" cy="4570187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21605 w 4109722"/>
                <a:gd name="connsiteY0" fmla="*/ 3572933 h 3572933"/>
                <a:gd name="connsiteX1" fmla="*/ 1281855 w 4109722"/>
                <a:gd name="connsiteY1" fmla="*/ 3124200 h 3572933"/>
                <a:gd name="connsiteX2" fmla="*/ 1072305 w 4109722"/>
                <a:gd name="connsiteY2" fmla="*/ 2698750 h 3572933"/>
                <a:gd name="connsiteX3" fmla="*/ 717763 w 4109722"/>
                <a:gd name="connsiteY3" fmla="*/ 2232025 h 3572933"/>
                <a:gd name="connsiteX4" fmla="*/ 624630 w 4109722"/>
                <a:gd name="connsiteY4" fmla="*/ 1752600 h 3572933"/>
                <a:gd name="connsiteX5" fmla="*/ 344172 w 4109722"/>
                <a:gd name="connsiteY5" fmla="*/ 1313391 h 3572933"/>
                <a:gd name="connsiteX6" fmla="*/ 31792 w 4109722"/>
                <a:gd name="connsiteY6" fmla="*/ 1075126 h 3572933"/>
                <a:gd name="connsiteX7" fmla="*/ 23497 w 4109722"/>
                <a:gd name="connsiteY7" fmla="*/ 647700 h 3572933"/>
                <a:gd name="connsiteX8" fmla="*/ 147322 w 4109722"/>
                <a:gd name="connsiteY8" fmla="*/ 480483 h 3572933"/>
                <a:gd name="connsiteX9" fmla="*/ 344172 w 4109722"/>
                <a:gd name="connsiteY9" fmla="*/ 497416 h 3572933"/>
                <a:gd name="connsiteX10" fmla="*/ 521972 w 4109722"/>
                <a:gd name="connsiteY10" fmla="*/ 659341 h 3572933"/>
                <a:gd name="connsiteX11" fmla="*/ 762213 w 4109722"/>
                <a:gd name="connsiteY11" fmla="*/ 969433 h 3572933"/>
                <a:gd name="connsiteX12" fmla="*/ 935266 w 4109722"/>
                <a:gd name="connsiteY12" fmla="*/ 1153583 h 3572933"/>
                <a:gd name="connsiteX13" fmla="*/ 979172 w 4109722"/>
                <a:gd name="connsiteY13" fmla="*/ 1083733 h 3572933"/>
                <a:gd name="connsiteX14" fmla="*/ 958005 w 4109722"/>
                <a:gd name="connsiteY14" fmla="*/ 914400 h 3572933"/>
                <a:gd name="connsiteX15" fmla="*/ 978113 w 4109722"/>
                <a:gd name="connsiteY15" fmla="*/ 832908 h 3572933"/>
                <a:gd name="connsiteX16" fmla="*/ 980231 w 4109722"/>
                <a:gd name="connsiteY16" fmla="*/ 607483 h 3572933"/>
                <a:gd name="connsiteX17" fmla="*/ 1046906 w 4109722"/>
                <a:gd name="connsiteY17" fmla="*/ 642408 h 3572933"/>
                <a:gd name="connsiteX18" fmla="*/ 967531 w 4109722"/>
                <a:gd name="connsiteY18" fmla="*/ 470958 h 3572933"/>
                <a:gd name="connsiteX19" fmla="*/ 962238 w 4109722"/>
                <a:gd name="connsiteY19" fmla="*/ 0 h 3572933"/>
                <a:gd name="connsiteX20" fmla="*/ 1233172 w 4109722"/>
                <a:gd name="connsiteY20" fmla="*/ 67733 h 3572933"/>
                <a:gd name="connsiteX21" fmla="*/ 1309372 w 4109722"/>
                <a:gd name="connsiteY21" fmla="*/ 127000 h 3572933"/>
                <a:gd name="connsiteX22" fmla="*/ 1436372 w 4109722"/>
                <a:gd name="connsiteY22" fmla="*/ 313266 h 3572933"/>
                <a:gd name="connsiteX23" fmla="*/ 1648038 w 4109722"/>
                <a:gd name="connsiteY23" fmla="*/ 635000 h 3572933"/>
                <a:gd name="connsiteX24" fmla="*/ 1776097 w 4109722"/>
                <a:gd name="connsiteY24" fmla="*/ 778933 h 3572933"/>
                <a:gd name="connsiteX25" fmla="*/ 1944372 w 4109722"/>
                <a:gd name="connsiteY25" fmla="*/ 1346200 h 3572933"/>
                <a:gd name="connsiteX26" fmla="*/ 2291505 w 4109722"/>
                <a:gd name="connsiteY26" fmla="*/ 2175933 h 3572933"/>
                <a:gd name="connsiteX27" fmla="*/ 2665097 w 4109722"/>
                <a:gd name="connsiteY27" fmla="*/ 2584450 h 3572933"/>
                <a:gd name="connsiteX28" fmla="*/ 4109722 w 4109722"/>
                <a:gd name="connsiteY28" fmla="*/ 3572933 h 3572933"/>
                <a:gd name="connsiteX29" fmla="*/ 1821605 w 4109722"/>
                <a:gd name="connsiteY29" fmla="*/ 3572933 h 3572933"/>
                <a:gd name="connsiteX0" fmla="*/ 1818908 w 4107025"/>
                <a:gd name="connsiteY0" fmla="*/ 3572933 h 3572933"/>
                <a:gd name="connsiteX1" fmla="*/ 1279158 w 4107025"/>
                <a:gd name="connsiteY1" fmla="*/ 3124200 h 3572933"/>
                <a:gd name="connsiteX2" fmla="*/ 1069608 w 4107025"/>
                <a:gd name="connsiteY2" fmla="*/ 2698750 h 3572933"/>
                <a:gd name="connsiteX3" fmla="*/ 715066 w 4107025"/>
                <a:gd name="connsiteY3" fmla="*/ 2232025 h 3572933"/>
                <a:gd name="connsiteX4" fmla="*/ 621933 w 4107025"/>
                <a:gd name="connsiteY4" fmla="*/ 1752600 h 3572933"/>
                <a:gd name="connsiteX5" fmla="*/ 301760 w 4107025"/>
                <a:gd name="connsiteY5" fmla="*/ 1372963 h 3572933"/>
                <a:gd name="connsiteX6" fmla="*/ 29095 w 4107025"/>
                <a:gd name="connsiteY6" fmla="*/ 1075126 h 3572933"/>
                <a:gd name="connsiteX7" fmla="*/ 20800 w 4107025"/>
                <a:gd name="connsiteY7" fmla="*/ 647700 h 3572933"/>
                <a:gd name="connsiteX8" fmla="*/ 144625 w 4107025"/>
                <a:gd name="connsiteY8" fmla="*/ 480483 h 3572933"/>
                <a:gd name="connsiteX9" fmla="*/ 341475 w 4107025"/>
                <a:gd name="connsiteY9" fmla="*/ 497416 h 3572933"/>
                <a:gd name="connsiteX10" fmla="*/ 519275 w 4107025"/>
                <a:gd name="connsiteY10" fmla="*/ 659341 h 3572933"/>
                <a:gd name="connsiteX11" fmla="*/ 759516 w 4107025"/>
                <a:gd name="connsiteY11" fmla="*/ 969433 h 3572933"/>
                <a:gd name="connsiteX12" fmla="*/ 932569 w 4107025"/>
                <a:gd name="connsiteY12" fmla="*/ 1153583 h 3572933"/>
                <a:gd name="connsiteX13" fmla="*/ 976475 w 4107025"/>
                <a:gd name="connsiteY13" fmla="*/ 1083733 h 3572933"/>
                <a:gd name="connsiteX14" fmla="*/ 955308 w 4107025"/>
                <a:gd name="connsiteY14" fmla="*/ 914400 h 3572933"/>
                <a:gd name="connsiteX15" fmla="*/ 975416 w 4107025"/>
                <a:gd name="connsiteY15" fmla="*/ 832908 h 3572933"/>
                <a:gd name="connsiteX16" fmla="*/ 977534 w 4107025"/>
                <a:gd name="connsiteY16" fmla="*/ 607483 h 3572933"/>
                <a:gd name="connsiteX17" fmla="*/ 1044209 w 4107025"/>
                <a:gd name="connsiteY17" fmla="*/ 642408 h 3572933"/>
                <a:gd name="connsiteX18" fmla="*/ 964834 w 4107025"/>
                <a:gd name="connsiteY18" fmla="*/ 470958 h 3572933"/>
                <a:gd name="connsiteX19" fmla="*/ 959541 w 4107025"/>
                <a:gd name="connsiteY19" fmla="*/ 0 h 3572933"/>
                <a:gd name="connsiteX20" fmla="*/ 1230475 w 4107025"/>
                <a:gd name="connsiteY20" fmla="*/ 67733 h 3572933"/>
                <a:gd name="connsiteX21" fmla="*/ 1306675 w 4107025"/>
                <a:gd name="connsiteY21" fmla="*/ 127000 h 3572933"/>
                <a:gd name="connsiteX22" fmla="*/ 1433675 w 4107025"/>
                <a:gd name="connsiteY22" fmla="*/ 313266 h 3572933"/>
                <a:gd name="connsiteX23" fmla="*/ 1645341 w 4107025"/>
                <a:gd name="connsiteY23" fmla="*/ 635000 h 3572933"/>
                <a:gd name="connsiteX24" fmla="*/ 1773400 w 4107025"/>
                <a:gd name="connsiteY24" fmla="*/ 778933 h 3572933"/>
                <a:gd name="connsiteX25" fmla="*/ 1941675 w 4107025"/>
                <a:gd name="connsiteY25" fmla="*/ 1346200 h 3572933"/>
                <a:gd name="connsiteX26" fmla="*/ 2288808 w 4107025"/>
                <a:gd name="connsiteY26" fmla="*/ 2175933 h 3572933"/>
                <a:gd name="connsiteX27" fmla="*/ 2662400 w 4107025"/>
                <a:gd name="connsiteY27" fmla="*/ 2584450 h 3572933"/>
                <a:gd name="connsiteX28" fmla="*/ 4107025 w 4107025"/>
                <a:gd name="connsiteY28" fmla="*/ 3572933 h 3572933"/>
                <a:gd name="connsiteX29" fmla="*/ 1818908 w 4107025"/>
                <a:gd name="connsiteY29" fmla="*/ 3572933 h 3572933"/>
                <a:gd name="connsiteX0" fmla="*/ 1885055 w 4173172"/>
                <a:gd name="connsiteY0" fmla="*/ 3572933 h 3572933"/>
                <a:gd name="connsiteX1" fmla="*/ 1345305 w 4173172"/>
                <a:gd name="connsiteY1" fmla="*/ 3124200 h 3572933"/>
                <a:gd name="connsiteX2" fmla="*/ 1135755 w 4173172"/>
                <a:gd name="connsiteY2" fmla="*/ 2698750 h 3572933"/>
                <a:gd name="connsiteX3" fmla="*/ 781213 w 4173172"/>
                <a:gd name="connsiteY3" fmla="*/ 2232025 h 3572933"/>
                <a:gd name="connsiteX4" fmla="*/ 688080 w 4173172"/>
                <a:gd name="connsiteY4" fmla="*/ 1752600 h 3572933"/>
                <a:gd name="connsiteX5" fmla="*/ 367907 w 4173172"/>
                <a:gd name="connsiteY5" fmla="*/ 1372963 h 3572933"/>
                <a:gd name="connsiteX6" fmla="*/ 95242 w 4173172"/>
                <a:gd name="connsiteY6" fmla="*/ 1075126 h 3572933"/>
                <a:gd name="connsiteX7" fmla="*/ 4207 w 4173172"/>
                <a:gd name="connsiteY7" fmla="*/ 836346 h 3572933"/>
                <a:gd name="connsiteX8" fmla="*/ 210772 w 4173172"/>
                <a:gd name="connsiteY8" fmla="*/ 480483 h 3572933"/>
                <a:gd name="connsiteX9" fmla="*/ 407622 w 4173172"/>
                <a:gd name="connsiteY9" fmla="*/ 497416 h 3572933"/>
                <a:gd name="connsiteX10" fmla="*/ 585422 w 4173172"/>
                <a:gd name="connsiteY10" fmla="*/ 659341 h 3572933"/>
                <a:gd name="connsiteX11" fmla="*/ 825663 w 4173172"/>
                <a:gd name="connsiteY11" fmla="*/ 969433 h 3572933"/>
                <a:gd name="connsiteX12" fmla="*/ 998716 w 4173172"/>
                <a:gd name="connsiteY12" fmla="*/ 1153583 h 3572933"/>
                <a:gd name="connsiteX13" fmla="*/ 1042622 w 4173172"/>
                <a:gd name="connsiteY13" fmla="*/ 1083733 h 3572933"/>
                <a:gd name="connsiteX14" fmla="*/ 1021455 w 4173172"/>
                <a:gd name="connsiteY14" fmla="*/ 914400 h 3572933"/>
                <a:gd name="connsiteX15" fmla="*/ 1041563 w 4173172"/>
                <a:gd name="connsiteY15" fmla="*/ 832908 h 3572933"/>
                <a:gd name="connsiteX16" fmla="*/ 1043681 w 4173172"/>
                <a:gd name="connsiteY16" fmla="*/ 607483 h 3572933"/>
                <a:gd name="connsiteX17" fmla="*/ 1110356 w 4173172"/>
                <a:gd name="connsiteY17" fmla="*/ 642408 h 3572933"/>
                <a:gd name="connsiteX18" fmla="*/ 1030981 w 4173172"/>
                <a:gd name="connsiteY18" fmla="*/ 470958 h 3572933"/>
                <a:gd name="connsiteX19" fmla="*/ 1025688 w 4173172"/>
                <a:gd name="connsiteY19" fmla="*/ 0 h 3572933"/>
                <a:gd name="connsiteX20" fmla="*/ 1296622 w 4173172"/>
                <a:gd name="connsiteY20" fmla="*/ 67733 h 3572933"/>
                <a:gd name="connsiteX21" fmla="*/ 1372822 w 4173172"/>
                <a:gd name="connsiteY21" fmla="*/ 127000 h 3572933"/>
                <a:gd name="connsiteX22" fmla="*/ 1499822 w 4173172"/>
                <a:gd name="connsiteY22" fmla="*/ 313266 h 3572933"/>
                <a:gd name="connsiteX23" fmla="*/ 1711488 w 4173172"/>
                <a:gd name="connsiteY23" fmla="*/ 635000 h 3572933"/>
                <a:gd name="connsiteX24" fmla="*/ 1839547 w 4173172"/>
                <a:gd name="connsiteY24" fmla="*/ 778933 h 3572933"/>
                <a:gd name="connsiteX25" fmla="*/ 2007822 w 4173172"/>
                <a:gd name="connsiteY25" fmla="*/ 1346200 h 3572933"/>
                <a:gd name="connsiteX26" fmla="*/ 2354955 w 4173172"/>
                <a:gd name="connsiteY26" fmla="*/ 2175933 h 3572933"/>
                <a:gd name="connsiteX27" fmla="*/ 2728547 w 4173172"/>
                <a:gd name="connsiteY27" fmla="*/ 2584450 h 3572933"/>
                <a:gd name="connsiteX28" fmla="*/ 4173172 w 4173172"/>
                <a:gd name="connsiteY28" fmla="*/ 3572933 h 3572933"/>
                <a:gd name="connsiteX29" fmla="*/ 1885055 w 4173172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403416 w 4168966"/>
                <a:gd name="connsiteY9" fmla="*/ 497416 h 3572933"/>
                <a:gd name="connsiteX10" fmla="*/ 581216 w 4168966"/>
                <a:gd name="connsiteY10" fmla="*/ 659341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581216 w 4168966"/>
                <a:gd name="connsiteY10" fmla="*/ 659341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728788 w 4168966"/>
                <a:gd name="connsiteY11" fmla="*/ 1072030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728788 w 4168966"/>
                <a:gd name="connsiteY11" fmla="*/ 1072030 h 3572933"/>
                <a:gd name="connsiteX12" fmla="*/ 961414 w 4168966"/>
                <a:gd name="connsiteY12" fmla="*/ 1193298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168966" h="3572933">
                  <a:moveTo>
                    <a:pt x="1880849" y="3572933"/>
                  </a:moveTo>
                  <a:cubicBezTo>
                    <a:pt x="1682588" y="3409244"/>
                    <a:pt x="1465982" y="3269897"/>
                    <a:pt x="1341099" y="3124200"/>
                  </a:cubicBezTo>
                  <a:cubicBezTo>
                    <a:pt x="1216216" y="2978503"/>
                    <a:pt x="1199635" y="2872316"/>
                    <a:pt x="1131549" y="2698750"/>
                  </a:cubicBezTo>
                  <a:cubicBezTo>
                    <a:pt x="973152" y="2578100"/>
                    <a:pt x="851619" y="2389717"/>
                    <a:pt x="777007" y="2232025"/>
                  </a:cubicBezTo>
                  <a:cubicBezTo>
                    <a:pt x="702395" y="2074333"/>
                    <a:pt x="682639" y="1936926"/>
                    <a:pt x="683874" y="1752600"/>
                  </a:cubicBezTo>
                  <a:cubicBezTo>
                    <a:pt x="603088" y="1633714"/>
                    <a:pt x="558787" y="1558524"/>
                    <a:pt x="363701" y="1372963"/>
                  </a:cubicBezTo>
                  <a:cubicBezTo>
                    <a:pt x="237054" y="1213860"/>
                    <a:pt x="151653" y="1164562"/>
                    <a:pt x="91036" y="1075126"/>
                  </a:cubicBezTo>
                  <a:cubicBezTo>
                    <a:pt x="30419" y="985690"/>
                    <a:pt x="52" y="908976"/>
                    <a:pt x="1" y="836346"/>
                  </a:cubicBezTo>
                  <a:cubicBezTo>
                    <a:pt x="-50" y="763716"/>
                    <a:pt x="40043" y="668803"/>
                    <a:pt x="90731" y="639343"/>
                  </a:cubicBezTo>
                  <a:cubicBezTo>
                    <a:pt x="141419" y="609883"/>
                    <a:pt x="241136" y="631983"/>
                    <a:pt x="304129" y="659586"/>
                  </a:cubicBezTo>
                  <a:cubicBezTo>
                    <a:pt x="367122" y="687189"/>
                    <a:pt x="397914" y="736222"/>
                    <a:pt x="468690" y="804963"/>
                  </a:cubicBezTo>
                  <a:cubicBezTo>
                    <a:pt x="539466" y="873704"/>
                    <a:pt x="646667" y="1007308"/>
                    <a:pt x="728788" y="1072030"/>
                  </a:cubicBezTo>
                  <a:cubicBezTo>
                    <a:pt x="810909" y="1136752"/>
                    <a:pt x="925254" y="1174248"/>
                    <a:pt x="961414" y="1193298"/>
                  </a:cubicBezTo>
                  <a:cubicBezTo>
                    <a:pt x="975349" y="1177423"/>
                    <a:pt x="1027218" y="1102430"/>
                    <a:pt x="1038416" y="1083733"/>
                  </a:cubicBezTo>
                  <a:cubicBezTo>
                    <a:pt x="1030302" y="1020939"/>
                    <a:pt x="1017425" y="956204"/>
                    <a:pt x="1017249" y="914400"/>
                  </a:cubicBezTo>
                  <a:cubicBezTo>
                    <a:pt x="1017073" y="872596"/>
                    <a:pt x="1027303" y="859190"/>
                    <a:pt x="1037357" y="832908"/>
                  </a:cubicBezTo>
                  <a:cubicBezTo>
                    <a:pt x="1047411" y="806626"/>
                    <a:pt x="1032772" y="663575"/>
                    <a:pt x="1039475" y="607483"/>
                  </a:cubicBezTo>
                  <a:cubicBezTo>
                    <a:pt x="1058878" y="618066"/>
                    <a:pt x="1082867" y="620183"/>
                    <a:pt x="1106150" y="642408"/>
                  </a:cubicBezTo>
                  <a:cubicBezTo>
                    <a:pt x="1078633" y="578908"/>
                    <a:pt x="1050411" y="563209"/>
                    <a:pt x="1026775" y="470958"/>
                  </a:cubicBezTo>
                  <a:cubicBezTo>
                    <a:pt x="1025011" y="313972"/>
                    <a:pt x="1023246" y="156986"/>
                    <a:pt x="1021482" y="0"/>
                  </a:cubicBezTo>
                  <a:cubicBezTo>
                    <a:pt x="1154479" y="34925"/>
                    <a:pt x="1254316" y="54327"/>
                    <a:pt x="1292416" y="67733"/>
                  </a:cubicBezTo>
                  <a:cubicBezTo>
                    <a:pt x="1330516" y="81139"/>
                    <a:pt x="1348508" y="99836"/>
                    <a:pt x="1368616" y="127000"/>
                  </a:cubicBezTo>
                  <a:cubicBezTo>
                    <a:pt x="1388724" y="154164"/>
                    <a:pt x="1450461" y="263171"/>
                    <a:pt x="1495616" y="313266"/>
                  </a:cubicBezTo>
                  <a:cubicBezTo>
                    <a:pt x="1540771" y="363361"/>
                    <a:pt x="1650661" y="557389"/>
                    <a:pt x="1707282" y="635000"/>
                  </a:cubicBezTo>
                  <a:cubicBezTo>
                    <a:pt x="1763903" y="712611"/>
                    <a:pt x="1800416" y="707319"/>
                    <a:pt x="1835341" y="778933"/>
                  </a:cubicBezTo>
                  <a:cubicBezTo>
                    <a:pt x="1870266" y="850547"/>
                    <a:pt x="1917715" y="1113367"/>
                    <a:pt x="2003616" y="1346200"/>
                  </a:cubicBezTo>
                  <a:cubicBezTo>
                    <a:pt x="2089517" y="1579033"/>
                    <a:pt x="2230628" y="1969558"/>
                    <a:pt x="2350749" y="2175933"/>
                  </a:cubicBezTo>
                  <a:cubicBezTo>
                    <a:pt x="2470870" y="2382308"/>
                    <a:pt x="2421305" y="2351617"/>
                    <a:pt x="2724341" y="2584450"/>
                  </a:cubicBezTo>
                  <a:cubicBezTo>
                    <a:pt x="3027377" y="2817283"/>
                    <a:pt x="3689541" y="3249789"/>
                    <a:pt x="4168966" y="3572933"/>
                  </a:cubicBezTo>
                  <a:lnTo>
                    <a:pt x="1880849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4514632" y="2086170"/>
              <a:ext cx="117774" cy="2274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4534938" y="2805000"/>
              <a:ext cx="48734" cy="10153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4620222" y="2447616"/>
              <a:ext cx="223365" cy="27209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4522754" y="2955265"/>
              <a:ext cx="393935" cy="32489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4075544" y="4132334"/>
              <a:ext cx="351969" cy="17598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66" h="137582">
                  <a:moveTo>
                    <a:pt x="0" y="0"/>
                  </a:moveTo>
                  <a:cubicBezTo>
                    <a:pt x="68792" y="86782"/>
                    <a:pt x="113240" y="85724"/>
                    <a:pt x="275166" y="137582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 rot="21259789">
              <a:off x="3201269" y="2680000"/>
              <a:ext cx="477730" cy="503856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85" h="393910">
                  <a:moveTo>
                    <a:pt x="8018" y="221770"/>
                  </a:moveTo>
                  <a:cubicBezTo>
                    <a:pt x="38181" y="286857"/>
                    <a:pt x="96741" y="369584"/>
                    <a:pt x="139251" y="388987"/>
                  </a:cubicBezTo>
                  <a:cubicBezTo>
                    <a:pt x="181761" y="408390"/>
                    <a:pt x="224094" y="366056"/>
                    <a:pt x="263076" y="338187"/>
                  </a:cubicBezTo>
                  <a:cubicBezTo>
                    <a:pt x="302058" y="310318"/>
                    <a:pt x="369615" y="270101"/>
                    <a:pt x="373143" y="221770"/>
                  </a:cubicBezTo>
                  <a:cubicBezTo>
                    <a:pt x="376671" y="173439"/>
                    <a:pt x="353387" y="115056"/>
                    <a:pt x="284243" y="48203"/>
                  </a:cubicBezTo>
                  <a:cubicBezTo>
                    <a:pt x="215099" y="-18650"/>
                    <a:pt x="131314" y="-5066"/>
                    <a:pt x="85277" y="23862"/>
                  </a:cubicBezTo>
                  <a:cubicBezTo>
                    <a:pt x="39240" y="52790"/>
                    <a:pt x="-22145" y="156683"/>
                    <a:pt x="8018" y="221770"/>
                  </a:cubicBezTo>
                  <a:close/>
                </a:path>
              </a:pathLst>
            </a:custGeom>
            <a:noFill/>
            <a:ln w="1270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>
            <a:xfrm rot="20801172">
              <a:off x="4445592" y="3368911"/>
              <a:ext cx="373629" cy="22336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82"/>
            <p:cNvSpPr/>
            <p:nvPr/>
          </p:nvSpPr>
          <p:spPr>
            <a:xfrm rot="20801172">
              <a:off x="4573209" y="3457916"/>
              <a:ext cx="211182" cy="3116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654065" y="5347302"/>
              <a:ext cx="476512" cy="38716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5522001" y="3185208"/>
              <a:ext cx="438608" cy="163414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noFill/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 85"/>
            <p:cNvSpPr/>
            <p:nvPr/>
          </p:nvSpPr>
          <p:spPr>
            <a:xfrm rot="20676928">
              <a:off x="3666966" y="3285786"/>
              <a:ext cx="388973" cy="20032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noFill/>
            <a:ln w="635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 rot="20701620">
              <a:off x="3642691" y="3227707"/>
              <a:ext cx="350412" cy="16310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noFill/>
            <a:ln w="635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287166" y="2267291"/>
            <a:ext cx="6597363" cy="6261463"/>
            <a:chOff x="-343061" y="1564760"/>
            <a:chExt cx="4815358" cy="4570187"/>
          </a:xfrm>
        </p:grpSpPr>
        <p:sp>
          <p:nvSpPr>
            <p:cNvPr id="62" name="Freeform 61"/>
            <p:cNvSpPr/>
            <p:nvPr/>
          </p:nvSpPr>
          <p:spPr>
            <a:xfrm>
              <a:off x="-343061" y="1564760"/>
              <a:ext cx="4815358" cy="4570187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622466 w 4088589"/>
                <a:gd name="connsiteY10" fmla="*/ 666788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479417 w 4088589"/>
                <a:gd name="connsiteY9" fmla="*/ 465148 h 3572933"/>
                <a:gd name="connsiteX10" fmla="*/ 622466 w 4088589"/>
                <a:gd name="connsiteY10" fmla="*/ 666788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12095 w 4100212"/>
                <a:gd name="connsiteY0" fmla="*/ 3572933 h 3572933"/>
                <a:gd name="connsiteX1" fmla="*/ 1272345 w 4100212"/>
                <a:gd name="connsiteY1" fmla="*/ 3124200 h 3572933"/>
                <a:gd name="connsiteX2" fmla="*/ 1062795 w 4100212"/>
                <a:gd name="connsiteY2" fmla="*/ 2698750 h 3572933"/>
                <a:gd name="connsiteX3" fmla="*/ 708253 w 4100212"/>
                <a:gd name="connsiteY3" fmla="*/ 2232025 h 3572933"/>
                <a:gd name="connsiteX4" fmla="*/ 615120 w 4100212"/>
                <a:gd name="connsiteY4" fmla="*/ 1752600 h 3572933"/>
                <a:gd name="connsiteX5" fmla="*/ 334662 w 4100212"/>
                <a:gd name="connsiteY5" fmla="*/ 1313391 h 3572933"/>
                <a:gd name="connsiteX6" fmla="*/ 78545 w 4100212"/>
                <a:gd name="connsiteY6" fmla="*/ 896408 h 3572933"/>
                <a:gd name="connsiteX7" fmla="*/ 13987 w 4100212"/>
                <a:gd name="connsiteY7" fmla="*/ 647700 h 3572933"/>
                <a:gd name="connsiteX8" fmla="*/ 314047 w 4100212"/>
                <a:gd name="connsiteY8" fmla="*/ 401053 h 3572933"/>
                <a:gd name="connsiteX9" fmla="*/ 491040 w 4100212"/>
                <a:gd name="connsiteY9" fmla="*/ 465148 h 3572933"/>
                <a:gd name="connsiteX10" fmla="*/ 634089 w 4100212"/>
                <a:gd name="connsiteY10" fmla="*/ 666788 h 3572933"/>
                <a:gd name="connsiteX11" fmla="*/ 752703 w 4100212"/>
                <a:gd name="connsiteY11" fmla="*/ 969433 h 3572933"/>
                <a:gd name="connsiteX12" fmla="*/ 925756 w 4100212"/>
                <a:gd name="connsiteY12" fmla="*/ 1153583 h 3572933"/>
                <a:gd name="connsiteX13" fmla="*/ 969662 w 4100212"/>
                <a:gd name="connsiteY13" fmla="*/ 1083733 h 3572933"/>
                <a:gd name="connsiteX14" fmla="*/ 948495 w 4100212"/>
                <a:gd name="connsiteY14" fmla="*/ 914400 h 3572933"/>
                <a:gd name="connsiteX15" fmla="*/ 968603 w 4100212"/>
                <a:gd name="connsiteY15" fmla="*/ 832908 h 3572933"/>
                <a:gd name="connsiteX16" fmla="*/ 970721 w 4100212"/>
                <a:gd name="connsiteY16" fmla="*/ 607483 h 3572933"/>
                <a:gd name="connsiteX17" fmla="*/ 1037396 w 4100212"/>
                <a:gd name="connsiteY17" fmla="*/ 642408 h 3572933"/>
                <a:gd name="connsiteX18" fmla="*/ 958021 w 4100212"/>
                <a:gd name="connsiteY18" fmla="*/ 470958 h 3572933"/>
                <a:gd name="connsiteX19" fmla="*/ 952728 w 4100212"/>
                <a:gd name="connsiteY19" fmla="*/ 0 h 3572933"/>
                <a:gd name="connsiteX20" fmla="*/ 1223662 w 4100212"/>
                <a:gd name="connsiteY20" fmla="*/ 67733 h 3572933"/>
                <a:gd name="connsiteX21" fmla="*/ 1299862 w 4100212"/>
                <a:gd name="connsiteY21" fmla="*/ 127000 h 3572933"/>
                <a:gd name="connsiteX22" fmla="*/ 1426862 w 4100212"/>
                <a:gd name="connsiteY22" fmla="*/ 313266 h 3572933"/>
                <a:gd name="connsiteX23" fmla="*/ 1638528 w 4100212"/>
                <a:gd name="connsiteY23" fmla="*/ 635000 h 3572933"/>
                <a:gd name="connsiteX24" fmla="*/ 1766587 w 4100212"/>
                <a:gd name="connsiteY24" fmla="*/ 778933 h 3572933"/>
                <a:gd name="connsiteX25" fmla="*/ 1934862 w 4100212"/>
                <a:gd name="connsiteY25" fmla="*/ 1346200 h 3572933"/>
                <a:gd name="connsiteX26" fmla="*/ 2281995 w 4100212"/>
                <a:gd name="connsiteY26" fmla="*/ 2175933 h 3572933"/>
                <a:gd name="connsiteX27" fmla="*/ 2655587 w 4100212"/>
                <a:gd name="connsiteY27" fmla="*/ 2584450 h 3572933"/>
                <a:gd name="connsiteX28" fmla="*/ 4100212 w 4100212"/>
                <a:gd name="connsiteY28" fmla="*/ 3572933 h 3572933"/>
                <a:gd name="connsiteX29" fmla="*/ 1812095 w 4100212"/>
                <a:gd name="connsiteY29" fmla="*/ 3572933 h 3572933"/>
                <a:gd name="connsiteX0" fmla="*/ 1812095 w 4100212"/>
                <a:gd name="connsiteY0" fmla="*/ 3572933 h 3572933"/>
                <a:gd name="connsiteX1" fmla="*/ 1272345 w 4100212"/>
                <a:gd name="connsiteY1" fmla="*/ 3124200 h 3572933"/>
                <a:gd name="connsiteX2" fmla="*/ 1062795 w 4100212"/>
                <a:gd name="connsiteY2" fmla="*/ 2698750 h 3572933"/>
                <a:gd name="connsiteX3" fmla="*/ 708253 w 4100212"/>
                <a:gd name="connsiteY3" fmla="*/ 2232025 h 3572933"/>
                <a:gd name="connsiteX4" fmla="*/ 615120 w 4100212"/>
                <a:gd name="connsiteY4" fmla="*/ 1752600 h 3572933"/>
                <a:gd name="connsiteX5" fmla="*/ 334662 w 4100212"/>
                <a:gd name="connsiteY5" fmla="*/ 1313391 h 3572933"/>
                <a:gd name="connsiteX6" fmla="*/ 78545 w 4100212"/>
                <a:gd name="connsiteY6" fmla="*/ 896408 h 3572933"/>
                <a:gd name="connsiteX7" fmla="*/ 13987 w 4100212"/>
                <a:gd name="connsiteY7" fmla="*/ 647700 h 3572933"/>
                <a:gd name="connsiteX8" fmla="*/ 314047 w 4100212"/>
                <a:gd name="connsiteY8" fmla="*/ 401053 h 3572933"/>
                <a:gd name="connsiteX9" fmla="*/ 505933 w 4100212"/>
                <a:gd name="connsiteY9" fmla="*/ 450255 h 3572933"/>
                <a:gd name="connsiteX10" fmla="*/ 634089 w 4100212"/>
                <a:gd name="connsiteY10" fmla="*/ 666788 h 3572933"/>
                <a:gd name="connsiteX11" fmla="*/ 752703 w 4100212"/>
                <a:gd name="connsiteY11" fmla="*/ 969433 h 3572933"/>
                <a:gd name="connsiteX12" fmla="*/ 925756 w 4100212"/>
                <a:gd name="connsiteY12" fmla="*/ 1153583 h 3572933"/>
                <a:gd name="connsiteX13" fmla="*/ 969662 w 4100212"/>
                <a:gd name="connsiteY13" fmla="*/ 1083733 h 3572933"/>
                <a:gd name="connsiteX14" fmla="*/ 948495 w 4100212"/>
                <a:gd name="connsiteY14" fmla="*/ 914400 h 3572933"/>
                <a:gd name="connsiteX15" fmla="*/ 968603 w 4100212"/>
                <a:gd name="connsiteY15" fmla="*/ 832908 h 3572933"/>
                <a:gd name="connsiteX16" fmla="*/ 970721 w 4100212"/>
                <a:gd name="connsiteY16" fmla="*/ 607483 h 3572933"/>
                <a:gd name="connsiteX17" fmla="*/ 1037396 w 4100212"/>
                <a:gd name="connsiteY17" fmla="*/ 642408 h 3572933"/>
                <a:gd name="connsiteX18" fmla="*/ 958021 w 4100212"/>
                <a:gd name="connsiteY18" fmla="*/ 470958 h 3572933"/>
                <a:gd name="connsiteX19" fmla="*/ 952728 w 4100212"/>
                <a:gd name="connsiteY19" fmla="*/ 0 h 3572933"/>
                <a:gd name="connsiteX20" fmla="*/ 1223662 w 4100212"/>
                <a:gd name="connsiteY20" fmla="*/ 67733 h 3572933"/>
                <a:gd name="connsiteX21" fmla="*/ 1299862 w 4100212"/>
                <a:gd name="connsiteY21" fmla="*/ 127000 h 3572933"/>
                <a:gd name="connsiteX22" fmla="*/ 1426862 w 4100212"/>
                <a:gd name="connsiteY22" fmla="*/ 313266 h 3572933"/>
                <a:gd name="connsiteX23" fmla="*/ 1638528 w 4100212"/>
                <a:gd name="connsiteY23" fmla="*/ 635000 h 3572933"/>
                <a:gd name="connsiteX24" fmla="*/ 1766587 w 4100212"/>
                <a:gd name="connsiteY24" fmla="*/ 778933 h 3572933"/>
                <a:gd name="connsiteX25" fmla="*/ 1934862 w 4100212"/>
                <a:gd name="connsiteY25" fmla="*/ 1346200 h 3572933"/>
                <a:gd name="connsiteX26" fmla="*/ 2281995 w 4100212"/>
                <a:gd name="connsiteY26" fmla="*/ 2175933 h 3572933"/>
                <a:gd name="connsiteX27" fmla="*/ 2655587 w 4100212"/>
                <a:gd name="connsiteY27" fmla="*/ 2584450 h 3572933"/>
                <a:gd name="connsiteX28" fmla="*/ 4100212 w 4100212"/>
                <a:gd name="connsiteY28" fmla="*/ 3572933 h 3572933"/>
                <a:gd name="connsiteX29" fmla="*/ 1812095 w 4100212"/>
                <a:gd name="connsiteY29" fmla="*/ 3572933 h 3572933"/>
                <a:gd name="connsiteX0" fmla="*/ 1736074 w 4024191"/>
                <a:gd name="connsiteY0" fmla="*/ 3572933 h 3572933"/>
                <a:gd name="connsiteX1" fmla="*/ 1196324 w 4024191"/>
                <a:gd name="connsiteY1" fmla="*/ 3124200 h 3572933"/>
                <a:gd name="connsiteX2" fmla="*/ 986774 w 4024191"/>
                <a:gd name="connsiteY2" fmla="*/ 2698750 h 3572933"/>
                <a:gd name="connsiteX3" fmla="*/ 632232 w 4024191"/>
                <a:gd name="connsiteY3" fmla="*/ 2232025 h 3572933"/>
                <a:gd name="connsiteX4" fmla="*/ 539099 w 4024191"/>
                <a:gd name="connsiteY4" fmla="*/ 1752600 h 3572933"/>
                <a:gd name="connsiteX5" fmla="*/ 258641 w 4024191"/>
                <a:gd name="connsiteY5" fmla="*/ 1313391 h 3572933"/>
                <a:gd name="connsiteX6" fmla="*/ 2524 w 4024191"/>
                <a:gd name="connsiteY6" fmla="*/ 896408 h 3572933"/>
                <a:gd name="connsiteX7" fmla="*/ 134059 w 4024191"/>
                <a:gd name="connsiteY7" fmla="*/ 563306 h 3572933"/>
                <a:gd name="connsiteX8" fmla="*/ 238026 w 4024191"/>
                <a:gd name="connsiteY8" fmla="*/ 401053 h 3572933"/>
                <a:gd name="connsiteX9" fmla="*/ 429912 w 4024191"/>
                <a:gd name="connsiteY9" fmla="*/ 450255 h 3572933"/>
                <a:gd name="connsiteX10" fmla="*/ 558068 w 4024191"/>
                <a:gd name="connsiteY10" fmla="*/ 666788 h 3572933"/>
                <a:gd name="connsiteX11" fmla="*/ 676682 w 4024191"/>
                <a:gd name="connsiteY11" fmla="*/ 969433 h 3572933"/>
                <a:gd name="connsiteX12" fmla="*/ 849735 w 4024191"/>
                <a:gd name="connsiteY12" fmla="*/ 1153583 h 3572933"/>
                <a:gd name="connsiteX13" fmla="*/ 893641 w 4024191"/>
                <a:gd name="connsiteY13" fmla="*/ 1083733 h 3572933"/>
                <a:gd name="connsiteX14" fmla="*/ 872474 w 4024191"/>
                <a:gd name="connsiteY14" fmla="*/ 914400 h 3572933"/>
                <a:gd name="connsiteX15" fmla="*/ 892582 w 4024191"/>
                <a:gd name="connsiteY15" fmla="*/ 832908 h 3572933"/>
                <a:gd name="connsiteX16" fmla="*/ 894700 w 4024191"/>
                <a:gd name="connsiteY16" fmla="*/ 607483 h 3572933"/>
                <a:gd name="connsiteX17" fmla="*/ 961375 w 4024191"/>
                <a:gd name="connsiteY17" fmla="*/ 642408 h 3572933"/>
                <a:gd name="connsiteX18" fmla="*/ 882000 w 4024191"/>
                <a:gd name="connsiteY18" fmla="*/ 470958 h 3572933"/>
                <a:gd name="connsiteX19" fmla="*/ 876707 w 4024191"/>
                <a:gd name="connsiteY19" fmla="*/ 0 h 3572933"/>
                <a:gd name="connsiteX20" fmla="*/ 1147641 w 4024191"/>
                <a:gd name="connsiteY20" fmla="*/ 67733 h 3572933"/>
                <a:gd name="connsiteX21" fmla="*/ 1223841 w 4024191"/>
                <a:gd name="connsiteY21" fmla="*/ 127000 h 3572933"/>
                <a:gd name="connsiteX22" fmla="*/ 1350841 w 4024191"/>
                <a:gd name="connsiteY22" fmla="*/ 313266 h 3572933"/>
                <a:gd name="connsiteX23" fmla="*/ 1562507 w 4024191"/>
                <a:gd name="connsiteY23" fmla="*/ 635000 h 3572933"/>
                <a:gd name="connsiteX24" fmla="*/ 1690566 w 4024191"/>
                <a:gd name="connsiteY24" fmla="*/ 778933 h 3572933"/>
                <a:gd name="connsiteX25" fmla="*/ 1858841 w 4024191"/>
                <a:gd name="connsiteY25" fmla="*/ 1346200 h 3572933"/>
                <a:gd name="connsiteX26" fmla="*/ 2205974 w 4024191"/>
                <a:gd name="connsiteY26" fmla="*/ 2175933 h 3572933"/>
                <a:gd name="connsiteX27" fmla="*/ 2579566 w 4024191"/>
                <a:gd name="connsiteY27" fmla="*/ 2584450 h 3572933"/>
                <a:gd name="connsiteX28" fmla="*/ 4024191 w 4024191"/>
                <a:gd name="connsiteY28" fmla="*/ 3572933 h 3572933"/>
                <a:gd name="connsiteX29" fmla="*/ 1736074 w 4024191"/>
                <a:gd name="connsiteY29" fmla="*/ 3572933 h 3572933"/>
                <a:gd name="connsiteX0" fmla="*/ 1602206 w 3890323"/>
                <a:gd name="connsiteY0" fmla="*/ 3572933 h 3572933"/>
                <a:gd name="connsiteX1" fmla="*/ 1062456 w 3890323"/>
                <a:gd name="connsiteY1" fmla="*/ 3124200 h 3572933"/>
                <a:gd name="connsiteX2" fmla="*/ 852906 w 3890323"/>
                <a:gd name="connsiteY2" fmla="*/ 2698750 h 3572933"/>
                <a:gd name="connsiteX3" fmla="*/ 498364 w 3890323"/>
                <a:gd name="connsiteY3" fmla="*/ 2232025 h 3572933"/>
                <a:gd name="connsiteX4" fmla="*/ 405231 w 3890323"/>
                <a:gd name="connsiteY4" fmla="*/ 1752600 h 3572933"/>
                <a:gd name="connsiteX5" fmla="*/ 124773 w 3890323"/>
                <a:gd name="connsiteY5" fmla="*/ 1313391 h 3572933"/>
                <a:gd name="connsiteX6" fmla="*/ 79642 w 3890323"/>
                <a:gd name="connsiteY6" fmla="*/ 814496 h 3572933"/>
                <a:gd name="connsiteX7" fmla="*/ 191 w 3890323"/>
                <a:gd name="connsiteY7" fmla="*/ 563306 h 3572933"/>
                <a:gd name="connsiteX8" fmla="*/ 104158 w 3890323"/>
                <a:gd name="connsiteY8" fmla="*/ 401053 h 3572933"/>
                <a:gd name="connsiteX9" fmla="*/ 296044 w 3890323"/>
                <a:gd name="connsiteY9" fmla="*/ 450255 h 3572933"/>
                <a:gd name="connsiteX10" fmla="*/ 424200 w 3890323"/>
                <a:gd name="connsiteY10" fmla="*/ 666788 h 3572933"/>
                <a:gd name="connsiteX11" fmla="*/ 542814 w 3890323"/>
                <a:gd name="connsiteY11" fmla="*/ 969433 h 3572933"/>
                <a:gd name="connsiteX12" fmla="*/ 715867 w 3890323"/>
                <a:gd name="connsiteY12" fmla="*/ 1153583 h 3572933"/>
                <a:gd name="connsiteX13" fmla="*/ 759773 w 3890323"/>
                <a:gd name="connsiteY13" fmla="*/ 1083733 h 3572933"/>
                <a:gd name="connsiteX14" fmla="*/ 738606 w 3890323"/>
                <a:gd name="connsiteY14" fmla="*/ 914400 h 3572933"/>
                <a:gd name="connsiteX15" fmla="*/ 758714 w 3890323"/>
                <a:gd name="connsiteY15" fmla="*/ 832908 h 3572933"/>
                <a:gd name="connsiteX16" fmla="*/ 760832 w 3890323"/>
                <a:gd name="connsiteY16" fmla="*/ 607483 h 3572933"/>
                <a:gd name="connsiteX17" fmla="*/ 827507 w 3890323"/>
                <a:gd name="connsiteY17" fmla="*/ 642408 h 3572933"/>
                <a:gd name="connsiteX18" fmla="*/ 748132 w 3890323"/>
                <a:gd name="connsiteY18" fmla="*/ 470958 h 3572933"/>
                <a:gd name="connsiteX19" fmla="*/ 742839 w 3890323"/>
                <a:gd name="connsiteY19" fmla="*/ 0 h 3572933"/>
                <a:gd name="connsiteX20" fmla="*/ 1013773 w 3890323"/>
                <a:gd name="connsiteY20" fmla="*/ 67733 h 3572933"/>
                <a:gd name="connsiteX21" fmla="*/ 1089973 w 3890323"/>
                <a:gd name="connsiteY21" fmla="*/ 127000 h 3572933"/>
                <a:gd name="connsiteX22" fmla="*/ 1216973 w 3890323"/>
                <a:gd name="connsiteY22" fmla="*/ 313266 h 3572933"/>
                <a:gd name="connsiteX23" fmla="*/ 1428639 w 3890323"/>
                <a:gd name="connsiteY23" fmla="*/ 635000 h 3572933"/>
                <a:gd name="connsiteX24" fmla="*/ 1556698 w 3890323"/>
                <a:gd name="connsiteY24" fmla="*/ 778933 h 3572933"/>
                <a:gd name="connsiteX25" fmla="*/ 1724973 w 3890323"/>
                <a:gd name="connsiteY25" fmla="*/ 1346200 h 3572933"/>
                <a:gd name="connsiteX26" fmla="*/ 2072106 w 3890323"/>
                <a:gd name="connsiteY26" fmla="*/ 2175933 h 3572933"/>
                <a:gd name="connsiteX27" fmla="*/ 2445698 w 3890323"/>
                <a:gd name="connsiteY27" fmla="*/ 2584450 h 3572933"/>
                <a:gd name="connsiteX28" fmla="*/ 3890323 w 3890323"/>
                <a:gd name="connsiteY28" fmla="*/ 3572933 h 3572933"/>
                <a:gd name="connsiteX29" fmla="*/ 1602206 w 3890323"/>
                <a:gd name="connsiteY29" fmla="*/ 3572933 h 3572933"/>
                <a:gd name="connsiteX0" fmla="*/ 1602375 w 3890492"/>
                <a:gd name="connsiteY0" fmla="*/ 3572933 h 3572933"/>
                <a:gd name="connsiteX1" fmla="*/ 1062625 w 3890492"/>
                <a:gd name="connsiteY1" fmla="*/ 3124200 h 3572933"/>
                <a:gd name="connsiteX2" fmla="*/ 853075 w 3890492"/>
                <a:gd name="connsiteY2" fmla="*/ 2698750 h 3572933"/>
                <a:gd name="connsiteX3" fmla="*/ 498533 w 3890492"/>
                <a:gd name="connsiteY3" fmla="*/ 2232025 h 3572933"/>
                <a:gd name="connsiteX4" fmla="*/ 405400 w 3890492"/>
                <a:gd name="connsiteY4" fmla="*/ 1752600 h 3572933"/>
                <a:gd name="connsiteX5" fmla="*/ 316071 w 3890492"/>
                <a:gd name="connsiteY5" fmla="*/ 1251336 h 3572933"/>
                <a:gd name="connsiteX6" fmla="*/ 79811 w 3890492"/>
                <a:gd name="connsiteY6" fmla="*/ 814496 h 3572933"/>
                <a:gd name="connsiteX7" fmla="*/ 360 w 3890492"/>
                <a:gd name="connsiteY7" fmla="*/ 563306 h 3572933"/>
                <a:gd name="connsiteX8" fmla="*/ 104327 w 3890492"/>
                <a:gd name="connsiteY8" fmla="*/ 401053 h 3572933"/>
                <a:gd name="connsiteX9" fmla="*/ 296213 w 3890492"/>
                <a:gd name="connsiteY9" fmla="*/ 450255 h 3572933"/>
                <a:gd name="connsiteX10" fmla="*/ 424369 w 3890492"/>
                <a:gd name="connsiteY10" fmla="*/ 666788 h 3572933"/>
                <a:gd name="connsiteX11" fmla="*/ 542983 w 3890492"/>
                <a:gd name="connsiteY11" fmla="*/ 969433 h 3572933"/>
                <a:gd name="connsiteX12" fmla="*/ 716036 w 3890492"/>
                <a:gd name="connsiteY12" fmla="*/ 1153583 h 3572933"/>
                <a:gd name="connsiteX13" fmla="*/ 759942 w 3890492"/>
                <a:gd name="connsiteY13" fmla="*/ 1083733 h 3572933"/>
                <a:gd name="connsiteX14" fmla="*/ 738775 w 3890492"/>
                <a:gd name="connsiteY14" fmla="*/ 914400 h 3572933"/>
                <a:gd name="connsiteX15" fmla="*/ 758883 w 3890492"/>
                <a:gd name="connsiteY15" fmla="*/ 832908 h 3572933"/>
                <a:gd name="connsiteX16" fmla="*/ 761001 w 3890492"/>
                <a:gd name="connsiteY16" fmla="*/ 607483 h 3572933"/>
                <a:gd name="connsiteX17" fmla="*/ 827676 w 3890492"/>
                <a:gd name="connsiteY17" fmla="*/ 642408 h 3572933"/>
                <a:gd name="connsiteX18" fmla="*/ 748301 w 3890492"/>
                <a:gd name="connsiteY18" fmla="*/ 470958 h 3572933"/>
                <a:gd name="connsiteX19" fmla="*/ 743008 w 3890492"/>
                <a:gd name="connsiteY19" fmla="*/ 0 h 3572933"/>
                <a:gd name="connsiteX20" fmla="*/ 1013942 w 3890492"/>
                <a:gd name="connsiteY20" fmla="*/ 67733 h 3572933"/>
                <a:gd name="connsiteX21" fmla="*/ 1090142 w 3890492"/>
                <a:gd name="connsiteY21" fmla="*/ 127000 h 3572933"/>
                <a:gd name="connsiteX22" fmla="*/ 1217142 w 3890492"/>
                <a:gd name="connsiteY22" fmla="*/ 313266 h 3572933"/>
                <a:gd name="connsiteX23" fmla="*/ 1428808 w 3890492"/>
                <a:gd name="connsiteY23" fmla="*/ 635000 h 3572933"/>
                <a:gd name="connsiteX24" fmla="*/ 1556867 w 3890492"/>
                <a:gd name="connsiteY24" fmla="*/ 778933 h 3572933"/>
                <a:gd name="connsiteX25" fmla="*/ 1725142 w 3890492"/>
                <a:gd name="connsiteY25" fmla="*/ 1346200 h 3572933"/>
                <a:gd name="connsiteX26" fmla="*/ 2072275 w 3890492"/>
                <a:gd name="connsiteY26" fmla="*/ 2175933 h 3572933"/>
                <a:gd name="connsiteX27" fmla="*/ 2445867 w 3890492"/>
                <a:gd name="connsiteY27" fmla="*/ 2584450 h 3572933"/>
                <a:gd name="connsiteX28" fmla="*/ 3890492 w 3890492"/>
                <a:gd name="connsiteY28" fmla="*/ 3572933 h 3572933"/>
                <a:gd name="connsiteX29" fmla="*/ 1602375 w 3890492"/>
                <a:gd name="connsiteY29" fmla="*/ 3572933 h 3572933"/>
                <a:gd name="connsiteX0" fmla="*/ 1602317 w 3890434"/>
                <a:gd name="connsiteY0" fmla="*/ 3572933 h 3572933"/>
                <a:gd name="connsiteX1" fmla="*/ 1062567 w 3890434"/>
                <a:gd name="connsiteY1" fmla="*/ 3124200 h 3572933"/>
                <a:gd name="connsiteX2" fmla="*/ 853017 w 3890434"/>
                <a:gd name="connsiteY2" fmla="*/ 2698750 h 3572933"/>
                <a:gd name="connsiteX3" fmla="*/ 498475 w 3890434"/>
                <a:gd name="connsiteY3" fmla="*/ 2232025 h 3572933"/>
                <a:gd name="connsiteX4" fmla="*/ 405342 w 3890434"/>
                <a:gd name="connsiteY4" fmla="*/ 1752600 h 3572933"/>
                <a:gd name="connsiteX5" fmla="*/ 273816 w 3890434"/>
                <a:gd name="connsiteY5" fmla="*/ 1243890 h 3572933"/>
                <a:gd name="connsiteX6" fmla="*/ 79753 w 3890434"/>
                <a:gd name="connsiteY6" fmla="*/ 814496 h 3572933"/>
                <a:gd name="connsiteX7" fmla="*/ 302 w 3890434"/>
                <a:gd name="connsiteY7" fmla="*/ 563306 h 3572933"/>
                <a:gd name="connsiteX8" fmla="*/ 104269 w 3890434"/>
                <a:gd name="connsiteY8" fmla="*/ 401053 h 3572933"/>
                <a:gd name="connsiteX9" fmla="*/ 296155 w 3890434"/>
                <a:gd name="connsiteY9" fmla="*/ 450255 h 3572933"/>
                <a:gd name="connsiteX10" fmla="*/ 424311 w 3890434"/>
                <a:gd name="connsiteY10" fmla="*/ 666788 h 3572933"/>
                <a:gd name="connsiteX11" fmla="*/ 542925 w 3890434"/>
                <a:gd name="connsiteY11" fmla="*/ 969433 h 3572933"/>
                <a:gd name="connsiteX12" fmla="*/ 715978 w 3890434"/>
                <a:gd name="connsiteY12" fmla="*/ 1153583 h 3572933"/>
                <a:gd name="connsiteX13" fmla="*/ 759884 w 3890434"/>
                <a:gd name="connsiteY13" fmla="*/ 1083733 h 3572933"/>
                <a:gd name="connsiteX14" fmla="*/ 738717 w 3890434"/>
                <a:gd name="connsiteY14" fmla="*/ 914400 h 3572933"/>
                <a:gd name="connsiteX15" fmla="*/ 758825 w 3890434"/>
                <a:gd name="connsiteY15" fmla="*/ 832908 h 3572933"/>
                <a:gd name="connsiteX16" fmla="*/ 760943 w 3890434"/>
                <a:gd name="connsiteY16" fmla="*/ 607483 h 3572933"/>
                <a:gd name="connsiteX17" fmla="*/ 827618 w 3890434"/>
                <a:gd name="connsiteY17" fmla="*/ 642408 h 3572933"/>
                <a:gd name="connsiteX18" fmla="*/ 748243 w 3890434"/>
                <a:gd name="connsiteY18" fmla="*/ 470958 h 3572933"/>
                <a:gd name="connsiteX19" fmla="*/ 742950 w 3890434"/>
                <a:gd name="connsiteY19" fmla="*/ 0 h 3572933"/>
                <a:gd name="connsiteX20" fmla="*/ 1013884 w 3890434"/>
                <a:gd name="connsiteY20" fmla="*/ 67733 h 3572933"/>
                <a:gd name="connsiteX21" fmla="*/ 1090084 w 3890434"/>
                <a:gd name="connsiteY21" fmla="*/ 127000 h 3572933"/>
                <a:gd name="connsiteX22" fmla="*/ 1217084 w 3890434"/>
                <a:gd name="connsiteY22" fmla="*/ 313266 h 3572933"/>
                <a:gd name="connsiteX23" fmla="*/ 1428750 w 3890434"/>
                <a:gd name="connsiteY23" fmla="*/ 635000 h 3572933"/>
                <a:gd name="connsiteX24" fmla="*/ 1556809 w 3890434"/>
                <a:gd name="connsiteY24" fmla="*/ 778933 h 3572933"/>
                <a:gd name="connsiteX25" fmla="*/ 1725084 w 3890434"/>
                <a:gd name="connsiteY25" fmla="*/ 1346200 h 3572933"/>
                <a:gd name="connsiteX26" fmla="*/ 2072217 w 3890434"/>
                <a:gd name="connsiteY26" fmla="*/ 2175933 h 3572933"/>
                <a:gd name="connsiteX27" fmla="*/ 2445809 w 3890434"/>
                <a:gd name="connsiteY27" fmla="*/ 2584450 h 3572933"/>
                <a:gd name="connsiteX28" fmla="*/ 3890434 w 3890434"/>
                <a:gd name="connsiteY28" fmla="*/ 3572933 h 3572933"/>
                <a:gd name="connsiteX29" fmla="*/ 1602317 w 3890434"/>
                <a:gd name="connsiteY29" fmla="*/ 3572933 h 3572933"/>
                <a:gd name="connsiteX0" fmla="*/ 1602317 w 3890434"/>
                <a:gd name="connsiteY0" fmla="*/ 3572933 h 3572933"/>
                <a:gd name="connsiteX1" fmla="*/ 1062567 w 3890434"/>
                <a:gd name="connsiteY1" fmla="*/ 3124200 h 3572933"/>
                <a:gd name="connsiteX2" fmla="*/ 853017 w 3890434"/>
                <a:gd name="connsiteY2" fmla="*/ 2698750 h 3572933"/>
                <a:gd name="connsiteX3" fmla="*/ 498475 w 3890434"/>
                <a:gd name="connsiteY3" fmla="*/ 2232025 h 3572933"/>
                <a:gd name="connsiteX4" fmla="*/ 405342 w 3890434"/>
                <a:gd name="connsiteY4" fmla="*/ 1752600 h 3572933"/>
                <a:gd name="connsiteX5" fmla="*/ 273816 w 3890434"/>
                <a:gd name="connsiteY5" fmla="*/ 1243890 h 3572933"/>
                <a:gd name="connsiteX6" fmla="*/ 79753 w 3890434"/>
                <a:gd name="connsiteY6" fmla="*/ 814496 h 3572933"/>
                <a:gd name="connsiteX7" fmla="*/ 302 w 3890434"/>
                <a:gd name="connsiteY7" fmla="*/ 563306 h 3572933"/>
                <a:gd name="connsiteX8" fmla="*/ 104269 w 3890434"/>
                <a:gd name="connsiteY8" fmla="*/ 401053 h 3572933"/>
                <a:gd name="connsiteX9" fmla="*/ 296155 w 3890434"/>
                <a:gd name="connsiteY9" fmla="*/ 450255 h 3572933"/>
                <a:gd name="connsiteX10" fmla="*/ 424311 w 3890434"/>
                <a:gd name="connsiteY10" fmla="*/ 666788 h 3572933"/>
                <a:gd name="connsiteX11" fmla="*/ 542925 w 3890434"/>
                <a:gd name="connsiteY11" fmla="*/ 969433 h 3572933"/>
                <a:gd name="connsiteX12" fmla="*/ 715978 w 3890434"/>
                <a:gd name="connsiteY12" fmla="*/ 1153583 h 3572933"/>
                <a:gd name="connsiteX13" fmla="*/ 759884 w 3890434"/>
                <a:gd name="connsiteY13" fmla="*/ 1083733 h 3572933"/>
                <a:gd name="connsiteX14" fmla="*/ 738717 w 3890434"/>
                <a:gd name="connsiteY14" fmla="*/ 914400 h 3572933"/>
                <a:gd name="connsiteX15" fmla="*/ 758825 w 3890434"/>
                <a:gd name="connsiteY15" fmla="*/ 832908 h 3572933"/>
                <a:gd name="connsiteX16" fmla="*/ 760943 w 3890434"/>
                <a:gd name="connsiteY16" fmla="*/ 607483 h 3572933"/>
                <a:gd name="connsiteX17" fmla="*/ 827618 w 3890434"/>
                <a:gd name="connsiteY17" fmla="*/ 642408 h 3572933"/>
                <a:gd name="connsiteX18" fmla="*/ 748243 w 3890434"/>
                <a:gd name="connsiteY18" fmla="*/ 470958 h 3572933"/>
                <a:gd name="connsiteX19" fmla="*/ 742950 w 3890434"/>
                <a:gd name="connsiteY19" fmla="*/ 0 h 3572933"/>
                <a:gd name="connsiteX20" fmla="*/ 1013884 w 3890434"/>
                <a:gd name="connsiteY20" fmla="*/ 67733 h 3572933"/>
                <a:gd name="connsiteX21" fmla="*/ 1090084 w 3890434"/>
                <a:gd name="connsiteY21" fmla="*/ 127000 h 3572933"/>
                <a:gd name="connsiteX22" fmla="*/ 1217084 w 3890434"/>
                <a:gd name="connsiteY22" fmla="*/ 313266 h 3572933"/>
                <a:gd name="connsiteX23" fmla="*/ 1428750 w 3890434"/>
                <a:gd name="connsiteY23" fmla="*/ 635000 h 3572933"/>
                <a:gd name="connsiteX24" fmla="*/ 1556809 w 3890434"/>
                <a:gd name="connsiteY24" fmla="*/ 778933 h 3572933"/>
                <a:gd name="connsiteX25" fmla="*/ 1725084 w 3890434"/>
                <a:gd name="connsiteY25" fmla="*/ 1346200 h 3572933"/>
                <a:gd name="connsiteX26" fmla="*/ 2072217 w 3890434"/>
                <a:gd name="connsiteY26" fmla="*/ 2175933 h 3572933"/>
                <a:gd name="connsiteX27" fmla="*/ 2445809 w 3890434"/>
                <a:gd name="connsiteY27" fmla="*/ 2584450 h 3572933"/>
                <a:gd name="connsiteX28" fmla="*/ 3890434 w 3890434"/>
                <a:gd name="connsiteY28" fmla="*/ 3572933 h 3572933"/>
                <a:gd name="connsiteX29" fmla="*/ 1602317 w 3890434"/>
                <a:gd name="connsiteY29" fmla="*/ 3572933 h 3572933"/>
                <a:gd name="connsiteX0" fmla="*/ 1602484 w 3890601"/>
                <a:gd name="connsiteY0" fmla="*/ 3572933 h 3572933"/>
                <a:gd name="connsiteX1" fmla="*/ 1062734 w 3890601"/>
                <a:gd name="connsiteY1" fmla="*/ 3124200 h 3572933"/>
                <a:gd name="connsiteX2" fmla="*/ 853184 w 3890601"/>
                <a:gd name="connsiteY2" fmla="*/ 2698750 h 3572933"/>
                <a:gd name="connsiteX3" fmla="*/ 498642 w 3890601"/>
                <a:gd name="connsiteY3" fmla="*/ 2232025 h 3572933"/>
                <a:gd name="connsiteX4" fmla="*/ 405509 w 3890601"/>
                <a:gd name="connsiteY4" fmla="*/ 1752600 h 3572933"/>
                <a:gd name="connsiteX5" fmla="*/ 368306 w 3890601"/>
                <a:gd name="connsiteY5" fmla="*/ 1363035 h 3572933"/>
                <a:gd name="connsiteX6" fmla="*/ 79920 w 3890601"/>
                <a:gd name="connsiteY6" fmla="*/ 814496 h 3572933"/>
                <a:gd name="connsiteX7" fmla="*/ 469 w 3890601"/>
                <a:gd name="connsiteY7" fmla="*/ 563306 h 3572933"/>
                <a:gd name="connsiteX8" fmla="*/ 104436 w 3890601"/>
                <a:gd name="connsiteY8" fmla="*/ 401053 h 3572933"/>
                <a:gd name="connsiteX9" fmla="*/ 296322 w 3890601"/>
                <a:gd name="connsiteY9" fmla="*/ 450255 h 3572933"/>
                <a:gd name="connsiteX10" fmla="*/ 424478 w 3890601"/>
                <a:gd name="connsiteY10" fmla="*/ 666788 h 3572933"/>
                <a:gd name="connsiteX11" fmla="*/ 543092 w 3890601"/>
                <a:gd name="connsiteY11" fmla="*/ 969433 h 3572933"/>
                <a:gd name="connsiteX12" fmla="*/ 716145 w 3890601"/>
                <a:gd name="connsiteY12" fmla="*/ 1153583 h 3572933"/>
                <a:gd name="connsiteX13" fmla="*/ 760051 w 3890601"/>
                <a:gd name="connsiteY13" fmla="*/ 1083733 h 3572933"/>
                <a:gd name="connsiteX14" fmla="*/ 738884 w 3890601"/>
                <a:gd name="connsiteY14" fmla="*/ 914400 h 3572933"/>
                <a:gd name="connsiteX15" fmla="*/ 758992 w 3890601"/>
                <a:gd name="connsiteY15" fmla="*/ 832908 h 3572933"/>
                <a:gd name="connsiteX16" fmla="*/ 761110 w 3890601"/>
                <a:gd name="connsiteY16" fmla="*/ 607483 h 3572933"/>
                <a:gd name="connsiteX17" fmla="*/ 827785 w 3890601"/>
                <a:gd name="connsiteY17" fmla="*/ 642408 h 3572933"/>
                <a:gd name="connsiteX18" fmla="*/ 748410 w 3890601"/>
                <a:gd name="connsiteY18" fmla="*/ 470958 h 3572933"/>
                <a:gd name="connsiteX19" fmla="*/ 743117 w 3890601"/>
                <a:gd name="connsiteY19" fmla="*/ 0 h 3572933"/>
                <a:gd name="connsiteX20" fmla="*/ 1014051 w 3890601"/>
                <a:gd name="connsiteY20" fmla="*/ 67733 h 3572933"/>
                <a:gd name="connsiteX21" fmla="*/ 1090251 w 3890601"/>
                <a:gd name="connsiteY21" fmla="*/ 127000 h 3572933"/>
                <a:gd name="connsiteX22" fmla="*/ 1217251 w 3890601"/>
                <a:gd name="connsiteY22" fmla="*/ 313266 h 3572933"/>
                <a:gd name="connsiteX23" fmla="*/ 1428917 w 3890601"/>
                <a:gd name="connsiteY23" fmla="*/ 635000 h 3572933"/>
                <a:gd name="connsiteX24" fmla="*/ 1556976 w 3890601"/>
                <a:gd name="connsiteY24" fmla="*/ 778933 h 3572933"/>
                <a:gd name="connsiteX25" fmla="*/ 1725251 w 3890601"/>
                <a:gd name="connsiteY25" fmla="*/ 1346200 h 3572933"/>
                <a:gd name="connsiteX26" fmla="*/ 2072384 w 3890601"/>
                <a:gd name="connsiteY26" fmla="*/ 2175933 h 3572933"/>
                <a:gd name="connsiteX27" fmla="*/ 2445976 w 3890601"/>
                <a:gd name="connsiteY27" fmla="*/ 2584450 h 3572933"/>
                <a:gd name="connsiteX28" fmla="*/ 3890601 w 3890601"/>
                <a:gd name="connsiteY28" fmla="*/ 3572933 h 3572933"/>
                <a:gd name="connsiteX29" fmla="*/ 1602484 w 3890601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43196 w 3890705"/>
                <a:gd name="connsiteY11" fmla="*/ 969433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43196 w 3890705"/>
                <a:gd name="connsiteY11" fmla="*/ 969433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99048 w 3890705"/>
                <a:gd name="connsiteY10" fmla="*/ 691610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99048 w 3890705"/>
                <a:gd name="connsiteY10" fmla="*/ 691610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425500 w 3890705"/>
                <a:gd name="connsiteY9" fmla="*/ 489970 h 3572933"/>
                <a:gd name="connsiteX10" fmla="*/ 499048 w 3890705"/>
                <a:gd name="connsiteY10" fmla="*/ 691610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425500 w 3890705"/>
                <a:gd name="connsiteY9" fmla="*/ 489970 h 3572933"/>
                <a:gd name="connsiteX10" fmla="*/ 528834 w 3890705"/>
                <a:gd name="connsiteY10" fmla="*/ 731325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9786 w 3897903"/>
                <a:gd name="connsiteY0" fmla="*/ 3572933 h 3572933"/>
                <a:gd name="connsiteX1" fmla="*/ 1070036 w 3897903"/>
                <a:gd name="connsiteY1" fmla="*/ 3124200 h 3572933"/>
                <a:gd name="connsiteX2" fmla="*/ 860486 w 3897903"/>
                <a:gd name="connsiteY2" fmla="*/ 2698750 h 3572933"/>
                <a:gd name="connsiteX3" fmla="*/ 505944 w 3897903"/>
                <a:gd name="connsiteY3" fmla="*/ 2232025 h 3572933"/>
                <a:gd name="connsiteX4" fmla="*/ 412811 w 3897903"/>
                <a:gd name="connsiteY4" fmla="*/ 1752600 h 3572933"/>
                <a:gd name="connsiteX5" fmla="*/ 323482 w 3897903"/>
                <a:gd name="connsiteY5" fmla="*/ 1315874 h 3572933"/>
                <a:gd name="connsiteX6" fmla="*/ 82258 w 3897903"/>
                <a:gd name="connsiteY6" fmla="*/ 839318 h 3572933"/>
                <a:gd name="connsiteX7" fmla="*/ 7771 w 3897903"/>
                <a:gd name="connsiteY7" fmla="*/ 563306 h 3572933"/>
                <a:gd name="connsiteX8" fmla="*/ 245776 w 3897903"/>
                <a:gd name="connsiteY8" fmla="*/ 415946 h 3572933"/>
                <a:gd name="connsiteX9" fmla="*/ 432698 w 3897903"/>
                <a:gd name="connsiteY9" fmla="*/ 489970 h 3572933"/>
                <a:gd name="connsiteX10" fmla="*/ 536032 w 3897903"/>
                <a:gd name="connsiteY10" fmla="*/ 731325 h 3572933"/>
                <a:gd name="connsiteX11" fmla="*/ 619895 w 3897903"/>
                <a:gd name="connsiteY11" fmla="*/ 954540 h 3572933"/>
                <a:gd name="connsiteX12" fmla="*/ 723447 w 3897903"/>
                <a:gd name="connsiteY12" fmla="*/ 1153583 h 3572933"/>
                <a:gd name="connsiteX13" fmla="*/ 767353 w 3897903"/>
                <a:gd name="connsiteY13" fmla="*/ 1083733 h 3572933"/>
                <a:gd name="connsiteX14" fmla="*/ 746186 w 3897903"/>
                <a:gd name="connsiteY14" fmla="*/ 914400 h 3572933"/>
                <a:gd name="connsiteX15" fmla="*/ 766294 w 3897903"/>
                <a:gd name="connsiteY15" fmla="*/ 832908 h 3572933"/>
                <a:gd name="connsiteX16" fmla="*/ 768412 w 3897903"/>
                <a:gd name="connsiteY16" fmla="*/ 607483 h 3572933"/>
                <a:gd name="connsiteX17" fmla="*/ 835087 w 3897903"/>
                <a:gd name="connsiteY17" fmla="*/ 642408 h 3572933"/>
                <a:gd name="connsiteX18" fmla="*/ 755712 w 3897903"/>
                <a:gd name="connsiteY18" fmla="*/ 470958 h 3572933"/>
                <a:gd name="connsiteX19" fmla="*/ 750419 w 3897903"/>
                <a:gd name="connsiteY19" fmla="*/ 0 h 3572933"/>
                <a:gd name="connsiteX20" fmla="*/ 1021353 w 3897903"/>
                <a:gd name="connsiteY20" fmla="*/ 67733 h 3572933"/>
                <a:gd name="connsiteX21" fmla="*/ 1097553 w 3897903"/>
                <a:gd name="connsiteY21" fmla="*/ 127000 h 3572933"/>
                <a:gd name="connsiteX22" fmla="*/ 1224553 w 3897903"/>
                <a:gd name="connsiteY22" fmla="*/ 313266 h 3572933"/>
                <a:gd name="connsiteX23" fmla="*/ 1436219 w 3897903"/>
                <a:gd name="connsiteY23" fmla="*/ 635000 h 3572933"/>
                <a:gd name="connsiteX24" fmla="*/ 1564278 w 3897903"/>
                <a:gd name="connsiteY24" fmla="*/ 778933 h 3572933"/>
                <a:gd name="connsiteX25" fmla="*/ 1732553 w 3897903"/>
                <a:gd name="connsiteY25" fmla="*/ 1346200 h 3572933"/>
                <a:gd name="connsiteX26" fmla="*/ 2079686 w 3897903"/>
                <a:gd name="connsiteY26" fmla="*/ 2175933 h 3572933"/>
                <a:gd name="connsiteX27" fmla="*/ 2453278 w 3897903"/>
                <a:gd name="connsiteY27" fmla="*/ 2584450 h 3572933"/>
                <a:gd name="connsiteX28" fmla="*/ 3897903 w 3897903"/>
                <a:gd name="connsiteY28" fmla="*/ 3572933 h 3572933"/>
                <a:gd name="connsiteX29" fmla="*/ 1609786 w 3897903"/>
                <a:gd name="connsiteY29" fmla="*/ 3572933 h 3572933"/>
                <a:gd name="connsiteX0" fmla="*/ 1550702 w 3838819"/>
                <a:gd name="connsiteY0" fmla="*/ 3572933 h 3572933"/>
                <a:gd name="connsiteX1" fmla="*/ 1010952 w 3838819"/>
                <a:gd name="connsiteY1" fmla="*/ 3124200 h 3572933"/>
                <a:gd name="connsiteX2" fmla="*/ 801402 w 3838819"/>
                <a:gd name="connsiteY2" fmla="*/ 2698750 h 3572933"/>
                <a:gd name="connsiteX3" fmla="*/ 446860 w 3838819"/>
                <a:gd name="connsiteY3" fmla="*/ 2232025 h 3572933"/>
                <a:gd name="connsiteX4" fmla="*/ 353727 w 3838819"/>
                <a:gd name="connsiteY4" fmla="*/ 1752600 h 3572933"/>
                <a:gd name="connsiteX5" fmla="*/ 264398 w 3838819"/>
                <a:gd name="connsiteY5" fmla="*/ 1315874 h 3572933"/>
                <a:gd name="connsiteX6" fmla="*/ 23174 w 3838819"/>
                <a:gd name="connsiteY6" fmla="*/ 839318 h 3572933"/>
                <a:gd name="connsiteX7" fmla="*/ 28117 w 3838819"/>
                <a:gd name="connsiteY7" fmla="*/ 558341 h 3572933"/>
                <a:gd name="connsiteX8" fmla="*/ 186692 w 3838819"/>
                <a:gd name="connsiteY8" fmla="*/ 415946 h 3572933"/>
                <a:gd name="connsiteX9" fmla="*/ 373614 w 3838819"/>
                <a:gd name="connsiteY9" fmla="*/ 489970 h 3572933"/>
                <a:gd name="connsiteX10" fmla="*/ 476948 w 3838819"/>
                <a:gd name="connsiteY10" fmla="*/ 731325 h 3572933"/>
                <a:gd name="connsiteX11" fmla="*/ 560811 w 3838819"/>
                <a:gd name="connsiteY11" fmla="*/ 954540 h 3572933"/>
                <a:gd name="connsiteX12" fmla="*/ 664363 w 3838819"/>
                <a:gd name="connsiteY12" fmla="*/ 1153583 h 3572933"/>
                <a:gd name="connsiteX13" fmla="*/ 708269 w 3838819"/>
                <a:gd name="connsiteY13" fmla="*/ 1083733 h 3572933"/>
                <a:gd name="connsiteX14" fmla="*/ 687102 w 3838819"/>
                <a:gd name="connsiteY14" fmla="*/ 914400 h 3572933"/>
                <a:gd name="connsiteX15" fmla="*/ 707210 w 3838819"/>
                <a:gd name="connsiteY15" fmla="*/ 832908 h 3572933"/>
                <a:gd name="connsiteX16" fmla="*/ 709328 w 3838819"/>
                <a:gd name="connsiteY16" fmla="*/ 607483 h 3572933"/>
                <a:gd name="connsiteX17" fmla="*/ 776003 w 3838819"/>
                <a:gd name="connsiteY17" fmla="*/ 642408 h 3572933"/>
                <a:gd name="connsiteX18" fmla="*/ 696628 w 3838819"/>
                <a:gd name="connsiteY18" fmla="*/ 470958 h 3572933"/>
                <a:gd name="connsiteX19" fmla="*/ 691335 w 3838819"/>
                <a:gd name="connsiteY19" fmla="*/ 0 h 3572933"/>
                <a:gd name="connsiteX20" fmla="*/ 962269 w 3838819"/>
                <a:gd name="connsiteY20" fmla="*/ 67733 h 3572933"/>
                <a:gd name="connsiteX21" fmla="*/ 1038469 w 3838819"/>
                <a:gd name="connsiteY21" fmla="*/ 127000 h 3572933"/>
                <a:gd name="connsiteX22" fmla="*/ 1165469 w 3838819"/>
                <a:gd name="connsiteY22" fmla="*/ 313266 h 3572933"/>
                <a:gd name="connsiteX23" fmla="*/ 1377135 w 3838819"/>
                <a:gd name="connsiteY23" fmla="*/ 635000 h 3572933"/>
                <a:gd name="connsiteX24" fmla="*/ 1505194 w 3838819"/>
                <a:gd name="connsiteY24" fmla="*/ 778933 h 3572933"/>
                <a:gd name="connsiteX25" fmla="*/ 1673469 w 3838819"/>
                <a:gd name="connsiteY25" fmla="*/ 1346200 h 3572933"/>
                <a:gd name="connsiteX26" fmla="*/ 2020602 w 3838819"/>
                <a:gd name="connsiteY26" fmla="*/ 2175933 h 3572933"/>
                <a:gd name="connsiteX27" fmla="*/ 2394194 w 3838819"/>
                <a:gd name="connsiteY27" fmla="*/ 2584450 h 3572933"/>
                <a:gd name="connsiteX28" fmla="*/ 3838819 w 3838819"/>
                <a:gd name="connsiteY28" fmla="*/ 3572933 h 3572933"/>
                <a:gd name="connsiteX29" fmla="*/ 1550702 w 3838819"/>
                <a:gd name="connsiteY29" fmla="*/ 3572933 h 3572933"/>
                <a:gd name="connsiteX0" fmla="*/ 1523532 w 3811649"/>
                <a:gd name="connsiteY0" fmla="*/ 3572933 h 3572933"/>
                <a:gd name="connsiteX1" fmla="*/ 983782 w 3811649"/>
                <a:gd name="connsiteY1" fmla="*/ 3124200 h 3572933"/>
                <a:gd name="connsiteX2" fmla="*/ 774232 w 3811649"/>
                <a:gd name="connsiteY2" fmla="*/ 2698750 h 3572933"/>
                <a:gd name="connsiteX3" fmla="*/ 419690 w 3811649"/>
                <a:gd name="connsiteY3" fmla="*/ 2232025 h 3572933"/>
                <a:gd name="connsiteX4" fmla="*/ 326557 w 3811649"/>
                <a:gd name="connsiteY4" fmla="*/ 1752600 h 3572933"/>
                <a:gd name="connsiteX5" fmla="*/ 237228 w 3811649"/>
                <a:gd name="connsiteY5" fmla="*/ 1315874 h 3572933"/>
                <a:gd name="connsiteX6" fmla="*/ 100256 w 3811649"/>
                <a:gd name="connsiteY6" fmla="*/ 834354 h 3572933"/>
                <a:gd name="connsiteX7" fmla="*/ 947 w 3811649"/>
                <a:gd name="connsiteY7" fmla="*/ 558341 h 3572933"/>
                <a:gd name="connsiteX8" fmla="*/ 159522 w 3811649"/>
                <a:gd name="connsiteY8" fmla="*/ 415946 h 3572933"/>
                <a:gd name="connsiteX9" fmla="*/ 346444 w 3811649"/>
                <a:gd name="connsiteY9" fmla="*/ 489970 h 3572933"/>
                <a:gd name="connsiteX10" fmla="*/ 449778 w 3811649"/>
                <a:gd name="connsiteY10" fmla="*/ 731325 h 3572933"/>
                <a:gd name="connsiteX11" fmla="*/ 533641 w 3811649"/>
                <a:gd name="connsiteY11" fmla="*/ 954540 h 3572933"/>
                <a:gd name="connsiteX12" fmla="*/ 637193 w 3811649"/>
                <a:gd name="connsiteY12" fmla="*/ 1153583 h 3572933"/>
                <a:gd name="connsiteX13" fmla="*/ 681099 w 3811649"/>
                <a:gd name="connsiteY13" fmla="*/ 1083733 h 3572933"/>
                <a:gd name="connsiteX14" fmla="*/ 659932 w 3811649"/>
                <a:gd name="connsiteY14" fmla="*/ 914400 h 3572933"/>
                <a:gd name="connsiteX15" fmla="*/ 680040 w 3811649"/>
                <a:gd name="connsiteY15" fmla="*/ 832908 h 3572933"/>
                <a:gd name="connsiteX16" fmla="*/ 682158 w 3811649"/>
                <a:gd name="connsiteY16" fmla="*/ 607483 h 3572933"/>
                <a:gd name="connsiteX17" fmla="*/ 748833 w 3811649"/>
                <a:gd name="connsiteY17" fmla="*/ 642408 h 3572933"/>
                <a:gd name="connsiteX18" fmla="*/ 669458 w 3811649"/>
                <a:gd name="connsiteY18" fmla="*/ 470958 h 3572933"/>
                <a:gd name="connsiteX19" fmla="*/ 664165 w 3811649"/>
                <a:gd name="connsiteY19" fmla="*/ 0 h 3572933"/>
                <a:gd name="connsiteX20" fmla="*/ 935099 w 3811649"/>
                <a:gd name="connsiteY20" fmla="*/ 67733 h 3572933"/>
                <a:gd name="connsiteX21" fmla="*/ 1011299 w 3811649"/>
                <a:gd name="connsiteY21" fmla="*/ 127000 h 3572933"/>
                <a:gd name="connsiteX22" fmla="*/ 1138299 w 3811649"/>
                <a:gd name="connsiteY22" fmla="*/ 313266 h 3572933"/>
                <a:gd name="connsiteX23" fmla="*/ 1349965 w 3811649"/>
                <a:gd name="connsiteY23" fmla="*/ 635000 h 3572933"/>
                <a:gd name="connsiteX24" fmla="*/ 1478024 w 3811649"/>
                <a:gd name="connsiteY24" fmla="*/ 778933 h 3572933"/>
                <a:gd name="connsiteX25" fmla="*/ 1646299 w 3811649"/>
                <a:gd name="connsiteY25" fmla="*/ 1346200 h 3572933"/>
                <a:gd name="connsiteX26" fmla="*/ 1993432 w 3811649"/>
                <a:gd name="connsiteY26" fmla="*/ 2175933 h 3572933"/>
                <a:gd name="connsiteX27" fmla="*/ 2367024 w 3811649"/>
                <a:gd name="connsiteY27" fmla="*/ 2584450 h 3572933"/>
                <a:gd name="connsiteX28" fmla="*/ 3811649 w 3811649"/>
                <a:gd name="connsiteY28" fmla="*/ 3572933 h 3572933"/>
                <a:gd name="connsiteX29" fmla="*/ 1523532 w 3811649"/>
                <a:gd name="connsiteY29" fmla="*/ 3572933 h 3572933"/>
                <a:gd name="connsiteX0" fmla="*/ 1523677 w 3811794"/>
                <a:gd name="connsiteY0" fmla="*/ 3572933 h 3572933"/>
                <a:gd name="connsiteX1" fmla="*/ 983927 w 3811794"/>
                <a:gd name="connsiteY1" fmla="*/ 3124200 h 3572933"/>
                <a:gd name="connsiteX2" fmla="*/ 774377 w 3811794"/>
                <a:gd name="connsiteY2" fmla="*/ 2698750 h 3572933"/>
                <a:gd name="connsiteX3" fmla="*/ 419835 w 3811794"/>
                <a:gd name="connsiteY3" fmla="*/ 2232025 h 3572933"/>
                <a:gd name="connsiteX4" fmla="*/ 326702 w 3811794"/>
                <a:gd name="connsiteY4" fmla="*/ 1752600 h 3572933"/>
                <a:gd name="connsiteX5" fmla="*/ 301910 w 3811794"/>
                <a:gd name="connsiteY5" fmla="*/ 1315874 h 3572933"/>
                <a:gd name="connsiteX6" fmla="*/ 100401 w 3811794"/>
                <a:gd name="connsiteY6" fmla="*/ 834354 h 3572933"/>
                <a:gd name="connsiteX7" fmla="*/ 1092 w 3811794"/>
                <a:gd name="connsiteY7" fmla="*/ 558341 h 3572933"/>
                <a:gd name="connsiteX8" fmla="*/ 159667 w 3811794"/>
                <a:gd name="connsiteY8" fmla="*/ 415946 h 3572933"/>
                <a:gd name="connsiteX9" fmla="*/ 346589 w 3811794"/>
                <a:gd name="connsiteY9" fmla="*/ 489970 h 3572933"/>
                <a:gd name="connsiteX10" fmla="*/ 449923 w 3811794"/>
                <a:gd name="connsiteY10" fmla="*/ 731325 h 3572933"/>
                <a:gd name="connsiteX11" fmla="*/ 533786 w 3811794"/>
                <a:gd name="connsiteY11" fmla="*/ 954540 h 3572933"/>
                <a:gd name="connsiteX12" fmla="*/ 637338 w 3811794"/>
                <a:gd name="connsiteY12" fmla="*/ 1153583 h 3572933"/>
                <a:gd name="connsiteX13" fmla="*/ 681244 w 3811794"/>
                <a:gd name="connsiteY13" fmla="*/ 1083733 h 3572933"/>
                <a:gd name="connsiteX14" fmla="*/ 660077 w 3811794"/>
                <a:gd name="connsiteY14" fmla="*/ 914400 h 3572933"/>
                <a:gd name="connsiteX15" fmla="*/ 680185 w 3811794"/>
                <a:gd name="connsiteY15" fmla="*/ 832908 h 3572933"/>
                <a:gd name="connsiteX16" fmla="*/ 682303 w 3811794"/>
                <a:gd name="connsiteY16" fmla="*/ 607483 h 3572933"/>
                <a:gd name="connsiteX17" fmla="*/ 748978 w 3811794"/>
                <a:gd name="connsiteY17" fmla="*/ 642408 h 3572933"/>
                <a:gd name="connsiteX18" fmla="*/ 669603 w 3811794"/>
                <a:gd name="connsiteY18" fmla="*/ 470958 h 3572933"/>
                <a:gd name="connsiteX19" fmla="*/ 664310 w 3811794"/>
                <a:gd name="connsiteY19" fmla="*/ 0 h 3572933"/>
                <a:gd name="connsiteX20" fmla="*/ 935244 w 3811794"/>
                <a:gd name="connsiteY20" fmla="*/ 67733 h 3572933"/>
                <a:gd name="connsiteX21" fmla="*/ 1011444 w 3811794"/>
                <a:gd name="connsiteY21" fmla="*/ 127000 h 3572933"/>
                <a:gd name="connsiteX22" fmla="*/ 1138444 w 3811794"/>
                <a:gd name="connsiteY22" fmla="*/ 313266 h 3572933"/>
                <a:gd name="connsiteX23" fmla="*/ 1350110 w 3811794"/>
                <a:gd name="connsiteY23" fmla="*/ 635000 h 3572933"/>
                <a:gd name="connsiteX24" fmla="*/ 1478169 w 3811794"/>
                <a:gd name="connsiteY24" fmla="*/ 778933 h 3572933"/>
                <a:gd name="connsiteX25" fmla="*/ 1646444 w 3811794"/>
                <a:gd name="connsiteY25" fmla="*/ 1346200 h 3572933"/>
                <a:gd name="connsiteX26" fmla="*/ 1993577 w 3811794"/>
                <a:gd name="connsiteY26" fmla="*/ 2175933 h 3572933"/>
                <a:gd name="connsiteX27" fmla="*/ 2367169 w 3811794"/>
                <a:gd name="connsiteY27" fmla="*/ 2584450 h 3572933"/>
                <a:gd name="connsiteX28" fmla="*/ 3811794 w 3811794"/>
                <a:gd name="connsiteY28" fmla="*/ 3572933 h 3572933"/>
                <a:gd name="connsiteX29" fmla="*/ 1523677 w 3811794"/>
                <a:gd name="connsiteY29" fmla="*/ 3572933 h 3572933"/>
                <a:gd name="connsiteX0" fmla="*/ 1523617 w 3811734"/>
                <a:gd name="connsiteY0" fmla="*/ 3572933 h 3572933"/>
                <a:gd name="connsiteX1" fmla="*/ 983867 w 3811734"/>
                <a:gd name="connsiteY1" fmla="*/ 3124200 h 3572933"/>
                <a:gd name="connsiteX2" fmla="*/ 774317 w 3811734"/>
                <a:gd name="connsiteY2" fmla="*/ 2698750 h 3572933"/>
                <a:gd name="connsiteX3" fmla="*/ 419775 w 3811734"/>
                <a:gd name="connsiteY3" fmla="*/ 2232025 h 3572933"/>
                <a:gd name="connsiteX4" fmla="*/ 326642 w 3811734"/>
                <a:gd name="connsiteY4" fmla="*/ 1752600 h 3572933"/>
                <a:gd name="connsiteX5" fmla="*/ 277028 w 3811734"/>
                <a:gd name="connsiteY5" fmla="*/ 1320838 h 3572933"/>
                <a:gd name="connsiteX6" fmla="*/ 100341 w 3811734"/>
                <a:gd name="connsiteY6" fmla="*/ 834354 h 3572933"/>
                <a:gd name="connsiteX7" fmla="*/ 1032 w 3811734"/>
                <a:gd name="connsiteY7" fmla="*/ 558341 h 3572933"/>
                <a:gd name="connsiteX8" fmla="*/ 159607 w 3811734"/>
                <a:gd name="connsiteY8" fmla="*/ 415946 h 3572933"/>
                <a:gd name="connsiteX9" fmla="*/ 346529 w 3811734"/>
                <a:gd name="connsiteY9" fmla="*/ 489970 h 3572933"/>
                <a:gd name="connsiteX10" fmla="*/ 449863 w 3811734"/>
                <a:gd name="connsiteY10" fmla="*/ 731325 h 3572933"/>
                <a:gd name="connsiteX11" fmla="*/ 533726 w 3811734"/>
                <a:gd name="connsiteY11" fmla="*/ 954540 h 3572933"/>
                <a:gd name="connsiteX12" fmla="*/ 637278 w 3811734"/>
                <a:gd name="connsiteY12" fmla="*/ 1153583 h 3572933"/>
                <a:gd name="connsiteX13" fmla="*/ 681184 w 3811734"/>
                <a:gd name="connsiteY13" fmla="*/ 1083733 h 3572933"/>
                <a:gd name="connsiteX14" fmla="*/ 660017 w 3811734"/>
                <a:gd name="connsiteY14" fmla="*/ 914400 h 3572933"/>
                <a:gd name="connsiteX15" fmla="*/ 680125 w 3811734"/>
                <a:gd name="connsiteY15" fmla="*/ 832908 h 3572933"/>
                <a:gd name="connsiteX16" fmla="*/ 682243 w 3811734"/>
                <a:gd name="connsiteY16" fmla="*/ 607483 h 3572933"/>
                <a:gd name="connsiteX17" fmla="*/ 748918 w 3811734"/>
                <a:gd name="connsiteY17" fmla="*/ 642408 h 3572933"/>
                <a:gd name="connsiteX18" fmla="*/ 669543 w 3811734"/>
                <a:gd name="connsiteY18" fmla="*/ 470958 h 3572933"/>
                <a:gd name="connsiteX19" fmla="*/ 664250 w 3811734"/>
                <a:gd name="connsiteY19" fmla="*/ 0 h 3572933"/>
                <a:gd name="connsiteX20" fmla="*/ 935184 w 3811734"/>
                <a:gd name="connsiteY20" fmla="*/ 67733 h 3572933"/>
                <a:gd name="connsiteX21" fmla="*/ 1011384 w 3811734"/>
                <a:gd name="connsiteY21" fmla="*/ 127000 h 3572933"/>
                <a:gd name="connsiteX22" fmla="*/ 1138384 w 3811734"/>
                <a:gd name="connsiteY22" fmla="*/ 313266 h 3572933"/>
                <a:gd name="connsiteX23" fmla="*/ 1350050 w 3811734"/>
                <a:gd name="connsiteY23" fmla="*/ 635000 h 3572933"/>
                <a:gd name="connsiteX24" fmla="*/ 1478109 w 3811734"/>
                <a:gd name="connsiteY24" fmla="*/ 778933 h 3572933"/>
                <a:gd name="connsiteX25" fmla="*/ 1646384 w 3811734"/>
                <a:gd name="connsiteY25" fmla="*/ 1346200 h 3572933"/>
                <a:gd name="connsiteX26" fmla="*/ 1993517 w 3811734"/>
                <a:gd name="connsiteY26" fmla="*/ 2175933 h 3572933"/>
                <a:gd name="connsiteX27" fmla="*/ 2367109 w 3811734"/>
                <a:gd name="connsiteY27" fmla="*/ 2584450 h 3572933"/>
                <a:gd name="connsiteX28" fmla="*/ 3811734 w 3811734"/>
                <a:gd name="connsiteY28" fmla="*/ 3572933 h 3572933"/>
                <a:gd name="connsiteX29" fmla="*/ 1523617 w 3811734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298226 w 3763431"/>
                <a:gd name="connsiteY9" fmla="*/ 489970 h 3572933"/>
                <a:gd name="connsiteX10" fmla="*/ 401560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298226 w 3763431"/>
                <a:gd name="connsiteY9" fmla="*/ 489970 h 3572933"/>
                <a:gd name="connsiteX10" fmla="*/ 431346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337941 w 3763431"/>
                <a:gd name="connsiteY9" fmla="*/ 485005 h 3572933"/>
                <a:gd name="connsiteX10" fmla="*/ 431346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6488 w 3764605"/>
                <a:gd name="connsiteY0" fmla="*/ 3572933 h 3572933"/>
                <a:gd name="connsiteX1" fmla="*/ 936738 w 3764605"/>
                <a:gd name="connsiteY1" fmla="*/ 3124200 h 3572933"/>
                <a:gd name="connsiteX2" fmla="*/ 727188 w 3764605"/>
                <a:gd name="connsiteY2" fmla="*/ 2698750 h 3572933"/>
                <a:gd name="connsiteX3" fmla="*/ 372646 w 3764605"/>
                <a:gd name="connsiteY3" fmla="*/ 2232025 h 3572933"/>
                <a:gd name="connsiteX4" fmla="*/ 279513 w 3764605"/>
                <a:gd name="connsiteY4" fmla="*/ 1752600 h 3572933"/>
                <a:gd name="connsiteX5" fmla="*/ 229899 w 3764605"/>
                <a:gd name="connsiteY5" fmla="*/ 1320838 h 3572933"/>
                <a:gd name="connsiteX6" fmla="*/ 53212 w 3764605"/>
                <a:gd name="connsiteY6" fmla="*/ 834354 h 3572933"/>
                <a:gd name="connsiteX7" fmla="*/ 3547 w 3764605"/>
                <a:gd name="connsiteY7" fmla="*/ 598056 h 3572933"/>
                <a:gd name="connsiteX8" fmla="*/ 132335 w 3764605"/>
                <a:gd name="connsiteY8" fmla="*/ 425875 h 3572933"/>
                <a:gd name="connsiteX9" fmla="*/ 339115 w 3764605"/>
                <a:gd name="connsiteY9" fmla="*/ 485005 h 3572933"/>
                <a:gd name="connsiteX10" fmla="*/ 432520 w 3764605"/>
                <a:gd name="connsiteY10" fmla="*/ 731325 h 3572933"/>
                <a:gd name="connsiteX11" fmla="*/ 486597 w 3764605"/>
                <a:gd name="connsiteY11" fmla="*/ 954540 h 3572933"/>
                <a:gd name="connsiteX12" fmla="*/ 590149 w 3764605"/>
                <a:gd name="connsiteY12" fmla="*/ 1153583 h 3572933"/>
                <a:gd name="connsiteX13" fmla="*/ 634055 w 3764605"/>
                <a:gd name="connsiteY13" fmla="*/ 1083733 h 3572933"/>
                <a:gd name="connsiteX14" fmla="*/ 612888 w 3764605"/>
                <a:gd name="connsiteY14" fmla="*/ 914400 h 3572933"/>
                <a:gd name="connsiteX15" fmla="*/ 632996 w 3764605"/>
                <a:gd name="connsiteY15" fmla="*/ 832908 h 3572933"/>
                <a:gd name="connsiteX16" fmla="*/ 635114 w 3764605"/>
                <a:gd name="connsiteY16" fmla="*/ 607483 h 3572933"/>
                <a:gd name="connsiteX17" fmla="*/ 701789 w 3764605"/>
                <a:gd name="connsiteY17" fmla="*/ 642408 h 3572933"/>
                <a:gd name="connsiteX18" fmla="*/ 622414 w 3764605"/>
                <a:gd name="connsiteY18" fmla="*/ 470958 h 3572933"/>
                <a:gd name="connsiteX19" fmla="*/ 617121 w 3764605"/>
                <a:gd name="connsiteY19" fmla="*/ 0 h 3572933"/>
                <a:gd name="connsiteX20" fmla="*/ 888055 w 3764605"/>
                <a:gd name="connsiteY20" fmla="*/ 67733 h 3572933"/>
                <a:gd name="connsiteX21" fmla="*/ 964255 w 3764605"/>
                <a:gd name="connsiteY21" fmla="*/ 127000 h 3572933"/>
                <a:gd name="connsiteX22" fmla="*/ 1091255 w 3764605"/>
                <a:gd name="connsiteY22" fmla="*/ 313266 h 3572933"/>
                <a:gd name="connsiteX23" fmla="*/ 1302921 w 3764605"/>
                <a:gd name="connsiteY23" fmla="*/ 635000 h 3572933"/>
                <a:gd name="connsiteX24" fmla="*/ 1430980 w 3764605"/>
                <a:gd name="connsiteY24" fmla="*/ 778933 h 3572933"/>
                <a:gd name="connsiteX25" fmla="*/ 1599255 w 3764605"/>
                <a:gd name="connsiteY25" fmla="*/ 1346200 h 3572933"/>
                <a:gd name="connsiteX26" fmla="*/ 1946388 w 3764605"/>
                <a:gd name="connsiteY26" fmla="*/ 2175933 h 3572933"/>
                <a:gd name="connsiteX27" fmla="*/ 2319980 w 3764605"/>
                <a:gd name="connsiteY27" fmla="*/ 2584450 h 3572933"/>
                <a:gd name="connsiteX28" fmla="*/ 3764605 w 3764605"/>
                <a:gd name="connsiteY28" fmla="*/ 3572933 h 3572933"/>
                <a:gd name="connsiteX29" fmla="*/ 1476488 w 3764605"/>
                <a:gd name="connsiteY29" fmla="*/ 3572933 h 3572933"/>
                <a:gd name="connsiteX0" fmla="*/ 1476488 w 3764605"/>
                <a:gd name="connsiteY0" fmla="*/ 3572933 h 3572933"/>
                <a:gd name="connsiteX1" fmla="*/ 936738 w 3764605"/>
                <a:gd name="connsiteY1" fmla="*/ 3124200 h 3572933"/>
                <a:gd name="connsiteX2" fmla="*/ 727188 w 3764605"/>
                <a:gd name="connsiteY2" fmla="*/ 2698750 h 3572933"/>
                <a:gd name="connsiteX3" fmla="*/ 372646 w 3764605"/>
                <a:gd name="connsiteY3" fmla="*/ 2232025 h 3572933"/>
                <a:gd name="connsiteX4" fmla="*/ 279513 w 3764605"/>
                <a:gd name="connsiteY4" fmla="*/ 1752600 h 3572933"/>
                <a:gd name="connsiteX5" fmla="*/ 229899 w 3764605"/>
                <a:gd name="connsiteY5" fmla="*/ 1320838 h 3572933"/>
                <a:gd name="connsiteX6" fmla="*/ 53212 w 3764605"/>
                <a:gd name="connsiteY6" fmla="*/ 834354 h 3572933"/>
                <a:gd name="connsiteX7" fmla="*/ 3547 w 3764605"/>
                <a:gd name="connsiteY7" fmla="*/ 598056 h 3572933"/>
                <a:gd name="connsiteX8" fmla="*/ 132335 w 3764605"/>
                <a:gd name="connsiteY8" fmla="*/ 425875 h 3572933"/>
                <a:gd name="connsiteX9" fmla="*/ 339115 w 3764605"/>
                <a:gd name="connsiteY9" fmla="*/ 485005 h 3572933"/>
                <a:gd name="connsiteX10" fmla="*/ 432520 w 3764605"/>
                <a:gd name="connsiteY10" fmla="*/ 731325 h 3572933"/>
                <a:gd name="connsiteX11" fmla="*/ 501490 w 3764605"/>
                <a:gd name="connsiteY11" fmla="*/ 939647 h 3572933"/>
                <a:gd name="connsiteX12" fmla="*/ 590149 w 3764605"/>
                <a:gd name="connsiteY12" fmla="*/ 1153583 h 3572933"/>
                <a:gd name="connsiteX13" fmla="*/ 634055 w 3764605"/>
                <a:gd name="connsiteY13" fmla="*/ 1083733 h 3572933"/>
                <a:gd name="connsiteX14" fmla="*/ 612888 w 3764605"/>
                <a:gd name="connsiteY14" fmla="*/ 914400 h 3572933"/>
                <a:gd name="connsiteX15" fmla="*/ 632996 w 3764605"/>
                <a:gd name="connsiteY15" fmla="*/ 832908 h 3572933"/>
                <a:gd name="connsiteX16" fmla="*/ 635114 w 3764605"/>
                <a:gd name="connsiteY16" fmla="*/ 607483 h 3572933"/>
                <a:gd name="connsiteX17" fmla="*/ 701789 w 3764605"/>
                <a:gd name="connsiteY17" fmla="*/ 642408 h 3572933"/>
                <a:gd name="connsiteX18" fmla="*/ 622414 w 3764605"/>
                <a:gd name="connsiteY18" fmla="*/ 470958 h 3572933"/>
                <a:gd name="connsiteX19" fmla="*/ 617121 w 3764605"/>
                <a:gd name="connsiteY19" fmla="*/ 0 h 3572933"/>
                <a:gd name="connsiteX20" fmla="*/ 888055 w 3764605"/>
                <a:gd name="connsiteY20" fmla="*/ 67733 h 3572933"/>
                <a:gd name="connsiteX21" fmla="*/ 964255 w 3764605"/>
                <a:gd name="connsiteY21" fmla="*/ 127000 h 3572933"/>
                <a:gd name="connsiteX22" fmla="*/ 1091255 w 3764605"/>
                <a:gd name="connsiteY22" fmla="*/ 313266 h 3572933"/>
                <a:gd name="connsiteX23" fmla="*/ 1302921 w 3764605"/>
                <a:gd name="connsiteY23" fmla="*/ 635000 h 3572933"/>
                <a:gd name="connsiteX24" fmla="*/ 1430980 w 3764605"/>
                <a:gd name="connsiteY24" fmla="*/ 778933 h 3572933"/>
                <a:gd name="connsiteX25" fmla="*/ 1599255 w 3764605"/>
                <a:gd name="connsiteY25" fmla="*/ 1346200 h 3572933"/>
                <a:gd name="connsiteX26" fmla="*/ 1946388 w 3764605"/>
                <a:gd name="connsiteY26" fmla="*/ 2175933 h 3572933"/>
                <a:gd name="connsiteX27" fmla="*/ 2319980 w 3764605"/>
                <a:gd name="connsiteY27" fmla="*/ 2584450 h 3572933"/>
                <a:gd name="connsiteX28" fmla="*/ 3764605 w 3764605"/>
                <a:gd name="connsiteY28" fmla="*/ 3572933 h 3572933"/>
                <a:gd name="connsiteX29" fmla="*/ 1476488 w 3764605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64605" h="3572933">
                  <a:moveTo>
                    <a:pt x="1476488" y="3572933"/>
                  </a:moveTo>
                  <a:cubicBezTo>
                    <a:pt x="1278227" y="3409244"/>
                    <a:pt x="1061621" y="3269897"/>
                    <a:pt x="936738" y="3124200"/>
                  </a:cubicBezTo>
                  <a:cubicBezTo>
                    <a:pt x="811855" y="2978503"/>
                    <a:pt x="795274" y="2872316"/>
                    <a:pt x="727188" y="2698750"/>
                  </a:cubicBezTo>
                  <a:cubicBezTo>
                    <a:pt x="568791" y="2578100"/>
                    <a:pt x="447258" y="2389717"/>
                    <a:pt x="372646" y="2232025"/>
                  </a:cubicBezTo>
                  <a:cubicBezTo>
                    <a:pt x="298034" y="2074333"/>
                    <a:pt x="278278" y="1936926"/>
                    <a:pt x="279513" y="1752600"/>
                  </a:cubicBezTo>
                  <a:cubicBezTo>
                    <a:pt x="226031" y="1571660"/>
                    <a:pt x="267616" y="1473879"/>
                    <a:pt x="229899" y="1320838"/>
                  </a:cubicBezTo>
                  <a:cubicBezTo>
                    <a:pt x="192182" y="1167797"/>
                    <a:pt x="90937" y="954818"/>
                    <a:pt x="53212" y="834354"/>
                  </a:cubicBezTo>
                  <a:cubicBezTo>
                    <a:pt x="15487" y="713890"/>
                    <a:pt x="-9640" y="666136"/>
                    <a:pt x="3547" y="598056"/>
                  </a:cubicBezTo>
                  <a:cubicBezTo>
                    <a:pt x="16734" y="529976"/>
                    <a:pt x="76407" y="444717"/>
                    <a:pt x="132335" y="425875"/>
                  </a:cubicBezTo>
                  <a:cubicBezTo>
                    <a:pt x="188263" y="407033"/>
                    <a:pt x="289084" y="434097"/>
                    <a:pt x="339115" y="485005"/>
                  </a:cubicBezTo>
                  <a:cubicBezTo>
                    <a:pt x="389146" y="535913"/>
                    <a:pt x="405458" y="655551"/>
                    <a:pt x="432520" y="731325"/>
                  </a:cubicBezTo>
                  <a:cubicBezTo>
                    <a:pt x="459582" y="807099"/>
                    <a:pt x="475219" y="869271"/>
                    <a:pt x="501490" y="939647"/>
                  </a:cubicBezTo>
                  <a:cubicBezTo>
                    <a:pt x="527761" y="1010023"/>
                    <a:pt x="553989" y="1134533"/>
                    <a:pt x="590149" y="1153583"/>
                  </a:cubicBezTo>
                  <a:cubicBezTo>
                    <a:pt x="604084" y="1137708"/>
                    <a:pt x="622857" y="1102430"/>
                    <a:pt x="634055" y="1083733"/>
                  </a:cubicBezTo>
                  <a:cubicBezTo>
                    <a:pt x="625941" y="1020939"/>
                    <a:pt x="613064" y="956204"/>
                    <a:pt x="612888" y="914400"/>
                  </a:cubicBezTo>
                  <a:cubicBezTo>
                    <a:pt x="612712" y="872596"/>
                    <a:pt x="622942" y="859190"/>
                    <a:pt x="632996" y="832908"/>
                  </a:cubicBezTo>
                  <a:cubicBezTo>
                    <a:pt x="643050" y="806626"/>
                    <a:pt x="628411" y="663575"/>
                    <a:pt x="635114" y="607483"/>
                  </a:cubicBezTo>
                  <a:cubicBezTo>
                    <a:pt x="654517" y="618066"/>
                    <a:pt x="678506" y="620183"/>
                    <a:pt x="701789" y="642408"/>
                  </a:cubicBezTo>
                  <a:cubicBezTo>
                    <a:pt x="674272" y="578908"/>
                    <a:pt x="646050" y="563209"/>
                    <a:pt x="622414" y="470958"/>
                  </a:cubicBezTo>
                  <a:cubicBezTo>
                    <a:pt x="620650" y="313972"/>
                    <a:pt x="618885" y="156986"/>
                    <a:pt x="617121" y="0"/>
                  </a:cubicBezTo>
                  <a:cubicBezTo>
                    <a:pt x="750118" y="34925"/>
                    <a:pt x="849955" y="54327"/>
                    <a:pt x="888055" y="67733"/>
                  </a:cubicBezTo>
                  <a:cubicBezTo>
                    <a:pt x="926155" y="81139"/>
                    <a:pt x="944147" y="99836"/>
                    <a:pt x="964255" y="127000"/>
                  </a:cubicBezTo>
                  <a:cubicBezTo>
                    <a:pt x="984363" y="154164"/>
                    <a:pt x="1046100" y="263171"/>
                    <a:pt x="1091255" y="313266"/>
                  </a:cubicBezTo>
                  <a:cubicBezTo>
                    <a:pt x="1136410" y="363361"/>
                    <a:pt x="1246300" y="557389"/>
                    <a:pt x="1302921" y="635000"/>
                  </a:cubicBezTo>
                  <a:cubicBezTo>
                    <a:pt x="1359542" y="712611"/>
                    <a:pt x="1396055" y="707319"/>
                    <a:pt x="1430980" y="778933"/>
                  </a:cubicBezTo>
                  <a:cubicBezTo>
                    <a:pt x="1465905" y="850547"/>
                    <a:pt x="1513354" y="1113367"/>
                    <a:pt x="1599255" y="1346200"/>
                  </a:cubicBezTo>
                  <a:cubicBezTo>
                    <a:pt x="1685156" y="1579033"/>
                    <a:pt x="1826267" y="1969558"/>
                    <a:pt x="1946388" y="2175933"/>
                  </a:cubicBezTo>
                  <a:cubicBezTo>
                    <a:pt x="2066509" y="2382308"/>
                    <a:pt x="2016944" y="2351617"/>
                    <a:pt x="2319980" y="2584450"/>
                  </a:cubicBezTo>
                  <a:cubicBezTo>
                    <a:pt x="2623016" y="2817283"/>
                    <a:pt x="3285180" y="3249789"/>
                    <a:pt x="3764605" y="3572933"/>
                  </a:cubicBezTo>
                  <a:lnTo>
                    <a:pt x="1476488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53078" y="1761050"/>
              <a:ext cx="117774" cy="2274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473384" y="2479880"/>
              <a:ext cx="48734" cy="10153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58668" y="2122496"/>
              <a:ext cx="223365" cy="27209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461200" y="2630145"/>
              <a:ext cx="393935" cy="32489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13990" y="3807215"/>
              <a:ext cx="304345" cy="43315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309917"/>
                <a:gd name="connsiteY0" fmla="*/ 0 h 256727"/>
                <a:gd name="connsiteX1" fmla="*/ 309917 w 309917"/>
                <a:gd name="connsiteY1" fmla="*/ 256727 h 256727"/>
                <a:gd name="connsiteX0" fmla="*/ 0 w 309917"/>
                <a:gd name="connsiteY0" fmla="*/ 0 h 256727"/>
                <a:gd name="connsiteX1" fmla="*/ 309917 w 309917"/>
                <a:gd name="connsiteY1" fmla="*/ 256727 h 256727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934" h="338639">
                  <a:moveTo>
                    <a:pt x="0" y="0"/>
                  </a:moveTo>
                  <a:cubicBezTo>
                    <a:pt x="48935" y="124015"/>
                    <a:pt x="108276" y="244584"/>
                    <a:pt x="237934" y="338639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956003">
              <a:off x="-306948" y="2111355"/>
              <a:ext cx="449311" cy="472023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  <a:gd name="connsiteX0" fmla="*/ 1080 w 366547"/>
                <a:gd name="connsiteY0" fmla="*/ 221770 h 389316"/>
                <a:gd name="connsiteX1" fmla="*/ 127349 w 366547"/>
                <a:gd name="connsiteY1" fmla="*/ 384023 h 389316"/>
                <a:gd name="connsiteX2" fmla="*/ 256138 w 366547"/>
                <a:gd name="connsiteY2" fmla="*/ 338187 h 389316"/>
                <a:gd name="connsiteX3" fmla="*/ 366205 w 366547"/>
                <a:gd name="connsiteY3" fmla="*/ 221770 h 389316"/>
                <a:gd name="connsiteX4" fmla="*/ 277305 w 366547"/>
                <a:gd name="connsiteY4" fmla="*/ 48203 h 389316"/>
                <a:gd name="connsiteX5" fmla="*/ 78339 w 366547"/>
                <a:gd name="connsiteY5" fmla="*/ 23862 h 389316"/>
                <a:gd name="connsiteX6" fmla="*/ 1080 w 366547"/>
                <a:gd name="connsiteY6" fmla="*/ 221770 h 389316"/>
                <a:gd name="connsiteX0" fmla="*/ 1455 w 352029"/>
                <a:gd name="connsiteY0" fmla="*/ 184759 h 389280"/>
                <a:gd name="connsiteX1" fmla="*/ 112831 w 352029"/>
                <a:gd name="connsiteY1" fmla="*/ 381763 h 389280"/>
                <a:gd name="connsiteX2" fmla="*/ 241620 w 352029"/>
                <a:gd name="connsiteY2" fmla="*/ 335927 h 389280"/>
                <a:gd name="connsiteX3" fmla="*/ 351687 w 352029"/>
                <a:gd name="connsiteY3" fmla="*/ 219510 h 389280"/>
                <a:gd name="connsiteX4" fmla="*/ 262787 w 352029"/>
                <a:gd name="connsiteY4" fmla="*/ 45943 h 389280"/>
                <a:gd name="connsiteX5" fmla="*/ 63821 w 352029"/>
                <a:gd name="connsiteY5" fmla="*/ 21602 h 389280"/>
                <a:gd name="connsiteX6" fmla="*/ 1455 w 352029"/>
                <a:gd name="connsiteY6" fmla="*/ 184759 h 389280"/>
                <a:gd name="connsiteX0" fmla="*/ 1338 w 351570"/>
                <a:gd name="connsiteY0" fmla="*/ 179738 h 384259"/>
                <a:gd name="connsiteX1" fmla="*/ 112714 w 351570"/>
                <a:gd name="connsiteY1" fmla="*/ 376742 h 384259"/>
                <a:gd name="connsiteX2" fmla="*/ 241503 w 351570"/>
                <a:gd name="connsiteY2" fmla="*/ 330906 h 384259"/>
                <a:gd name="connsiteX3" fmla="*/ 351570 w 351570"/>
                <a:gd name="connsiteY3" fmla="*/ 214489 h 384259"/>
                <a:gd name="connsiteX4" fmla="*/ 242812 w 351570"/>
                <a:gd name="connsiteY4" fmla="*/ 50850 h 384259"/>
                <a:gd name="connsiteX5" fmla="*/ 63704 w 351570"/>
                <a:gd name="connsiteY5" fmla="*/ 16581 h 384259"/>
                <a:gd name="connsiteX6" fmla="*/ 1338 w 351570"/>
                <a:gd name="connsiteY6" fmla="*/ 179738 h 384259"/>
                <a:gd name="connsiteX0" fmla="*/ 738 w 350970"/>
                <a:gd name="connsiteY0" fmla="*/ 179738 h 371108"/>
                <a:gd name="connsiteX1" fmla="*/ 97221 w 350970"/>
                <a:gd name="connsiteY1" fmla="*/ 361849 h 371108"/>
                <a:gd name="connsiteX2" fmla="*/ 240903 w 350970"/>
                <a:gd name="connsiteY2" fmla="*/ 330906 h 371108"/>
                <a:gd name="connsiteX3" fmla="*/ 350970 w 350970"/>
                <a:gd name="connsiteY3" fmla="*/ 214489 h 371108"/>
                <a:gd name="connsiteX4" fmla="*/ 242212 w 350970"/>
                <a:gd name="connsiteY4" fmla="*/ 50850 h 371108"/>
                <a:gd name="connsiteX5" fmla="*/ 63104 w 350970"/>
                <a:gd name="connsiteY5" fmla="*/ 16581 h 371108"/>
                <a:gd name="connsiteX6" fmla="*/ 738 w 350970"/>
                <a:gd name="connsiteY6" fmla="*/ 179738 h 371108"/>
                <a:gd name="connsiteX0" fmla="*/ 738 w 351266"/>
                <a:gd name="connsiteY0" fmla="*/ 179738 h 369023"/>
                <a:gd name="connsiteX1" fmla="*/ 97221 w 351266"/>
                <a:gd name="connsiteY1" fmla="*/ 361849 h 369023"/>
                <a:gd name="connsiteX2" fmla="*/ 216081 w 351266"/>
                <a:gd name="connsiteY2" fmla="*/ 320977 h 369023"/>
                <a:gd name="connsiteX3" fmla="*/ 350970 w 351266"/>
                <a:gd name="connsiteY3" fmla="*/ 214489 h 369023"/>
                <a:gd name="connsiteX4" fmla="*/ 242212 w 351266"/>
                <a:gd name="connsiteY4" fmla="*/ 50850 h 369023"/>
                <a:gd name="connsiteX5" fmla="*/ 63104 w 351266"/>
                <a:gd name="connsiteY5" fmla="*/ 16581 h 369023"/>
                <a:gd name="connsiteX6" fmla="*/ 738 w 351266"/>
                <a:gd name="connsiteY6" fmla="*/ 179738 h 36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266" h="369023">
                  <a:moveTo>
                    <a:pt x="738" y="179738"/>
                  </a:moveTo>
                  <a:cubicBezTo>
                    <a:pt x="6424" y="237283"/>
                    <a:pt x="61331" y="338309"/>
                    <a:pt x="97221" y="361849"/>
                  </a:cubicBezTo>
                  <a:cubicBezTo>
                    <a:pt x="133112" y="385389"/>
                    <a:pt x="173790" y="345537"/>
                    <a:pt x="216081" y="320977"/>
                  </a:cubicBezTo>
                  <a:cubicBezTo>
                    <a:pt x="258373" y="296417"/>
                    <a:pt x="346615" y="259510"/>
                    <a:pt x="350970" y="214489"/>
                  </a:cubicBezTo>
                  <a:cubicBezTo>
                    <a:pt x="355325" y="169468"/>
                    <a:pt x="311356" y="117703"/>
                    <a:pt x="242212" y="50850"/>
                  </a:cubicBezTo>
                  <a:cubicBezTo>
                    <a:pt x="173068" y="-16003"/>
                    <a:pt x="103350" y="-4900"/>
                    <a:pt x="63104" y="16581"/>
                  </a:cubicBezTo>
                  <a:cubicBezTo>
                    <a:pt x="22858" y="38062"/>
                    <a:pt x="-4948" y="122193"/>
                    <a:pt x="738" y="179738"/>
                  </a:cubicBezTo>
                  <a:close/>
                </a:path>
              </a:pathLst>
            </a:custGeom>
            <a:noFill/>
            <a:ln w="1270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10743" y="3044382"/>
              <a:ext cx="373629" cy="22336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38360" y="3141853"/>
              <a:ext cx="211182" cy="3116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592511" y="5022182"/>
              <a:ext cx="476512" cy="38716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460447" y="2860088"/>
              <a:ext cx="438608" cy="163414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627035">
              <a:off x="-112970" y="2753341"/>
              <a:ext cx="326719" cy="20032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651727">
              <a:off x="-137244" y="2695061"/>
              <a:ext cx="294330" cy="16310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00" y="2528789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1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adjust zoom </a:t>
            </a:r>
            <a:r>
              <a:rPr lang="en-US" sz="5600" b="1" dirty="0"/>
              <a:t>factor</a:t>
            </a:r>
            <a:endParaRPr lang="en-US" sz="5600" dirty="0"/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more contact size means higher change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49" name="Freeform 48"/>
          <p:cNvSpPr/>
          <p:nvPr/>
        </p:nvSpPr>
        <p:spPr>
          <a:xfrm>
            <a:off x="1884575" y="3571143"/>
            <a:ext cx="222674" cy="46182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63" h="263525">
                <a:moveTo>
                  <a:pt x="114363" y="0"/>
                </a:moveTo>
                <a:cubicBezTo>
                  <a:pt x="48746" y="17462"/>
                  <a:pt x="-2054" y="76729"/>
                  <a:pt x="63" y="120650"/>
                </a:cubicBezTo>
                <a:cubicBezTo>
                  <a:pt x="2180" y="164571"/>
                  <a:pt x="38163" y="242358"/>
                  <a:pt x="127063" y="263525"/>
                </a:cubicBezTo>
                <a:lnTo>
                  <a:pt x="114363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1705421" y="4216576"/>
            <a:ext cx="396266" cy="54528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  <a:gd name="connsiteX0" fmla="*/ 215059 w 215059"/>
              <a:gd name="connsiteY0" fmla="*/ 0 h 285750"/>
              <a:gd name="connsiteX1" fmla="*/ 2334 w 215059"/>
              <a:gd name="connsiteY1" fmla="*/ 142875 h 285750"/>
              <a:gd name="connsiteX2" fmla="*/ 129334 w 215059"/>
              <a:gd name="connsiteY2" fmla="*/ 285750 h 285750"/>
              <a:gd name="connsiteX3" fmla="*/ 215059 w 215059"/>
              <a:gd name="connsiteY3" fmla="*/ 0 h 285750"/>
              <a:gd name="connsiteX0" fmla="*/ 212748 w 225448"/>
              <a:gd name="connsiteY0" fmla="*/ 0 h 311150"/>
              <a:gd name="connsiteX1" fmla="*/ 23 w 225448"/>
              <a:gd name="connsiteY1" fmla="*/ 142875 h 311150"/>
              <a:gd name="connsiteX2" fmla="*/ 225448 w 225448"/>
              <a:gd name="connsiteY2" fmla="*/ 311150 h 311150"/>
              <a:gd name="connsiteX3" fmla="*/ 212748 w 225448"/>
              <a:gd name="connsiteY3" fmla="*/ 0 h 311150"/>
              <a:gd name="connsiteX0" fmla="*/ 212748 w 225448"/>
              <a:gd name="connsiteY0" fmla="*/ 0 h 311150"/>
              <a:gd name="connsiteX1" fmla="*/ 23 w 225448"/>
              <a:gd name="connsiteY1" fmla="*/ 142875 h 311150"/>
              <a:gd name="connsiteX2" fmla="*/ 225448 w 225448"/>
              <a:gd name="connsiteY2" fmla="*/ 311150 h 311150"/>
              <a:gd name="connsiteX3" fmla="*/ 212748 w 225448"/>
              <a:gd name="connsiteY3" fmla="*/ 0 h 311150"/>
              <a:gd name="connsiteX0" fmla="*/ 212754 w 225454"/>
              <a:gd name="connsiteY0" fmla="*/ 0 h 311150"/>
              <a:gd name="connsiteX1" fmla="*/ 29 w 225454"/>
              <a:gd name="connsiteY1" fmla="*/ 142875 h 311150"/>
              <a:gd name="connsiteX2" fmla="*/ 225454 w 225454"/>
              <a:gd name="connsiteY2" fmla="*/ 311150 h 311150"/>
              <a:gd name="connsiteX3" fmla="*/ 212754 w 225454"/>
              <a:gd name="connsiteY3" fmla="*/ 0 h 311150"/>
              <a:gd name="connsiteX0" fmla="*/ 213418 w 226118"/>
              <a:gd name="connsiteY0" fmla="*/ 0 h 311150"/>
              <a:gd name="connsiteX1" fmla="*/ 693 w 226118"/>
              <a:gd name="connsiteY1" fmla="*/ 142875 h 311150"/>
              <a:gd name="connsiteX2" fmla="*/ 226118 w 226118"/>
              <a:gd name="connsiteY2" fmla="*/ 311150 h 311150"/>
              <a:gd name="connsiteX3" fmla="*/ 213418 w 226118"/>
              <a:gd name="connsiteY3" fmla="*/ 0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18" h="311150">
                <a:moveTo>
                  <a:pt x="213418" y="0"/>
                </a:moveTo>
                <a:cubicBezTo>
                  <a:pt x="109701" y="14287"/>
                  <a:pt x="11276" y="46567"/>
                  <a:pt x="693" y="142875"/>
                </a:cubicBezTo>
                <a:cubicBezTo>
                  <a:pt x="-9890" y="239183"/>
                  <a:pt x="102293" y="299508"/>
                  <a:pt x="226118" y="311150"/>
                </a:cubicBezTo>
                <a:lnTo>
                  <a:pt x="213418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1990422" y="4848105"/>
            <a:ext cx="222600" cy="461821"/>
          </a:xfrm>
          <a:custGeom>
            <a:avLst/>
            <a:gdLst>
              <a:gd name="connsiteX0" fmla="*/ 114300 w 127000"/>
              <a:gd name="connsiteY0" fmla="*/ 0 h 263525"/>
              <a:gd name="connsiteX1" fmla="*/ 0 w 127000"/>
              <a:gd name="connsiteY1" fmla="*/ 120650 h 263525"/>
              <a:gd name="connsiteX2" fmla="*/ 127000 w 127000"/>
              <a:gd name="connsiteY2" fmla="*/ 263525 h 263525"/>
              <a:gd name="connsiteX3" fmla="*/ 114300 w 127000"/>
              <a:gd name="connsiteY3" fmla="*/ 0 h 263525"/>
              <a:gd name="connsiteX0" fmla="*/ 114334 w 127034"/>
              <a:gd name="connsiteY0" fmla="*/ 3598 h 269390"/>
              <a:gd name="connsiteX1" fmla="*/ 34 w 127034"/>
              <a:gd name="connsiteY1" fmla="*/ 124248 h 269390"/>
              <a:gd name="connsiteX2" fmla="*/ 127034 w 127034"/>
              <a:gd name="connsiteY2" fmla="*/ 267123 h 269390"/>
              <a:gd name="connsiteX3" fmla="*/ 114334 w 127034"/>
              <a:gd name="connsiteY3" fmla="*/ 3598 h 269390"/>
              <a:gd name="connsiteX0" fmla="*/ 114334 w 127034"/>
              <a:gd name="connsiteY0" fmla="*/ 3598 h 267123"/>
              <a:gd name="connsiteX1" fmla="*/ 34 w 127034"/>
              <a:gd name="connsiteY1" fmla="*/ 124248 h 267123"/>
              <a:gd name="connsiteX2" fmla="*/ 127034 w 127034"/>
              <a:gd name="connsiteY2" fmla="*/ 267123 h 267123"/>
              <a:gd name="connsiteX3" fmla="*/ 114334 w 127034"/>
              <a:gd name="connsiteY3" fmla="*/ 3598 h 267123"/>
              <a:gd name="connsiteX0" fmla="*/ 114363 w 127063"/>
              <a:gd name="connsiteY0" fmla="*/ 0 h 263525"/>
              <a:gd name="connsiteX1" fmla="*/ 63 w 127063"/>
              <a:gd name="connsiteY1" fmla="*/ 120650 h 263525"/>
              <a:gd name="connsiteX2" fmla="*/ 127063 w 127063"/>
              <a:gd name="connsiteY2" fmla="*/ 263525 h 263525"/>
              <a:gd name="connsiteX3" fmla="*/ 114363 w 127063"/>
              <a:gd name="connsiteY3" fmla="*/ 0 h 263525"/>
              <a:gd name="connsiteX0" fmla="*/ 114321 w 127021"/>
              <a:gd name="connsiteY0" fmla="*/ 0 h 263525"/>
              <a:gd name="connsiteX1" fmla="*/ 21 w 127021"/>
              <a:gd name="connsiteY1" fmla="*/ 120650 h 263525"/>
              <a:gd name="connsiteX2" fmla="*/ 127021 w 127021"/>
              <a:gd name="connsiteY2" fmla="*/ 263525 h 263525"/>
              <a:gd name="connsiteX3" fmla="*/ 114321 w 127021"/>
              <a:gd name="connsiteY3" fmla="*/ 0 h 2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21" h="263525">
                <a:moveTo>
                  <a:pt x="114321" y="0"/>
                </a:moveTo>
                <a:cubicBezTo>
                  <a:pt x="48704" y="17462"/>
                  <a:pt x="1079" y="57679"/>
                  <a:pt x="21" y="120650"/>
                </a:cubicBezTo>
                <a:cubicBezTo>
                  <a:pt x="-1037" y="183621"/>
                  <a:pt x="38121" y="242358"/>
                  <a:pt x="127021" y="263525"/>
                </a:cubicBezTo>
                <a:lnTo>
                  <a:pt x="114321" y="0"/>
                </a:lnTo>
                <a:close/>
              </a:path>
            </a:pathLst>
          </a:custGeom>
          <a:solidFill>
            <a:srgbClr val="F0DEBC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 87"/>
          <p:cNvSpPr/>
          <p:nvPr/>
        </p:nvSpPr>
        <p:spPr>
          <a:xfrm>
            <a:off x="1995140" y="1454734"/>
            <a:ext cx="2494602" cy="4595944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8"/>
          <p:cNvSpPr/>
          <p:nvPr/>
        </p:nvSpPr>
        <p:spPr>
          <a:xfrm>
            <a:off x="1968562" y="1406709"/>
            <a:ext cx="2494602" cy="4595944"/>
          </a:xfrm>
          <a:custGeom>
            <a:avLst/>
            <a:gdLst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52400 w 1416050"/>
              <a:gd name="connsiteY2" fmla="*/ 3175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0800 w 1416050"/>
              <a:gd name="connsiteY0" fmla="*/ 2438400 h 2628900"/>
              <a:gd name="connsiteX1" fmla="*/ 0 w 1416050"/>
              <a:gd name="connsiteY1" fmla="*/ 234950 h 2628900"/>
              <a:gd name="connsiteX2" fmla="*/ 165100 w 1416050"/>
              <a:gd name="connsiteY2" fmla="*/ 38100 h 2628900"/>
              <a:gd name="connsiteX3" fmla="*/ 1130300 w 1416050"/>
              <a:gd name="connsiteY3" fmla="*/ 0 h 2628900"/>
              <a:gd name="connsiteX4" fmla="*/ 1327150 w 1416050"/>
              <a:gd name="connsiteY4" fmla="*/ 184150 h 2628900"/>
              <a:gd name="connsiteX5" fmla="*/ 1416050 w 1416050"/>
              <a:gd name="connsiteY5" fmla="*/ 2419350 h 2628900"/>
              <a:gd name="connsiteX6" fmla="*/ 1308100 w 1416050"/>
              <a:gd name="connsiteY6" fmla="*/ 2584450 h 2628900"/>
              <a:gd name="connsiteX7" fmla="*/ 203200 w 1416050"/>
              <a:gd name="connsiteY7" fmla="*/ 2628900 h 2628900"/>
              <a:gd name="connsiteX8" fmla="*/ 50800 w 1416050"/>
              <a:gd name="connsiteY8" fmla="*/ 2438400 h 2628900"/>
              <a:gd name="connsiteX0" fmla="*/ 57150 w 1422400"/>
              <a:gd name="connsiteY0" fmla="*/ 24384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57150 w 1422400"/>
              <a:gd name="connsiteY8" fmla="*/ 2438400 h 2628900"/>
              <a:gd name="connsiteX0" fmla="*/ 44450 w 1422400"/>
              <a:gd name="connsiteY0" fmla="*/ 2387600 h 2628900"/>
              <a:gd name="connsiteX1" fmla="*/ 0 w 1422400"/>
              <a:gd name="connsiteY1" fmla="*/ 260350 h 2628900"/>
              <a:gd name="connsiteX2" fmla="*/ 171450 w 1422400"/>
              <a:gd name="connsiteY2" fmla="*/ 38100 h 2628900"/>
              <a:gd name="connsiteX3" fmla="*/ 1136650 w 1422400"/>
              <a:gd name="connsiteY3" fmla="*/ 0 h 2628900"/>
              <a:gd name="connsiteX4" fmla="*/ 1333500 w 1422400"/>
              <a:gd name="connsiteY4" fmla="*/ 184150 h 2628900"/>
              <a:gd name="connsiteX5" fmla="*/ 1422400 w 1422400"/>
              <a:gd name="connsiteY5" fmla="*/ 2419350 h 2628900"/>
              <a:gd name="connsiteX6" fmla="*/ 1314450 w 1422400"/>
              <a:gd name="connsiteY6" fmla="*/ 2584450 h 2628900"/>
              <a:gd name="connsiteX7" fmla="*/ 209550 w 1422400"/>
              <a:gd name="connsiteY7" fmla="*/ 2628900 h 2628900"/>
              <a:gd name="connsiteX8" fmla="*/ 44450 w 1422400"/>
              <a:gd name="connsiteY8" fmla="*/ 2387600 h 262890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335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1841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450 w 1422400"/>
              <a:gd name="connsiteY0" fmla="*/ 2387600 h 2622550"/>
              <a:gd name="connsiteX1" fmla="*/ 0 w 1422400"/>
              <a:gd name="connsiteY1" fmla="*/ 260350 h 2622550"/>
              <a:gd name="connsiteX2" fmla="*/ 171450 w 1422400"/>
              <a:gd name="connsiteY2" fmla="*/ 38100 h 2622550"/>
              <a:gd name="connsiteX3" fmla="*/ 1136650 w 1422400"/>
              <a:gd name="connsiteY3" fmla="*/ 0 h 2622550"/>
              <a:gd name="connsiteX4" fmla="*/ 1346200 w 1422400"/>
              <a:gd name="connsiteY4" fmla="*/ 209550 h 2622550"/>
              <a:gd name="connsiteX5" fmla="*/ 1422400 w 1422400"/>
              <a:gd name="connsiteY5" fmla="*/ 2419350 h 2622550"/>
              <a:gd name="connsiteX6" fmla="*/ 1314450 w 1422400"/>
              <a:gd name="connsiteY6" fmla="*/ 2584450 h 2622550"/>
              <a:gd name="connsiteX7" fmla="*/ 266700 w 1422400"/>
              <a:gd name="connsiteY7" fmla="*/ 2622550 h 2622550"/>
              <a:gd name="connsiteX8" fmla="*/ 44450 w 1422400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2769"/>
              <a:gd name="connsiteY0" fmla="*/ 2387600 h 2622550"/>
              <a:gd name="connsiteX1" fmla="*/ 369 w 1422769"/>
              <a:gd name="connsiteY1" fmla="*/ 260350 h 2622550"/>
              <a:gd name="connsiteX2" fmla="*/ 171819 w 1422769"/>
              <a:gd name="connsiteY2" fmla="*/ 38100 h 2622550"/>
              <a:gd name="connsiteX3" fmla="*/ 1137019 w 1422769"/>
              <a:gd name="connsiteY3" fmla="*/ 0 h 2622550"/>
              <a:gd name="connsiteX4" fmla="*/ 1346569 w 1422769"/>
              <a:gd name="connsiteY4" fmla="*/ 209550 h 2622550"/>
              <a:gd name="connsiteX5" fmla="*/ 1422769 w 1422769"/>
              <a:gd name="connsiteY5" fmla="*/ 2419350 h 2622550"/>
              <a:gd name="connsiteX6" fmla="*/ 1314819 w 1422769"/>
              <a:gd name="connsiteY6" fmla="*/ 2584450 h 2622550"/>
              <a:gd name="connsiteX7" fmla="*/ 267069 w 1422769"/>
              <a:gd name="connsiteY7" fmla="*/ 2622550 h 2622550"/>
              <a:gd name="connsiteX8" fmla="*/ 44819 w 1422769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41935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838"/>
              <a:gd name="connsiteY0" fmla="*/ 2387600 h 2622550"/>
              <a:gd name="connsiteX1" fmla="*/ 369 w 1423838"/>
              <a:gd name="connsiteY1" fmla="*/ 260350 h 2622550"/>
              <a:gd name="connsiteX2" fmla="*/ 171819 w 1423838"/>
              <a:gd name="connsiteY2" fmla="*/ 38100 h 2622550"/>
              <a:gd name="connsiteX3" fmla="*/ 1137019 w 1423838"/>
              <a:gd name="connsiteY3" fmla="*/ 0 h 2622550"/>
              <a:gd name="connsiteX4" fmla="*/ 1346569 w 1423838"/>
              <a:gd name="connsiteY4" fmla="*/ 209550 h 2622550"/>
              <a:gd name="connsiteX5" fmla="*/ 1422769 w 1423838"/>
              <a:gd name="connsiteY5" fmla="*/ 2349500 h 2622550"/>
              <a:gd name="connsiteX6" fmla="*/ 1314819 w 1423838"/>
              <a:gd name="connsiteY6" fmla="*/ 2584450 h 2622550"/>
              <a:gd name="connsiteX7" fmla="*/ 267069 w 1423838"/>
              <a:gd name="connsiteY7" fmla="*/ 2622550 h 2622550"/>
              <a:gd name="connsiteX8" fmla="*/ 44819 w 1423838"/>
              <a:gd name="connsiteY8" fmla="*/ 2387600 h 2622550"/>
              <a:gd name="connsiteX0" fmla="*/ 44819 w 1423178"/>
              <a:gd name="connsiteY0" fmla="*/ 2387600 h 2622550"/>
              <a:gd name="connsiteX1" fmla="*/ 369 w 1423178"/>
              <a:gd name="connsiteY1" fmla="*/ 260350 h 2622550"/>
              <a:gd name="connsiteX2" fmla="*/ 171819 w 1423178"/>
              <a:gd name="connsiteY2" fmla="*/ 38100 h 2622550"/>
              <a:gd name="connsiteX3" fmla="*/ 1137019 w 1423178"/>
              <a:gd name="connsiteY3" fmla="*/ 0 h 2622550"/>
              <a:gd name="connsiteX4" fmla="*/ 1346569 w 1423178"/>
              <a:gd name="connsiteY4" fmla="*/ 209550 h 2622550"/>
              <a:gd name="connsiteX5" fmla="*/ 1422769 w 1423178"/>
              <a:gd name="connsiteY5" fmla="*/ 2349500 h 2622550"/>
              <a:gd name="connsiteX6" fmla="*/ 1232269 w 1423178"/>
              <a:gd name="connsiteY6" fmla="*/ 2590800 h 2622550"/>
              <a:gd name="connsiteX7" fmla="*/ 267069 w 1423178"/>
              <a:gd name="connsiteY7" fmla="*/ 2622550 h 2622550"/>
              <a:gd name="connsiteX8" fmla="*/ 44819 w 1423178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  <a:gd name="connsiteX0" fmla="*/ 44819 w 1423476"/>
              <a:gd name="connsiteY0" fmla="*/ 2387600 h 2622550"/>
              <a:gd name="connsiteX1" fmla="*/ 369 w 1423476"/>
              <a:gd name="connsiteY1" fmla="*/ 260350 h 2622550"/>
              <a:gd name="connsiteX2" fmla="*/ 171819 w 1423476"/>
              <a:gd name="connsiteY2" fmla="*/ 38100 h 2622550"/>
              <a:gd name="connsiteX3" fmla="*/ 1137019 w 1423476"/>
              <a:gd name="connsiteY3" fmla="*/ 0 h 2622550"/>
              <a:gd name="connsiteX4" fmla="*/ 1346569 w 1423476"/>
              <a:gd name="connsiteY4" fmla="*/ 209550 h 2622550"/>
              <a:gd name="connsiteX5" fmla="*/ 1422769 w 1423476"/>
              <a:gd name="connsiteY5" fmla="*/ 2349500 h 2622550"/>
              <a:gd name="connsiteX6" fmla="*/ 1232269 w 1423476"/>
              <a:gd name="connsiteY6" fmla="*/ 2590800 h 2622550"/>
              <a:gd name="connsiteX7" fmla="*/ 267069 w 1423476"/>
              <a:gd name="connsiteY7" fmla="*/ 2622550 h 2622550"/>
              <a:gd name="connsiteX8" fmla="*/ 44819 w 1423476"/>
              <a:gd name="connsiteY8" fmla="*/ 2387600 h 262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3476" h="2622550">
                <a:moveTo>
                  <a:pt x="44819" y="2387600"/>
                </a:moveTo>
                <a:lnTo>
                  <a:pt x="369" y="260350"/>
                </a:lnTo>
                <a:cubicBezTo>
                  <a:pt x="-5981" y="141817"/>
                  <a:pt x="70219" y="42333"/>
                  <a:pt x="171819" y="38100"/>
                </a:cubicBezTo>
                <a:lnTo>
                  <a:pt x="1137019" y="0"/>
                </a:lnTo>
                <a:cubicBezTo>
                  <a:pt x="1264019" y="0"/>
                  <a:pt x="1346569" y="69850"/>
                  <a:pt x="1346569" y="209550"/>
                </a:cubicBezTo>
                <a:lnTo>
                  <a:pt x="1422769" y="2349500"/>
                </a:lnTo>
                <a:cubicBezTo>
                  <a:pt x="1431236" y="2480733"/>
                  <a:pt x="1363502" y="2586567"/>
                  <a:pt x="1232269" y="2590800"/>
                </a:cubicBezTo>
                <a:lnTo>
                  <a:pt x="267069" y="2622550"/>
                </a:lnTo>
                <a:cubicBezTo>
                  <a:pt x="135836" y="2620433"/>
                  <a:pt x="49052" y="2523067"/>
                  <a:pt x="44819" y="2387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90"/>
          <p:cNvSpPr/>
          <p:nvPr/>
        </p:nvSpPr>
        <p:spPr>
          <a:xfrm>
            <a:off x="2458849" y="5997089"/>
            <a:ext cx="11128" cy="50077"/>
          </a:xfrm>
          <a:custGeom>
            <a:avLst/>
            <a:gdLst>
              <a:gd name="connsiteX0" fmla="*/ 0 w 6350"/>
              <a:gd name="connsiteY0" fmla="*/ 0 h 28575"/>
              <a:gd name="connsiteX1" fmla="*/ 6350 w 6350"/>
              <a:gd name="connsiteY1" fmla="*/ 28575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0" h="28575">
                <a:moveTo>
                  <a:pt x="0" y="0"/>
                </a:moveTo>
                <a:lnTo>
                  <a:pt x="6350" y="28575"/>
                </a:ln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63" y="2137683"/>
            <a:ext cx="2163600" cy="314640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637" y="2131876"/>
            <a:ext cx="2163600" cy="3146400"/>
          </a:xfrm>
          <a:prstGeom prst="rect">
            <a:avLst/>
          </a:prstGeom>
        </p:spPr>
      </p:pic>
      <p:sp>
        <p:nvSpPr>
          <p:cNvPr id="90" name="Freeform 89"/>
          <p:cNvSpPr/>
          <p:nvPr/>
        </p:nvSpPr>
        <p:spPr>
          <a:xfrm>
            <a:off x="2136132" y="2130041"/>
            <a:ext cx="2169999" cy="3149279"/>
          </a:xfrm>
          <a:custGeom>
            <a:avLst/>
            <a:gdLst>
              <a:gd name="connsiteX0" fmla="*/ 0 w 1257300"/>
              <a:gd name="connsiteY0" fmla="*/ 50800 h 1828800"/>
              <a:gd name="connsiteX1" fmla="*/ 57150 w 1257300"/>
              <a:gd name="connsiteY1" fmla="*/ 1828800 h 1828800"/>
              <a:gd name="connsiteX2" fmla="*/ 1257300 w 1257300"/>
              <a:gd name="connsiteY2" fmla="*/ 1790700 h 1828800"/>
              <a:gd name="connsiteX3" fmla="*/ 1187450 w 1257300"/>
              <a:gd name="connsiteY3" fmla="*/ 0 h 1828800"/>
              <a:gd name="connsiteX4" fmla="*/ 0 w 1257300"/>
              <a:gd name="connsiteY4" fmla="*/ 50800 h 1828800"/>
              <a:gd name="connsiteX0" fmla="*/ 0 w 1250950"/>
              <a:gd name="connsiteY0" fmla="*/ 31750 h 1828800"/>
              <a:gd name="connsiteX1" fmla="*/ 50800 w 1250950"/>
              <a:gd name="connsiteY1" fmla="*/ 1828800 h 1828800"/>
              <a:gd name="connsiteX2" fmla="*/ 1250950 w 1250950"/>
              <a:gd name="connsiteY2" fmla="*/ 1790700 h 1828800"/>
              <a:gd name="connsiteX3" fmla="*/ 1181100 w 1250950"/>
              <a:gd name="connsiteY3" fmla="*/ 0 h 1828800"/>
              <a:gd name="connsiteX4" fmla="*/ 0 w 1250950"/>
              <a:gd name="connsiteY4" fmla="*/ 31750 h 1828800"/>
              <a:gd name="connsiteX0" fmla="*/ 0 w 1250950"/>
              <a:gd name="connsiteY0" fmla="*/ 31750 h 1797050"/>
              <a:gd name="connsiteX1" fmla="*/ 50800 w 1250950"/>
              <a:gd name="connsiteY1" fmla="*/ 1797050 h 1797050"/>
              <a:gd name="connsiteX2" fmla="*/ 1250950 w 1250950"/>
              <a:gd name="connsiteY2" fmla="*/ 1790700 h 1797050"/>
              <a:gd name="connsiteX3" fmla="*/ 1181100 w 1250950"/>
              <a:gd name="connsiteY3" fmla="*/ 0 h 1797050"/>
              <a:gd name="connsiteX4" fmla="*/ 0 w 12509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175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175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589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  <a:gd name="connsiteX0" fmla="*/ 0 w 1238250"/>
              <a:gd name="connsiteY0" fmla="*/ 38100 h 1797050"/>
              <a:gd name="connsiteX1" fmla="*/ 50800 w 1238250"/>
              <a:gd name="connsiteY1" fmla="*/ 1797050 h 1797050"/>
              <a:gd name="connsiteX2" fmla="*/ 1238250 w 1238250"/>
              <a:gd name="connsiteY2" fmla="*/ 1771650 h 1797050"/>
              <a:gd name="connsiteX3" fmla="*/ 1181100 w 1238250"/>
              <a:gd name="connsiteY3" fmla="*/ 0 h 1797050"/>
              <a:gd name="connsiteX4" fmla="*/ 0 w 1238250"/>
              <a:gd name="connsiteY4" fmla="*/ 38100 h 179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250" h="1797050">
                <a:moveTo>
                  <a:pt x="0" y="38100"/>
                </a:moveTo>
                <a:lnTo>
                  <a:pt x="50800" y="1797050"/>
                </a:lnTo>
                <a:lnTo>
                  <a:pt x="1238250" y="1771650"/>
                </a:lnTo>
                <a:lnTo>
                  <a:pt x="1181100" y="0"/>
                </a:lnTo>
                <a:lnTo>
                  <a:pt x="0" y="381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583571" y="2267291"/>
            <a:ext cx="7305995" cy="6261463"/>
            <a:chOff x="3201269" y="1889880"/>
            <a:chExt cx="5332582" cy="4570187"/>
          </a:xfrm>
        </p:grpSpPr>
        <p:sp>
          <p:nvSpPr>
            <p:cNvPr id="75" name="Freeform 74"/>
            <p:cNvSpPr/>
            <p:nvPr/>
          </p:nvSpPr>
          <p:spPr>
            <a:xfrm>
              <a:off x="3201269" y="1889880"/>
              <a:ext cx="5332582" cy="4570187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21605 w 4109722"/>
                <a:gd name="connsiteY0" fmla="*/ 3572933 h 3572933"/>
                <a:gd name="connsiteX1" fmla="*/ 1281855 w 4109722"/>
                <a:gd name="connsiteY1" fmla="*/ 3124200 h 3572933"/>
                <a:gd name="connsiteX2" fmla="*/ 1072305 w 4109722"/>
                <a:gd name="connsiteY2" fmla="*/ 2698750 h 3572933"/>
                <a:gd name="connsiteX3" fmla="*/ 717763 w 4109722"/>
                <a:gd name="connsiteY3" fmla="*/ 2232025 h 3572933"/>
                <a:gd name="connsiteX4" fmla="*/ 624630 w 4109722"/>
                <a:gd name="connsiteY4" fmla="*/ 1752600 h 3572933"/>
                <a:gd name="connsiteX5" fmla="*/ 344172 w 4109722"/>
                <a:gd name="connsiteY5" fmla="*/ 1313391 h 3572933"/>
                <a:gd name="connsiteX6" fmla="*/ 31792 w 4109722"/>
                <a:gd name="connsiteY6" fmla="*/ 1075126 h 3572933"/>
                <a:gd name="connsiteX7" fmla="*/ 23497 w 4109722"/>
                <a:gd name="connsiteY7" fmla="*/ 647700 h 3572933"/>
                <a:gd name="connsiteX8" fmla="*/ 147322 w 4109722"/>
                <a:gd name="connsiteY8" fmla="*/ 480483 h 3572933"/>
                <a:gd name="connsiteX9" fmla="*/ 344172 w 4109722"/>
                <a:gd name="connsiteY9" fmla="*/ 497416 h 3572933"/>
                <a:gd name="connsiteX10" fmla="*/ 521972 w 4109722"/>
                <a:gd name="connsiteY10" fmla="*/ 659341 h 3572933"/>
                <a:gd name="connsiteX11" fmla="*/ 762213 w 4109722"/>
                <a:gd name="connsiteY11" fmla="*/ 969433 h 3572933"/>
                <a:gd name="connsiteX12" fmla="*/ 935266 w 4109722"/>
                <a:gd name="connsiteY12" fmla="*/ 1153583 h 3572933"/>
                <a:gd name="connsiteX13" fmla="*/ 979172 w 4109722"/>
                <a:gd name="connsiteY13" fmla="*/ 1083733 h 3572933"/>
                <a:gd name="connsiteX14" fmla="*/ 958005 w 4109722"/>
                <a:gd name="connsiteY14" fmla="*/ 914400 h 3572933"/>
                <a:gd name="connsiteX15" fmla="*/ 978113 w 4109722"/>
                <a:gd name="connsiteY15" fmla="*/ 832908 h 3572933"/>
                <a:gd name="connsiteX16" fmla="*/ 980231 w 4109722"/>
                <a:gd name="connsiteY16" fmla="*/ 607483 h 3572933"/>
                <a:gd name="connsiteX17" fmla="*/ 1046906 w 4109722"/>
                <a:gd name="connsiteY17" fmla="*/ 642408 h 3572933"/>
                <a:gd name="connsiteX18" fmla="*/ 967531 w 4109722"/>
                <a:gd name="connsiteY18" fmla="*/ 470958 h 3572933"/>
                <a:gd name="connsiteX19" fmla="*/ 962238 w 4109722"/>
                <a:gd name="connsiteY19" fmla="*/ 0 h 3572933"/>
                <a:gd name="connsiteX20" fmla="*/ 1233172 w 4109722"/>
                <a:gd name="connsiteY20" fmla="*/ 67733 h 3572933"/>
                <a:gd name="connsiteX21" fmla="*/ 1309372 w 4109722"/>
                <a:gd name="connsiteY21" fmla="*/ 127000 h 3572933"/>
                <a:gd name="connsiteX22" fmla="*/ 1436372 w 4109722"/>
                <a:gd name="connsiteY22" fmla="*/ 313266 h 3572933"/>
                <a:gd name="connsiteX23" fmla="*/ 1648038 w 4109722"/>
                <a:gd name="connsiteY23" fmla="*/ 635000 h 3572933"/>
                <a:gd name="connsiteX24" fmla="*/ 1776097 w 4109722"/>
                <a:gd name="connsiteY24" fmla="*/ 778933 h 3572933"/>
                <a:gd name="connsiteX25" fmla="*/ 1944372 w 4109722"/>
                <a:gd name="connsiteY25" fmla="*/ 1346200 h 3572933"/>
                <a:gd name="connsiteX26" fmla="*/ 2291505 w 4109722"/>
                <a:gd name="connsiteY26" fmla="*/ 2175933 h 3572933"/>
                <a:gd name="connsiteX27" fmla="*/ 2665097 w 4109722"/>
                <a:gd name="connsiteY27" fmla="*/ 2584450 h 3572933"/>
                <a:gd name="connsiteX28" fmla="*/ 4109722 w 4109722"/>
                <a:gd name="connsiteY28" fmla="*/ 3572933 h 3572933"/>
                <a:gd name="connsiteX29" fmla="*/ 1821605 w 4109722"/>
                <a:gd name="connsiteY29" fmla="*/ 3572933 h 3572933"/>
                <a:gd name="connsiteX0" fmla="*/ 1818908 w 4107025"/>
                <a:gd name="connsiteY0" fmla="*/ 3572933 h 3572933"/>
                <a:gd name="connsiteX1" fmla="*/ 1279158 w 4107025"/>
                <a:gd name="connsiteY1" fmla="*/ 3124200 h 3572933"/>
                <a:gd name="connsiteX2" fmla="*/ 1069608 w 4107025"/>
                <a:gd name="connsiteY2" fmla="*/ 2698750 h 3572933"/>
                <a:gd name="connsiteX3" fmla="*/ 715066 w 4107025"/>
                <a:gd name="connsiteY3" fmla="*/ 2232025 h 3572933"/>
                <a:gd name="connsiteX4" fmla="*/ 621933 w 4107025"/>
                <a:gd name="connsiteY4" fmla="*/ 1752600 h 3572933"/>
                <a:gd name="connsiteX5" fmla="*/ 301760 w 4107025"/>
                <a:gd name="connsiteY5" fmla="*/ 1372963 h 3572933"/>
                <a:gd name="connsiteX6" fmla="*/ 29095 w 4107025"/>
                <a:gd name="connsiteY6" fmla="*/ 1075126 h 3572933"/>
                <a:gd name="connsiteX7" fmla="*/ 20800 w 4107025"/>
                <a:gd name="connsiteY7" fmla="*/ 647700 h 3572933"/>
                <a:gd name="connsiteX8" fmla="*/ 144625 w 4107025"/>
                <a:gd name="connsiteY8" fmla="*/ 480483 h 3572933"/>
                <a:gd name="connsiteX9" fmla="*/ 341475 w 4107025"/>
                <a:gd name="connsiteY9" fmla="*/ 497416 h 3572933"/>
                <a:gd name="connsiteX10" fmla="*/ 519275 w 4107025"/>
                <a:gd name="connsiteY10" fmla="*/ 659341 h 3572933"/>
                <a:gd name="connsiteX11" fmla="*/ 759516 w 4107025"/>
                <a:gd name="connsiteY11" fmla="*/ 969433 h 3572933"/>
                <a:gd name="connsiteX12" fmla="*/ 932569 w 4107025"/>
                <a:gd name="connsiteY12" fmla="*/ 1153583 h 3572933"/>
                <a:gd name="connsiteX13" fmla="*/ 976475 w 4107025"/>
                <a:gd name="connsiteY13" fmla="*/ 1083733 h 3572933"/>
                <a:gd name="connsiteX14" fmla="*/ 955308 w 4107025"/>
                <a:gd name="connsiteY14" fmla="*/ 914400 h 3572933"/>
                <a:gd name="connsiteX15" fmla="*/ 975416 w 4107025"/>
                <a:gd name="connsiteY15" fmla="*/ 832908 h 3572933"/>
                <a:gd name="connsiteX16" fmla="*/ 977534 w 4107025"/>
                <a:gd name="connsiteY16" fmla="*/ 607483 h 3572933"/>
                <a:gd name="connsiteX17" fmla="*/ 1044209 w 4107025"/>
                <a:gd name="connsiteY17" fmla="*/ 642408 h 3572933"/>
                <a:gd name="connsiteX18" fmla="*/ 964834 w 4107025"/>
                <a:gd name="connsiteY18" fmla="*/ 470958 h 3572933"/>
                <a:gd name="connsiteX19" fmla="*/ 959541 w 4107025"/>
                <a:gd name="connsiteY19" fmla="*/ 0 h 3572933"/>
                <a:gd name="connsiteX20" fmla="*/ 1230475 w 4107025"/>
                <a:gd name="connsiteY20" fmla="*/ 67733 h 3572933"/>
                <a:gd name="connsiteX21" fmla="*/ 1306675 w 4107025"/>
                <a:gd name="connsiteY21" fmla="*/ 127000 h 3572933"/>
                <a:gd name="connsiteX22" fmla="*/ 1433675 w 4107025"/>
                <a:gd name="connsiteY22" fmla="*/ 313266 h 3572933"/>
                <a:gd name="connsiteX23" fmla="*/ 1645341 w 4107025"/>
                <a:gd name="connsiteY23" fmla="*/ 635000 h 3572933"/>
                <a:gd name="connsiteX24" fmla="*/ 1773400 w 4107025"/>
                <a:gd name="connsiteY24" fmla="*/ 778933 h 3572933"/>
                <a:gd name="connsiteX25" fmla="*/ 1941675 w 4107025"/>
                <a:gd name="connsiteY25" fmla="*/ 1346200 h 3572933"/>
                <a:gd name="connsiteX26" fmla="*/ 2288808 w 4107025"/>
                <a:gd name="connsiteY26" fmla="*/ 2175933 h 3572933"/>
                <a:gd name="connsiteX27" fmla="*/ 2662400 w 4107025"/>
                <a:gd name="connsiteY27" fmla="*/ 2584450 h 3572933"/>
                <a:gd name="connsiteX28" fmla="*/ 4107025 w 4107025"/>
                <a:gd name="connsiteY28" fmla="*/ 3572933 h 3572933"/>
                <a:gd name="connsiteX29" fmla="*/ 1818908 w 4107025"/>
                <a:gd name="connsiteY29" fmla="*/ 3572933 h 3572933"/>
                <a:gd name="connsiteX0" fmla="*/ 1885055 w 4173172"/>
                <a:gd name="connsiteY0" fmla="*/ 3572933 h 3572933"/>
                <a:gd name="connsiteX1" fmla="*/ 1345305 w 4173172"/>
                <a:gd name="connsiteY1" fmla="*/ 3124200 h 3572933"/>
                <a:gd name="connsiteX2" fmla="*/ 1135755 w 4173172"/>
                <a:gd name="connsiteY2" fmla="*/ 2698750 h 3572933"/>
                <a:gd name="connsiteX3" fmla="*/ 781213 w 4173172"/>
                <a:gd name="connsiteY3" fmla="*/ 2232025 h 3572933"/>
                <a:gd name="connsiteX4" fmla="*/ 688080 w 4173172"/>
                <a:gd name="connsiteY4" fmla="*/ 1752600 h 3572933"/>
                <a:gd name="connsiteX5" fmla="*/ 367907 w 4173172"/>
                <a:gd name="connsiteY5" fmla="*/ 1372963 h 3572933"/>
                <a:gd name="connsiteX6" fmla="*/ 95242 w 4173172"/>
                <a:gd name="connsiteY6" fmla="*/ 1075126 h 3572933"/>
                <a:gd name="connsiteX7" fmla="*/ 4207 w 4173172"/>
                <a:gd name="connsiteY7" fmla="*/ 836346 h 3572933"/>
                <a:gd name="connsiteX8" fmla="*/ 210772 w 4173172"/>
                <a:gd name="connsiteY8" fmla="*/ 480483 h 3572933"/>
                <a:gd name="connsiteX9" fmla="*/ 407622 w 4173172"/>
                <a:gd name="connsiteY9" fmla="*/ 497416 h 3572933"/>
                <a:gd name="connsiteX10" fmla="*/ 585422 w 4173172"/>
                <a:gd name="connsiteY10" fmla="*/ 659341 h 3572933"/>
                <a:gd name="connsiteX11" fmla="*/ 825663 w 4173172"/>
                <a:gd name="connsiteY11" fmla="*/ 969433 h 3572933"/>
                <a:gd name="connsiteX12" fmla="*/ 998716 w 4173172"/>
                <a:gd name="connsiteY12" fmla="*/ 1153583 h 3572933"/>
                <a:gd name="connsiteX13" fmla="*/ 1042622 w 4173172"/>
                <a:gd name="connsiteY13" fmla="*/ 1083733 h 3572933"/>
                <a:gd name="connsiteX14" fmla="*/ 1021455 w 4173172"/>
                <a:gd name="connsiteY14" fmla="*/ 914400 h 3572933"/>
                <a:gd name="connsiteX15" fmla="*/ 1041563 w 4173172"/>
                <a:gd name="connsiteY15" fmla="*/ 832908 h 3572933"/>
                <a:gd name="connsiteX16" fmla="*/ 1043681 w 4173172"/>
                <a:gd name="connsiteY16" fmla="*/ 607483 h 3572933"/>
                <a:gd name="connsiteX17" fmla="*/ 1110356 w 4173172"/>
                <a:gd name="connsiteY17" fmla="*/ 642408 h 3572933"/>
                <a:gd name="connsiteX18" fmla="*/ 1030981 w 4173172"/>
                <a:gd name="connsiteY18" fmla="*/ 470958 h 3572933"/>
                <a:gd name="connsiteX19" fmla="*/ 1025688 w 4173172"/>
                <a:gd name="connsiteY19" fmla="*/ 0 h 3572933"/>
                <a:gd name="connsiteX20" fmla="*/ 1296622 w 4173172"/>
                <a:gd name="connsiteY20" fmla="*/ 67733 h 3572933"/>
                <a:gd name="connsiteX21" fmla="*/ 1372822 w 4173172"/>
                <a:gd name="connsiteY21" fmla="*/ 127000 h 3572933"/>
                <a:gd name="connsiteX22" fmla="*/ 1499822 w 4173172"/>
                <a:gd name="connsiteY22" fmla="*/ 313266 h 3572933"/>
                <a:gd name="connsiteX23" fmla="*/ 1711488 w 4173172"/>
                <a:gd name="connsiteY23" fmla="*/ 635000 h 3572933"/>
                <a:gd name="connsiteX24" fmla="*/ 1839547 w 4173172"/>
                <a:gd name="connsiteY24" fmla="*/ 778933 h 3572933"/>
                <a:gd name="connsiteX25" fmla="*/ 2007822 w 4173172"/>
                <a:gd name="connsiteY25" fmla="*/ 1346200 h 3572933"/>
                <a:gd name="connsiteX26" fmla="*/ 2354955 w 4173172"/>
                <a:gd name="connsiteY26" fmla="*/ 2175933 h 3572933"/>
                <a:gd name="connsiteX27" fmla="*/ 2728547 w 4173172"/>
                <a:gd name="connsiteY27" fmla="*/ 2584450 h 3572933"/>
                <a:gd name="connsiteX28" fmla="*/ 4173172 w 4173172"/>
                <a:gd name="connsiteY28" fmla="*/ 3572933 h 3572933"/>
                <a:gd name="connsiteX29" fmla="*/ 1885055 w 4173172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403416 w 4168966"/>
                <a:gd name="connsiteY9" fmla="*/ 497416 h 3572933"/>
                <a:gd name="connsiteX10" fmla="*/ 581216 w 4168966"/>
                <a:gd name="connsiteY10" fmla="*/ 659341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581216 w 4168966"/>
                <a:gd name="connsiteY10" fmla="*/ 659341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821457 w 4168966"/>
                <a:gd name="connsiteY11" fmla="*/ 969433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728788 w 4168966"/>
                <a:gd name="connsiteY11" fmla="*/ 1072030 h 3572933"/>
                <a:gd name="connsiteX12" fmla="*/ 994510 w 4168966"/>
                <a:gd name="connsiteY12" fmla="*/ 1153583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  <a:gd name="connsiteX0" fmla="*/ 1880849 w 4168966"/>
                <a:gd name="connsiteY0" fmla="*/ 3572933 h 3572933"/>
                <a:gd name="connsiteX1" fmla="*/ 1341099 w 4168966"/>
                <a:gd name="connsiteY1" fmla="*/ 3124200 h 3572933"/>
                <a:gd name="connsiteX2" fmla="*/ 1131549 w 4168966"/>
                <a:gd name="connsiteY2" fmla="*/ 2698750 h 3572933"/>
                <a:gd name="connsiteX3" fmla="*/ 777007 w 4168966"/>
                <a:gd name="connsiteY3" fmla="*/ 2232025 h 3572933"/>
                <a:gd name="connsiteX4" fmla="*/ 683874 w 4168966"/>
                <a:gd name="connsiteY4" fmla="*/ 1752600 h 3572933"/>
                <a:gd name="connsiteX5" fmla="*/ 363701 w 4168966"/>
                <a:gd name="connsiteY5" fmla="*/ 1372963 h 3572933"/>
                <a:gd name="connsiteX6" fmla="*/ 91036 w 4168966"/>
                <a:gd name="connsiteY6" fmla="*/ 1075126 h 3572933"/>
                <a:gd name="connsiteX7" fmla="*/ 1 w 4168966"/>
                <a:gd name="connsiteY7" fmla="*/ 836346 h 3572933"/>
                <a:gd name="connsiteX8" fmla="*/ 90731 w 4168966"/>
                <a:gd name="connsiteY8" fmla="*/ 639343 h 3572933"/>
                <a:gd name="connsiteX9" fmla="*/ 304129 w 4168966"/>
                <a:gd name="connsiteY9" fmla="*/ 659586 h 3572933"/>
                <a:gd name="connsiteX10" fmla="*/ 468690 w 4168966"/>
                <a:gd name="connsiteY10" fmla="*/ 804963 h 3572933"/>
                <a:gd name="connsiteX11" fmla="*/ 728788 w 4168966"/>
                <a:gd name="connsiteY11" fmla="*/ 1072030 h 3572933"/>
                <a:gd name="connsiteX12" fmla="*/ 961414 w 4168966"/>
                <a:gd name="connsiteY12" fmla="*/ 1193298 h 3572933"/>
                <a:gd name="connsiteX13" fmla="*/ 1038416 w 4168966"/>
                <a:gd name="connsiteY13" fmla="*/ 1083733 h 3572933"/>
                <a:gd name="connsiteX14" fmla="*/ 1017249 w 4168966"/>
                <a:gd name="connsiteY14" fmla="*/ 914400 h 3572933"/>
                <a:gd name="connsiteX15" fmla="*/ 1037357 w 4168966"/>
                <a:gd name="connsiteY15" fmla="*/ 832908 h 3572933"/>
                <a:gd name="connsiteX16" fmla="*/ 1039475 w 4168966"/>
                <a:gd name="connsiteY16" fmla="*/ 607483 h 3572933"/>
                <a:gd name="connsiteX17" fmla="*/ 1106150 w 4168966"/>
                <a:gd name="connsiteY17" fmla="*/ 642408 h 3572933"/>
                <a:gd name="connsiteX18" fmla="*/ 1026775 w 4168966"/>
                <a:gd name="connsiteY18" fmla="*/ 470958 h 3572933"/>
                <a:gd name="connsiteX19" fmla="*/ 1021482 w 4168966"/>
                <a:gd name="connsiteY19" fmla="*/ 0 h 3572933"/>
                <a:gd name="connsiteX20" fmla="*/ 1292416 w 4168966"/>
                <a:gd name="connsiteY20" fmla="*/ 67733 h 3572933"/>
                <a:gd name="connsiteX21" fmla="*/ 1368616 w 4168966"/>
                <a:gd name="connsiteY21" fmla="*/ 127000 h 3572933"/>
                <a:gd name="connsiteX22" fmla="*/ 1495616 w 4168966"/>
                <a:gd name="connsiteY22" fmla="*/ 313266 h 3572933"/>
                <a:gd name="connsiteX23" fmla="*/ 1707282 w 4168966"/>
                <a:gd name="connsiteY23" fmla="*/ 635000 h 3572933"/>
                <a:gd name="connsiteX24" fmla="*/ 1835341 w 4168966"/>
                <a:gd name="connsiteY24" fmla="*/ 778933 h 3572933"/>
                <a:gd name="connsiteX25" fmla="*/ 2003616 w 4168966"/>
                <a:gd name="connsiteY25" fmla="*/ 1346200 h 3572933"/>
                <a:gd name="connsiteX26" fmla="*/ 2350749 w 4168966"/>
                <a:gd name="connsiteY26" fmla="*/ 2175933 h 3572933"/>
                <a:gd name="connsiteX27" fmla="*/ 2724341 w 4168966"/>
                <a:gd name="connsiteY27" fmla="*/ 2584450 h 3572933"/>
                <a:gd name="connsiteX28" fmla="*/ 4168966 w 4168966"/>
                <a:gd name="connsiteY28" fmla="*/ 3572933 h 3572933"/>
                <a:gd name="connsiteX29" fmla="*/ 1880849 w 4168966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168966" h="3572933">
                  <a:moveTo>
                    <a:pt x="1880849" y="3572933"/>
                  </a:moveTo>
                  <a:cubicBezTo>
                    <a:pt x="1682588" y="3409244"/>
                    <a:pt x="1465982" y="3269897"/>
                    <a:pt x="1341099" y="3124200"/>
                  </a:cubicBezTo>
                  <a:cubicBezTo>
                    <a:pt x="1216216" y="2978503"/>
                    <a:pt x="1199635" y="2872316"/>
                    <a:pt x="1131549" y="2698750"/>
                  </a:cubicBezTo>
                  <a:cubicBezTo>
                    <a:pt x="973152" y="2578100"/>
                    <a:pt x="851619" y="2389717"/>
                    <a:pt x="777007" y="2232025"/>
                  </a:cubicBezTo>
                  <a:cubicBezTo>
                    <a:pt x="702395" y="2074333"/>
                    <a:pt x="682639" y="1936926"/>
                    <a:pt x="683874" y="1752600"/>
                  </a:cubicBezTo>
                  <a:cubicBezTo>
                    <a:pt x="603088" y="1633714"/>
                    <a:pt x="558787" y="1558524"/>
                    <a:pt x="363701" y="1372963"/>
                  </a:cubicBezTo>
                  <a:cubicBezTo>
                    <a:pt x="237054" y="1213860"/>
                    <a:pt x="151653" y="1164562"/>
                    <a:pt x="91036" y="1075126"/>
                  </a:cubicBezTo>
                  <a:cubicBezTo>
                    <a:pt x="30419" y="985690"/>
                    <a:pt x="52" y="908976"/>
                    <a:pt x="1" y="836346"/>
                  </a:cubicBezTo>
                  <a:cubicBezTo>
                    <a:pt x="-50" y="763716"/>
                    <a:pt x="40043" y="668803"/>
                    <a:pt x="90731" y="639343"/>
                  </a:cubicBezTo>
                  <a:cubicBezTo>
                    <a:pt x="141419" y="609883"/>
                    <a:pt x="241136" y="631983"/>
                    <a:pt x="304129" y="659586"/>
                  </a:cubicBezTo>
                  <a:cubicBezTo>
                    <a:pt x="367122" y="687189"/>
                    <a:pt x="397914" y="736222"/>
                    <a:pt x="468690" y="804963"/>
                  </a:cubicBezTo>
                  <a:cubicBezTo>
                    <a:pt x="539466" y="873704"/>
                    <a:pt x="646667" y="1007308"/>
                    <a:pt x="728788" y="1072030"/>
                  </a:cubicBezTo>
                  <a:cubicBezTo>
                    <a:pt x="810909" y="1136752"/>
                    <a:pt x="925254" y="1174248"/>
                    <a:pt x="961414" y="1193298"/>
                  </a:cubicBezTo>
                  <a:cubicBezTo>
                    <a:pt x="975349" y="1177423"/>
                    <a:pt x="1027218" y="1102430"/>
                    <a:pt x="1038416" y="1083733"/>
                  </a:cubicBezTo>
                  <a:cubicBezTo>
                    <a:pt x="1030302" y="1020939"/>
                    <a:pt x="1017425" y="956204"/>
                    <a:pt x="1017249" y="914400"/>
                  </a:cubicBezTo>
                  <a:cubicBezTo>
                    <a:pt x="1017073" y="872596"/>
                    <a:pt x="1027303" y="859190"/>
                    <a:pt x="1037357" y="832908"/>
                  </a:cubicBezTo>
                  <a:cubicBezTo>
                    <a:pt x="1047411" y="806626"/>
                    <a:pt x="1032772" y="663575"/>
                    <a:pt x="1039475" y="607483"/>
                  </a:cubicBezTo>
                  <a:cubicBezTo>
                    <a:pt x="1058878" y="618066"/>
                    <a:pt x="1082867" y="620183"/>
                    <a:pt x="1106150" y="642408"/>
                  </a:cubicBezTo>
                  <a:cubicBezTo>
                    <a:pt x="1078633" y="578908"/>
                    <a:pt x="1050411" y="563209"/>
                    <a:pt x="1026775" y="470958"/>
                  </a:cubicBezTo>
                  <a:cubicBezTo>
                    <a:pt x="1025011" y="313972"/>
                    <a:pt x="1023246" y="156986"/>
                    <a:pt x="1021482" y="0"/>
                  </a:cubicBezTo>
                  <a:cubicBezTo>
                    <a:pt x="1154479" y="34925"/>
                    <a:pt x="1254316" y="54327"/>
                    <a:pt x="1292416" y="67733"/>
                  </a:cubicBezTo>
                  <a:cubicBezTo>
                    <a:pt x="1330516" y="81139"/>
                    <a:pt x="1348508" y="99836"/>
                    <a:pt x="1368616" y="127000"/>
                  </a:cubicBezTo>
                  <a:cubicBezTo>
                    <a:pt x="1388724" y="154164"/>
                    <a:pt x="1450461" y="263171"/>
                    <a:pt x="1495616" y="313266"/>
                  </a:cubicBezTo>
                  <a:cubicBezTo>
                    <a:pt x="1540771" y="363361"/>
                    <a:pt x="1650661" y="557389"/>
                    <a:pt x="1707282" y="635000"/>
                  </a:cubicBezTo>
                  <a:cubicBezTo>
                    <a:pt x="1763903" y="712611"/>
                    <a:pt x="1800416" y="707319"/>
                    <a:pt x="1835341" y="778933"/>
                  </a:cubicBezTo>
                  <a:cubicBezTo>
                    <a:pt x="1870266" y="850547"/>
                    <a:pt x="1917715" y="1113367"/>
                    <a:pt x="2003616" y="1346200"/>
                  </a:cubicBezTo>
                  <a:cubicBezTo>
                    <a:pt x="2089517" y="1579033"/>
                    <a:pt x="2230628" y="1969558"/>
                    <a:pt x="2350749" y="2175933"/>
                  </a:cubicBezTo>
                  <a:cubicBezTo>
                    <a:pt x="2470870" y="2382308"/>
                    <a:pt x="2421305" y="2351617"/>
                    <a:pt x="2724341" y="2584450"/>
                  </a:cubicBezTo>
                  <a:cubicBezTo>
                    <a:pt x="3027377" y="2817283"/>
                    <a:pt x="3689541" y="3249789"/>
                    <a:pt x="4168966" y="3572933"/>
                  </a:cubicBezTo>
                  <a:lnTo>
                    <a:pt x="1880849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4514632" y="2086170"/>
              <a:ext cx="117774" cy="2274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4534938" y="2805000"/>
              <a:ext cx="48734" cy="10153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4620222" y="2447616"/>
              <a:ext cx="223365" cy="27209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4522754" y="2955265"/>
              <a:ext cx="393935" cy="32489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4075544" y="4132334"/>
              <a:ext cx="351969" cy="175983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66" h="137582">
                  <a:moveTo>
                    <a:pt x="0" y="0"/>
                  </a:moveTo>
                  <a:cubicBezTo>
                    <a:pt x="68792" y="86782"/>
                    <a:pt x="113240" y="85724"/>
                    <a:pt x="275166" y="137582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 rot="21259789">
              <a:off x="3201269" y="2680000"/>
              <a:ext cx="477730" cy="503856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85" h="393910">
                  <a:moveTo>
                    <a:pt x="8018" y="221770"/>
                  </a:moveTo>
                  <a:cubicBezTo>
                    <a:pt x="38181" y="286857"/>
                    <a:pt x="96741" y="369584"/>
                    <a:pt x="139251" y="388987"/>
                  </a:cubicBezTo>
                  <a:cubicBezTo>
                    <a:pt x="181761" y="408390"/>
                    <a:pt x="224094" y="366056"/>
                    <a:pt x="263076" y="338187"/>
                  </a:cubicBezTo>
                  <a:cubicBezTo>
                    <a:pt x="302058" y="310318"/>
                    <a:pt x="369615" y="270101"/>
                    <a:pt x="373143" y="221770"/>
                  </a:cubicBezTo>
                  <a:cubicBezTo>
                    <a:pt x="376671" y="173439"/>
                    <a:pt x="353387" y="115056"/>
                    <a:pt x="284243" y="48203"/>
                  </a:cubicBezTo>
                  <a:cubicBezTo>
                    <a:pt x="215099" y="-18650"/>
                    <a:pt x="131314" y="-5066"/>
                    <a:pt x="85277" y="23862"/>
                  </a:cubicBezTo>
                  <a:cubicBezTo>
                    <a:pt x="39240" y="52790"/>
                    <a:pt x="-22145" y="156683"/>
                    <a:pt x="8018" y="221770"/>
                  </a:cubicBezTo>
                  <a:close/>
                </a:path>
              </a:pathLst>
            </a:custGeom>
            <a:noFill/>
            <a:ln w="1270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>
            <a:xfrm rot="20801172">
              <a:off x="4445592" y="3368911"/>
              <a:ext cx="373629" cy="22336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82"/>
            <p:cNvSpPr/>
            <p:nvPr/>
          </p:nvSpPr>
          <p:spPr>
            <a:xfrm rot="20801172">
              <a:off x="4573209" y="3457916"/>
              <a:ext cx="211182" cy="3116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noFill/>
            <a:ln w="9525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654065" y="5347302"/>
              <a:ext cx="476512" cy="38716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5522001" y="3185208"/>
              <a:ext cx="438608" cy="163414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noFill/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 85"/>
            <p:cNvSpPr/>
            <p:nvPr/>
          </p:nvSpPr>
          <p:spPr>
            <a:xfrm rot="20676928">
              <a:off x="3666966" y="3285786"/>
              <a:ext cx="388973" cy="20032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noFill/>
            <a:ln w="635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 rot="20701620">
              <a:off x="3642691" y="3227707"/>
              <a:ext cx="350412" cy="16310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noFill/>
            <a:ln w="6350" cmpd="sng">
              <a:solidFill>
                <a:schemeClr val="tx1">
                  <a:alpha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287166" y="2267291"/>
            <a:ext cx="6597363" cy="6261463"/>
            <a:chOff x="-343061" y="1564760"/>
            <a:chExt cx="4815358" cy="4570187"/>
          </a:xfrm>
        </p:grpSpPr>
        <p:sp>
          <p:nvSpPr>
            <p:cNvPr id="62" name="Freeform 61"/>
            <p:cNvSpPr/>
            <p:nvPr/>
          </p:nvSpPr>
          <p:spPr>
            <a:xfrm>
              <a:off x="-343061" y="1564760"/>
              <a:ext cx="4815358" cy="4570187"/>
            </a:xfrm>
            <a:custGeom>
              <a:avLst/>
              <a:gdLst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9933 w 3911600"/>
                <a:gd name="connsiteY1" fmla="*/ 32004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18066 w 3911600"/>
                <a:gd name="connsiteY3" fmla="*/ 2235200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24933 w 3911600"/>
                <a:gd name="connsiteY4" fmla="*/ 160020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202266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69333 w 3911600"/>
                <a:gd name="connsiteY6" fmla="*/ 98213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15358 w 3911600"/>
                <a:gd name="connsiteY6" fmla="*/ 10519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5783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27000 w 3911600"/>
                <a:gd name="connsiteY8" fmla="*/ 4487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17133 w 3911600"/>
                <a:gd name="connsiteY0" fmla="*/ 3572933 h 3572933"/>
                <a:gd name="connsiteX1" fmla="*/ 1153583 w 3911600"/>
                <a:gd name="connsiteY1" fmla="*/ 3136900 h 3572933"/>
                <a:gd name="connsiteX2" fmla="*/ 1007533 w 3911600"/>
                <a:gd name="connsiteY2" fmla="*/ 2717800 h 3572933"/>
                <a:gd name="connsiteX3" fmla="*/ 646641 w 3911600"/>
                <a:gd name="connsiteY3" fmla="*/ 2232025 h 3572933"/>
                <a:gd name="connsiteX4" fmla="*/ 534458 w 3911600"/>
                <a:gd name="connsiteY4" fmla="*/ 1606550 h 3572933"/>
                <a:gd name="connsiteX5" fmla="*/ 406400 w 3911600"/>
                <a:gd name="connsiteY5" fmla="*/ 1192741 h 3572933"/>
                <a:gd name="connsiteX6" fmla="*/ 175683 w 3911600"/>
                <a:gd name="connsiteY6" fmla="*/ 972608 h 3572933"/>
                <a:gd name="connsiteX7" fmla="*/ 0 w 3911600"/>
                <a:gd name="connsiteY7" fmla="*/ 660400 h 3572933"/>
                <a:gd name="connsiteX8" fmla="*/ 133350 w 3911600"/>
                <a:gd name="connsiteY8" fmla="*/ 436033 h 3572933"/>
                <a:gd name="connsiteX9" fmla="*/ 355600 w 3911600"/>
                <a:gd name="connsiteY9" fmla="*/ 465666 h 3572933"/>
                <a:gd name="connsiteX10" fmla="*/ 508000 w 3911600"/>
                <a:gd name="connsiteY10" fmla="*/ 592666 h 3572933"/>
                <a:gd name="connsiteX11" fmla="*/ 601133 w 3911600"/>
                <a:gd name="connsiteY11" fmla="*/ 609600 h 3572933"/>
                <a:gd name="connsiteX12" fmla="*/ 846666 w 3911600"/>
                <a:gd name="connsiteY12" fmla="*/ 982133 h 3572933"/>
                <a:gd name="connsiteX13" fmla="*/ 965200 w 3911600"/>
                <a:gd name="connsiteY13" fmla="*/ 1083733 h 3572933"/>
                <a:gd name="connsiteX14" fmla="*/ 931333 w 3911600"/>
                <a:gd name="connsiteY14" fmla="*/ 914400 h 3572933"/>
                <a:gd name="connsiteX15" fmla="*/ 973666 w 3911600"/>
                <a:gd name="connsiteY15" fmla="*/ 829733 h 3572933"/>
                <a:gd name="connsiteX16" fmla="*/ 948266 w 3911600"/>
                <a:gd name="connsiteY16" fmla="*/ 0 h 3572933"/>
                <a:gd name="connsiteX17" fmla="*/ 1219200 w 3911600"/>
                <a:gd name="connsiteY17" fmla="*/ 67733 h 3572933"/>
                <a:gd name="connsiteX18" fmla="*/ 1295400 w 3911600"/>
                <a:gd name="connsiteY18" fmla="*/ 127000 h 3572933"/>
                <a:gd name="connsiteX19" fmla="*/ 1422400 w 3911600"/>
                <a:gd name="connsiteY19" fmla="*/ 313266 h 3572933"/>
                <a:gd name="connsiteX20" fmla="*/ 1634066 w 3911600"/>
                <a:gd name="connsiteY20" fmla="*/ 635000 h 3572933"/>
                <a:gd name="connsiteX21" fmla="*/ 1778000 w 3911600"/>
                <a:gd name="connsiteY21" fmla="*/ 778933 h 3572933"/>
                <a:gd name="connsiteX22" fmla="*/ 1930400 w 3911600"/>
                <a:gd name="connsiteY22" fmla="*/ 1346200 h 3572933"/>
                <a:gd name="connsiteX23" fmla="*/ 2150533 w 3911600"/>
                <a:gd name="connsiteY23" fmla="*/ 2175933 h 3572933"/>
                <a:gd name="connsiteX24" fmla="*/ 2438400 w 3911600"/>
                <a:gd name="connsiteY24" fmla="*/ 2616200 h 3572933"/>
                <a:gd name="connsiteX25" fmla="*/ 3911600 w 3911600"/>
                <a:gd name="connsiteY25" fmla="*/ 3572933 h 3572933"/>
                <a:gd name="connsiteX26" fmla="*/ 1617133 w 3911600"/>
                <a:gd name="connsiteY26" fmla="*/ 3572933 h 3572933"/>
                <a:gd name="connsiteX0" fmla="*/ 1625542 w 3920009"/>
                <a:gd name="connsiteY0" fmla="*/ 3572933 h 3572933"/>
                <a:gd name="connsiteX1" fmla="*/ 1161992 w 3920009"/>
                <a:gd name="connsiteY1" fmla="*/ 3136900 h 3572933"/>
                <a:gd name="connsiteX2" fmla="*/ 1015942 w 3920009"/>
                <a:gd name="connsiteY2" fmla="*/ 2717800 h 3572933"/>
                <a:gd name="connsiteX3" fmla="*/ 655050 w 3920009"/>
                <a:gd name="connsiteY3" fmla="*/ 2232025 h 3572933"/>
                <a:gd name="connsiteX4" fmla="*/ 542867 w 3920009"/>
                <a:gd name="connsiteY4" fmla="*/ 1606550 h 3572933"/>
                <a:gd name="connsiteX5" fmla="*/ 414809 w 3920009"/>
                <a:gd name="connsiteY5" fmla="*/ 1192741 h 3572933"/>
                <a:gd name="connsiteX6" fmla="*/ 184092 w 3920009"/>
                <a:gd name="connsiteY6" fmla="*/ 972608 h 3572933"/>
                <a:gd name="connsiteX7" fmla="*/ 8409 w 3920009"/>
                <a:gd name="connsiteY7" fmla="*/ 660400 h 3572933"/>
                <a:gd name="connsiteX8" fmla="*/ 141759 w 3920009"/>
                <a:gd name="connsiteY8" fmla="*/ 436033 h 3572933"/>
                <a:gd name="connsiteX9" fmla="*/ 364009 w 3920009"/>
                <a:gd name="connsiteY9" fmla="*/ 465666 h 3572933"/>
                <a:gd name="connsiteX10" fmla="*/ 516409 w 3920009"/>
                <a:gd name="connsiteY10" fmla="*/ 592666 h 3572933"/>
                <a:gd name="connsiteX11" fmla="*/ 609542 w 3920009"/>
                <a:gd name="connsiteY11" fmla="*/ 609600 h 3572933"/>
                <a:gd name="connsiteX12" fmla="*/ 855075 w 3920009"/>
                <a:gd name="connsiteY12" fmla="*/ 982133 h 3572933"/>
                <a:gd name="connsiteX13" fmla="*/ 973609 w 3920009"/>
                <a:gd name="connsiteY13" fmla="*/ 1083733 h 3572933"/>
                <a:gd name="connsiteX14" fmla="*/ 939742 w 3920009"/>
                <a:gd name="connsiteY14" fmla="*/ 914400 h 3572933"/>
                <a:gd name="connsiteX15" fmla="*/ 982075 w 3920009"/>
                <a:gd name="connsiteY15" fmla="*/ 829733 h 3572933"/>
                <a:gd name="connsiteX16" fmla="*/ 956675 w 3920009"/>
                <a:gd name="connsiteY16" fmla="*/ 0 h 3572933"/>
                <a:gd name="connsiteX17" fmla="*/ 1227609 w 3920009"/>
                <a:gd name="connsiteY17" fmla="*/ 67733 h 3572933"/>
                <a:gd name="connsiteX18" fmla="*/ 1303809 w 3920009"/>
                <a:gd name="connsiteY18" fmla="*/ 127000 h 3572933"/>
                <a:gd name="connsiteX19" fmla="*/ 1430809 w 3920009"/>
                <a:gd name="connsiteY19" fmla="*/ 313266 h 3572933"/>
                <a:gd name="connsiteX20" fmla="*/ 1642475 w 3920009"/>
                <a:gd name="connsiteY20" fmla="*/ 635000 h 3572933"/>
                <a:gd name="connsiteX21" fmla="*/ 1786409 w 3920009"/>
                <a:gd name="connsiteY21" fmla="*/ 778933 h 3572933"/>
                <a:gd name="connsiteX22" fmla="*/ 1938809 w 3920009"/>
                <a:gd name="connsiteY22" fmla="*/ 1346200 h 3572933"/>
                <a:gd name="connsiteX23" fmla="*/ 2158942 w 3920009"/>
                <a:gd name="connsiteY23" fmla="*/ 2175933 h 3572933"/>
                <a:gd name="connsiteX24" fmla="*/ 2446809 w 3920009"/>
                <a:gd name="connsiteY24" fmla="*/ 2616200 h 3572933"/>
                <a:gd name="connsiteX25" fmla="*/ 3920009 w 3920009"/>
                <a:gd name="connsiteY25" fmla="*/ 3572933 h 3572933"/>
                <a:gd name="connsiteX26" fmla="*/ 1625542 w 3920009"/>
                <a:gd name="connsiteY26" fmla="*/ 3572933 h 3572933"/>
                <a:gd name="connsiteX0" fmla="*/ 1617226 w 3911693"/>
                <a:gd name="connsiteY0" fmla="*/ 3572933 h 3572933"/>
                <a:gd name="connsiteX1" fmla="*/ 1153676 w 3911693"/>
                <a:gd name="connsiteY1" fmla="*/ 3136900 h 3572933"/>
                <a:gd name="connsiteX2" fmla="*/ 1007626 w 3911693"/>
                <a:gd name="connsiteY2" fmla="*/ 2717800 h 3572933"/>
                <a:gd name="connsiteX3" fmla="*/ 646734 w 3911693"/>
                <a:gd name="connsiteY3" fmla="*/ 2232025 h 3572933"/>
                <a:gd name="connsiteX4" fmla="*/ 534551 w 3911693"/>
                <a:gd name="connsiteY4" fmla="*/ 1606550 h 3572933"/>
                <a:gd name="connsiteX5" fmla="*/ 406493 w 3911693"/>
                <a:gd name="connsiteY5" fmla="*/ 1192741 h 3572933"/>
                <a:gd name="connsiteX6" fmla="*/ 175776 w 3911693"/>
                <a:gd name="connsiteY6" fmla="*/ 972608 h 3572933"/>
                <a:gd name="connsiteX7" fmla="*/ 93 w 3911693"/>
                <a:gd name="connsiteY7" fmla="*/ 660400 h 3572933"/>
                <a:gd name="connsiteX8" fmla="*/ 133443 w 3911693"/>
                <a:gd name="connsiteY8" fmla="*/ 436033 h 3572933"/>
                <a:gd name="connsiteX9" fmla="*/ 355693 w 3911693"/>
                <a:gd name="connsiteY9" fmla="*/ 465666 h 3572933"/>
                <a:gd name="connsiteX10" fmla="*/ 508093 w 3911693"/>
                <a:gd name="connsiteY10" fmla="*/ 592666 h 3572933"/>
                <a:gd name="connsiteX11" fmla="*/ 601226 w 3911693"/>
                <a:gd name="connsiteY11" fmla="*/ 609600 h 3572933"/>
                <a:gd name="connsiteX12" fmla="*/ 846759 w 3911693"/>
                <a:gd name="connsiteY12" fmla="*/ 982133 h 3572933"/>
                <a:gd name="connsiteX13" fmla="*/ 965293 w 3911693"/>
                <a:gd name="connsiteY13" fmla="*/ 1083733 h 3572933"/>
                <a:gd name="connsiteX14" fmla="*/ 931426 w 3911693"/>
                <a:gd name="connsiteY14" fmla="*/ 914400 h 3572933"/>
                <a:gd name="connsiteX15" fmla="*/ 973759 w 3911693"/>
                <a:gd name="connsiteY15" fmla="*/ 829733 h 3572933"/>
                <a:gd name="connsiteX16" fmla="*/ 948359 w 3911693"/>
                <a:gd name="connsiteY16" fmla="*/ 0 h 3572933"/>
                <a:gd name="connsiteX17" fmla="*/ 1219293 w 3911693"/>
                <a:gd name="connsiteY17" fmla="*/ 67733 h 3572933"/>
                <a:gd name="connsiteX18" fmla="*/ 1295493 w 3911693"/>
                <a:gd name="connsiteY18" fmla="*/ 127000 h 3572933"/>
                <a:gd name="connsiteX19" fmla="*/ 1422493 w 3911693"/>
                <a:gd name="connsiteY19" fmla="*/ 313266 h 3572933"/>
                <a:gd name="connsiteX20" fmla="*/ 1634159 w 3911693"/>
                <a:gd name="connsiteY20" fmla="*/ 635000 h 3572933"/>
                <a:gd name="connsiteX21" fmla="*/ 1778093 w 3911693"/>
                <a:gd name="connsiteY21" fmla="*/ 778933 h 3572933"/>
                <a:gd name="connsiteX22" fmla="*/ 1930493 w 3911693"/>
                <a:gd name="connsiteY22" fmla="*/ 1346200 h 3572933"/>
                <a:gd name="connsiteX23" fmla="*/ 2150626 w 3911693"/>
                <a:gd name="connsiteY23" fmla="*/ 2175933 h 3572933"/>
                <a:gd name="connsiteX24" fmla="*/ 2438493 w 3911693"/>
                <a:gd name="connsiteY24" fmla="*/ 2616200 h 3572933"/>
                <a:gd name="connsiteX25" fmla="*/ 3911693 w 3911693"/>
                <a:gd name="connsiteY25" fmla="*/ 3572933 h 3572933"/>
                <a:gd name="connsiteX26" fmla="*/ 1617226 w 3911693"/>
                <a:gd name="connsiteY26" fmla="*/ 3572933 h 3572933"/>
                <a:gd name="connsiteX0" fmla="*/ 1607714 w 3902181"/>
                <a:gd name="connsiteY0" fmla="*/ 3572933 h 3572933"/>
                <a:gd name="connsiteX1" fmla="*/ 1144164 w 3902181"/>
                <a:gd name="connsiteY1" fmla="*/ 3136900 h 3572933"/>
                <a:gd name="connsiteX2" fmla="*/ 998114 w 3902181"/>
                <a:gd name="connsiteY2" fmla="*/ 2717800 h 3572933"/>
                <a:gd name="connsiteX3" fmla="*/ 637222 w 3902181"/>
                <a:gd name="connsiteY3" fmla="*/ 2232025 h 3572933"/>
                <a:gd name="connsiteX4" fmla="*/ 525039 w 3902181"/>
                <a:gd name="connsiteY4" fmla="*/ 1606550 h 3572933"/>
                <a:gd name="connsiteX5" fmla="*/ 396981 w 3902181"/>
                <a:gd name="connsiteY5" fmla="*/ 1192741 h 3572933"/>
                <a:gd name="connsiteX6" fmla="*/ 166264 w 3902181"/>
                <a:gd name="connsiteY6" fmla="*/ 972608 h 3572933"/>
                <a:gd name="connsiteX7" fmla="*/ 106 w 3902181"/>
                <a:gd name="connsiteY7" fmla="*/ 647700 h 3572933"/>
                <a:gd name="connsiteX8" fmla="*/ 123931 w 3902181"/>
                <a:gd name="connsiteY8" fmla="*/ 436033 h 3572933"/>
                <a:gd name="connsiteX9" fmla="*/ 346181 w 3902181"/>
                <a:gd name="connsiteY9" fmla="*/ 465666 h 3572933"/>
                <a:gd name="connsiteX10" fmla="*/ 498581 w 3902181"/>
                <a:gd name="connsiteY10" fmla="*/ 592666 h 3572933"/>
                <a:gd name="connsiteX11" fmla="*/ 591714 w 3902181"/>
                <a:gd name="connsiteY11" fmla="*/ 609600 h 3572933"/>
                <a:gd name="connsiteX12" fmla="*/ 837247 w 3902181"/>
                <a:gd name="connsiteY12" fmla="*/ 982133 h 3572933"/>
                <a:gd name="connsiteX13" fmla="*/ 955781 w 3902181"/>
                <a:gd name="connsiteY13" fmla="*/ 1083733 h 3572933"/>
                <a:gd name="connsiteX14" fmla="*/ 921914 w 3902181"/>
                <a:gd name="connsiteY14" fmla="*/ 914400 h 3572933"/>
                <a:gd name="connsiteX15" fmla="*/ 964247 w 3902181"/>
                <a:gd name="connsiteY15" fmla="*/ 829733 h 3572933"/>
                <a:gd name="connsiteX16" fmla="*/ 938847 w 3902181"/>
                <a:gd name="connsiteY16" fmla="*/ 0 h 3572933"/>
                <a:gd name="connsiteX17" fmla="*/ 1209781 w 3902181"/>
                <a:gd name="connsiteY17" fmla="*/ 67733 h 3572933"/>
                <a:gd name="connsiteX18" fmla="*/ 1285981 w 3902181"/>
                <a:gd name="connsiteY18" fmla="*/ 127000 h 3572933"/>
                <a:gd name="connsiteX19" fmla="*/ 1412981 w 3902181"/>
                <a:gd name="connsiteY19" fmla="*/ 313266 h 3572933"/>
                <a:gd name="connsiteX20" fmla="*/ 1624647 w 3902181"/>
                <a:gd name="connsiteY20" fmla="*/ 635000 h 3572933"/>
                <a:gd name="connsiteX21" fmla="*/ 1768581 w 3902181"/>
                <a:gd name="connsiteY21" fmla="*/ 778933 h 3572933"/>
                <a:gd name="connsiteX22" fmla="*/ 1920981 w 3902181"/>
                <a:gd name="connsiteY22" fmla="*/ 1346200 h 3572933"/>
                <a:gd name="connsiteX23" fmla="*/ 2141114 w 3902181"/>
                <a:gd name="connsiteY23" fmla="*/ 2175933 h 3572933"/>
                <a:gd name="connsiteX24" fmla="*/ 2428981 w 3902181"/>
                <a:gd name="connsiteY24" fmla="*/ 2616200 h 3572933"/>
                <a:gd name="connsiteX25" fmla="*/ 3902181 w 3902181"/>
                <a:gd name="connsiteY25" fmla="*/ 3572933 h 3572933"/>
                <a:gd name="connsiteX26" fmla="*/ 1607714 w 3902181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591768 w 3902235"/>
                <a:gd name="connsiteY11" fmla="*/ 60960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01293 w 3902235"/>
                <a:gd name="connsiteY11" fmla="*/ 625475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7301 w 3902235"/>
                <a:gd name="connsiteY12" fmla="*/ 98213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219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618790 h 3618790"/>
                <a:gd name="connsiteX1" fmla="*/ 1144218 w 3902235"/>
                <a:gd name="connsiteY1" fmla="*/ 3182757 h 3618790"/>
                <a:gd name="connsiteX2" fmla="*/ 998168 w 3902235"/>
                <a:gd name="connsiteY2" fmla="*/ 2763657 h 3618790"/>
                <a:gd name="connsiteX3" fmla="*/ 637276 w 3902235"/>
                <a:gd name="connsiteY3" fmla="*/ 2277882 h 3618790"/>
                <a:gd name="connsiteX4" fmla="*/ 525093 w 3902235"/>
                <a:gd name="connsiteY4" fmla="*/ 1652407 h 3618790"/>
                <a:gd name="connsiteX5" fmla="*/ 397035 w 3902235"/>
                <a:gd name="connsiteY5" fmla="*/ 1238598 h 3618790"/>
                <a:gd name="connsiteX6" fmla="*/ 166318 w 3902235"/>
                <a:gd name="connsiteY6" fmla="*/ 1018465 h 3618790"/>
                <a:gd name="connsiteX7" fmla="*/ 160 w 3902235"/>
                <a:gd name="connsiteY7" fmla="*/ 693557 h 3618790"/>
                <a:gd name="connsiteX8" fmla="*/ 123985 w 3902235"/>
                <a:gd name="connsiteY8" fmla="*/ 481890 h 3618790"/>
                <a:gd name="connsiteX9" fmla="*/ 346235 w 3902235"/>
                <a:gd name="connsiteY9" fmla="*/ 511523 h 3618790"/>
                <a:gd name="connsiteX10" fmla="*/ 498635 w 3902235"/>
                <a:gd name="connsiteY10" fmla="*/ 638523 h 3618790"/>
                <a:gd name="connsiteX11" fmla="*/ 610818 w 3902235"/>
                <a:gd name="connsiteY11" fmla="*/ 687207 h 3618790"/>
                <a:gd name="connsiteX12" fmla="*/ 834126 w 3902235"/>
                <a:gd name="connsiteY12" fmla="*/ 1008940 h 3618790"/>
                <a:gd name="connsiteX13" fmla="*/ 955835 w 3902235"/>
                <a:gd name="connsiteY13" fmla="*/ 1129590 h 3618790"/>
                <a:gd name="connsiteX14" fmla="*/ 934668 w 3902235"/>
                <a:gd name="connsiteY14" fmla="*/ 960257 h 3618790"/>
                <a:gd name="connsiteX15" fmla="*/ 964301 w 3902235"/>
                <a:gd name="connsiteY15" fmla="*/ 875590 h 3618790"/>
                <a:gd name="connsiteX16" fmla="*/ 938901 w 3902235"/>
                <a:gd name="connsiteY16" fmla="*/ 45857 h 3618790"/>
                <a:gd name="connsiteX17" fmla="*/ 1209835 w 3902235"/>
                <a:gd name="connsiteY17" fmla="*/ 113590 h 3618790"/>
                <a:gd name="connsiteX18" fmla="*/ 1286035 w 3902235"/>
                <a:gd name="connsiteY18" fmla="*/ 172857 h 3618790"/>
                <a:gd name="connsiteX19" fmla="*/ 1413035 w 3902235"/>
                <a:gd name="connsiteY19" fmla="*/ 359123 h 3618790"/>
                <a:gd name="connsiteX20" fmla="*/ 1624701 w 3902235"/>
                <a:gd name="connsiteY20" fmla="*/ 680857 h 3618790"/>
                <a:gd name="connsiteX21" fmla="*/ 1768635 w 3902235"/>
                <a:gd name="connsiteY21" fmla="*/ 824790 h 3618790"/>
                <a:gd name="connsiteX22" fmla="*/ 1921035 w 3902235"/>
                <a:gd name="connsiteY22" fmla="*/ 1392057 h 3618790"/>
                <a:gd name="connsiteX23" fmla="*/ 2141168 w 3902235"/>
                <a:gd name="connsiteY23" fmla="*/ 2221790 h 3618790"/>
                <a:gd name="connsiteX24" fmla="*/ 2429035 w 3902235"/>
                <a:gd name="connsiteY24" fmla="*/ 2662057 h 3618790"/>
                <a:gd name="connsiteX25" fmla="*/ 3902235 w 3902235"/>
                <a:gd name="connsiteY25" fmla="*/ 3618790 h 3618790"/>
                <a:gd name="connsiteX26" fmla="*/ 1607768 w 3902235"/>
                <a:gd name="connsiteY26" fmla="*/ 3618790 h 3618790"/>
                <a:gd name="connsiteX0" fmla="*/ 1607768 w 3902235"/>
                <a:gd name="connsiteY0" fmla="*/ 3617841 h 3617841"/>
                <a:gd name="connsiteX1" fmla="*/ 1144218 w 3902235"/>
                <a:gd name="connsiteY1" fmla="*/ 3181808 h 3617841"/>
                <a:gd name="connsiteX2" fmla="*/ 998168 w 3902235"/>
                <a:gd name="connsiteY2" fmla="*/ 2762708 h 3617841"/>
                <a:gd name="connsiteX3" fmla="*/ 637276 w 3902235"/>
                <a:gd name="connsiteY3" fmla="*/ 2276933 h 3617841"/>
                <a:gd name="connsiteX4" fmla="*/ 525093 w 3902235"/>
                <a:gd name="connsiteY4" fmla="*/ 1651458 h 3617841"/>
                <a:gd name="connsiteX5" fmla="*/ 397035 w 3902235"/>
                <a:gd name="connsiteY5" fmla="*/ 1237649 h 3617841"/>
                <a:gd name="connsiteX6" fmla="*/ 166318 w 3902235"/>
                <a:gd name="connsiteY6" fmla="*/ 1017516 h 3617841"/>
                <a:gd name="connsiteX7" fmla="*/ 160 w 3902235"/>
                <a:gd name="connsiteY7" fmla="*/ 692608 h 3617841"/>
                <a:gd name="connsiteX8" fmla="*/ 123985 w 3902235"/>
                <a:gd name="connsiteY8" fmla="*/ 480941 h 3617841"/>
                <a:gd name="connsiteX9" fmla="*/ 346235 w 3902235"/>
                <a:gd name="connsiteY9" fmla="*/ 510574 h 3617841"/>
                <a:gd name="connsiteX10" fmla="*/ 498635 w 3902235"/>
                <a:gd name="connsiteY10" fmla="*/ 637574 h 3617841"/>
                <a:gd name="connsiteX11" fmla="*/ 610818 w 3902235"/>
                <a:gd name="connsiteY11" fmla="*/ 686258 h 3617841"/>
                <a:gd name="connsiteX12" fmla="*/ 834126 w 3902235"/>
                <a:gd name="connsiteY12" fmla="*/ 1007991 h 3617841"/>
                <a:gd name="connsiteX13" fmla="*/ 955835 w 3902235"/>
                <a:gd name="connsiteY13" fmla="*/ 1128641 h 3617841"/>
                <a:gd name="connsiteX14" fmla="*/ 934668 w 3902235"/>
                <a:gd name="connsiteY14" fmla="*/ 959308 h 3617841"/>
                <a:gd name="connsiteX15" fmla="*/ 964301 w 3902235"/>
                <a:gd name="connsiteY15" fmla="*/ 874641 h 3617841"/>
                <a:gd name="connsiteX16" fmla="*/ 938901 w 3902235"/>
                <a:gd name="connsiteY16" fmla="*/ 44908 h 3617841"/>
                <a:gd name="connsiteX17" fmla="*/ 1209835 w 3902235"/>
                <a:gd name="connsiteY17" fmla="*/ 112641 h 3617841"/>
                <a:gd name="connsiteX18" fmla="*/ 1286035 w 3902235"/>
                <a:gd name="connsiteY18" fmla="*/ 171908 h 3617841"/>
                <a:gd name="connsiteX19" fmla="*/ 1413035 w 3902235"/>
                <a:gd name="connsiteY19" fmla="*/ 358174 h 3617841"/>
                <a:gd name="connsiteX20" fmla="*/ 1624701 w 3902235"/>
                <a:gd name="connsiteY20" fmla="*/ 679908 h 3617841"/>
                <a:gd name="connsiteX21" fmla="*/ 1768635 w 3902235"/>
                <a:gd name="connsiteY21" fmla="*/ 823841 h 3617841"/>
                <a:gd name="connsiteX22" fmla="*/ 1921035 w 3902235"/>
                <a:gd name="connsiteY22" fmla="*/ 1391108 h 3617841"/>
                <a:gd name="connsiteX23" fmla="*/ 2141168 w 3902235"/>
                <a:gd name="connsiteY23" fmla="*/ 2220841 h 3617841"/>
                <a:gd name="connsiteX24" fmla="*/ 2429035 w 3902235"/>
                <a:gd name="connsiteY24" fmla="*/ 2661108 h 3617841"/>
                <a:gd name="connsiteX25" fmla="*/ 3902235 w 3902235"/>
                <a:gd name="connsiteY25" fmla="*/ 3617841 h 3617841"/>
                <a:gd name="connsiteX26" fmla="*/ 1607768 w 3902235"/>
                <a:gd name="connsiteY26" fmla="*/ 3617841 h 3617841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68635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29035 w 3902235"/>
                <a:gd name="connsiteY24" fmla="*/ 26162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38901 w 3902235"/>
                <a:gd name="connsiteY16" fmla="*/ 0 h 3572933"/>
                <a:gd name="connsiteX17" fmla="*/ 1209835 w 3902235"/>
                <a:gd name="connsiteY17" fmla="*/ 67733 h 3572933"/>
                <a:gd name="connsiteX18" fmla="*/ 1286035 w 3902235"/>
                <a:gd name="connsiteY18" fmla="*/ 127000 h 3572933"/>
                <a:gd name="connsiteX19" fmla="*/ 1413035 w 3902235"/>
                <a:gd name="connsiteY19" fmla="*/ 313266 h 3572933"/>
                <a:gd name="connsiteX20" fmla="*/ 1624701 w 3902235"/>
                <a:gd name="connsiteY20" fmla="*/ 635000 h 3572933"/>
                <a:gd name="connsiteX21" fmla="*/ 1752760 w 3902235"/>
                <a:gd name="connsiteY21" fmla="*/ 778933 h 3572933"/>
                <a:gd name="connsiteX22" fmla="*/ 1921035 w 3902235"/>
                <a:gd name="connsiteY22" fmla="*/ 1346200 h 3572933"/>
                <a:gd name="connsiteX23" fmla="*/ 2141168 w 3902235"/>
                <a:gd name="connsiteY23" fmla="*/ 2175933 h 3572933"/>
                <a:gd name="connsiteX24" fmla="*/ 2463960 w 3902235"/>
                <a:gd name="connsiteY24" fmla="*/ 2603500 h 3572933"/>
                <a:gd name="connsiteX25" fmla="*/ 3902235 w 3902235"/>
                <a:gd name="connsiteY25" fmla="*/ 3572933 h 3572933"/>
                <a:gd name="connsiteX26" fmla="*/ 1607768 w 3902235"/>
                <a:gd name="connsiteY26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0544 w 3902235"/>
                <a:gd name="connsiteY16" fmla="*/ 59160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44194 w 3902235"/>
                <a:gd name="connsiteY16" fmla="*/ 470958 h 3572933"/>
                <a:gd name="connsiteX17" fmla="*/ 938901 w 3902235"/>
                <a:gd name="connsiteY17" fmla="*/ 0 h 3572933"/>
                <a:gd name="connsiteX18" fmla="*/ 1209835 w 3902235"/>
                <a:gd name="connsiteY18" fmla="*/ 67733 h 3572933"/>
                <a:gd name="connsiteX19" fmla="*/ 1286035 w 3902235"/>
                <a:gd name="connsiteY19" fmla="*/ 127000 h 3572933"/>
                <a:gd name="connsiteX20" fmla="*/ 1413035 w 3902235"/>
                <a:gd name="connsiteY20" fmla="*/ 313266 h 3572933"/>
                <a:gd name="connsiteX21" fmla="*/ 1624701 w 3902235"/>
                <a:gd name="connsiteY21" fmla="*/ 635000 h 3572933"/>
                <a:gd name="connsiteX22" fmla="*/ 1752760 w 3902235"/>
                <a:gd name="connsiteY22" fmla="*/ 778933 h 3572933"/>
                <a:gd name="connsiteX23" fmla="*/ 1921035 w 3902235"/>
                <a:gd name="connsiteY23" fmla="*/ 1346200 h 3572933"/>
                <a:gd name="connsiteX24" fmla="*/ 2141168 w 3902235"/>
                <a:gd name="connsiteY24" fmla="*/ 2175933 h 3572933"/>
                <a:gd name="connsiteX25" fmla="*/ 2463960 w 3902235"/>
                <a:gd name="connsiteY25" fmla="*/ 2603500 h 3572933"/>
                <a:gd name="connsiteX26" fmla="*/ 3902235 w 3902235"/>
                <a:gd name="connsiteY26" fmla="*/ 3572933 h 3572933"/>
                <a:gd name="connsiteX27" fmla="*/ 1607768 w 3902235"/>
                <a:gd name="connsiteY27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66419 w 3902235"/>
                <a:gd name="connsiteY16" fmla="*/ 686858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1023569 w 3902235"/>
                <a:gd name="connsiteY16" fmla="*/ 664633 h 3572933"/>
                <a:gd name="connsiteX17" fmla="*/ 944194 w 3902235"/>
                <a:gd name="connsiteY17" fmla="*/ 470958 h 3572933"/>
                <a:gd name="connsiteX18" fmla="*/ 938901 w 3902235"/>
                <a:gd name="connsiteY18" fmla="*/ 0 h 3572933"/>
                <a:gd name="connsiteX19" fmla="*/ 1209835 w 3902235"/>
                <a:gd name="connsiteY19" fmla="*/ 67733 h 3572933"/>
                <a:gd name="connsiteX20" fmla="*/ 1286035 w 3902235"/>
                <a:gd name="connsiteY20" fmla="*/ 127000 h 3572933"/>
                <a:gd name="connsiteX21" fmla="*/ 1413035 w 3902235"/>
                <a:gd name="connsiteY21" fmla="*/ 313266 h 3572933"/>
                <a:gd name="connsiteX22" fmla="*/ 1624701 w 3902235"/>
                <a:gd name="connsiteY22" fmla="*/ 635000 h 3572933"/>
                <a:gd name="connsiteX23" fmla="*/ 1752760 w 3902235"/>
                <a:gd name="connsiteY23" fmla="*/ 778933 h 3572933"/>
                <a:gd name="connsiteX24" fmla="*/ 1921035 w 3902235"/>
                <a:gd name="connsiteY24" fmla="*/ 1346200 h 3572933"/>
                <a:gd name="connsiteX25" fmla="*/ 2141168 w 3902235"/>
                <a:gd name="connsiteY25" fmla="*/ 2175933 h 3572933"/>
                <a:gd name="connsiteX26" fmla="*/ 2463960 w 3902235"/>
                <a:gd name="connsiteY26" fmla="*/ 2603500 h 3572933"/>
                <a:gd name="connsiteX27" fmla="*/ 3902235 w 3902235"/>
                <a:gd name="connsiteY27" fmla="*/ 3572933 h 3572933"/>
                <a:gd name="connsiteX28" fmla="*/ 1607768 w 3902235"/>
                <a:gd name="connsiteY28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94994 w 3902235"/>
                <a:gd name="connsiteY16" fmla="*/ 756708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64301 w 3902235"/>
                <a:gd name="connsiteY15" fmla="*/ 829733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64633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92666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525093 w 3902235"/>
                <a:gd name="connsiteY4" fmla="*/ 160655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97035 w 3902235"/>
                <a:gd name="connsiteY5" fmla="*/ 119274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7768 w 3902235"/>
                <a:gd name="connsiteY0" fmla="*/ 3572933 h 3572933"/>
                <a:gd name="connsiteX1" fmla="*/ 1144218 w 3902235"/>
                <a:gd name="connsiteY1" fmla="*/ 3136900 h 3572933"/>
                <a:gd name="connsiteX2" fmla="*/ 998168 w 3902235"/>
                <a:gd name="connsiteY2" fmla="*/ 2717800 h 3572933"/>
                <a:gd name="connsiteX3" fmla="*/ 637276 w 3902235"/>
                <a:gd name="connsiteY3" fmla="*/ 2232025 h 3572933"/>
                <a:gd name="connsiteX4" fmla="*/ 601293 w 3902235"/>
                <a:gd name="connsiteY4" fmla="*/ 1752600 h 3572933"/>
                <a:gd name="connsiteX5" fmla="*/ 320835 w 3902235"/>
                <a:gd name="connsiteY5" fmla="*/ 1313391 h 3572933"/>
                <a:gd name="connsiteX6" fmla="*/ 166318 w 3902235"/>
                <a:gd name="connsiteY6" fmla="*/ 972608 h 3572933"/>
                <a:gd name="connsiteX7" fmla="*/ 160 w 3902235"/>
                <a:gd name="connsiteY7" fmla="*/ 647700 h 3572933"/>
                <a:gd name="connsiteX8" fmla="*/ 123985 w 3902235"/>
                <a:gd name="connsiteY8" fmla="*/ 436033 h 3572933"/>
                <a:gd name="connsiteX9" fmla="*/ 346235 w 3902235"/>
                <a:gd name="connsiteY9" fmla="*/ 465666 h 3572933"/>
                <a:gd name="connsiteX10" fmla="*/ 498635 w 3902235"/>
                <a:gd name="connsiteY10" fmla="*/ 583141 h 3572933"/>
                <a:gd name="connsiteX11" fmla="*/ 610818 w 3902235"/>
                <a:gd name="connsiteY11" fmla="*/ 641350 h 3572933"/>
                <a:gd name="connsiteX12" fmla="*/ 834126 w 3902235"/>
                <a:gd name="connsiteY12" fmla="*/ 963083 h 3572933"/>
                <a:gd name="connsiteX13" fmla="*/ 955835 w 3902235"/>
                <a:gd name="connsiteY13" fmla="*/ 1083733 h 3572933"/>
                <a:gd name="connsiteX14" fmla="*/ 934668 w 3902235"/>
                <a:gd name="connsiteY14" fmla="*/ 914400 h 3572933"/>
                <a:gd name="connsiteX15" fmla="*/ 954776 w 3902235"/>
                <a:gd name="connsiteY15" fmla="*/ 832908 h 3572933"/>
                <a:gd name="connsiteX16" fmla="*/ 956894 w 3902235"/>
                <a:gd name="connsiteY16" fmla="*/ 607483 h 3572933"/>
                <a:gd name="connsiteX17" fmla="*/ 1023569 w 3902235"/>
                <a:gd name="connsiteY17" fmla="*/ 642408 h 3572933"/>
                <a:gd name="connsiteX18" fmla="*/ 944194 w 3902235"/>
                <a:gd name="connsiteY18" fmla="*/ 470958 h 3572933"/>
                <a:gd name="connsiteX19" fmla="*/ 938901 w 3902235"/>
                <a:gd name="connsiteY19" fmla="*/ 0 h 3572933"/>
                <a:gd name="connsiteX20" fmla="*/ 1209835 w 3902235"/>
                <a:gd name="connsiteY20" fmla="*/ 67733 h 3572933"/>
                <a:gd name="connsiteX21" fmla="*/ 1286035 w 3902235"/>
                <a:gd name="connsiteY21" fmla="*/ 127000 h 3572933"/>
                <a:gd name="connsiteX22" fmla="*/ 1413035 w 3902235"/>
                <a:gd name="connsiteY22" fmla="*/ 313266 h 3572933"/>
                <a:gd name="connsiteX23" fmla="*/ 1624701 w 3902235"/>
                <a:gd name="connsiteY23" fmla="*/ 635000 h 3572933"/>
                <a:gd name="connsiteX24" fmla="*/ 1752760 w 3902235"/>
                <a:gd name="connsiteY24" fmla="*/ 778933 h 3572933"/>
                <a:gd name="connsiteX25" fmla="*/ 1921035 w 3902235"/>
                <a:gd name="connsiteY25" fmla="*/ 1346200 h 3572933"/>
                <a:gd name="connsiteX26" fmla="*/ 2141168 w 3902235"/>
                <a:gd name="connsiteY26" fmla="*/ 2175933 h 3572933"/>
                <a:gd name="connsiteX27" fmla="*/ 2463960 w 3902235"/>
                <a:gd name="connsiteY27" fmla="*/ 2603500 h 3572933"/>
                <a:gd name="connsiteX28" fmla="*/ 3902235 w 3902235"/>
                <a:gd name="connsiteY28" fmla="*/ 3572933 h 3572933"/>
                <a:gd name="connsiteX29" fmla="*/ 1607768 w 3902235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3603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48439 w 3904439"/>
                <a:gd name="connsiteY9" fmla="*/ 46566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5831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13022 w 3904439"/>
                <a:gd name="connsiteY11" fmla="*/ 6413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695572 w 3904439"/>
                <a:gd name="connsiteY11" fmla="*/ 908050 h 3572933"/>
                <a:gd name="connsiteX12" fmla="*/ 836330 w 3904439"/>
                <a:gd name="connsiteY12" fmla="*/ 9630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836330 w 3904439"/>
                <a:gd name="connsiteY11" fmla="*/ 96308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58039 w 3904439"/>
                <a:gd name="connsiteY12" fmla="*/ 1083733 h 3572933"/>
                <a:gd name="connsiteX13" fmla="*/ 936872 w 3904439"/>
                <a:gd name="connsiteY13" fmla="*/ 914400 h 3572933"/>
                <a:gd name="connsiteX14" fmla="*/ 956980 w 3904439"/>
                <a:gd name="connsiteY14" fmla="*/ 832908 h 3572933"/>
                <a:gd name="connsiteX15" fmla="*/ 959098 w 3904439"/>
                <a:gd name="connsiteY15" fmla="*/ 607483 h 3572933"/>
                <a:gd name="connsiteX16" fmla="*/ 1025773 w 3904439"/>
                <a:gd name="connsiteY16" fmla="*/ 642408 h 3572933"/>
                <a:gd name="connsiteX17" fmla="*/ 946398 w 3904439"/>
                <a:gd name="connsiteY17" fmla="*/ 470958 h 3572933"/>
                <a:gd name="connsiteX18" fmla="*/ 941105 w 3904439"/>
                <a:gd name="connsiteY18" fmla="*/ 0 h 3572933"/>
                <a:gd name="connsiteX19" fmla="*/ 1212039 w 3904439"/>
                <a:gd name="connsiteY19" fmla="*/ 67733 h 3572933"/>
                <a:gd name="connsiteX20" fmla="*/ 1288239 w 3904439"/>
                <a:gd name="connsiteY20" fmla="*/ 127000 h 3572933"/>
                <a:gd name="connsiteX21" fmla="*/ 1415239 w 3904439"/>
                <a:gd name="connsiteY21" fmla="*/ 313266 h 3572933"/>
                <a:gd name="connsiteX22" fmla="*/ 1626905 w 3904439"/>
                <a:gd name="connsiteY22" fmla="*/ 635000 h 3572933"/>
                <a:gd name="connsiteX23" fmla="*/ 1754964 w 3904439"/>
                <a:gd name="connsiteY23" fmla="*/ 778933 h 3572933"/>
                <a:gd name="connsiteX24" fmla="*/ 1923239 w 3904439"/>
                <a:gd name="connsiteY24" fmla="*/ 1346200 h 3572933"/>
                <a:gd name="connsiteX25" fmla="*/ 2143372 w 3904439"/>
                <a:gd name="connsiteY25" fmla="*/ 2175933 h 3572933"/>
                <a:gd name="connsiteX26" fmla="*/ 2466164 w 3904439"/>
                <a:gd name="connsiteY26" fmla="*/ 2603500 h 3572933"/>
                <a:gd name="connsiteX27" fmla="*/ 3904439 w 3904439"/>
                <a:gd name="connsiteY27" fmla="*/ 3572933 h 3572933"/>
                <a:gd name="connsiteX28" fmla="*/ 1609972 w 3904439"/>
                <a:gd name="connsiteY28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869683 w 3904439"/>
                <a:gd name="connsiteY12" fmla="*/ 1026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3948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00372 w 3904439"/>
                <a:gd name="connsiteY2" fmla="*/ 271780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146422 w 3904439"/>
                <a:gd name="connsiteY1" fmla="*/ 31369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6099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6099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143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466164 w 3904439"/>
                <a:gd name="connsiteY27" fmla="*/ 260350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3904439"/>
                <a:gd name="connsiteY0" fmla="*/ 3572933 h 3572933"/>
                <a:gd name="connsiteX1" fmla="*/ 1260722 w 3904439"/>
                <a:gd name="connsiteY1" fmla="*/ 3124200 h 3572933"/>
                <a:gd name="connsiteX2" fmla="*/ 1051172 w 3904439"/>
                <a:gd name="connsiteY2" fmla="*/ 2698750 h 3572933"/>
                <a:gd name="connsiteX3" fmla="*/ 696630 w 3904439"/>
                <a:gd name="connsiteY3" fmla="*/ 2232025 h 3572933"/>
                <a:gd name="connsiteX4" fmla="*/ 603497 w 3904439"/>
                <a:gd name="connsiteY4" fmla="*/ 1752600 h 3572933"/>
                <a:gd name="connsiteX5" fmla="*/ 323039 w 3904439"/>
                <a:gd name="connsiteY5" fmla="*/ 1313391 h 3572933"/>
                <a:gd name="connsiteX6" fmla="*/ 66922 w 3904439"/>
                <a:gd name="connsiteY6" fmla="*/ 896408 h 3572933"/>
                <a:gd name="connsiteX7" fmla="*/ 2364 w 3904439"/>
                <a:gd name="connsiteY7" fmla="*/ 647700 h 3572933"/>
                <a:gd name="connsiteX8" fmla="*/ 126189 w 3904439"/>
                <a:gd name="connsiteY8" fmla="*/ 480483 h 3572933"/>
                <a:gd name="connsiteX9" fmla="*/ 323039 w 3904439"/>
                <a:gd name="connsiteY9" fmla="*/ 497416 h 3572933"/>
                <a:gd name="connsiteX10" fmla="*/ 500839 w 3904439"/>
                <a:gd name="connsiteY10" fmla="*/ 659341 h 3572933"/>
                <a:gd name="connsiteX11" fmla="*/ 741080 w 3904439"/>
                <a:gd name="connsiteY11" fmla="*/ 969433 h 3572933"/>
                <a:gd name="connsiteX12" fmla="*/ 914133 w 3904439"/>
                <a:gd name="connsiteY12" fmla="*/ 1153583 h 3572933"/>
                <a:gd name="connsiteX13" fmla="*/ 958039 w 3904439"/>
                <a:gd name="connsiteY13" fmla="*/ 1083733 h 3572933"/>
                <a:gd name="connsiteX14" fmla="*/ 936872 w 3904439"/>
                <a:gd name="connsiteY14" fmla="*/ 914400 h 3572933"/>
                <a:gd name="connsiteX15" fmla="*/ 956980 w 3904439"/>
                <a:gd name="connsiteY15" fmla="*/ 832908 h 3572933"/>
                <a:gd name="connsiteX16" fmla="*/ 959098 w 3904439"/>
                <a:gd name="connsiteY16" fmla="*/ 607483 h 3572933"/>
                <a:gd name="connsiteX17" fmla="*/ 1025773 w 3904439"/>
                <a:gd name="connsiteY17" fmla="*/ 642408 h 3572933"/>
                <a:gd name="connsiteX18" fmla="*/ 946398 w 3904439"/>
                <a:gd name="connsiteY18" fmla="*/ 470958 h 3572933"/>
                <a:gd name="connsiteX19" fmla="*/ 941105 w 3904439"/>
                <a:gd name="connsiteY19" fmla="*/ 0 h 3572933"/>
                <a:gd name="connsiteX20" fmla="*/ 1212039 w 3904439"/>
                <a:gd name="connsiteY20" fmla="*/ 67733 h 3572933"/>
                <a:gd name="connsiteX21" fmla="*/ 1288239 w 3904439"/>
                <a:gd name="connsiteY21" fmla="*/ 127000 h 3572933"/>
                <a:gd name="connsiteX22" fmla="*/ 1415239 w 3904439"/>
                <a:gd name="connsiteY22" fmla="*/ 313266 h 3572933"/>
                <a:gd name="connsiteX23" fmla="*/ 1626905 w 3904439"/>
                <a:gd name="connsiteY23" fmla="*/ 635000 h 3572933"/>
                <a:gd name="connsiteX24" fmla="*/ 1754964 w 3904439"/>
                <a:gd name="connsiteY24" fmla="*/ 778933 h 3572933"/>
                <a:gd name="connsiteX25" fmla="*/ 1923239 w 3904439"/>
                <a:gd name="connsiteY25" fmla="*/ 1346200 h 3572933"/>
                <a:gd name="connsiteX26" fmla="*/ 2270372 w 3904439"/>
                <a:gd name="connsiteY26" fmla="*/ 2175933 h 3572933"/>
                <a:gd name="connsiteX27" fmla="*/ 2643964 w 3904439"/>
                <a:gd name="connsiteY27" fmla="*/ 2584450 h 3572933"/>
                <a:gd name="connsiteX28" fmla="*/ 3904439 w 3904439"/>
                <a:gd name="connsiteY28" fmla="*/ 3572933 h 3572933"/>
                <a:gd name="connsiteX29" fmla="*/ 1800472 w 390443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500839 w 4088589"/>
                <a:gd name="connsiteY10" fmla="*/ 659341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323039 w 4088589"/>
                <a:gd name="connsiteY9" fmla="*/ 497416 h 3572933"/>
                <a:gd name="connsiteX10" fmla="*/ 622466 w 4088589"/>
                <a:gd name="connsiteY10" fmla="*/ 666788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00472 w 4088589"/>
                <a:gd name="connsiteY0" fmla="*/ 3572933 h 3572933"/>
                <a:gd name="connsiteX1" fmla="*/ 1260722 w 4088589"/>
                <a:gd name="connsiteY1" fmla="*/ 3124200 h 3572933"/>
                <a:gd name="connsiteX2" fmla="*/ 1051172 w 4088589"/>
                <a:gd name="connsiteY2" fmla="*/ 2698750 h 3572933"/>
                <a:gd name="connsiteX3" fmla="*/ 696630 w 4088589"/>
                <a:gd name="connsiteY3" fmla="*/ 2232025 h 3572933"/>
                <a:gd name="connsiteX4" fmla="*/ 603497 w 4088589"/>
                <a:gd name="connsiteY4" fmla="*/ 1752600 h 3572933"/>
                <a:gd name="connsiteX5" fmla="*/ 323039 w 4088589"/>
                <a:gd name="connsiteY5" fmla="*/ 1313391 h 3572933"/>
                <a:gd name="connsiteX6" fmla="*/ 66922 w 4088589"/>
                <a:gd name="connsiteY6" fmla="*/ 896408 h 3572933"/>
                <a:gd name="connsiteX7" fmla="*/ 2364 w 4088589"/>
                <a:gd name="connsiteY7" fmla="*/ 647700 h 3572933"/>
                <a:gd name="connsiteX8" fmla="*/ 126189 w 4088589"/>
                <a:gd name="connsiteY8" fmla="*/ 480483 h 3572933"/>
                <a:gd name="connsiteX9" fmla="*/ 479417 w 4088589"/>
                <a:gd name="connsiteY9" fmla="*/ 465148 h 3572933"/>
                <a:gd name="connsiteX10" fmla="*/ 622466 w 4088589"/>
                <a:gd name="connsiteY10" fmla="*/ 666788 h 3572933"/>
                <a:gd name="connsiteX11" fmla="*/ 741080 w 4088589"/>
                <a:gd name="connsiteY11" fmla="*/ 969433 h 3572933"/>
                <a:gd name="connsiteX12" fmla="*/ 914133 w 4088589"/>
                <a:gd name="connsiteY12" fmla="*/ 1153583 h 3572933"/>
                <a:gd name="connsiteX13" fmla="*/ 958039 w 4088589"/>
                <a:gd name="connsiteY13" fmla="*/ 1083733 h 3572933"/>
                <a:gd name="connsiteX14" fmla="*/ 936872 w 4088589"/>
                <a:gd name="connsiteY14" fmla="*/ 914400 h 3572933"/>
                <a:gd name="connsiteX15" fmla="*/ 956980 w 4088589"/>
                <a:gd name="connsiteY15" fmla="*/ 832908 h 3572933"/>
                <a:gd name="connsiteX16" fmla="*/ 959098 w 4088589"/>
                <a:gd name="connsiteY16" fmla="*/ 607483 h 3572933"/>
                <a:gd name="connsiteX17" fmla="*/ 1025773 w 4088589"/>
                <a:gd name="connsiteY17" fmla="*/ 642408 h 3572933"/>
                <a:gd name="connsiteX18" fmla="*/ 946398 w 4088589"/>
                <a:gd name="connsiteY18" fmla="*/ 470958 h 3572933"/>
                <a:gd name="connsiteX19" fmla="*/ 941105 w 4088589"/>
                <a:gd name="connsiteY19" fmla="*/ 0 h 3572933"/>
                <a:gd name="connsiteX20" fmla="*/ 1212039 w 4088589"/>
                <a:gd name="connsiteY20" fmla="*/ 67733 h 3572933"/>
                <a:gd name="connsiteX21" fmla="*/ 1288239 w 4088589"/>
                <a:gd name="connsiteY21" fmla="*/ 127000 h 3572933"/>
                <a:gd name="connsiteX22" fmla="*/ 1415239 w 4088589"/>
                <a:gd name="connsiteY22" fmla="*/ 313266 h 3572933"/>
                <a:gd name="connsiteX23" fmla="*/ 1626905 w 4088589"/>
                <a:gd name="connsiteY23" fmla="*/ 635000 h 3572933"/>
                <a:gd name="connsiteX24" fmla="*/ 1754964 w 4088589"/>
                <a:gd name="connsiteY24" fmla="*/ 778933 h 3572933"/>
                <a:gd name="connsiteX25" fmla="*/ 1923239 w 4088589"/>
                <a:gd name="connsiteY25" fmla="*/ 1346200 h 3572933"/>
                <a:gd name="connsiteX26" fmla="*/ 2270372 w 4088589"/>
                <a:gd name="connsiteY26" fmla="*/ 2175933 h 3572933"/>
                <a:gd name="connsiteX27" fmla="*/ 2643964 w 4088589"/>
                <a:gd name="connsiteY27" fmla="*/ 2584450 h 3572933"/>
                <a:gd name="connsiteX28" fmla="*/ 4088589 w 4088589"/>
                <a:gd name="connsiteY28" fmla="*/ 3572933 h 3572933"/>
                <a:gd name="connsiteX29" fmla="*/ 1800472 w 4088589"/>
                <a:gd name="connsiteY29" fmla="*/ 3572933 h 3572933"/>
                <a:gd name="connsiteX0" fmla="*/ 1812095 w 4100212"/>
                <a:gd name="connsiteY0" fmla="*/ 3572933 h 3572933"/>
                <a:gd name="connsiteX1" fmla="*/ 1272345 w 4100212"/>
                <a:gd name="connsiteY1" fmla="*/ 3124200 h 3572933"/>
                <a:gd name="connsiteX2" fmla="*/ 1062795 w 4100212"/>
                <a:gd name="connsiteY2" fmla="*/ 2698750 h 3572933"/>
                <a:gd name="connsiteX3" fmla="*/ 708253 w 4100212"/>
                <a:gd name="connsiteY3" fmla="*/ 2232025 h 3572933"/>
                <a:gd name="connsiteX4" fmla="*/ 615120 w 4100212"/>
                <a:gd name="connsiteY4" fmla="*/ 1752600 h 3572933"/>
                <a:gd name="connsiteX5" fmla="*/ 334662 w 4100212"/>
                <a:gd name="connsiteY5" fmla="*/ 1313391 h 3572933"/>
                <a:gd name="connsiteX6" fmla="*/ 78545 w 4100212"/>
                <a:gd name="connsiteY6" fmla="*/ 896408 h 3572933"/>
                <a:gd name="connsiteX7" fmla="*/ 13987 w 4100212"/>
                <a:gd name="connsiteY7" fmla="*/ 647700 h 3572933"/>
                <a:gd name="connsiteX8" fmla="*/ 314047 w 4100212"/>
                <a:gd name="connsiteY8" fmla="*/ 401053 h 3572933"/>
                <a:gd name="connsiteX9" fmla="*/ 491040 w 4100212"/>
                <a:gd name="connsiteY9" fmla="*/ 465148 h 3572933"/>
                <a:gd name="connsiteX10" fmla="*/ 634089 w 4100212"/>
                <a:gd name="connsiteY10" fmla="*/ 666788 h 3572933"/>
                <a:gd name="connsiteX11" fmla="*/ 752703 w 4100212"/>
                <a:gd name="connsiteY11" fmla="*/ 969433 h 3572933"/>
                <a:gd name="connsiteX12" fmla="*/ 925756 w 4100212"/>
                <a:gd name="connsiteY12" fmla="*/ 1153583 h 3572933"/>
                <a:gd name="connsiteX13" fmla="*/ 969662 w 4100212"/>
                <a:gd name="connsiteY13" fmla="*/ 1083733 h 3572933"/>
                <a:gd name="connsiteX14" fmla="*/ 948495 w 4100212"/>
                <a:gd name="connsiteY14" fmla="*/ 914400 h 3572933"/>
                <a:gd name="connsiteX15" fmla="*/ 968603 w 4100212"/>
                <a:gd name="connsiteY15" fmla="*/ 832908 h 3572933"/>
                <a:gd name="connsiteX16" fmla="*/ 970721 w 4100212"/>
                <a:gd name="connsiteY16" fmla="*/ 607483 h 3572933"/>
                <a:gd name="connsiteX17" fmla="*/ 1037396 w 4100212"/>
                <a:gd name="connsiteY17" fmla="*/ 642408 h 3572933"/>
                <a:gd name="connsiteX18" fmla="*/ 958021 w 4100212"/>
                <a:gd name="connsiteY18" fmla="*/ 470958 h 3572933"/>
                <a:gd name="connsiteX19" fmla="*/ 952728 w 4100212"/>
                <a:gd name="connsiteY19" fmla="*/ 0 h 3572933"/>
                <a:gd name="connsiteX20" fmla="*/ 1223662 w 4100212"/>
                <a:gd name="connsiteY20" fmla="*/ 67733 h 3572933"/>
                <a:gd name="connsiteX21" fmla="*/ 1299862 w 4100212"/>
                <a:gd name="connsiteY21" fmla="*/ 127000 h 3572933"/>
                <a:gd name="connsiteX22" fmla="*/ 1426862 w 4100212"/>
                <a:gd name="connsiteY22" fmla="*/ 313266 h 3572933"/>
                <a:gd name="connsiteX23" fmla="*/ 1638528 w 4100212"/>
                <a:gd name="connsiteY23" fmla="*/ 635000 h 3572933"/>
                <a:gd name="connsiteX24" fmla="*/ 1766587 w 4100212"/>
                <a:gd name="connsiteY24" fmla="*/ 778933 h 3572933"/>
                <a:gd name="connsiteX25" fmla="*/ 1934862 w 4100212"/>
                <a:gd name="connsiteY25" fmla="*/ 1346200 h 3572933"/>
                <a:gd name="connsiteX26" fmla="*/ 2281995 w 4100212"/>
                <a:gd name="connsiteY26" fmla="*/ 2175933 h 3572933"/>
                <a:gd name="connsiteX27" fmla="*/ 2655587 w 4100212"/>
                <a:gd name="connsiteY27" fmla="*/ 2584450 h 3572933"/>
                <a:gd name="connsiteX28" fmla="*/ 4100212 w 4100212"/>
                <a:gd name="connsiteY28" fmla="*/ 3572933 h 3572933"/>
                <a:gd name="connsiteX29" fmla="*/ 1812095 w 4100212"/>
                <a:gd name="connsiteY29" fmla="*/ 3572933 h 3572933"/>
                <a:gd name="connsiteX0" fmla="*/ 1812095 w 4100212"/>
                <a:gd name="connsiteY0" fmla="*/ 3572933 h 3572933"/>
                <a:gd name="connsiteX1" fmla="*/ 1272345 w 4100212"/>
                <a:gd name="connsiteY1" fmla="*/ 3124200 h 3572933"/>
                <a:gd name="connsiteX2" fmla="*/ 1062795 w 4100212"/>
                <a:gd name="connsiteY2" fmla="*/ 2698750 h 3572933"/>
                <a:gd name="connsiteX3" fmla="*/ 708253 w 4100212"/>
                <a:gd name="connsiteY3" fmla="*/ 2232025 h 3572933"/>
                <a:gd name="connsiteX4" fmla="*/ 615120 w 4100212"/>
                <a:gd name="connsiteY4" fmla="*/ 1752600 h 3572933"/>
                <a:gd name="connsiteX5" fmla="*/ 334662 w 4100212"/>
                <a:gd name="connsiteY5" fmla="*/ 1313391 h 3572933"/>
                <a:gd name="connsiteX6" fmla="*/ 78545 w 4100212"/>
                <a:gd name="connsiteY6" fmla="*/ 896408 h 3572933"/>
                <a:gd name="connsiteX7" fmla="*/ 13987 w 4100212"/>
                <a:gd name="connsiteY7" fmla="*/ 647700 h 3572933"/>
                <a:gd name="connsiteX8" fmla="*/ 314047 w 4100212"/>
                <a:gd name="connsiteY8" fmla="*/ 401053 h 3572933"/>
                <a:gd name="connsiteX9" fmla="*/ 505933 w 4100212"/>
                <a:gd name="connsiteY9" fmla="*/ 450255 h 3572933"/>
                <a:gd name="connsiteX10" fmla="*/ 634089 w 4100212"/>
                <a:gd name="connsiteY10" fmla="*/ 666788 h 3572933"/>
                <a:gd name="connsiteX11" fmla="*/ 752703 w 4100212"/>
                <a:gd name="connsiteY11" fmla="*/ 969433 h 3572933"/>
                <a:gd name="connsiteX12" fmla="*/ 925756 w 4100212"/>
                <a:gd name="connsiteY12" fmla="*/ 1153583 h 3572933"/>
                <a:gd name="connsiteX13" fmla="*/ 969662 w 4100212"/>
                <a:gd name="connsiteY13" fmla="*/ 1083733 h 3572933"/>
                <a:gd name="connsiteX14" fmla="*/ 948495 w 4100212"/>
                <a:gd name="connsiteY14" fmla="*/ 914400 h 3572933"/>
                <a:gd name="connsiteX15" fmla="*/ 968603 w 4100212"/>
                <a:gd name="connsiteY15" fmla="*/ 832908 h 3572933"/>
                <a:gd name="connsiteX16" fmla="*/ 970721 w 4100212"/>
                <a:gd name="connsiteY16" fmla="*/ 607483 h 3572933"/>
                <a:gd name="connsiteX17" fmla="*/ 1037396 w 4100212"/>
                <a:gd name="connsiteY17" fmla="*/ 642408 h 3572933"/>
                <a:gd name="connsiteX18" fmla="*/ 958021 w 4100212"/>
                <a:gd name="connsiteY18" fmla="*/ 470958 h 3572933"/>
                <a:gd name="connsiteX19" fmla="*/ 952728 w 4100212"/>
                <a:gd name="connsiteY19" fmla="*/ 0 h 3572933"/>
                <a:gd name="connsiteX20" fmla="*/ 1223662 w 4100212"/>
                <a:gd name="connsiteY20" fmla="*/ 67733 h 3572933"/>
                <a:gd name="connsiteX21" fmla="*/ 1299862 w 4100212"/>
                <a:gd name="connsiteY21" fmla="*/ 127000 h 3572933"/>
                <a:gd name="connsiteX22" fmla="*/ 1426862 w 4100212"/>
                <a:gd name="connsiteY22" fmla="*/ 313266 h 3572933"/>
                <a:gd name="connsiteX23" fmla="*/ 1638528 w 4100212"/>
                <a:gd name="connsiteY23" fmla="*/ 635000 h 3572933"/>
                <a:gd name="connsiteX24" fmla="*/ 1766587 w 4100212"/>
                <a:gd name="connsiteY24" fmla="*/ 778933 h 3572933"/>
                <a:gd name="connsiteX25" fmla="*/ 1934862 w 4100212"/>
                <a:gd name="connsiteY25" fmla="*/ 1346200 h 3572933"/>
                <a:gd name="connsiteX26" fmla="*/ 2281995 w 4100212"/>
                <a:gd name="connsiteY26" fmla="*/ 2175933 h 3572933"/>
                <a:gd name="connsiteX27" fmla="*/ 2655587 w 4100212"/>
                <a:gd name="connsiteY27" fmla="*/ 2584450 h 3572933"/>
                <a:gd name="connsiteX28" fmla="*/ 4100212 w 4100212"/>
                <a:gd name="connsiteY28" fmla="*/ 3572933 h 3572933"/>
                <a:gd name="connsiteX29" fmla="*/ 1812095 w 4100212"/>
                <a:gd name="connsiteY29" fmla="*/ 3572933 h 3572933"/>
                <a:gd name="connsiteX0" fmla="*/ 1736074 w 4024191"/>
                <a:gd name="connsiteY0" fmla="*/ 3572933 h 3572933"/>
                <a:gd name="connsiteX1" fmla="*/ 1196324 w 4024191"/>
                <a:gd name="connsiteY1" fmla="*/ 3124200 h 3572933"/>
                <a:gd name="connsiteX2" fmla="*/ 986774 w 4024191"/>
                <a:gd name="connsiteY2" fmla="*/ 2698750 h 3572933"/>
                <a:gd name="connsiteX3" fmla="*/ 632232 w 4024191"/>
                <a:gd name="connsiteY3" fmla="*/ 2232025 h 3572933"/>
                <a:gd name="connsiteX4" fmla="*/ 539099 w 4024191"/>
                <a:gd name="connsiteY4" fmla="*/ 1752600 h 3572933"/>
                <a:gd name="connsiteX5" fmla="*/ 258641 w 4024191"/>
                <a:gd name="connsiteY5" fmla="*/ 1313391 h 3572933"/>
                <a:gd name="connsiteX6" fmla="*/ 2524 w 4024191"/>
                <a:gd name="connsiteY6" fmla="*/ 896408 h 3572933"/>
                <a:gd name="connsiteX7" fmla="*/ 134059 w 4024191"/>
                <a:gd name="connsiteY7" fmla="*/ 563306 h 3572933"/>
                <a:gd name="connsiteX8" fmla="*/ 238026 w 4024191"/>
                <a:gd name="connsiteY8" fmla="*/ 401053 h 3572933"/>
                <a:gd name="connsiteX9" fmla="*/ 429912 w 4024191"/>
                <a:gd name="connsiteY9" fmla="*/ 450255 h 3572933"/>
                <a:gd name="connsiteX10" fmla="*/ 558068 w 4024191"/>
                <a:gd name="connsiteY10" fmla="*/ 666788 h 3572933"/>
                <a:gd name="connsiteX11" fmla="*/ 676682 w 4024191"/>
                <a:gd name="connsiteY11" fmla="*/ 969433 h 3572933"/>
                <a:gd name="connsiteX12" fmla="*/ 849735 w 4024191"/>
                <a:gd name="connsiteY12" fmla="*/ 1153583 h 3572933"/>
                <a:gd name="connsiteX13" fmla="*/ 893641 w 4024191"/>
                <a:gd name="connsiteY13" fmla="*/ 1083733 h 3572933"/>
                <a:gd name="connsiteX14" fmla="*/ 872474 w 4024191"/>
                <a:gd name="connsiteY14" fmla="*/ 914400 h 3572933"/>
                <a:gd name="connsiteX15" fmla="*/ 892582 w 4024191"/>
                <a:gd name="connsiteY15" fmla="*/ 832908 h 3572933"/>
                <a:gd name="connsiteX16" fmla="*/ 894700 w 4024191"/>
                <a:gd name="connsiteY16" fmla="*/ 607483 h 3572933"/>
                <a:gd name="connsiteX17" fmla="*/ 961375 w 4024191"/>
                <a:gd name="connsiteY17" fmla="*/ 642408 h 3572933"/>
                <a:gd name="connsiteX18" fmla="*/ 882000 w 4024191"/>
                <a:gd name="connsiteY18" fmla="*/ 470958 h 3572933"/>
                <a:gd name="connsiteX19" fmla="*/ 876707 w 4024191"/>
                <a:gd name="connsiteY19" fmla="*/ 0 h 3572933"/>
                <a:gd name="connsiteX20" fmla="*/ 1147641 w 4024191"/>
                <a:gd name="connsiteY20" fmla="*/ 67733 h 3572933"/>
                <a:gd name="connsiteX21" fmla="*/ 1223841 w 4024191"/>
                <a:gd name="connsiteY21" fmla="*/ 127000 h 3572933"/>
                <a:gd name="connsiteX22" fmla="*/ 1350841 w 4024191"/>
                <a:gd name="connsiteY22" fmla="*/ 313266 h 3572933"/>
                <a:gd name="connsiteX23" fmla="*/ 1562507 w 4024191"/>
                <a:gd name="connsiteY23" fmla="*/ 635000 h 3572933"/>
                <a:gd name="connsiteX24" fmla="*/ 1690566 w 4024191"/>
                <a:gd name="connsiteY24" fmla="*/ 778933 h 3572933"/>
                <a:gd name="connsiteX25" fmla="*/ 1858841 w 4024191"/>
                <a:gd name="connsiteY25" fmla="*/ 1346200 h 3572933"/>
                <a:gd name="connsiteX26" fmla="*/ 2205974 w 4024191"/>
                <a:gd name="connsiteY26" fmla="*/ 2175933 h 3572933"/>
                <a:gd name="connsiteX27" fmla="*/ 2579566 w 4024191"/>
                <a:gd name="connsiteY27" fmla="*/ 2584450 h 3572933"/>
                <a:gd name="connsiteX28" fmla="*/ 4024191 w 4024191"/>
                <a:gd name="connsiteY28" fmla="*/ 3572933 h 3572933"/>
                <a:gd name="connsiteX29" fmla="*/ 1736074 w 4024191"/>
                <a:gd name="connsiteY29" fmla="*/ 3572933 h 3572933"/>
                <a:gd name="connsiteX0" fmla="*/ 1602206 w 3890323"/>
                <a:gd name="connsiteY0" fmla="*/ 3572933 h 3572933"/>
                <a:gd name="connsiteX1" fmla="*/ 1062456 w 3890323"/>
                <a:gd name="connsiteY1" fmla="*/ 3124200 h 3572933"/>
                <a:gd name="connsiteX2" fmla="*/ 852906 w 3890323"/>
                <a:gd name="connsiteY2" fmla="*/ 2698750 h 3572933"/>
                <a:gd name="connsiteX3" fmla="*/ 498364 w 3890323"/>
                <a:gd name="connsiteY3" fmla="*/ 2232025 h 3572933"/>
                <a:gd name="connsiteX4" fmla="*/ 405231 w 3890323"/>
                <a:gd name="connsiteY4" fmla="*/ 1752600 h 3572933"/>
                <a:gd name="connsiteX5" fmla="*/ 124773 w 3890323"/>
                <a:gd name="connsiteY5" fmla="*/ 1313391 h 3572933"/>
                <a:gd name="connsiteX6" fmla="*/ 79642 w 3890323"/>
                <a:gd name="connsiteY6" fmla="*/ 814496 h 3572933"/>
                <a:gd name="connsiteX7" fmla="*/ 191 w 3890323"/>
                <a:gd name="connsiteY7" fmla="*/ 563306 h 3572933"/>
                <a:gd name="connsiteX8" fmla="*/ 104158 w 3890323"/>
                <a:gd name="connsiteY8" fmla="*/ 401053 h 3572933"/>
                <a:gd name="connsiteX9" fmla="*/ 296044 w 3890323"/>
                <a:gd name="connsiteY9" fmla="*/ 450255 h 3572933"/>
                <a:gd name="connsiteX10" fmla="*/ 424200 w 3890323"/>
                <a:gd name="connsiteY10" fmla="*/ 666788 h 3572933"/>
                <a:gd name="connsiteX11" fmla="*/ 542814 w 3890323"/>
                <a:gd name="connsiteY11" fmla="*/ 969433 h 3572933"/>
                <a:gd name="connsiteX12" fmla="*/ 715867 w 3890323"/>
                <a:gd name="connsiteY12" fmla="*/ 1153583 h 3572933"/>
                <a:gd name="connsiteX13" fmla="*/ 759773 w 3890323"/>
                <a:gd name="connsiteY13" fmla="*/ 1083733 h 3572933"/>
                <a:gd name="connsiteX14" fmla="*/ 738606 w 3890323"/>
                <a:gd name="connsiteY14" fmla="*/ 914400 h 3572933"/>
                <a:gd name="connsiteX15" fmla="*/ 758714 w 3890323"/>
                <a:gd name="connsiteY15" fmla="*/ 832908 h 3572933"/>
                <a:gd name="connsiteX16" fmla="*/ 760832 w 3890323"/>
                <a:gd name="connsiteY16" fmla="*/ 607483 h 3572933"/>
                <a:gd name="connsiteX17" fmla="*/ 827507 w 3890323"/>
                <a:gd name="connsiteY17" fmla="*/ 642408 h 3572933"/>
                <a:gd name="connsiteX18" fmla="*/ 748132 w 3890323"/>
                <a:gd name="connsiteY18" fmla="*/ 470958 h 3572933"/>
                <a:gd name="connsiteX19" fmla="*/ 742839 w 3890323"/>
                <a:gd name="connsiteY19" fmla="*/ 0 h 3572933"/>
                <a:gd name="connsiteX20" fmla="*/ 1013773 w 3890323"/>
                <a:gd name="connsiteY20" fmla="*/ 67733 h 3572933"/>
                <a:gd name="connsiteX21" fmla="*/ 1089973 w 3890323"/>
                <a:gd name="connsiteY21" fmla="*/ 127000 h 3572933"/>
                <a:gd name="connsiteX22" fmla="*/ 1216973 w 3890323"/>
                <a:gd name="connsiteY22" fmla="*/ 313266 h 3572933"/>
                <a:gd name="connsiteX23" fmla="*/ 1428639 w 3890323"/>
                <a:gd name="connsiteY23" fmla="*/ 635000 h 3572933"/>
                <a:gd name="connsiteX24" fmla="*/ 1556698 w 3890323"/>
                <a:gd name="connsiteY24" fmla="*/ 778933 h 3572933"/>
                <a:gd name="connsiteX25" fmla="*/ 1724973 w 3890323"/>
                <a:gd name="connsiteY25" fmla="*/ 1346200 h 3572933"/>
                <a:gd name="connsiteX26" fmla="*/ 2072106 w 3890323"/>
                <a:gd name="connsiteY26" fmla="*/ 2175933 h 3572933"/>
                <a:gd name="connsiteX27" fmla="*/ 2445698 w 3890323"/>
                <a:gd name="connsiteY27" fmla="*/ 2584450 h 3572933"/>
                <a:gd name="connsiteX28" fmla="*/ 3890323 w 3890323"/>
                <a:gd name="connsiteY28" fmla="*/ 3572933 h 3572933"/>
                <a:gd name="connsiteX29" fmla="*/ 1602206 w 3890323"/>
                <a:gd name="connsiteY29" fmla="*/ 3572933 h 3572933"/>
                <a:gd name="connsiteX0" fmla="*/ 1602375 w 3890492"/>
                <a:gd name="connsiteY0" fmla="*/ 3572933 h 3572933"/>
                <a:gd name="connsiteX1" fmla="*/ 1062625 w 3890492"/>
                <a:gd name="connsiteY1" fmla="*/ 3124200 h 3572933"/>
                <a:gd name="connsiteX2" fmla="*/ 853075 w 3890492"/>
                <a:gd name="connsiteY2" fmla="*/ 2698750 h 3572933"/>
                <a:gd name="connsiteX3" fmla="*/ 498533 w 3890492"/>
                <a:gd name="connsiteY3" fmla="*/ 2232025 h 3572933"/>
                <a:gd name="connsiteX4" fmla="*/ 405400 w 3890492"/>
                <a:gd name="connsiteY4" fmla="*/ 1752600 h 3572933"/>
                <a:gd name="connsiteX5" fmla="*/ 316071 w 3890492"/>
                <a:gd name="connsiteY5" fmla="*/ 1251336 h 3572933"/>
                <a:gd name="connsiteX6" fmla="*/ 79811 w 3890492"/>
                <a:gd name="connsiteY6" fmla="*/ 814496 h 3572933"/>
                <a:gd name="connsiteX7" fmla="*/ 360 w 3890492"/>
                <a:gd name="connsiteY7" fmla="*/ 563306 h 3572933"/>
                <a:gd name="connsiteX8" fmla="*/ 104327 w 3890492"/>
                <a:gd name="connsiteY8" fmla="*/ 401053 h 3572933"/>
                <a:gd name="connsiteX9" fmla="*/ 296213 w 3890492"/>
                <a:gd name="connsiteY9" fmla="*/ 450255 h 3572933"/>
                <a:gd name="connsiteX10" fmla="*/ 424369 w 3890492"/>
                <a:gd name="connsiteY10" fmla="*/ 666788 h 3572933"/>
                <a:gd name="connsiteX11" fmla="*/ 542983 w 3890492"/>
                <a:gd name="connsiteY11" fmla="*/ 969433 h 3572933"/>
                <a:gd name="connsiteX12" fmla="*/ 716036 w 3890492"/>
                <a:gd name="connsiteY12" fmla="*/ 1153583 h 3572933"/>
                <a:gd name="connsiteX13" fmla="*/ 759942 w 3890492"/>
                <a:gd name="connsiteY13" fmla="*/ 1083733 h 3572933"/>
                <a:gd name="connsiteX14" fmla="*/ 738775 w 3890492"/>
                <a:gd name="connsiteY14" fmla="*/ 914400 h 3572933"/>
                <a:gd name="connsiteX15" fmla="*/ 758883 w 3890492"/>
                <a:gd name="connsiteY15" fmla="*/ 832908 h 3572933"/>
                <a:gd name="connsiteX16" fmla="*/ 761001 w 3890492"/>
                <a:gd name="connsiteY16" fmla="*/ 607483 h 3572933"/>
                <a:gd name="connsiteX17" fmla="*/ 827676 w 3890492"/>
                <a:gd name="connsiteY17" fmla="*/ 642408 h 3572933"/>
                <a:gd name="connsiteX18" fmla="*/ 748301 w 3890492"/>
                <a:gd name="connsiteY18" fmla="*/ 470958 h 3572933"/>
                <a:gd name="connsiteX19" fmla="*/ 743008 w 3890492"/>
                <a:gd name="connsiteY19" fmla="*/ 0 h 3572933"/>
                <a:gd name="connsiteX20" fmla="*/ 1013942 w 3890492"/>
                <a:gd name="connsiteY20" fmla="*/ 67733 h 3572933"/>
                <a:gd name="connsiteX21" fmla="*/ 1090142 w 3890492"/>
                <a:gd name="connsiteY21" fmla="*/ 127000 h 3572933"/>
                <a:gd name="connsiteX22" fmla="*/ 1217142 w 3890492"/>
                <a:gd name="connsiteY22" fmla="*/ 313266 h 3572933"/>
                <a:gd name="connsiteX23" fmla="*/ 1428808 w 3890492"/>
                <a:gd name="connsiteY23" fmla="*/ 635000 h 3572933"/>
                <a:gd name="connsiteX24" fmla="*/ 1556867 w 3890492"/>
                <a:gd name="connsiteY24" fmla="*/ 778933 h 3572933"/>
                <a:gd name="connsiteX25" fmla="*/ 1725142 w 3890492"/>
                <a:gd name="connsiteY25" fmla="*/ 1346200 h 3572933"/>
                <a:gd name="connsiteX26" fmla="*/ 2072275 w 3890492"/>
                <a:gd name="connsiteY26" fmla="*/ 2175933 h 3572933"/>
                <a:gd name="connsiteX27" fmla="*/ 2445867 w 3890492"/>
                <a:gd name="connsiteY27" fmla="*/ 2584450 h 3572933"/>
                <a:gd name="connsiteX28" fmla="*/ 3890492 w 3890492"/>
                <a:gd name="connsiteY28" fmla="*/ 3572933 h 3572933"/>
                <a:gd name="connsiteX29" fmla="*/ 1602375 w 3890492"/>
                <a:gd name="connsiteY29" fmla="*/ 3572933 h 3572933"/>
                <a:gd name="connsiteX0" fmla="*/ 1602317 w 3890434"/>
                <a:gd name="connsiteY0" fmla="*/ 3572933 h 3572933"/>
                <a:gd name="connsiteX1" fmla="*/ 1062567 w 3890434"/>
                <a:gd name="connsiteY1" fmla="*/ 3124200 h 3572933"/>
                <a:gd name="connsiteX2" fmla="*/ 853017 w 3890434"/>
                <a:gd name="connsiteY2" fmla="*/ 2698750 h 3572933"/>
                <a:gd name="connsiteX3" fmla="*/ 498475 w 3890434"/>
                <a:gd name="connsiteY3" fmla="*/ 2232025 h 3572933"/>
                <a:gd name="connsiteX4" fmla="*/ 405342 w 3890434"/>
                <a:gd name="connsiteY4" fmla="*/ 1752600 h 3572933"/>
                <a:gd name="connsiteX5" fmla="*/ 273816 w 3890434"/>
                <a:gd name="connsiteY5" fmla="*/ 1243890 h 3572933"/>
                <a:gd name="connsiteX6" fmla="*/ 79753 w 3890434"/>
                <a:gd name="connsiteY6" fmla="*/ 814496 h 3572933"/>
                <a:gd name="connsiteX7" fmla="*/ 302 w 3890434"/>
                <a:gd name="connsiteY7" fmla="*/ 563306 h 3572933"/>
                <a:gd name="connsiteX8" fmla="*/ 104269 w 3890434"/>
                <a:gd name="connsiteY8" fmla="*/ 401053 h 3572933"/>
                <a:gd name="connsiteX9" fmla="*/ 296155 w 3890434"/>
                <a:gd name="connsiteY9" fmla="*/ 450255 h 3572933"/>
                <a:gd name="connsiteX10" fmla="*/ 424311 w 3890434"/>
                <a:gd name="connsiteY10" fmla="*/ 666788 h 3572933"/>
                <a:gd name="connsiteX11" fmla="*/ 542925 w 3890434"/>
                <a:gd name="connsiteY11" fmla="*/ 969433 h 3572933"/>
                <a:gd name="connsiteX12" fmla="*/ 715978 w 3890434"/>
                <a:gd name="connsiteY12" fmla="*/ 1153583 h 3572933"/>
                <a:gd name="connsiteX13" fmla="*/ 759884 w 3890434"/>
                <a:gd name="connsiteY13" fmla="*/ 1083733 h 3572933"/>
                <a:gd name="connsiteX14" fmla="*/ 738717 w 3890434"/>
                <a:gd name="connsiteY14" fmla="*/ 914400 h 3572933"/>
                <a:gd name="connsiteX15" fmla="*/ 758825 w 3890434"/>
                <a:gd name="connsiteY15" fmla="*/ 832908 h 3572933"/>
                <a:gd name="connsiteX16" fmla="*/ 760943 w 3890434"/>
                <a:gd name="connsiteY16" fmla="*/ 607483 h 3572933"/>
                <a:gd name="connsiteX17" fmla="*/ 827618 w 3890434"/>
                <a:gd name="connsiteY17" fmla="*/ 642408 h 3572933"/>
                <a:gd name="connsiteX18" fmla="*/ 748243 w 3890434"/>
                <a:gd name="connsiteY18" fmla="*/ 470958 h 3572933"/>
                <a:gd name="connsiteX19" fmla="*/ 742950 w 3890434"/>
                <a:gd name="connsiteY19" fmla="*/ 0 h 3572933"/>
                <a:gd name="connsiteX20" fmla="*/ 1013884 w 3890434"/>
                <a:gd name="connsiteY20" fmla="*/ 67733 h 3572933"/>
                <a:gd name="connsiteX21" fmla="*/ 1090084 w 3890434"/>
                <a:gd name="connsiteY21" fmla="*/ 127000 h 3572933"/>
                <a:gd name="connsiteX22" fmla="*/ 1217084 w 3890434"/>
                <a:gd name="connsiteY22" fmla="*/ 313266 h 3572933"/>
                <a:gd name="connsiteX23" fmla="*/ 1428750 w 3890434"/>
                <a:gd name="connsiteY23" fmla="*/ 635000 h 3572933"/>
                <a:gd name="connsiteX24" fmla="*/ 1556809 w 3890434"/>
                <a:gd name="connsiteY24" fmla="*/ 778933 h 3572933"/>
                <a:gd name="connsiteX25" fmla="*/ 1725084 w 3890434"/>
                <a:gd name="connsiteY25" fmla="*/ 1346200 h 3572933"/>
                <a:gd name="connsiteX26" fmla="*/ 2072217 w 3890434"/>
                <a:gd name="connsiteY26" fmla="*/ 2175933 h 3572933"/>
                <a:gd name="connsiteX27" fmla="*/ 2445809 w 3890434"/>
                <a:gd name="connsiteY27" fmla="*/ 2584450 h 3572933"/>
                <a:gd name="connsiteX28" fmla="*/ 3890434 w 3890434"/>
                <a:gd name="connsiteY28" fmla="*/ 3572933 h 3572933"/>
                <a:gd name="connsiteX29" fmla="*/ 1602317 w 3890434"/>
                <a:gd name="connsiteY29" fmla="*/ 3572933 h 3572933"/>
                <a:gd name="connsiteX0" fmla="*/ 1602317 w 3890434"/>
                <a:gd name="connsiteY0" fmla="*/ 3572933 h 3572933"/>
                <a:gd name="connsiteX1" fmla="*/ 1062567 w 3890434"/>
                <a:gd name="connsiteY1" fmla="*/ 3124200 h 3572933"/>
                <a:gd name="connsiteX2" fmla="*/ 853017 w 3890434"/>
                <a:gd name="connsiteY2" fmla="*/ 2698750 h 3572933"/>
                <a:gd name="connsiteX3" fmla="*/ 498475 w 3890434"/>
                <a:gd name="connsiteY3" fmla="*/ 2232025 h 3572933"/>
                <a:gd name="connsiteX4" fmla="*/ 405342 w 3890434"/>
                <a:gd name="connsiteY4" fmla="*/ 1752600 h 3572933"/>
                <a:gd name="connsiteX5" fmla="*/ 273816 w 3890434"/>
                <a:gd name="connsiteY5" fmla="*/ 1243890 h 3572933"/>
                <a:gd name="connsiteX6" fmla="*/ 79753 w 3890434"/>
                <a:gd name="connsiteY6" fmla="*/ 814496 h 3572933"/>
                <a:gd name="connsiteX7" fmla="*/ 302 w 3890434"/>
                <a:gd name="connsiteY7" fmla="*/ 563306 h 3572933"/>
                <a:gd name="connsiteX8" fmla="*/ 104269 w 3890434"/>
                <a:gd name="connsiteY8" fmla="*/ 401053 h 3572933"/>
                <a:gd name="connsiteX9" fmla="*/ 296155 w 3890434"/>
                <a:gd name="connsiteY9" fmla="*/ 450255 h 3572933"/>
                <a:gd name="connsiteX10" fmla="*/ 424311 w 3890434"/>
                <a:gd name="connsiteY10" fmla="*/ 666788 h 3572933"/>
                <a:gd name="connsiteX11" fmla="*/ 542925 w 3890434"/>
                <a:gd name="connsiteY11" fmla="*/ 969433 h 3572933"/>
                <a:gd name="connsiteX12" fmla="*/ 715978 w 3890434"/>
                <a:gd name="connsiteY12" fmla="*/ 1153583 h 3572933"/>
                <a:gd name="connsiteX13" fmla="*/ 759884 w 3890434"/>
                <a:gd name="connsiteY13" fmla="*/ 1083733 h 3572933"/>
                <a:gd name="connsiteX14" fmla="*/ 738717 w 3890434"/>
                <a:gd name="connsiteY14" fmla="*/ 914400 h 3572933"/>
                <a:gd name="connsiteX15" fmla="*/ 758825 w 3890434"/>
                <a:gd name="connsiteY15" fmla="*/ 832908 h 3572933"/>
                <a:gd name="connsiteX16" fmla="*/ 760943 w 3890434"/>
                <a:gd name="connsiteY16" fmla="*/ 607483 h 3572933"/>
                <a:gd name="connsiteX17" fmla="*/ 827618 w 3890434"/>
                <a:gd name="connsiteY17" fmla="*/ 642408 h 3572933"/>
                <a:gd name="connsiteX18" fmla="*/ 748243 w 3890434"/>
                <a:gd name="connsiteY18" fmla="*/ 470958 h 3572933"/>
                <a:gd name="connsiteX19" fmla="*/ 742950 w 3890434"/>
                <a:gd name="connsiteY19" fmla="*/ 0 h 3572933"/>
                <a:gd name="connsiteX20" fmla="*/ 1013884 w 3890434"/>
                <a:gd name="connsiteY20" fmla="*/ 67733 h 3572933"/>
                <a:gd name="connsiteX21" fmla="*/ 1090084 w 3890434"/>
                <a:gd name="connsiteY21" fmla="*/ 127000 h 3572933"/>
                <a:gd name="connsiteX22" fmla="*/ 1217084 w 3890434"/>
                <a:gd name="connsiteY22" fmla="*/ 313266 h 3572933"/>
                <a:gd name="connsiteX23" fmla="*/ 1428750 w 3890434"/>
                <a:gd name="connsiteY23" fmla="*/ 635000 h 3572933"/>
                <a:gd name="connsiteX24" fmla="*/ 1556809 w 3890434"/>
                <a:gd name="connsiteY24" fmla="*/ 778933 h 3572933"/>
                <a:gd name="connsiteX25" fmla="*/ 1725084 w 3890434"/>
                <a:gd name="connsiteY25" fmla="*/ 1346200 h 3572933"/>
                <a:gd name="connsiteX26" fmla="*/ 2072217 w 3890434"/>
                <a:gd name="connsiteY26" fmla="*/ 2175933 h 3572933"/>
                <a:gd name="connsiteX27" fmla="*/ 2445809 w 3890434"/>
                <a:gd name="connsiteY27" fmla="*/ 2584450 h 3572933"/>
                <a:gd name="connsiteX28" fmla="*/ 3890434 w 3890434"/>
                <a:gd name="connsiteY28" fmla="*/ 3572933 h 3572933"/>
                <a:gd name="connsiteX29" fmla="*/ 1602317 w 3890434"/>
                <a:gd name="connsiteY29" fmla="*/ 3572933 h 3572933"/>
                <a:gd name="connsiteX0" fmla="*/ 1602484 w 3890601"/>
                <a:gd name="connsiteY0" fmla="*/ 3572933 h 3572933"/>
                <a:gd name="connsiteX1" fmla="*/ 1062734 w 3890601"/>
                <a:gd name="connsiteY1" fmla="*/ 3124200 h 3572933"/>
                <a:gd name="connsiteX2" fmla="*/ 853184 w 3890601"/>
                <a:gd name="connsiteY2" fmla="*/ 2698750 h 3572933"/>
                <a:gd name="connsiteX3" fmla="*/ 498642 w 3890601"/>
                <a:gd name="connsiteY3" fmla="*/ 2232025 h 3572933"/>
                <a:gd name="connsiteX4" fmla="*/ 405509 w 3890601"/>
                <a:gd name="connsiteY4" fmla="*/ 1752600 h 3572933"/>
                <a:gd name="connsiteX5" fmla="*/ 368306 w 3890601"/>
                <a:gd name="connsiteY5" fmla="*/ 1363035 h 3572933"/>
                <a:gd name="connsiteX6" fmla="*/ 79920 w 3890601"/>
                <a:gd name="connsiteY6" fmla="*/ 814496 h 3572933"/>
                <a:gd name="connsiteX7" fmla="*/ 469 w 3890601"/>
                <a:gd name="connsiteY7" fmla="*/ 563306 h 3572933"/>
                <a:gd name="connsiteX8" fmla="*/ 104436 w 3890601"/>
                <a:gd name="connsiteY8" fmla="*/ 401053 h 3572933"/>
                <a:gd name="connsiteX9" fmla="*/ 296322 w 3890601"/>
                <a:gd name="connsiteY9" fmla="*/ 450255 h 3572933"/>
                <a:gd name="connsiteX10" fmla="*/ 424478 w 3890601"/>
                <a:gd name="connsiteY10" fmla="*/ 666788 h 3572933"/>
                <a:gd name="connsiteX11" fmla="*/ 543092 w 3890601"/>
                <a:gd name="connsiteY11" fmla="*/ 969433 h 3572933"/>
                <a:gd name="connsiteX12" fmla="*/ 716145 w 3890601"/>
                <a:gd name="connsiteY12" fmla="*/ 1153583 h 3572933"/>
                <a:gd name="connsiteX13" fmla="*/ 760051 w 3890601"/>
                <a:gd name="connsiteY13" fmla="*/ 1083733 h 3572933"/>
                <a:gd name="connsiteX14" fmla="*/ 738884 w 3890601"/>
                <a:gd name="connsiteY14" fmla="*/ 914400 h 3572933"/>
                <a:gd name="connsiteX15" fmla="*/ 758992 w 3890601"/>
                <a:gd name="connsiteY15" fmla="*/ 832908 h 3572933"/>
                <a:gd name="connsiteX16" fmla="*/ 761110 w 3890601"/>
                <a:gd name="connsiteY16" fmla="*/ 607483 h 3572933"/>
                <a:gd name="connsiteX17" fmla="*/ 827785 w 3890601"/>
                <a:gd name="connsiteY17" fmla="*/ 642408 h 3572933"/>
                <a:gd name="connsiteX18" fmla="*/ 748410 w 3890601"/>
                <a:gd name="connsiteY18" fmla="*/ 470958 h 3572933"/>
                <a:gd name="connsiteX19" fmla="*/ 743117 w 3890601"/>
                <a:gd name="connsiteY19" fmla="*/ 0 h 3572933"/>
                <a:gd name="connsiteX20" fmla="*/ 1014051 w 3890601"/>
                <a:gd name="connsiteY20" fmla="*/ 67733 h 3572933"/>
                <a:gd name="connsiteX21" fmla="*/ 1090251 w 3890601"/>
                <a:gd name="connsiteY21" fmla="*/ 127000 h 3572933"/>
                <a:gd name="connsiteX22" fmla="*/ 1217251 w 3890601"/>
                <a:gd name="connsiteY22" fmla="*/ 313266 h 3572933"/>
                <a:gd name="connsiteX23" fmla="*/ 1428917 w 3890601"/>
                <a:gd name="connsiteY23" fmla="*/ 635000 h 3572933"/>
                <a:gd name="connsiteX24" fmla="*/ 1556976 w 3890601"/>
                <a:gd name="connsiteY24" fmla="*/ 778933 h 3572933"/>
                <a:gd name="connsiteX25" fmla="*/ 1725251 w 3890601"/>
                <a:gd name="connsiteY25" fmla="*/ 1346200 h 3572933"/>
                <a:gd name="connsiteX26" fmla="*/ 2072384 w 3890601"/>
                <a:gd name="connsiteY26" fmla="*/ 2175933 h 3572933"/>
                <a:gd name="connsiteX27" fmla="*/ 2445976 w 3890601"/>
                <a:gd name="connsiteY27" fmla="*/ 2584450 h 3572933"/>
                <a:gd name="connsiteX28" fmla="*/ 3890601 w 3890601"/>
                <a:gd name="connsiteY28" fmla="*/ 3572933 h 3572933"/>
                <a:gd name="connsiteX29" fmla="*/ 1602484 w 3890601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376 w 3890493"/>
                <a:gd name="connsiteY0" fmla="*/ 3572933 h 3572933"/>
                <a:gd name="connsiteX1" fmla="*/ 1062626 w 3890493"/>
                <a:gd name="connsiteY1" fmla="*/ 3124200 h 3572933"/>
                <a:gd name="connsiteX2" fmla="*/ 853076 w 3890493"/>
                <a:gd name="connsiteY2" fmla="*/ 2698750 h 3572933"/>
                <a:gd name="connsiteX3" fmla="*/ 498534 w 3890493"/>
                <a:gd name="connsiteY3" fmla="*/ 2232025 h 3572933"/>
                <a:gd name="connsiteX4" fmla="*/ 405401 w 3890493"/>
                <a:gd name="connsiteY4" fmla="*/ 1752600 h 3572933"/>
                <a:gd name="connsiteX5" fmla="*/ 316072 w 3890493"/>
                <a:gd name="connsiteY5" fmla="*/ 1315874 h 3572933"/>
                <a:gd name="connsiteX6" fmla="*/ 79812 w 3890493"/>
                <a:gd name="connsiteY6" fmla="*/ 814496 h 3572933"/>
                <a:gd name="connsiteX7" fmla="*/ 361 w 3890493"/>
                <a:gd name="connsiteY7" fmla="*/ 563306 h 3572933"/>
                <a:gd name="connsiteX8" fmla="*/ 104328 w 3890493"/>
                <a:gd name="connsiteY8" fmla="*/ 401053 h 3572933"/>
                <a:gd name="connsiteX9" fmla="*/ 296214 w 3890493"/>
                <a:gd name="connsiteY9" fmla="*/ 450255 h 3572933"/>
                <a:gd name="connsiteX10" fmla="*/ 424370 w 3890493"/>
                <a:gd name="connsiteY10" fmla="*/ 666788 h 3572933"/>
                <a:gd name="connsiteX11" fmla="*/ 542984 w 3890493"/>
                <a:gd name="connsiteY11" fmla="*/ 969433 h 3572933"/>
                <a:gd name="connsiteX12" fmla="*/ 716037 w 3890493"/>
                <a:gd name="connsiteY12" fmla="*/ 1153583 h 3572933"/>
                <a:gd name="connsiteX13" fmla="*/ 759943 w 3890493"/>
                <a:gd name="connsiteY13" fmla="*/ 1083733 h 3572933"/>
                <a:gd name="connsiteX14" fmla="*/ 738776 w 3890493"/>
                <a:gd name="connsiteY14" fmla="*/ 914400 h 3572933"/>
                <a:gd name="connsiteX15" fmla="*/ 758884 w 3890493"/>
                <a:gd name="connsiteY15" fmla="*/ 832908 h 3572933"/>
                <a:gd name="connsiteX16" fmla="*/ 761002 w 3890493"/>
                <a:gd name="connsiteY16" fmla="*/ 607483 h 3572933"/>
                <a:gd name="connsiteX17" fmla="*/ 827677 w 3890493"/>
                <a:gd name="connsiteY17" fmla="*/ 642408 h 3572933"/>
                <a:gd name="connsiteX18" fmla="*/ 748302 w 3890493"/>
                <a:gd name="connsiteY18" fmla="*/ 470958 h 3572933"/>
                <a:gd name="connsiteX19" fmla="*/ 743009 w 3890493"/>
                <a:gd name="connsiteY19" fmla="*/ 0 h 3572933"/>
                <a:gd name="connsiteX20" fmla="*/ 1013943 w 3890493"/>
                <a:gd name="connsiteY20" fmla="*/ 67733 h 3572933"/>
                <a:gd name="connsiteX21" fmla="*/ 1090143 w 3890493"/>
                <a:gd name="connsiteY21" fmla="*/ 127000 h 3572933"/>
                <a:gd name="connsiteX22" fmla="*/ 1217143 w 3890493"/>
                <a:gd name="connsiteY22" fmla="*/ 313266 h 3572933"/>
                <a:gd name="connsiteX23" fmla="*/ 1428809 w 3890493"/>
                <a:gd name="connsiteY23" fmla="*/ 635000 h 3572933"/>
                <a:gd name="connsiteX24" fmla="*/ 1556868 w 3890493"/>
                <a:gd name="connsiteY24" fmla="*/ 778933 h 3572933"/>
                <a:gd name="connsiteX25" fmla="*/ 1725143 w 3890493"/>
                <a:gd name="connsiteY25" fmla="*/ 1346200 h 3572933"/>
                <a:gd name="connsiteX26" fmla="*/ 2072276 w 3890493"/>
                <a:gd name="connsiteY26" fmla="*/ 2175933 h 3572933"/>
                <a:gd name="connsiteX27" fmla="*/ 2445868 w 3890493"/>
                <a:gd name="connsiteY27" fmla="*/ 2584450 h 3572933"/>
                <a:gd name="connsiteX28" fmla="*/ 3890493 w 3890493"/>
                <a:gd name="connsiteY28" fmla="*/ 3572933 h 3572933"/>
                <a:gd name="connsiteX29" fmla="*/ 1602376 w 3890493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43196 w 3890705"/>
                <a:gd name="connsiteY11" fmla="*/ 969433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43196 w 3890705"/>
                <a:gd name="connsiteY11" fmla="*/ 969433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24582 w 3890705"/>
                <a:gd name="connsiteY10" fmla="*/ 666788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99048 w 3890705"/>
                <a:gd name="connsiteY10" fmla="*/ 691610 h 3572933"/>
                <a:gd name="connsiteX11" fmla="*/ 558089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296426 w 3890705"/>
                <a:gd name="connsiteY9" fmla="*/ 450255 h 3572933"/>
                <a:gd name="connsiteX10" fmla="*/ 499048 w 3890705"/>
                <a:gd name="connsiteY10" fmla="*/ 691610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425500 w 3890705"/>
                <a:gd name="connsiteY9" fmla="*/ 489970 h 3572933"/>
                <a:gd name="connsiteX10" fmla="*/ 499048 w 3890705"/>
                <a:gd name="connsiteY10" fmla="*/ 691610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2588 w 3890705"/>
                <a:gd name="connsiteY0" fmla="*/ 3572933 h 3572933"/>
                <a:gd name="connsiteX1" fmla="*/ 1062838 w 3890705"/>
                <a:gd name="connsiteY1" fmla="*/ 3124200 h 3572933"/>
                <a:gd name="connsiteX2" fmla="*/ 853288 w 3890705"/>
                <a:gd name="connsiteY2" fmla="*/ 2698750 h 3572933"/>
                <a:gd name="connsiteX3" fmla="*/ 498746 w 3890705"/>
                <a:gd name="connsiteY3" fmla="*/ 2232025 h 3572933"/>
                <a:gd name="connsiteX4" fmla="*/ 405613 w 3890705"/>
                <a:gd name="connsiteY4" fmla="*/ 1752600 h 3572933"/>
                <a:gd name="connsiteX5" fmla="*/ 316284 w 3890705"/>
                <a:gd name="connsiteY5" fmla="*/ 1315874 h 3572933"/>
                <a:gd name="connsiteX6" fmla="*/ 75060 w 3890705"/>
                <a:gd name="connsiteY6" fmla="*/ 839318 h 3572933"/>
                <a:gd name="connsiteX7" fmla="*/ 573 w 3890705"/>
                <a:gd name="connsiteY7" fmla="*/ 563306 h 3572933"/>
                <a:gd name="connsiteX8" fmla="*/ 104540 w 3890705"/>
                <a:gd name="connsiteY8" fmla="*/ 401053 h 3572933"/>
                <a:gd name="connsiteX9" fmla="*/ 425500 w 3890705"/>
                <a:gd name="connsiteY9" fmla="*/ 489970 h 3572933"/>
                <a:gd name="connsiteX10" fmla="*/ 528834 w 3890705"/>
                <a:gd name="connsiteY10" fmla="*/ 731325 h 3572933"/>
                <a:gd name="connsiteX11" fmla="*/ 612697 w 3890705"/>
                <a:gd name="connsiteY11" fmla="*/ 954540 h 3572933"/>
                <a:gd name="connsiteX12" fmla="*/ 716249 w 3890705"/>
                <a:gd name="connsiteY12" fmla="*/ 1153583 h 3572933"/>
                <a:gd name="connsiteX13" fmla="*/ 760155 w 3890705"/>
                <a:gd name="connsiteY13" fmla="*/ 1083733 h 3572933"/>
                <a:gd name="connsiteX14" fmla="*/ 738988 w 3890705"/>
                <a:gd name="connsiteY14" fmla="*/ 914400 h 3572933"/>
                <a:gd name="connsiteX15" fmla="*/ 759096 w 3890705"/>
                <a:gd name="connsiteY15" fmla="*/ 832908 h 3572933"/>
                <a:gd name="connsiteX16" fmla="*/ 761214 w 3890705"/>
                <a:gd name="connsiteY16" fmla="*/ 607483 h 3572933"/>
                <a:gd name="connsiteX17" fmla="*/ 827889 w 3890705"/>
                <a:gd name="connsiteY17" fmla="*/ 642408 h 3572933"/>
                <a:gd name="connsiteX18" fmla="*/ 748514 w 3890705"/>
                <a:gd name="connsiteY18" fmla="*/ 470958 h 3572933"/>
                <a:gd name="connsiteX19" fmla="*/ 743221 w 3890705"/>
                <a:gd name="connsiteY19" fmla="*/ 0 h 3572933"/>
                <a:gd name="connsiteX20" fmla="*/ 1014155 w 3890705"/>
                <a:gd name="connsiteY20" fmla="*/ 67733 h 3572933"/>
                <a:gd name="connsiteX21" fmla="*/ 1090355 w 3890705"/>
                <a:gd name="connsiteY21" fmla="*/ 127000 h 3572933"/>
                <a:gd name="connsiteX22" fmla="*/ 1217355 w 3890705"/>
                <a:gd name="connsiteY22" fmla="*/ 313266 h 3572933"/>
                <a:gd name="connsiteX23" fmla="*/ 1429021 w 3890705"/>
                <a:gd name="connsiteY23" fmla="*/ 635000 h 3572933"/>
                <a:gd name="connsiteX24" fmla="*/ 1557080 w 3890705"/>
                <a:gd name="connsiteY24" fmla="*/ 778933 h 3572933"/>
                <a:gd name="connsiteX25" fmla="*/ 1725355 w 3890705"/>
                <a:gd name="connsiteY25" fmla="*/ 1346200 h 3572933"/>
                <a:gd name="connsiteX26" fmla="*/ 2072488 w 3890705"/>
                <a:gd name="connsiteY26" fmla="*/ 2175933 h 3572933"/>
                <a:gd name="connsiteX27" fmla="*/ 2446080 w 3890705"/>
                <a:gd name="connsiteY27" fmla="*/ 2584450 h 3572933"/>
                <a:gd name="connsiteX28" fmla="*/ 3890705 w 3890705"/>
                <a:gd name="connsiteY28" fmla="*/ 3572933 h 3572933"/>
                <a:gd name="connsiteX29" fmla="*/ 1602588 w 3890705"/>
                <a:gd name="connsiteY29" fmla="*/ 3572933 h 3572933"/>
                <a:gd name="connsiteX0" fmla="*/ 1609786 w 3897903"/>
                <a:gd name="connsiteY0" fmla="*/ 3572933 h 3572933"/>
                <a:gd name="connsiteX1" fmla="*/ 1070036 w 3897903"/>
                <a:gd name="connsiteY1" fmla="*/ 3124200 h 3572933"/>
                <a:gd name="connsiteX2" fmla="*/ 860486 w 3897903"/>
                <a:gd name="connsiteY2" fmla="*/ 2698750 h 3572933"/>
                <a:gd name="connsiteX3" fmla="*/ 505944 w 3897903"/>
                <a:gd name="connsiteY3" fmla="*/ 2232025 h 3572933"/>
                <a:gd name="connsiteX4" fmla="*/ 412811 w 3897903"/>
                <a:gd name="connsiteY4" fmla="*/ 1752600 h 3572933"/>
                <a:gd name="connsiteX5" fmla="*/ 323482 w 3897903"/>
                <a:gd name="connsiteY5" fmla="*/ 1315874 h 3572933"/>
                <a:gd name="connsiteX6" fmla="*/ 82258 w 3897903"/>
                <a:gd name="connsiteY6" fmla="*/ 839318 h 3572933"/>
                <a:gd name="connsiteX7" fmla="*/ 7771 w 3897903"/>
                <a:gd name="connsiteY7" fmla="*/ 563306 h 3572933"/>
                <a:gd name="connsiteX8" fmla="*/ 245776 w 3897903"/>
                <a:gd name="connsiteY8" fmla="*/ 415946 h 3572933"/>
                <a:gd name="connsiteX9" fmla="*/ 432698 w 3897903"/>
                <a:gd name="connsiteY9" fmla="*/ 489970 h 3572933"/>
                <a:gd name="connsiteX10" fmla="*/ 536032 w 3897903"/>
                <a:gd name="connsiteY10" fmla="*/ 731325 h 3572933"/>
                <a:gd name="connsiteX11" fmla="*/ 619895 w 3897903"/>
                <a:gd name="connsiteY11" fmla="*/ 954540 h 3572933"/>
                <a:gd name="connsiteX12" fmla="*/ 723447 w 3897903"/>
                <a:gd name="connsiteY12" fmla="*/ 1153583 h 3572933"/>
                <a:gd name="connsiteX13" fmla="*/ 767353 w 3897903"/>
                <a:gd name="connsiteY13" fmla="*/ 1083733 h 3572933"/>
                <a:gd name="connsiteX14" fmla="*/ 746186 w 3897903"/>
                <a:gd name="connsiteY14" fmla="*/ 914400 h 3572933"/>
                <a:gd name="connsiteX15" fmla="*/ 766294 w 3897903"/>
                <a:gd name="connsiteY15" fmla="*/ 832908 h 3572933"/>
                <a:gd name="connsiteX16" fmla="*/ 768412 w 3897903"/>
                <a:gd name="connsiteY16" fmla="*/ 607483 h 3572933"/>
                <a:gd name="connsiteX17" fmla="*/ 835087 w 3897903"/>
                <a:gd name="connsiteY17" fmla="*/ 642408 h 3572933"/>
                <a:gd name="connsiteX18" fmla="*/ 755712 w 3897903"/>
                <a:gd name="connsiteY18" fmla="*/ 470958 h 3572933"/>
                <a:gd name="connsiteX19" fmla="*/ 750419 w 3897903"/>
                <a:gd name="connsiteY19" fmla="*/ 0 h 3572933"/>
                <a:gd name="connsiteX20" fmla="*/ 1021353 w 3897903"/>
                <a:gd name="connsiteY20" fmla="*/ 67733 h 3572933"/>
                <a:gd name="connsiteX21" fmla="*/ 1097553 w 3897903"/>
                <a:gd name="connsiteY21" fmla="*/ 127000 h 3572933"/>
                <a:gd name="connsiteX22" fmla="*/ 1224553 w 3897903"/>
                <a:gd name="connsiteY22" fmla="*/ 313266 h 3572933"/>
                <a:gd name="connsiteX23" fmla="*/ 1436219 w 3897903"/>
                <a:gd name="connsiteY23" fmla="*/ 635000 h 3572933"/>
                <a:gd name="connsiteX24" fmla="*/ 1564278 w 3897903"/>
                <a:gd name="connsiteY24" fmla="*/ 778933 h 3572933"/>
                <a:gd name="connsiteX25" fmla="*/ 1732553 w 3897903"/>
                <a:gd name="connsiteY25" fmla="*/ 1346200 h 3572933"/>
                <a:gd name="connsiteX26" fmla="*/ 2079686 w 3897903"/>
                <a:gd name="connsiteY26" fmla="*/ 2175933 h 3572933"/>
                <a:gd name="connsiteX27" fmla="*/ 2453278 w 3897903"/>
                <a:gd name="connsiteY27" fmla="*/ 2584450 h 3572933"/>
                <a:gd name="connsiteX28" fmla="*/ 3897903 w 3897903"/>
                <a:gd name="connsiteY28" fmla="*/ 3572933 h 3572933"/>
                <a:gd name="connsiteX29" fmla="*/ 1609786 w 3897903"/>
                <a:gd name="connsiteY29" fmla="*/ 3572933 h 3572933"/>
                <a:gd name="connsiteX0" fmla="*/ 1550702 w 3838819"/>
                <a:gd name="connsiteY0" fmla="*/ 3572933 h 3572933"/>
                <a:gd name="connsiteX1" fmla="*/ 1010952 w 3838819"/>
                <a:gd name="connsiteY1" fmla="*/ 3124200 h 3572933"/>
                <a:gd name="connsiteX2" fmla="*/ 801402 w 3838819"/>
                <a:gd name="connsiteY2" fmla="*/ 2698750 h 3572933"/>
                <a:gd name="connsiteX3" fmla="*/ 446860 w 3838819"/>
                <a:gd name="connsiteY3" fmla="*/ 2232025 h 3572933"/>
                <a:gd name="connsiteX4" fmla="*/ 353727 w 3838819"/>
                <a:gd name="connsiteY4" fmla="*/ 1752600 h 3572933"/>
                <a:gd name="connsiteX5" fmla="*/ 264398 w 3838819"/>
                <a:gd name="connsiteY5" fmla="*/ 1315874 h 3572933"/>
                <a:gd name="connsiteX6" fmla="*/ 23174 w 3838819"/>
                <a:gd name="connsiteY6" fmla="*/ 839318 h 3572933"/>
                <a:gd name="connsiteX7" fmla="*/ 28117 w 3838819"/>
                <a:gd name="connsiteY7" fmla="*/ 558341 h 3572933"/>
                <a:gd name="connsiteX8" fmla="*/ 186692 w 3838819"/>
                <a:gd name="connsiteY8" fmla="*/ 415946 h 3572933"/>
                <a:gd name="connsiteX9" fmla="*/ 373614 w 3838819"/>
                <a:gd name="connsiteY9" fmla="*/ 489970 h 3572933"/>
                <a:gd name="connsiteX10" fmla="*/ 476948 w 3838819"/>
                <a:gd name="connsiteY10" fmla="*/ 731325 h 3572933"/>
                <a:gd name="connsiteX11" fmla="*/ 560811 w 3838819"/>
                <a:gd name="connsiteY11" fmla="*/ 954540 h 3572933"/>
                <a:gd name="connsiteX12" fmla="*/ 664363 w 3838819"/>
                <a:gd name="connsiteY12" fmla="*/ 1153583 h 3572933"/>
                <a:gd name="connsiteX13" fmla="*/ 708269 w 3838819"/>
                <a:gd name="connsiteY13" fmla="*/ 1083733 h 3572933"/>
                <a:gd name="connsiteX14" fmla="*/ 687102 w 3838819"/>
                <a:gd name="connsiteY14" fmla="*/ 914400 h 3572933"/>
                <a:gd name="connsiteX15" fmla="*/ 707210 w 3838819"/>
                <a:gd name="connsiteY15" fmla="*/ 832908 h 3572933"/>
                <a:gd name="connsiteX16" fmla="*/ 709328 w 3838819"/>
                <a:gd name="connsiteY16" fmla="*/ 607483 h 3572933"/>
                <a:gd name="connsiteX17" fmla="*/ 776003 w 3838819"/>
                <a:gd name="connsiteY17" fmla="*/ 642408 h 3572933"/>
                <a:gd name="connsiteX18" fmla="*/ 696628 w 3838819"/>
                <a:gd name="connsiteY18" fmla="*/ 470958 h 3572933"/>
                <a:gd name="connsiteX19" fmla="*/ 691335 w 3838819"/>
                <a:gd name="connsiteY19" fmla="*/ 0 h 3572933"/>
                <a:gd name="connsiteX20" fmla="*/ 962269 w 3838819"/>
                <a:gd name="connsiteY20" fmla="*/ 67733 h 3572933"/>
                <a:gd name="connsiteX21" fmla="*/ 1038469 w 3838819"/>
                <a:gd name="connsiteY21" fmla="*/ 127000 h 3572933"/>
                <a:gd name="connsiteX22" fmla="*/ 1165469 w 3838819"/>
                <a:gd name="connsiteY22" fmla="*/ 313266 h 3572933"/>
                <a:gd name="connsiteX23" fmla="*/ 1377135 w 3838819"/>
                <a:gd name="connsiteY23" fmla="*/ 635000 h 3572933"/>
                <a:gd name="connsiteX24" fmla="*/ 1505194 w 3838819"/>
                <a:gd name="connsiteY24" fmla="*/ 778933 h 3572933"/>
                <a:gd name="connsiteX25" fmla="*/ 1673469 w 3838819"/>
                <a:gd name="connsiteY25" fmla="*/ 1346200 h 3572933"/>
                <a:gd name="connsiteX26" fmla="*/ 2020602 w 3838819"/>
                <a:gd name="connsiteY26" fmla="*/ 2175933 h 3572933"/>
                <a:gd name="connsiteX27" fmla="*/ 2394194 w 3838819"/>
                <a:gd name="connsiteY27" fmla="*/ 2584450 h 3572933"/>
                <a:gd name="connsiteX28" fmla="*/ 3838819 w 3838819"/>
                <a:gd name="connsiteY28" fmla="*/ 3572933 h 3572933"/>
                <a:gd name="connsiteX29" fmla="*/ 1550702 w 3838819"/>
                <a:gd name="connsiteY29" fmla="*/ 3572933 h 3572933"/>
                <a:gd name="connsiteX0" fmla="*/ 1523532 w 3811649"/>
                <a:gd name="connsiteY0" fmla="*/ 3572933 h 3572933"/>
                <a:gd name="connsiteX1" fmla="*/ 983782 w 3811649"/>
                <a:gd name="connsiteY1" fmla="*/ 3124200 h 3572933"/>
                <a:gd name="connsiteX2" fmla="*/ 774232 w 3811649"/>
                <a:gd name="connsiteY2" fmla="*/ 2698750 h 3572933"/>
                <a:gd name="connsiteX3" fmla="*/ 419690 w 3811649"/>
                <a:gd name="connsiteY3" fmla="*/ 2232025 h 3572933"/>
                <a:gd name="connsiteX4" fmla="*/ 326557 w 3811649"/>
                <a:gd name="connsiteY4" fmla="*/ 1752600 h 3572933"/>
                <a:gd name="connsiteX5" fmla="*/ 237228 w 3811649"/>
                <a:gd name="connsiteY5" fmla="*/ 1315874 h 3572933"/>
                <a:gd name="connsiteX6" fmla="*/ 100256 w 3811649"/>
                <a:gd name="connsiteY6" fmla="*/ 834354 h 3572933"/>
                <a:gd name="connsiteX7" fmla="*/ 947 w 3811649"/>
                <a:gd name="connsiteY7" fmla="*/ 558341 h 3572933"/>
                <a:gd name="connsiteX8" fmla="*/ 159522 w 3811649"/>
                <a:gd name="connsiteY8" fmla="*/ 415946 h 3572933"/>
                <a:gd name="connsiteX9" fmla="*/ 346444 w 3811649"/>
                <a:gd name="connsiteY9" fmla="*/ 489970 h 3572933"/>
                <a:gd name="connsiteX10" fmla="*/ 449778 w 3811649"/>
                <a:gd name="connsiteY10" fmla="*/ 731325 h 3572933"/>
                <a:gd name="connsiteX11" fmla="*/ 533641 w 3811649"/>
                <a:gd name="connsiteY11" fmla="*/ 954540 h 3572933"/>
                <a:gd name="connsiteX12" fmla="*/ 637193 w 3811649"/>
                <a:gd name="connsiteY12" fmla="*/ 1153583 h 3572933"/>
                <a:gd name="connsiteX13" fmla="*/ 681099 w 3811649"/>
                <a:gd name="connsiteY13" fmla="*/ 1083733 h 3572933"/>
                <a:gd name="connsiteX14" fmla="*/ 659932 w 3811649"/>
                <a:gd name="connsiteY14" fmla="*/ 914400 h 3572933"/>
                <a:gd name="connsiteX15" fmla="*/ 680040 w 3811649"/>
                <a:gd name="connsiteY15" fmla="*/ 832908 h 3572933"/>
                <a:gd name="connsiteX16" fmla="*/ 682158 w 3811649"/>
                <a:gd name="connsiteY16" fmla="*/ 607483 h 3572933"/>
                <a:gd name="connsiteX17" fmla="*/ 748833 w 3811649"/>
                <a:gd name="connsiteY17" fmla="*/ 642408 h 3572933"/>
                <a:gd name="connsiteX18" fmla="*/ 669458 w 3811649"/>
                <a:gd name="connsiteY18" fmla="*/ 470958 h 3572933"/>
                <a:gd name="connsiteX19" fmla="*/ 664165 w 3811649"/>
                <a:gd name="connsiteY19" fmla="*/ 0 h 3572933"/>
                <a:gd name="connsiteX20" fmla="*/ 935099 w 3811649"/>
                <a:gd name="connsiteY20" fmla="*/ 67733 h 3572933"/>
                <a:gd name="connsiteX21" fmla="*/ 1011299 w 3811649"/>
                <a:gd name="connsiteY21" fmla="*/ 127000 h 3572933"/>
                <a:gd name="connsiteX22" fmla="*/ 1138299 w 3811649"/>
                <a:gd name="connsiteY22" fmla="*/ 313266 h 3572933"/>
                <a:gd name="connsiteX23" fmla="*/ 1349965 w 3811649"/>
                <a:gd name="connsiteY23" fmla="*/ 635000 h 3572933"/>
                <a:gd name="connsiteX24" fmla="*/ 1478024 w 3811649"/>
                <a:gd name="connsiteY24" fmla="*/ 778933 h 3572933"/>
                <a:gd name="connsiteX25" fmla="*/ 1646299 w 3811649"/>
                <a:gd name="connsiteY25" fmla="*/ 1346200 h 3572933"/>
                <a:gd name="connsiteX26" fmla="*/ 1993432 w 3811649"/>
                <a:gd name="connsiteY26" fmla="*/ 2175933 h 3572933"/>
                <a:gd name="connsiteX27" fmla="*/ 2367024 w 3811649"/>
                <a:gd name="connsiteY27" fmla="*/ 2584450 h 3572933"/>
                <a:gd name="connsiteX28" fmla="*/ 3811649 w 3811649"/>
                <a:gd name="connsiteY28" fmla="*/ 3572933 h 3572933"/>
                <a:gd name="connsiteX29" fmla="*/ 1523532 w 3811649"/>
                <a:gd name="connsiteY29" fmla="*/ 3572933 h 3572933"/>
                <a:gd name="connsiteX0" fmla="*/ 1523677 w 3811794"/>
                <a:gd name="connsiteY0" fmla="*/ 3572933 h 3572933"/>
                <a:gd name="connsiteX1" fmla="*/ 983927 w 3811794"/>
                <a:gd name="connsiteY1" fmla="*/ 3124200 h 3572933"/>
                <a:gd name="connsiteX2" fmla="*/ 774377 w 3811794"/>
                <a:gd name="connsiteY2" fmla="*/ 2698750 h 3572933"/>
                <a:gd name="connsiteX3" fmla="*/ 419835 w 3811794"/>
                <a:gd name="connsiteY3" fmla="*/ 2232025 h 3572933"/>
                <a:gd name="connsiteX4" fmla="*/ 326702 w 3811794"/>
                <a:gd name="connsiteY4" fmla="*/ 1752600 h 3572933"/>
                <a:gd name="connsiteX5" fmla="*/ 301910 w 3811794"/>
                <a:gd name="connsiteY5" fmla="*/ 1315874 h 3572933"/>
                <a:gd name="connsiteX6" fmla="*/ 100401 w 3811794"/>
                <a:gd name="connsiteY6" fmla="*/ 834354 h 3572933"/>
                <a:gd name="connsiteX7" fmla="*/ 1092 w 3811794"/>
                <a:gd name="connsiteY7" fmla="*/ 558341 h 3572933"/>
                <a:gd name="connsiteX8" fmla="*/ 159667 w 3811794"/>
                <a:gd name="connsiteY8" fmla="*/ 415946 h 3572933"/>
                <a:gd name="connsiteX9" fmla="*/ 346589 w 3811794"/>
                <a:gd name="connsiteY9" fmla="*/ 489970 h 3572933"/>
                <a:gd name="connsiteX10" fmla="*/ 449923 w 3811794"/>
                <a:gd name="connsiteY10" fmla="*/ 731325 h 3572933"/>
                <a:gd name="connsiteX11" fmla="*/ 533786 w 3811794"/>
                <a:gd name="connsiteY11" fmla="*/ 954540 h 3572933"/>
                <a:gd name="connsiteX12" fmla="*/ 637338 w 3811794"/>
                <a:gd name="connsiteY12" fmla="*/ 1153583 h 3572933"/>
                <a:gd name="connsiteX13" fmla="*/ 681244 w 3811794"/>
                <a:gd name="connsiteY13" fmla="*/ 1083733 h 3572933"/>
                <a:gd name="connsiteX14" fmla="*/ 660077 w 3811794"/>
                <a:gd name="connsiteY14" fmla="*/ 914400 h 3572933"/>
                <a:gd name="connsiteX15" fmla="*/ 680185 w 3811794"/>
                <a:gd name="connsiteY15" fmla="*/ 832908 h 3572933"/>
                <a:gd name="connsiteX16" fmla="*/ 682303 w 3811794"/>
                <a:gd name="connsiteY16" fmla="*/ 607483 h 3572933"/>
                <a:gd name="connsiteX17" fmla="*/ 748978 w 3811794"/>
                <a:gd name="connsiteY17" fmla="*/ 642408 h 3572933"/>
                <a:gd name="connsiteX18" fmla="*/ 669603 w 3811794"/>
                <a:gd name="connsiteY18" fmla="*/ 470958 h 3572933"/>
                <a:gd name="connsiteX19" fmla="*/ 664310 w 3811794"/>
                <a:gd name="connsiteY19" fmla="*/ 0 h 3572933"/>
                <a:gd name="connsiteX20" fmla="*/ 935244 w 3811794"/>
                <a:gd name="connsiteY20" fmla="*/ 67733 h 3572933"/>
                <a:gd name="connsiteX21" fmla="*/ 1011444 w 3811794"/>
                <a:gd name="connsiteY21" fmla="*/ 127000 h 3572933"/>
                <a:gd name="connsiteX22" fmla="*/ 1138444 w 3811794"/>
                <a:gd name="connsiteY22" fmla="*/ 313266 h 3572933"/>
                <a:gd name="connsiteX23" fmla="*/ 1350110 w 3811794"/>
                <a:gd name="connsiteY23" fmla="*/ 635000 h 3572933"/>
                <a:gd name="connsiteX24" fmla="*/ 1478169 w 3811794"/>
                <a:gd name="connsiteY24" fmla="*/ 778933 h 3572933"/>
                <a:gd name="connsiteX25" fmla="*/ 1646444 w 3811794"/>
                <a:gd name="connsiteY25" fmla="*/ 1346200 h 3572933"/>
                <a:gd name="connsiteX26" fmla="*/ 1993577 w 3811794"/>
                <a:gd name="connsiteY26" fmla="*/ 2175933 h 3572933"/>
                <a:gd name="connsiteX27" fmla="*/ 2367169 w 3811794"/>
                <a:gd name="connsiteY27" fmla="*/ 2584450 h 3572933"/>
                <a:gd name="connsiteX28" fmla="*/ 3811794 w 3811794"/>
                <a:gd name="connsiteY28" fmla="*/ 3572933 h 3572933"/>
                <a:gd name="connsiteX29" fmla="*/ 1523677 w 3811794"/>
                <a:gd name="connsiteY29" fmla="*/ 3572933 h 3572933"/>
                <a:gd name="connsiteX0" fmla="*/ 1523617 w 3811734"/>
                <a:gd name="connsiteY0" fmla="*/ 3572933 h 3572933"/>
                <a:gd name="connsiteX1" fmla="*/ 983867 w 3811734"/>
                <a:gd name="connsiteY1" fmla="*/ 3124200 h 3572933"/>
                <a:gd name="connsiteX2" fmla="*/ 774317 w 3811734"/>
                <a:gd name="connsiteY2" fmla="*/ 2698750 h 3572933"/>
                <a:gd name="connsiteX3" fmla="*/ 419775 w 3811734"/>
                <a:gd name="connsiteY3" fmla="*/ 2232025 h 3572933"/>
                <a:gd name="connsiteX4" fmla="*/ 326642 w 3811734"/>
                <a:gd name="connsiteY4" fmla="*/ 1752600 h 3572933"/>
                <a:gd name="connsiteX5" fmla="*/ 277028 w 3811734"/>
                <a:gd name="connsiteY5" fmla="*/ 1320838 h 3572933"/>
                <a:gd name="connsiteX6" fmla="*/ 100341 w 3811734"/>
                <a:gd name="connsiteY6" fmla="*/ 834354 h 3572933"/>
                <a:gd name="connsiteX7" fmla="*/ 1032 w 3811734"/>
                <a:gd name="connsiteY7" fmla="*/ 558341 h 3572933"/>
                <a:gd name="connsiteX8" fmla="*/ 159607 w 3811734"/>
                <a:gd name="connsiteY8" fmla="*/ 415946 h 3572933"/>
                <a:gd name="connsiteX9" fmla="*/ 346529 w 3811734"/>
                <a:gd name="connsiteY9" fmla="*/ 489970 h 3572933"/>
                <a:gd name="connsiteX10" fmla="*/ 449863 w 3811734"/>
                <a:gd name="connsiteY10" fmla="*/ 731325 h 3572933"/>
                <a:gd name="connsiteX11" fmla="*/ 533726 w 3811734"/>
                <a:gd name="connsiteY11" fmla="*/ 954540 h 3572933"/>
                <a:gd name="connsiteX12" fmla="*/ 637278 w 3811734"/>
                <a:gd name="connsiteY12" fmla="*/ 1153583 h 3572933"/>
                <a:gd name="connsiteX13" fmla="*/ 681184 w 3811734"/>
                <a:gd name="connsiteY13" fmla="*/ 1083733 h 3572933"/>
                <a:gd name="connsiteX14" fmla="*/ 660017 w 3811734"/>
                <a:gd name="connsiteY14" fmla="*/ 914400 h 3572933"/>
                <a:gd name="connsiteX15" fmla="*/ 680125 w 3811734"/>
                <a:gd name="connsiteY15" fmla="*/ 832908 h 3572933"/>
                <a:gd name="connsiteX16" fmla="*/ 682243 w 3811734"/>
                <a:gd name="connsiteY16" fmla="*/ 607483 h 3572933"/>
                <a:gd name="connsiteX17" fmla="*/ 748918 w 3811734"/>
                <a:gd name="connsiteY17" fmla="*/ 642408 h 3572933"/>
                <a:gd name="connsiteX18" fmla="*/ 669543 w 3811734"/>
                <a:gd name="connsiteY18" fmla="*/ 470958 h 3572933"/>
                <a:gd name="connsiteX19" fmla="*/ 664250 w 3811734"/>
                <a:gd name="connsiteY19" fmla="*/ 0 h 3572933"/>
                <a:gd name="connsiteX20" fmla="*/ 935184 w 3811734"/>
                <a:gd name="connsiteY20" fmla="*/ 67733 h 3572933"/>
                <a:gd name="connsiteX21" fmla="*/ 1011384 w 3811734"/>
                <a:gd name="connsiteY21" fmla="*/ 127000 h 3572933"/>
                <a:gd name="connsiteX22" fmla="*/ 1138384 w 3811734"/>
                <a:gd name="connsiteY22" fmla="*/ 313266 h 3572933"/>
                <a:gd name="connsiteX23" fmla="*/ 1350050 w 3811734"/>
                <a:gd name="connsiteY23" fmla="*/ 635000 h 3572933"/>
                <a:gd name="connsiteX24" fmla="*/ 1478109 w 3811734"/>
                <a:gd name="connsiteY24" fmla="*/ 778933 h 3572933"/>
                <a:gd name="connsiteX25" fmla="*/ 1646384 w 3811734"/>
                <a:gd name="connsiteY25" fmla="*/ 1346200 h 3572933"/>
                <a:gd name="connsiteX26" fmla="*/ 1993517 w 3811734"/>
                <a:gd name="connsiteY26" fmla="*/ 2175933 h 3572933"/>
                <a:gd name="connsiteX27" fmla="*/ 2367109 w 3811734"/>
                <a:gd name="connsiteY27" fmla="*/ 2584450 h 3572933"/>
                <a:gd name="connsiteX28" fmla="*/ 3811734 w 3811734"/>
                <a:gd name="connsiteY28" fmla="*/ 3572933 h 3572933"/>
                <a:gd name="connsiteX29" fmla="*/ 1523617 w 3811734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298226 w 3763431"/>
                <a:gd name="connsiteY9" fmla="*/ 489970 h 3572933"/>
                <a:gd name="connsiteX10" fmla="*/ 401560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298226 w 3763431"/>
                <a:gd name="connsiteY9" fmla="*/ 489970 h 3572933"/>
                <a:gd name="connsiteX10" fmla="*/ 431346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5314 w 3763431"/>
                <a:gd name="connsiteY0" fmla="*/ 3572933 h 3572933"/>
                <a:gd name="connsiteX1" fmla="*/ 935564 w 3763431"/>
                <a:gd name="connsiteY1" fmla="*/ 3124200 h 3572933"/>
                <a:gd name="connsiteX2" fmla="*/ 726014 w 3763431"/>
                <a:gd name="connsiteY2" fmla="*/ 2698750 h 3572933"/>
                <a:gd name="connsiteX3" fmla="*/ 371472 w 3763431"/>
                <a:gd name="connsiteY3" fmla="*/ 2232025 h 3572933"/>
                <a:gd name="connsiteX4" fmla="*/ 278339 w 3763431"/>
                <a:gd name="connsiteY4" fmla="*/ 1752600 h 3572933"/>
                <a:gd name="connsiteX5" fmla="*/ 228725 w 3763431"/>
                <a:gd name="connsiteY5" fmla="*/ 1320838 h 3572933"/>
                <a:gd name="connsiteX6" fmla="*/ 52038 w 3763431"/>
                <a:gd name="connsiteY6" fmla="*/ 834354 h 3572933"/>
                <a:gd name="connsiteX7" fmla="*/ 2373 w 3763431"/>
                <a:gd name="connsiteY7" fmla="*/ 598056 h 3572933"/>
                <a:gd name="connsiteX8" fmla="*/ 111304 w 3763431"/>
                <a:gd name="connsiteY8" fmla="*/ 415946 h 3572933"/>
                <a:gd name="connsiteX9" fmla="*/ 337941 w 3763431"/>
                <a:gd name="connsiteY9" fmla="*/ 485005 h 3572933"/>
                <a:gd name="connsiteX10" fmla="*/ 431346 w 3763431"/>
                <a:gd name="connsiteY10" fmla="*/ 731325 h 3572933"/>
                <a:gd name="connsiteX11" fmla="*/ 485423 w 3763431"/>
                <a:gd name="connsiteY11" fmla="*/ 954540 h 3572933"/>
                <a:gd name="connsiteX12" fmla="*/ 588975 w 3763431"/>
                <a:gd name="connsiteY12" fmla="*/ 1153583 h 3572933"/>
                <a:gd name="connsiteX13" fmla="*/ 632881 w 3763431"/>
                <a:gd name="connsiteY13" fmla="*/ 1083733 h 3572933"/>
                <a:gd name="connsiteX14" fmla="*/ 611714 w 3763431"/>
                <a:gd name="connsiteY14" fmla="*/ 914400 h 3572933"/>
                <a:gd name="connsiteX15" fmla="*/ 631822 w 3763431"/>
                <a:gd name="connsiteY15" fmla="*/ 832908 h 3572933"/>
                <a:gd name="connsiteX16" fmla="*/ 633940 w 3763431"/>
                <a:gd name="connsiteY16" fmla="*/ 607483 h 3572933"/>
                <a:gd name="connsiteX17" fmla="*/ 700615 w 3763431"/>
                <a:gd name="connsiteY17" fmla="*/ 642408 h 3572933"/>
                <a:gd name="connsiteX18" fmla="*/ 621240 w 3763431"/>
                <a:gd name="connsiteY18" fmla="*/ 470958 h 3572933"/>
                <a:gd name="connsiteX19" fmla="*/ 615947 w 3763431"/>
                <a:gd name="connsiteY19" fmla="*/ 0 h 3572933"/>
                <a:gd name="connsiteX20" fmla="*/ 886881 w 3763431"/>
                <a:gd name="connsiteY20" fmla="*/ 67733 h 3572933"/>
                <a:gd name="connsiteX21" fmla="*/ 963081 w 3763431"/>
                <a:gd name="connsiteY21" fmla="*/ 127000 h 3572933"/>
                <a:gd name="connsiteX22" fmla="*/ 1090081 w 3763431"/>
                <a:gd name="connsiteY22" fmla="*/ 313266 h 3572933"/>
                <a:gd name="connsiteX23" fmla="*/ 1301747 w 3763431"/>
                <a:gd name="connsiteY23" fmla="*/ 635000 h 3572933"/>
                <a:gd name="connsiteX24" fmla="*/ 1429806 w 3763431"/>
                <a:gd name="connsiteY24" fmla="*/ 778933 h 3572933"/>
                <a:gd name="connsiteX25" fmla="*/ 1598081 w 3763431"/>
                <a:gd name="connsiteY25" fmla="*/ 1346200 h 3572933"/>
                <a:gd name="connsiteX26" fmla="*/ 1945214 w 3763431"/>
                <a:gd name="connsiteY26" fmla="*/ 2175933 h 3572933"/>
                <a:gd name="connsiteX27" fmla="*/ 2318806 w 3763431"/>
                <a:gd name="connsiteY27" fmla="*/ 2584450 h 3572933"/>
                <a:gd name="connsiteX28" fmla="*/ 3763431 w 3763431"/>
                <a:gd name="connsiteY28" fmla="*/ 3572933 h 3572933"/>
                <a:gd name="connsiteX29" fmla="*/ 1475314 w 3763431"/>
                <a:gd name="connsiteY29" fmla="*/ 3572933 h 3572933"/>
                <a:gd name="connsiteX0" fmla="*/ 1476488 w 3764605"/>
                <a:gd name="connsiteY0" fmla="*/ 3572933 h 3572933"/>
                <a:gd name="connsiteX1" fmla="*/ 936738 w 3764605"/>
                <a:gd name="connsiteY1" fmla="*/ 3124200 h 3572933"/>
                <a:gd name="connsiteX2" fmla="*/ 727188 w 3764605"/>
                <a:gd name="connsiteY2" fmla="*/ 2698750 h 3572933"/>
                <a:gd name="connsiteX3" fmla="*/ 372646 w 3764605"/>
                <a:gd name="connsiteY3" fmla="*/ 2232025 h 3572933"/>
                <a:gd name="connsiteX4" fmla="*/ 279513 w 3764605"/>
                <a:gd name="connsiteY4" fmla="*/ 1752600 h 3572933"/>
                <a:gd name="connsiteX5" fmla="*/ 229899 w 3764605"/>
                <a:gd name="connsiteY5" fmla="*/ 1320838 h 3572933"/>
                <a:gd name="connsiteX6" fmla="*/ 53212 w 3764605"/>
                <a:gd name="connsiteY6" fmla="*/ 834354 h 3572933"/>
                <a:gd name="connsiteX7" fmla="*/ 3547 w 3764605"/>
                <a:gd name="connsiteY7" fmla="*/ 598056 h 3572933"/>
                <a:gd name="connsiteX8" fmla="*/ 132335 w 3764605"/>
                <a:gd name="connsiteY8" fmla="*/ 425875 h 3572933"/>
                <a:gd name="connsiteX9" fmla="*/ 339115 w 3764605"/>
                <a:gd name="connsiteY9" fmla="*/ 485005 h 3572933"/>
                <a:gd name="connsiteX10" fmla="*/ 432520 w 3764605"/>
                <a:gd name="connsiteY10" fmla="*/ 731325 h 3572933"/>
                <a:gd name="connsiteX11" fmla="*/ 486597 w 3764605"/>
                <a:gd name="connsiteY11" fmla="*/ 954540 h 3572933"/>
                <a:gd name="connsiteX12" fmla="*/ 590149 w 3764605"/>
                <a:gd name="connsiteY12" fmla="*/ 1153583 h 3572933"/>
                <a:gd name="connsiteX13" fmla="*/ 634055 w 3764605"/>
                <a:gd name="connsiteY13" fmla="*/ 1083733 h 3572933"/>
                <a:gd name="connsiteX14" fmla="*/ 612888 w 3764605"/>
                <a:gd name="connsiteY14" fmla="*/ 914400 h 3572933"/>
                <a:gd name="connsiteX15" fmla="*/ 632996 w 3764605"/>
                <a:gd name="connsiteY15" fmla="*/ 832908 h 3572933"/>
                <a:gd name="connsiteX16" fmla="*/ 635114 w 3764605"/>
                <a:gd name="connsiteY16" fmla="*/ 607483 h 3572933"/>
                <a:gd name="connsiteX17" fmla="*/ 701789 w 3764605"/>
                <a:gd name="connsiteY17" fmla="*/ 642408 h 3572933"/>
                <a:gd name="connsiteX18" fmla="*/ 622414 w 3764605"/>
                <a:gd name="connsiteY18" fmla="*/ 470958 h 3572933"/>
                <a:gd name="connsiteX19" fmla="*/ 617121 w 3764605"/>
                <a:gd name="connsiteY19" fmla="*/ 0 h 3572933"/>
                <a:gd name="connsiteX20" fmla="*/ 888055 w 3764605"/>
                <a:gd name="connsiteY20" fmla="*/ 67733 h 3572933"/>
                <a:gd name="connsiteX21" fmla="*/ 964255 w 3764605"/>
                <a:gd name="connsiteY21" fmla="*/ 127000 h 3572933"/>
                <a:gd name="connsiteX22" fmla="*/ 1091255 w 3764605"/>
                <a:gd name="connsiteY22" fmla="*/ 313266 h 3572933"/>
                <a:gd name="connsiteX23" fmla="*/ 1302921 w 3764605"/>
                <a:gd name="connsiteY23" fmla="*/ 635000 h 3572933"/>
                <a:gd name="connsiteX24" fmla="*/ 1430980 w 3764605"/>
                <a:gd name="connsiteY24" fmla="*/ 778933 h 3572933"/>
                <a:gd name="connsiteX25" fmla="*/ 1599255 w 3764605"/>
                <a:gd name="connsiteY25" fmla="*/ 1346200 h 3572933"/>
                <a:gd name="connsiteX26" fmla="*/ 1946388 w 3764605"/>
                <a:gd name="connsiteY26" fmla="*/ 2175933 h 3572933"/>
                <a:gd name="connsiteX27" fmla="*/ 2319980 w 3764605"/>
                <a:gd name="connsiteY27" fmla="*/ 2584450 h 3572933"/>
                <a:gd name="connsiteX28" fmla="*/ 3764605 w 3764605"/>
                <a:gd name="connsiteY28" fmla="*/ 3572933 h 3572933"/>
                <a:gd name="connsiteX29" fmla="*/ 1476488 w 3764605"/>
                <a:gd name="connsiteY29" fmla="*/ 3572933 h 3572933"/>
                <a:gd name="connsiteX0" fmla="*/ 1476488 w 3764605"/>
                <a:gd name="connsiteY0" fmla="*/ 3572933 h 3572933"/>
                <a:gd name="connsiteX1" fmla="*/ 936738 w 3764605"/>
                <a:gd name="connsiteY1" fmla="*/ 3124200 h 3572933"/>
                <a:gd name="connsiteX2" fmla="*/ 727188 w 3764605"/>
                <a:gd name="connsiteY2" fmla="*/ 2698750 h 3572933"/>
                <a:gd name="connsiteX3" fmla="*/ 372646 w 3764605"/>
                <a:gd name="connsiteY3" fmla="*/ 2232025 h 3572933"/>
                <a:gd name="connsiteX4" fmla="*/ 279513 w 3764605"/>
                <a:gd name="connsiteY4" fmla="*/ 1752600 h 3572933"/>
                <a:gd name="connsiteX5" fmla="*/ 229899 w 3764605"/>
                <a:gd name="connsiteY5" fmla="*/ 1320838 h 3572933"/>
                <a:gd name="connsiteX6" fmla="*/ 53212 w 3764605"/>
                <a:gd name="connsiteY6" fmla="*/ 834354 h 3572933"/>
                <a:gd name="connsiteX7" fmla="*/ 3547 w 3764605"/>
                <a:gd name="connsiteY7" fmla="*/ 598056 h 3572933"/>
                <a:gd name="connsiteX8" fmla="*/ 132335 w 3764605"/>
                <a:gd name="connsiteY8" fmla="*/ 425875 h 3572933"/>
                <a:gd name="connsiteX9" fmla="*/ 339115 w 3764605"/>
                <a:gd name="connsiteY9" fmla="*/ 485005 h 3572933"/>
                <a:gd name="connsiteX10" fmla="*/ 432520 w 3764605"/>
                <a:gd name="connsiteY10" fmla="*/ 731325 h 3572933"/>
                <a:gd name="connsiteX11" fmla="*/ 501490 w 3764605"/>
                <a:gd name="connsiteY11" fmla="*/ 939647 h 3572933"/>
                <a:gd name="connsiteX12" fmla="*/ 590149 w 3764605"/>
                <a:gd name="connsiteY12" fmla="*/ 1153583 h 3572933"/>
                <a:gd name="connsiteX13" fmla="*/ 634055 w 3764605"/>
                <a:gd name="connsiteY13" fmla="*/ 1083733 h 3572933"/>
                <a:gd name="connsiteX14" fmla="*/ 612888 w 3764605"/>
                <a:gd name="connsiteY14" fmla="*/ 914400 h 3572933"/>
                <a:gd name="connsiteX15" fmla="*/ 632996 w 3764605"/>
                <a:gd name="connsiteY15" fmla="*/ 832908 h 3572933"/>
                <a:gd name="connsiteX16" fmla="*/ 635114 w 3764605"/>
                <a:gd name="connsiteY16" fmla="*/ 607483 h 3572933"/>
                <a:gd name="connsiteX17" fmla="*/ 701789 w 3764605"/>
                <a:gd name="connsiteY17" fmla="*/ 642408 h 3572933"/>
                <a:gd name="connsiteX18" fmla="*/ 622414 w 3764605"/>
                <a:gd name="connsiteY18" fmla="*/ 470958 h 3572933"/>
                <a:gd name="connsiteX19" fmla="*/ 617121 w 3764605"/>
                <a:gd name="connsiteY19" fmla="*/ 0 h 3572933"/>
                <a:gd name="connsiteX20" fmla="*/ 888055 w 3764605"/>
                <a:gd name="connsiteY20" fmla="*/ 67733 h 3572933"/>
                <a:gd name="connsiteX21" fmla="*/ 964255 w 3764605"/>
                <a:gd name="connsiteY21" fmla="*/ 127000 h 3572933"/>
                <a:gd name="connsiteX22" fmla="*/ 1091255 w 3764605"/>
                <a:gd name="connsiteY22" fmla="*/ 313266 h 3572933"/>
                <a:gd name="connsiteX23" fmla="*/ 1302921 w 3764605"/>
                <a:gd name="connsiteY23" fmla="*/ 635000 h 3572933"/>
                <a:gd name="connsiteX24" fmla="*/ 1430980 w 3764605"/>
                <a:gd name="connsiteY24" fmla="*/ 778933 h 3572933"/>
                <a:gd name="connsiteX25" fmla="*/ 1599255 w 3764605"/>
                <a:gd name="connsiteY25" fmla="*/ 1346200 h 3572933"/>
                <a:gd name="connsiteX26" fmla="*/ 1946388 w 3764605"/>
                <a:gd name="connsiteY26" fmla="*/ 2175933 h 3572933"/>
                <a:gd name="connsiteX27" fmla="*/ 2319980 w 3764605"/>
                <a:gd name="connsiteY27" fmla="*/ 2584450 h 3572933"/>
                <a:gd name="connsiteX28" fmla="*/ 3764605 w 3764605"/>
                <a:gd name="connsiteY28" fmla="*/ 3572933 h 3572933"/>
                <a:gd name="connsiteX29" fmla="*/ 1476488 w 3764605"/>
                <a:gd name="connsiteY29" fmla="*/ 3572933 h 357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64605" h="3572933">
                  <a:moveTo>
                    <a:pt x="1476488" y="3572933"/>
                  </a:moveTo>
                  <a:cubicBezTo>
                    <a:pt x="1278227" y="3409244"/>
                    <a:pt x="1061621" y="3269897"/>
                    <a:pt x="936738" y="3124200"/>
                  </a:cubicBezTo>
                  <a:cubicBezTo>
                    <a:pt x="811855" y="2978503"/>
                    <a:pt x="795274" y="2872316"/>
                    <a:pt x="727188" y="2698750"/>
                  </a:cubicBezTo>
                  <a:cubicBezTo>
                    <a:pt x="568791" y="2578100"/>
                    <a:pt x="447258" y="2389717"/>
                    <a:pt x="372646" y="2232025"/>
                  </a:cubicBezTo>
                  <a:cubicBezTo>
                    <a:pt x="298034" y="2074333"/>
                    <a:pt x="278278" y="1936926"/>
                    <a:pt x="279513" y="1752600"/>
                  </a:cubicBezTo>
                  <a:cubicBezTo>
                    <a:pt x="226031" y="1571660"/>
                    <a:pt x="267616" y="1473879"/>
                    <a:pt x="229899" y="1320838"/>
                  </a:cubicBezTo>
                  <a:cubicBezTo>
                    <a:pt x="192182" y="1167797"/>
                    <a:pt x="90937" y="954818"/>
                    <a:pt x="53212" y="834354"/>
                  </a:cubicBezTo>
                  <a:cubicBezTo>
                    <a:pt x="15487" y="713890"/>
                    <a:pt x="-9640" y="666136"/>
                    <a:pt x="3547" y="598056"/>
                  </a:cubicBezTo>
                  <a:cubicBezTo>
                    <a:pt x="16734" y="529976"/>
                    <a:pt x="76407" y="444717"/>
                    <a:pt x="132335" y="425875"/>
                  </a:cubicBezTo>
                  <a:cubicBezTo>
                    <a:pt x="188263" y="407033"/>
                    <a:pt x="289084" y="434097"/>
                    <a:pt x="339115" y="485005"/>
                  </a:cubicBezTo>
                  <a:cubicBezTo>
                    <a:pt x="389146" y="535913"/>
                    <a:pt x="405458" y="655551"/>
                    <a:pt x="432520" y="731325"/>
                  </a:cubicBezTo>
                  <a:cubicBezTo>
                    <a:pt x="459582" y="807099"/>
                    <a:pt x="475219" y="869271"/>
                    <a:pt x="501490" y="939647"/>
                  </a:cubicBezTo>
                  <a:cubicBezTo>
                    <a:pt x="527761" y="1010023"/>
                    <a:pt x="553989" y="1134533"/>
                    <a:pt x="590149" y="1153583"/>
                  </a:cubicBezTo>
                  <a:cubicBezTo>
                    <a:pt x="604084" y="1137708"/>
                    <a:pt x="622857" y="1102430"/>
                    <a:pt x="634055" y="1083733"/>
                  </a:cubicBezTo>
                  <a:cubicBezTo>
                    <a:pt x="625941" y="1020939"/>
                    <a:pt x="613064" y="956204"/>
                    <a:pt x="612888" y="914400"/>
                  </a:cubicBezTo>
                  <a:cubicBezTo>
                    <a:pt x="612712" y="872596"/>
                    <a:pt x="622942" y="859190"/>
                    <a:pt x="632996" y="832908"/>
                  </a:cubicBezTo>
                  <a:cubicBezTo>
                    <a:pt x="643050" y="806626"/>
                    <a:pt x="628411" y="663575"/>
                    <a:pt x="635114" y="607483"/>
                  </a:cubicBezTo>
                  <a:cubicBezTo>
                    <a:pt x="654517" y="618066"/>
                    <a:pt x="678506" y="620183"/>
                    <a:pt x="701789" y="642408"/>
                  </a:cubicBezTo>
                  <a:cubicBezTo>
                    <a:pt x="674272" y="578908"/>
                    <a:pt x="646050" y="563209"/>
                    <a:pt x="622414" y="470958"/>
                  </a:cubicBezTo>
                  <a:cubicBezTo>
                    <a:pt x="620650" y="313972"/>
                    <a:pt x="618885" y="156986"/>
                    <a:pt x="617121" y="0"/>
                  </a:cubicBezTo>
                  <a:cubicBezTo>
                    <a:pt x="750118" y="34925"/>
                    <a:pt x="849955" y="54327"/>
                    <a:pt x="888055" y="67733"/>
                  </a:cubicBezTo>
                  <a:cubicBezTo>
                    <a:pt x="926155" y="81139"/>
                    <a:pt x="944147" y="99836"/>
                    <a:pt x="964255" y="127000"/>
                  </a:cubicBezTo>
                  <a:cubicBezTo>
                    <a:pt x="984363" y="154164"/>
                    <a:pt x="1046100" y="263171"/>
                    <a:pt x="1091255" y="313266"/>
                  </a:cubicBezTo>
                  <a:cubicBezTo>
                    <a:pt x="1136410" y="363361"/>
                    <a:pt x="1246300" y="557389"/>
                    <a:pt x="1302921" y="635000"/>
                  </a:cubicBezTo>
                  <a:cubicBezTo>
                    <a:pt x="1359542" y="712611"/>
                    <a:pt x="1396055" y="707319"/>
                    <a:pt x="1430980" y="778933"/>
                  </a:cubicBezTo>
                  <a:cubicBezTo>
                    <a:pt x="1465905" y="850547"/>
                    <a:pt x="1513354" y="1113367"/>
                    <a:pt x="1599255" y="1346200"/>
                  </a:cubicBezTo>
                  <a:cubicBezTo>
                    <a:pt x="1685156" y="1579033"/>
                    <a:pt x="1826267" y="1969558"/>
                    <a:pt x="1946388" y="2175933"/>
                  </a:cubicBezTo>
                  <a:cubicBezTo>
                    <a:pt x="2066509" y="2382308"/>
                    <a:pt x="2016944" y="2351617"/>
                    <a:pt x="2319980" y="2584450"/>
                  </a:cubicBezTo>
                  <a:cubicBezTo>
                    <a:pt x="2623016" y="2817283"/>
                    <a:pt x="3285180" y="3249789"/>
                    <a:pt x="3764605" y="3572933"/>
                  </a:cubicBezTo>
                  <a:lnTo>
                    <a:pt x="1476488" y="3572933"/>
                  </a:lnTo>
                  <a:close/>
                </a:path>
              </a:pathLst>
            </a:custGeom>
            <a:gradFill flip="none" rotWithShape="1">
              <a:gsLst>
                <a:gs pos="60000">
                  <a:srgbClr val="F0DEBC"/>
                </a:gs>
                <a:gs pos="75000">
                  <a:srgbClr val="F0DEBC">
                    <a:alpha val="20000"/>
                  </a:srgbClr>
                </a:gs>
              </a:gsLst>
              <a:lin ang="12000000" scaled="0"/>
              <a:tileRect/>
            </a:gradFill>
            <a:ln w="12700" cmpd="sng">
              <a:gradFill flip="none" rotWithShape="1">
                <a:gsLst>
                  <a:gs pos="60000">
                    <a:srgbClr val="000000"/>
                  </a:gs>
                  <a:gs pos="75000">
                    <a:schemeClr val="tx1">
                      <a:alpha val="40000"/>
                    </a:schemeClr>
                  </a:gs>
                </a:gsLst>
                <a:lin ang="12000000" scaled="0"/>
                <a:tileRect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53078" y="1761050"/>
              <a:ext cx="117774" cy="227426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075" h="177800">
                  <a:moveTo>
                    <a:pt x="0" y="177800"/>
                  </a:moveTo>
                  <a:cubicBezTo>
                    <a:pt x="24342" y="109008"/>
                    <a:pt x="45508" y="59267"/>
                    <a:pt x="920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473384" y="2479880"/>
              <a:ext cx="48734" cy="101530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79375">
                  <a:moveTo>
                    <a:pt x="0" y="79375"/>
                  </a:moveTo>
                  <a:cubicBezTo>
                    <a:pt x="14817" y="45508"/>
                    <a:pt x="20108" y="30692"/>
                    <a:pt x="38100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58668" y="2122496"/>
              <a:ext cx="223365" cy="27209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625" h="212725">
                  <a:moveTo>
                    <a:pt x="0" y="212725"/>
                  </a:moveTo>
                  <a:cubicBezTo>
                    <a:pt x="14817" y="178858"/>
                    <a:pt x="105833" y="43392"/>
                    <a:pt x="17462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461200" y="2630145"/>
              <a:ext cx="393935" cy="32489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975" h="254000">
                  <a:moveTo>
                    <a:pt x="0" y="254000"/>
                  </a:moveTo>
                  <a:cubicBezTo>
                    <a:pt x="71967" y="159808"/>
                    <a:pt x="223308" y="37042"/>
                    <a:pt x="307975" y="0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13990" y="3807215"/>
              <a:ext cx="304345" cy="43315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15900"/>
                <a:gd name="connsiteY0" fmla="*/ 0 h 120650"/>
                <a:gd name="connsiteX1" fmla="*/ 215900 w 215900"/>
                <a:gd name="connsiteY1" fmla="*/ 120650 h 120650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381000"/>
                <a:gd name="connsiteY0" fmla="*/ 0 h 167216"/>
                <a:gd name="connsiteX1" fmla="*/ 381000 w 381000"/>
                <a:gd name="connsiteY1" fmla="*/ 167216 h 167216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275166"/>
                <a:gd name="connsiteY0" fmla="*/ 0 h 137582"/>
                <a:gd name="connsiteX1" fmla="*/ 275166 w 275166"/>
                <a:gd name="connsiteY1" fmla="*/ 137582 h 137582"/>
                <a:gd name="connsiteX0" fmla="*/ 0 w 309917"/>
                <a:gd name="connsiteY0" fmla="*/ 0 h 256727"/>
                <a:gd name="connsiteX1" fmla="*/ 309917 w 309917"/>
                <a:gd name="connsiteY1" fmla="*/ 256727 h 256727"/>
                <a:gd name="connsiteX0" fmla="*/ 0 w 309917"/>
                <a:gd name="connsiteY0" fmla="*/ 0 h 256727"/>
                <a:gd name="connsiteX1" fmla="*/ 309917 w 309917"/>
                <a:gd name="connsiteY1" fmla="*/ 256727 h 256727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  <a:gd name="connsiteX0" fmla="*/ 0 w 237934"/>
                <a:gd name="connsiteY0" fmla="*/ 0 h 338639"/>
                <a:gd name="connsiteX1" fmla="*/ 237934 w 237934"/>
                <a:gd name="connsiteY1" fmla="*/ 338639 h 33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934" h="338639">
                  <a:moveTo>
                    <a:pt x="0" y="0"/>
                  </a:moveTo>
                  <a:cubicBezTo>
                    <a:pt x="48935" y="124015"/>
                    <a:pt x="108276" y="244584"/>
                    <a:pt x="237934" y="338639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956003">
              <a:off x="-306948" y="2111355"/>
              <a:ext cx="449311" cy="472023"/>
            </a:xfrm>
            <a:custGeom>
              <a:avLst/>
              <a:gdLst>
                <a:gd name="connsiteX0" fmla="*/ 0 w 314325"/>
                <a:gd name="connsiteY0" fmla="*/ 200025 h 282575"/>
                <a:gd name="connsiteX1" fmla="*/ 76200 w 314325"/>
                <a:gd name="connsiteY1" fmla="*/ 282575 h 282575"/>
                <a:gd name="connsiteX2" fmla="*/ 161925 w 314325"/>
                <a:gd name="connsiteY2" fmla="*/ 161925 h 282575"/>
                <a:gd name="connsiteX3" fmla="*/ 314325 w 314325"/>
                <a:gd name="connsiteY3" fmla="*/ 98425 h 282575"/>
                <a:gd name="connsiteX4" fmla="*/ 263525 w 314325"/>
                <a:gd name="connsiteY4" fmla="*/ 9525 h 282575"/>
                <a:gd name="connsiteX5" fmla="*/ 57150 w 314325"/>
                <a:gd name="connsiteY5" fmla="*/ 0 h 282575"/>
                <a:gd name="connsiteX6" fmla="*/ 0 w 314325"/>
                <a:gd name="connsiteY6" fmla="*/ 200025 h 282575"/>
                <a:gd name="connsiteX0" fmla="*/ 0 w 314325"/>
                <a:gd name="connsiteY0" fmla="*/ 200025 h 283215"/>
                <a:gd name="connsiteX1" fmla="*/ 76200 w 314325"/>
                <a:gd name="connsiteY1" fmla="*/ 282575 h 283215"/>
                <a:gd name="connsiteX2" fmla="*/ 161925 w 314325"/>
                <a:gd name="connsiteY2" fmla="*/ 161925 h 283215"/>
                <a:gd name="connsiteX3" fmla="*/ 314325 w 314325"/>
                <a:gd name="connsiteY3" fmla="*/ 98425 h 283215"/>
                <a:gd name="connsiteX4" fmla="*/ 263525 w 314325"/>
                <a:gd name="connsiteY4" fmla="*/ 9525 h 283215"/>
                <a:gd name="connsiteX5" fmla="*/ 57150 w 314325"/>
                <a:gd name="connsiteY5" fmla="*/ 0 h 283215"/>
                <a:gd name="connsiteX6" fmla="*/ 0 w 314325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33991"/>
                <a:gd name="connsiteY0" fmla="*/ 200025 h 283215"/>
                <a:gd name="connsiteX1" fmla="*/ 76200 w 333991"/>
                <a:gd name="connsiteY1" fmla="*/ 282575 h 283215"/>
                <a:gd name="connsiteX2" fmla="*/ 161925 w 333991"/>
                <a:gd name="connsiteY2" fmla="*/ 161925 h 283215"/>
                <a:gd name="connsiteX3" fmla="*/ 314325 w 333991"/>
                <a:gd name="connsiteY3" fmla="*/ 98425 h 283215"/>
                <a:gd name="connsiteX4" fmla="*/ 263525 w 333991"/>
                <a:gd name="connsiteY4" fmla="*/ 9525 h 283215"/>
                <a:gd name="connsiteX5" fmla="*/ 57150 w 333991"/>
                <a:gd name="connsiteY5" fmla="*/ 0 h 283215"/>
                <a:gd name="connsiteX6" fmla="*/ 0 w 333991"/>
                <a:gd name="connsiteY6" fmla="*/ 200025 h 283215"/>
                <a:gd name="connsiteX0" fmla="*/ 0 w 323970"/>
                <a:gd name="connsiteY0" fmla="*/ 200025 h 283215"/>
                <a:gd name="connsiteX1" fmla="*/ 76200 w 323970"/>
                <a:gd name="connsiteY1" fmla="*/ 282575 h 283215"/>
                <a:gd name="connsiteX2" fmla="*/ 161925 w 323970"/>
                <a:gd name="connsiteY2" fmla="*/ 161925 h 283215"/>
                <a:gd name="connsiteX3" fmla="*/ 314325 w 323970"/>
                <a:gd name="connsiteY3" fmla="*/ 98425 h 283215"/>
                <a:gd name="connsiteX4" fmla="*/ 263525 w 323970"/>
                <a:gd name="connsiteY4" fmla="*/ 9525 h 283215"/>
                <a:gd name="connsiteX5" fmla="*/ 57150 w 323970"/>
                <a:gd name="connsiteY5" fmla="*/ 0 h 283215"/>
                <a:gd name="connsiteX6" fmla="*/ 0 w 323970"/>
                <a:gd name="connsiteY6" fmla="*/ 200025 h 283215"/>
                <a:gd name="connsiteX0" fmla="*/ 2104 w 326074"/>
                <a:gd name="connsiteY0" fmla="*/ 200072 h 283262"/>
                <a:gd name="connsiteX1" fmla="*/ 78304 w 326074"/>
                <a:gd name="connsiteY1" fmla="*/ 282622 h 283262"/>
                <a:gd name="connsiteX2" fmla="*/ 164029 w 326074"/>
                <a:gd name="connsiteY2" fmla="*/ 161972 h 283262"/>
                <a:gd name="connsiteX3" fmla="*/ 316429 w 326074"/>
                <a:gd name="connsiteY3" fmla="*/ 98472 h 283262"/>
                <a:gd name="connsiteX4" fmla="*/ 265629 w 326074"/>
                <a:gd name="connsiteY4" fmla="*/ 9572 h 283262"/>
                <a:gd name="connsiteX5" fmla="*/ 59254 w 326074"/>
                <a:gd name="connsiteY5" fmla="*/ 47 h 283262"/>
                <a:gd name="connsiteX6" fmla="*/ 2104 w 326074"/>
                <a:gd name="connsiteY6" fmla="*/ 200072 h 283262"/>
                <a:gd name="connsiteX0" fmla="*/ 383 w 324353"/>
                <a:gd name="connsiteY0" fmla="*/ 200025 h 283215"/>
                <a:gd name="connsiteX1" fmla="*/ 76583 w 324353"/>
                <a:gd name="connsiteY1" fmla="*/ 282575 h 283215"/>
                <a:gd name="connsiteX2" fmla="*/ 162308 w 324353"/>
                <a:gd name="connsiteY2" fmla="*/ 161925 h 283215"/>
                <a:gd name="connsiteX3" fmla="*/ 314708 w 324353"/>
                <a:gd name="connsiteY3" fmla="*/ 98425 h 283215"/>
                <a:gd name="connsiteX4" fmla="*/ 263908 w 324353"/>
                <a:gd name="connsiteY4" fmla="*/ 9525 h 283215"/>
                <a:gd name="connsiteX5" fmla="*/ 57533 w 324353"/>
                <a:gd name="connsiteY5" fmla="*/ 0 h 283215"/>
                <a:gd name="connsiteX6" fmla="*/ 383 w 324353"/>
                <a:gd name="connsiteY6" fmla="*/ 200025 h 283215"/>
                <a:gd name="connsiteX0" fmla="*/ 5588 w 329558"/>
                <a:gd name="connsiteY0" fmla="*/ 200025 h 283142"/>
                <a:gd name="connsiteX1" fmla="*/ 81788 w 329558"/>
                <a:gd name="connsiteY1" fmla="*/ 282575 h 283142"/>
                <a:gd name="connsiteX2" fmla="*/ 167513 w 329558"/>
                <a:gd name="connsiteY2" fmla="*/ 161925 h 283142"/>
                <a:gd name="connsiteX3" fmla="*/ 319913 w 329558"/>
                <a:gd name="connsiteY3" fmla="*/ 98425 h 283142"/>
                <a:gd name="connsiteX4" fmla="*/ 269113 w 329558"/>
                <a:gd name="connsiteY4" fmla="*/ 9525 h 283142"/>
                <a:gd name="connsiteX5" fmla="*/ 62738 w 329558"/>
                <a:gd name="connsiteY5" fmla="*/ 0 h 283142"/>
                <a:gd name="connsiteX6" fmla="*/ 5588 w 329558"/>
                <a:gd name="connsiteY6" fmla="*/ 200025 h 283142"/>
                <a:gd name="connsiteX0" fmla="*/ 2105 w 326075"/>
                <a:gd name="connsiteY0" fmla="*/ 200072 h 283189"/>
                <a:gd name="connsiteX1" fmla="*/ 78305 w 326075"/>
                <a:gd name="connsiteY1" fmla="*/ 282622 h 283189"/>
                <a:gd name="connsiteX2" fmla="*/ 164030 w 326075"/>
                <a:gd name="connsiteY2" fmla="*/ 161972 h 283189"/>
                <a:gd name="connsiteX3" fmla="*/ 316430 w 326075"/>
                <a:gd name="connsiteY3" fmla="*/ 98472 h 283189"/>
                <a:gd name="connsiteX4" fmla="*/ 265630 w 326075"/>
                <a:gd name="connsiteY4" fmla="*/ 9572 h 283189"/>
                <a:gd name="connsiteX5" fmla="*/ 59255 w 326075"/>
                <a:gd name="connsiteY5" fmla="*/ 47 h 283189"/>
                <a:gd name="connsiteX6" fmla="*/ 2105 w 326075"/>
                <a:gd name="connsiteY6" fmla="*/ 200072 h 283189"/>
                <a:gd name="connsiteX0" fmla="*/ 779 w 324749"/>
                <a:gd name="connsiteY0" fmla="*/ 209801 h 292918"/>
                <a:gd name="connsiteX1" fmla="*/ 76979 w 324749"/>
                <a:gd name="connsiteY1" fmla="*/ 292351 h 292918"/>
                <a:gd name="connsiteX2" fmla="*/ 162704 w 324749"/>
                <a:gd name="connsiteY2" fmla="*/ 171701 h 292918"/>
                <a:gd name="connsiteX3" fmla="*/ 315104 w 324749"/>
                <a:gd name="connsiteY3" fmla="*/ 108201 h 292918"/>
                <a:gd name="connsiteX4" fmla="*/ 264304 w 324749"/>
                <a:gd name="connsiteY4" fmla="*/ 19301 h 292918"/>
                <a:gd name="connsiteX5" fmla="*/ 57929 w 324749"/>
                <a:gd name="connsiteY5" fmla="*/ 9776 h 292918"/>
                <a:gd name="connsiteX6" fmla="*/ 779 w 324749"/>
                <a:gd name="connsiteY6" fmla="*/ 209801 h 292918"/>
                <a:gd name="connsiteX0" fmla="*/ 779 w 320465"/>
                <a:gd name="connsiteY0" fmla="*/ 207954 h 291131"/>
                <a:gd name="connsiteX1" fmla="*/ 76979 w 320465"/>
                <a:gd name="connsiteY1" fmla="*/ 290504 h 291131"/>
                <a:gd name="connsiteX2" fmla="*/ 162704 w 320465"/>
                <a:gd name="connsiteY2" fmla="*/ 169854 h 291131"/>
                <a:gd name="connsiteX3" fmla="*/ 315104 w 320465"/>
                <a:gd name="connsiteY3" fmla="*/ 106354 h 291131"/>
                <a:gd name="connsiteX4" fmla="*/ 264304 w 320465"/>
                <a:gd name="connsiteY4" fmla="*/ 17454 h 291131"/>
                <a:gd name="connsiteX5" fmla="*/ 57929 w 320465"/>
                <a:gd name="connsiteY5" fmla="*/ 14279 h 291131"/>
                <a:gd name="connsiteX6" fmla="*/ 779 w 320465"/>
                <a:gd name="connsiteY6" fmla="*/ 207954 h 291131"/>
                <a:gd name="connsiteX0" fmla="*/ 6997 w 326683"/>
                <a:gd name="connsiteY0" fmla="*/ 207954 h 291094"/>
                <a:gd name="connsiteX1" fmla="*/ 83197 w 326683"/>
                <a:gd name="connsiteY1" fmla="*/ 290504 h 291094"/>
                <a:gd name="connsiteX2" fmla="*/ 168922 w 326683"/>
                <a:gd name="connsiteY2" fmla="*/ 169854 h 291094"/>
                <a:gd name="connsiteX3" fmla="*/ 321322 w 326683"/>
                <a:gd name="connsiteY3" fmla="*/ 106354 h 291094"/>
                <a:gd name="connsiteX4" fmla="*/ 270522 w 326683"/>
                <a:gd name="connsiteY4" fmla="*/ 17454 h 291094"/>
                <a:gd name="connsiteX5" fmla="*/ 64147 w 326683"/>
                <a:gd name="connsiteY5" fmla="*/ 14279 h 291094"/>
                <a:gd name="connsiteX6" fmla="*/ 6997 w 326683"/>
                <a:gd name="connsiteY6" fmla="*/ 207954 h 291094"/>
                <a:gd name="connsiteX0" fmla="*/ 6997 w 327049"/>
                <a:gd name="connsiteY0" fmla="*/ 217005 h 300145"/>
                <a:gd name="connsiteX1" fmla="*/ 83197 w 327049"/>
                <a:gd name="connsiteY1" fmla="*/ 299555 h 300145"/>
                <a:gd name="connsiteX2" fmla="*/ 168922 w 327049"/>
                <a:gd name="connsiteY2" fmla="*/ 178905 h 300145"/>
                <a:gd name="connsiteX3" fmla="*/ 321322 w 327049"/>
                <a:gd name="connsiteY3" fmla="*/ 115405 h 300145"/>
                <a:gd name="connsiteX4" fmla="*/ 270522 w 327049"/>
                <a:gd name="connsiteY4" fmla="*/ 26505 h 300145"/>
                <a:gd name="connsiteX5" fmla="*/ 64147 w 327049"/>
                <a:gd name="connsiteY5" fmla="*/ 23330 h 300145"/>
                <a:gd name="connsiteX6" fmla="*/ 6997 w 327049"/>
                <a:gd name="connsiteY6" fmla="*/ 217005 h 300145"/>
                <a:gd name="connsiteX0" fmla="*/ 475 w 320103"/>
                <a:gd name="connsiteY0" fmla="*/ 207954 h 291131"/>
                <a:gd name="connsiteX1" fmla="*/ 76675 w 320103"/>
                <a:gd name="connsiteY1" fmla="*/ 290504 h 291131"/>
                <a:gd name="connsiteX2" fmla="*/ 162400 w 320103"/>
                <a:gd name="connsiteY2" fmla="*/ 169854 h 291131"/>
                <a:gd name="connsiteX3" fmla="*/ 314800 w 320103"/>
                <a:gd name="connsiteY3" fmla="*/ 106354 h 291131"/>
                <a:gd name="connsiteX4" fmla="*/ 264000 w 320103"/>
                <a:gd name="connsiteY4" fmla="*/ 17454 h 291131"/>
                <a:gd name="connsiteX5" fmla="*/ 60800 w 320103"/>
                <a:gd name="connsiteY5" fmla="*/ 14279 h 291131"/>
                <a:gd name="connsiteX6" fmla="*/ 475 w 320103"/>
                <a:gd name="connsiteY6" fmla="*/ 207954 h 291131"/>
                <a:gd name="connsiteX0" fmla="*/ 4413 w 324041"/>
                <a:gd name="connsiteY0" fmla="*/ 217646 h 300823"/>
                <a:gd name="connsiteX1" fmla="*/ 80613 w 324041"/>
                <a:gd name="connsiteY1" fmla="*/ 300196 h 300823"/>
                <a:gd name="connsiteX2" fmla="*/ 166338 w 324041"/>
                <a:gd name="connsiteY2" fmla="*/ 179546 h 300823"/>
                <a:gd name="connsiteX3" fmla="*/ 318738 w 324041"/>
                <a:gd name="connsiteY3" fmla="*/ 116046 h 300823"/>
                <a:gd name="connsiteX4" fmla="*/ 267938 w 324041"/>
                <a:gd name="connsiteY4" fmla="*/ 27146 h 300823"/>
                <a:gd name="connsiteX5" fmla="*/ 64738 w 324041"/>
                <a:gd name="connsiteY5" fmla="*/ 23971 h 300823"/>
                <a:gd name="connsiteX6" fmla="*/ 4413 w 324041"/>
                <a:gd name="connsiteY6" fmla="*/ 217646 h 300823"/>
                <a:gd name="connsiteX0" fmla="*/ 12853 w 332481"/>
                <a:gd name="connsiteY0" fmla="*/ 217646 h 300696"/>
                <a:gd name="connsiteX1" fmla="*/ 89053 w 332481"/>
                <a:gd name="connsiteY1" fmla="*/ 300196 h 300696"/>
                <a:gd name="connsiteX2" fmla="*/ 174778 w 332481"/>
                <a:gd name="connsiteY2" fmla="*/ 179546 h 300696"/>
                <a:gd name="connsiteX3" fmla="*/ 327178 w 332481"/>
                <a:gd name="connsiteY3" fmla="*/ 116046 h 300696"/>
                <a:gd name="connsiteX4" fmla="*/ 276378 w 332481"/>
                <a:gd name="connsiteY4" fmla="*/ 27146 h 300696"/>
                <a:gd name="connsiteX5" fmla="*/ 73178 w 332481"/>
                <a:gd name="connsiteY5" fmla="*/ 23971 h 300696"/>
                <a:gd name="connsiteX6" fmla="*/ 12853 w 332481"/>
                <a:gd name="connsiteY6" fmla="*/ 217646 h 300696"/>
                <a:gd name="connsiteX0" fmla="*/ 12853 w 332481"/>
                <a:gd name="connsiteY0" fmla="*/ 223274 h 306324"/>
                <a:gd name="connsiteX1" fmla="*/ 89053 w 332481"/>
                <a:gd name="connsiteY1" fmla="*/ 305824 h 306324"/>
                <a:gd name="connsiteX2" fmla="*/ 174778 w 332481"/>
                <a:gd name="connsiteY2" fmla="*/ 185174 h 306324"/>
                <a:gd name="connsiteX3" fmla="*/ 327178 w 332481"/>
                <a:gd name="connsiteY3" fmla="*/ 121674 h 306324"/>
                <a:gd name="connsiteX4" fmla="*/ 276378 w 332481"/>
                <a:gd name="connsiteY4" fmla="*/ 32774 h 306324"/>
                <a:gd name="connsiteX5" fmla="*/ 73178 w 332481"/>
                <a:gd name="connsiteY5" fmla="*/ 29599 h 306324"/>
                <a:gd name="connsiteX6" fmla="*/ 12853 w 332481"/>
                <a:gd name="connsiteY6" fmla="*/ 223274 h 306324"/>
                <a:gd name="connsiteX0" fmla="*/ 12853 w 328585"/>
                <a:gd name="connsiteY0" fmla="*/ 223274 h 306324"/>
                <a:gd name="connsiteX1" fmla="*/ 89053 w 328585"/>
                <a:gd name="connsiteY1" fmla="*/ 305824 h 306324"/>
                <a:gd name="connsiteX2" fmla="*/ 174778 w 328585"/>
                <a:gd name="connsiteY2" fmla="*/ 185174 h 306324"/>
                <a:gd name="connsiteX3" fmla="*/ 327178 w 328585"/>
                <a:gd name="connsiteY3" fmla="*/ 121674 h 306324"/>
                <a:gd name="connsiteX4" fmla="*/ 276378 w 328585"/>
                <a:gd name="connsiteY4" fmla="*/ 32774 h 306324"/>
                <a:gd name="connsiteX5" fmla="*/ 73178 w 328585"/>
                <a:gd name="connsiteY5" fmla="*/ 29599 h 306324"/>
                <a:gd name="connsiteX6" fmla="*/ 12853 w 328585"/>
                <a:gd name="connsiteY6" fmla="*/ 223274 h 306324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28585"/>
                <a:gd name="connsiteY0" fmla="*/ 223274 h 305896"/>
                <a:gd name="connsiteX1" fmla="*/ 89053 w 328585"/>
                <a:gd name="connsiteY1" fmla="*/ 305824 h 305896"/>
                <a:gd name="connsiteX2" fmla="*/ 174778 w 328585"/>
                <a:gd name="connsiteY2" fmla="*/ 185174 h 305896"/>
                <a:gd name="connsiteX3" fmla="*/ 327178 w 328585"/>
                <a:gd name="connsiteY3" fmla="*/ 121674 h 305896"/>
                <a:gd name="connsiteX4" fmla="*/ 276378 w 328585"/>
                <a:gd name="connsiteY4" fmla="*/ 32774 h 305896"/>
                <a:gd name="connsiteX5" fmla="*/ 73178 w 328585"/>
                <a:gd name="connsiteY5" fmla="*/ 29599 h 305896"/>
                <a:gd name="connsiteX6" fmla="*/ 12853 w 328585"/>
                <a:gd name="connsiteY6" fmla="*/ 223274 h 305896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2853 w 330838"/>
                <a:gd name="connsiteY0" fmla="*/ 223274 h 306182"/>
                <a:gd name="connsiteX1" fmla="*/ 89053 w 330838"/>
                <a:gd name="connsiteY1" fmla="*/ 305824 h 306182"/>
                <a:gd name="connsiteX2" fmla="*/ 200178 w 330838"/>
                <a:gd name="connsiteY2" fmla="*/ 191524 h 306182"/>
                <a:gd name="connsiteX3" fmla="*/ 327178 w 330838"/>
                <a:gd name="connsiteY3" fmla="*/ 121674 h 306182"/>
                <a:gd name="connsiteX4" fmla="*/ 276378 w 330838"/>
                <a:gd name="connsiteY4" fmla="*/ 32774 h 306182"/>
                <a:gd name="connsiteX5" fmla="*/ 73178 w 330838"/>
                <a:gd name="connsiteY5" fmla="*/ 29599 h 306182"/>
                <a:gd name="connsiteX6" fmla="*/ 12853 w 330838"/>
                <a:gd name="connsiteY6" fmla="*/ 223274 h 306182"/>
                <a:gd name="connsiteX0" fmla="*/ 137007 w 459676"/>
                <a:gd name="connsiteY0" fmla="*/ 441267 h 525555"/>
                <a:gd name="connsiteX1" fmla="*/ 213207 w 459676"/>
                <a:gd name="connsiteY1" fmla="*/ 523817 h 525555"/>
                <a:gd name="connsiteX2" fmla="*/ 324332 w 459676"/>
                <a:gd name="connsiteY2" fmla="*/ 409517 h 525555"/>
                <a:gd name="connsiteX3" fmla="*/ 451332 w 459676"/>
                <a:gd name="connsiteY3" fmla="*/ 339667 h 525555"/>
                <a:gd name="connsiteX4" fmla="*/ 400532 w 459676"/>
                <a:gd name="connsiteY4" fmla="*/ 250767 h 525555"/>
                <a:gd name="connsiteX5" fmla="*/ 23766 w 459676"/>
                <a:gd name="connsiteY5" fmla="*/ 6292 h 525555"/>
                <a:gd name="connsiteX6" fmla="*/ 137007 w 459676"/>
                <a:gd name="connsiteY6" fmla="*/ 441267 h 525555"/>
                <a:gd name="connsiteX0" fmla="*/ 115077 w 431061"/>
                <a:gd name="connsiteY0" fmla="*/ 475598 h 559886"/>
                <a:gd name="connsiteX1" fmla="*/ 191277 w 431061"/>
                <a:gd name="connsiteY1" fmla="*/ 558148 h 559886"/>
                <a:gd name="connsiteX2" fmla="*/ 302402 w 431061"/>
                <a:gd name="connsiteY2" fmla="*/ 443848 h 559886"/>
                <a:gd name="connsiteX3" fmla="*/ 429402 w 431061"/>
                <a:gd name="connsiteY3" fmla="*/ 373998 h 559886"/>
                <a:gd name="connsiteX4" fmla="*/ 213502 w 431061"/>
                <a:gd name="connsiteY4" fmla="*/ 56498 h 559886"/>
                <a:gd name="connsiteX5" fmla="*/ 1836 w 431061"/>
                <a:gd name="connsiteY5" fmla="*/ 40623 h 559886"/>
                <a:gd name="connsiteX6" fmla="*/ 115077 w 431061"/>
                <a:gd name="connsiteY6" fmla="*/ 475598 h 559886"/>
                <a:gd name="connsiteX0" fmla="*/ 115077 w 309710"/>
                <a:gd name="connsiteY0" fmla="*/ 469392 h 553680"/>
                <a:gd name="connsiteX1" fmla="*/ 191277 w 309710"/>
                <a:gd name="connsiteY1" fmla="*/ 551942 h 553680"/>
                <a:gd name="connsiteX2" fmla="*/ 302402 w 309710"/>
                <a:gd name="connsiteY2" fmla="*/ 437642 h 553680"/>
                <a:gd name="connsiteX3" fmla="*/ 289702 w 309710"/>
                <a:gd name="connsiteY3" fmla="*/ 232325 h 553680"/>
                <a:gd name="connsiteX4" fmla="*/ 213502 w 309710"/>
                <a:gd name="connsiteY4" fmla="*/ 50292 h 553680"/>
                <a:gd name="connsiteX5" fmla="*/ 1836 w 309710"/>
                <a:gd name="connsiteY5" fmla="*/ 34417 h 553680"/>
                <a:gd name="connsiteX6" fmla="*/ 115077 w 309710"/>
                <a:gd name="connsiteY6" fmla="*/ 469392 h 553680"/>
                <a:gd name="connsiteX0" fmla="*/ 115077 w 290316"/>
                <a:gd name="connsiteY0" fmla="*/ 469392 h 559656"/>
                <a:gd name="connsiteX1" fmla="*/ 191277 w 290316"/>
                <a:gd name="connsiteY1" fmla="*/ 551942 h 559656"/>
                <a:gd name="connsiteX2" fmla="*/ 179635 w 290316"/>
                <a:gd name="connsiteY2" fmla="*/ 348742 h 559656"/>
                <a:gd name="connsiteX3" fmla="*/ 289702 w 290316"/>
                <a:gd name="connsiteY3" fmla="*/ 232325 h 559656"/>
                <a:gd name="connsiteX4" fmla="*/ 213502 w 290316"/>
                <a:gd name="connsiteY4" fmla="*/ 50292 h 559656"/>
                <a:gd name="connsiteX5" fmla="*/ 1836 w 290316"/>
                <a:gd name="connsiteY5" fmla="*/ 34417 h 559656"/>
                <a:gd name="connsiteX6" fmla="*/ 115077 w 290316"/>
                <a:gd name="connsiteY6" fmla="*/ 469392 h 559656"/>
                <a:gd name="connsiteX0" fmla="*/ 8725 w 374464"/>
                <a:gd name="connsiteY0" fmla="*/ 214938 h 536095"/>
                <a:gd name="connsiteX1" fmla="*/ 275425 w 374464"/>
                <a:gd name="connsiteY1" fmla="*/ 534555 h 536095"/>
                <a:gd name="connsiteX2" fmla="*/ 263783 w 374464"/>
                <a:gd name="connsiteY2" fmla="*/ 331355 h 536095"/>
                <a:gd name="connsiteX3" fmla="*/ 373850 w 374464"/>
                <a:gd name="connsiteY3" fmla="*/ 214938 h 536095"/>
                <a:gd name="connsiteX4" fmla="*/ 297650 w 374464"/>
                <a:gd name="connsiteY4" fmla="*/ 32905 h 536095"/>
                <a:gd name="connsiteX5" fmla="*/ 85984 w 374464"/>
                <a:gd name="connsiteY5" fmla="*/ 17030 h 536095"/>
                <a:gd name="connsiteX6" fmla="*/ 8725 w 374464"/>
                <a:gd name="connsiteY6" fmla="*/ 214938 h 536095"/>
                <a:gd name="connsiteX0" fmla="*/ 1323 w 367062"/>
                <a:gd name="connsiteY0" fmla="*/ 214938 h 387078"/>
                <a:gd name="connsiteX1" fmla="*/ 132556 w 367062"/>
                <a:gd name="connsiteY1" fmla="*/ 382155 h 387078"/>
                <a:gd name="connsiteX2" fmla="*/ 256381 w 367062"/>
                <a:gd name="connsiteY2" fmla="*/ 331355 h 387078"/>
                <a:gd name="connsiteX3" fmla="*/ 366448 w 367062"/>
                <a:gd name="connsiteY3" fmla="*/ 214938 h 387078"/>
                <a:gd name="connsiteX4" fmla="*/ 290248 w 367062"/>
                <a:gd name="connsiteY4" fmla="*/ 32905 h 387078"/>
                <a:gd name="connsiteX5" fmla="*/ 78582 w 367062"/>
                <a:gd name="connsiteY5" fmla="*/ 17030 h 387078"/>
                <a:gd name="connsiteX6" fmla="*/ 1323 w 367062"/>
                <a:gd name="connsiteY6" fmla="*/ 214938 h 387078"/>
                <a:gd name="connsiteX0" fmla="*/ 1323 w 367637"/>
                <a:gd name="connsiteY0" fmla="*/ 220241 h 392381"/>
                <a:gd name="connsiteX1" fmla="*/ 132556 w 367637"/>
                <a:gd name="connsiteY1" fmla="*/ 387458 h 392381"/>
                <a:gd name="connsiteX2" fmla="*/ 256381 w 367637"/>
                <a:gd name="connsiteY2" fmla="*/ 336658 h 392381"/>
                <a:gd name="connsiteX3" fmla="*/ 366448 w 367637"/>
                <a:gd name="connsiteY3" fmla="*/ 220241 h 392381"/>
                <a:gd name="connsiteX4" fmla="*/ 290248 w 367637"/>
                <a:gd name="connsiteY4" fmla="*/ 38208 h 392381"/>
                <a:gd name="connsiteX5" fmla="*/ 78582 w 367637"/>
                <a:gd name="connsiteY5" fmla="*/ 22333 h 392381"/>
                <a:gd name="connsiteX6" fmla="*/ 1323 w 367637"/>
                <a:gd name="connsiteY6" fmla="*/ 220241 h 392381"/>
                <a:gd name="connsiteX0" fmla="*/ 8197 w 374511"/>
                <a:gd name="connsiteY0" fmla="*/ 220241 h 392381"/>
                <a:gd name="connsiteX1" fmla="*/ 139430 w 374511"/>
                <a:gd name="connsiteY1" fmla="*/ 387458 h 392381"/>
                <a:gd name="connsiteX2" fmla="*/ 263255 w 374511"/>
                <a:gd name="connsiteY2" fmla="*/ 336658 h 392381"/>
                <a:gd name="connsiteX3" fmla="*/ 373322 w 374511"/>
                <a:gd name="connsiteY3" fmla="*/ 220241 h 392381"/>
                <a:gd name="connsiteX4" fmla="*/ 297122 w 374511"/>
                <a:gd name="connsiteY4" fmla="*/ 38208 h 392381"/>
                <a:gd name="connsiteX5" fmla="*/ 85456 w 374511"/>
                <a:gd name="connsiteY5" fmla="*/ 22333 h 392381"/>
                <a:gd name="connsiteX6" fmla="*/ 8197 w 374511"/>
                <a:gd name="connsiteY6" fmla="*/ 220241 h 392381"/>
                <a:gd name="connsiteX0" fmla="*/ 8018 w 373485"/>
                <a:gd name="connsiteY0" fmla="*/ 216227 h 388367"/>
                <a:gd name="connsiteX1" fmla="*/ 139251 w 373485"/>
                <a:gd name="connsiteY1" fmla="*/ 383444 h 388367"/>
                <a:gd name="connsiteX2" fmla="*/ 263076 w 373485"/>
                <a:gd name="connsiteY2" fmla="*/ 332644 h 388367"/>
                <a:gd name="connsiteX3" fmla="*/ 373143 w 373485"/>
                <a:gd name="connsiteY3" fmla="*/ 216227 h 388367"/>
                <a:gd name="connsiteX4" fmla="*/ 284243 w 373485"/>
                <a:gd name="connsiteY4" fmla="*/ 42660 h 388367"/>
                <a:gd name="connsiteX5" fmla="*/ 85277 w 373485"/>
                <a:gd name="connsiteY5" fmla="*/ 18319 h 388367"/>
                <a:gd name="connsiteX6" fmla="*/ 8018 w 373485"/>
                <a:gd name="connsiteY6" fmla="*/ 216227 h 388367"/>
                <a:gd name="connsiteX0" fmla="*/ 8018 w 373485"/>
                <a:gd name="connsiteY0" fmla="*/ 221770 h 393910"/>
                <a:gd name="connsiteX1" fmla="*/ 139251 w 373485"/>
                <a:gd name="connsiteY1" fmla="*/ 388987 h 393910"/>
                <a:gd name="connsiteX2" fmla="*/ 263076 w 373485"/>
                <a:gd name="connsiteY2" fmla="*/ 338187 h 393910"/>
                <a:gd name="connsiteX3" fmla="*/ 373143 w 373485"/>
                <a:gd name="connsiteY3" fmla="*/ 221770 h 393910"/>
                <a:gd name="connsiteX4" fmla="*/ 284243 w 373485"/>
                <a:gd name="connsiteY4" fmla="*/ 48203 h 393910"/>
                <a:gd name="connsiteX5" fmla="*/ 85277 w 373485"/>
                <a:gd name="connsiteY5" fmla="*/ 23862 h 393910"/>
                <a:gd name="connsiteX6" fmla="*/ 8018 w 373485"/>
                <a:gd name="connsiteY6" fmla="*/ 221770 h 393910"/>
                <a:gd name="connsiteX0" fmla="*/ 1080 w 366547"/>
                <a:gd name="connsiteY0" fmla="*/ 221770 h 389316"/>
                <a:gd name="connsiteX1" fmla="*/ 127349 w 366547"/>
                <a:gd name="connsiteY1" fmla="*/ 384023 h 389316"/>
                <a:gd name="connsiteX2" fmla="*/ 256138 w 366547"/>
                <a:gd name="connsiteY2" fmla="*/ 338187 h 389316"/>
                <a:gd name="connsiteX3" fmla="*/ 366205 w 366547"/>
                <a:gd name="connsiteY3" fmla="*/ 221770 h 389316"/>
                <a:gd name="connsiteX4" fmla="*/ 277305 w 366547"/>
                <a:gd name="connsiteY4" fmla="*/ 48203 h 389316"/>
                <a:gd name="connsiteX5" fmla="*/ 78339 w 366547"/>
                <a:gd name="connsiteY5" fmla="*/ 23862 h 389316"/>
                <a:gd name="connsiteX6" fmla="*/ 1080 w 366547"/>
                <a:gd name="connsiteY6" fmla="*/ 221770 h 389316"/>
                <a:gd name="connsiteX0" fmla="*/ 1455 w 352029"/>
                <a:gd name="connsiteY0" fmla="*/ 184759 h 389280"/>
                <a:gd name="connsiteX1" fmla="*/ 112831 w 352029"/>
                <a:gd name="connsiteY1" fmla="*/ 381763 h 389280"/>
                <a:gd name="connsiteX2" fmla="*/ 241620 w 352029"/>
                <a:gd name="connsiteY2" fmla="*/ 335927 h 389280"/>
                <a:gd name="connsiteX3" fmla="*/ 351687 w 352029"/>
                <a:gd name="connsiteY3" fmla="*/ 219510 h 389280"/>
                <a:gd name="connsiteX4" fmla="*/ 262787 w 352029"/>
                <a:gd name="connsiteY4" fmla="*/ 45943 h 389280"/>
                <a:gd name="connsiteX5" fmla="*/ 63821 w 352029"/>
                <a:gd name="connsiteY5" fmla="*/ 21602 h 389280"/>
                <a:gd name="connsiteX6" fmla="*/ 1455 w 352029"/>
                <a:gd name="connsiteY6" fmla="*/ 184759 h 389280"/>
                <a:gd name="connsiteX0" fmla="*/ 1338 w 351570"/>
                <a:gd name="connsiteY0" fmla="*/ 179738 h 384259"/>
                <a:gd name="connsiteX1" fmla="*/ 112714 w 351570"/>
                <a:gd name="connsiteY1" fmla="*/ 376742 h 384259"/>
                <a:gd name="connsiteX2" fmla="*/ 241503 w 351570"/>
                <a:gd name="connsiteY2" fmla="*/ 330906 h 384259"/>
                <a:gd name="connsiteX3" fmla="*/ 351570 w 351570"/>
                <a:gd name="connsiteY3" fmla="*/ 214489 h 384259"/>
                <a:gd name="connsiteX4" fmla="*/ 242812 w 351570"/>
                <a:gd name="connsiteY4" fmla="*/ 50850 h 384259"/>
                <a:gd name="connsiteX5" fmla="*/ 63704 w 351570"/>
                <a:gd name="connsiteY5" fmla="*/ 16581 h 384259"/>
                <a:gd name="connsiteX6" fmla="*/ 1338 w 351570"/>
                <a:gd name="connsiteY6" fmla="*/ 179738 h 384259"/>
                <a:gd name="connsiteX0" fmla="*/ 738 w 350970"/>
                <a:gd name="connsiteY0" fmla="*/ 179738 h 371108"/>
                <a:gd name="connsiteX1" fmla="*/ 97221 w 350970"/>
                <a:gd name="connsiteY1" fmla="*/ 361849 h 371108"/>
                <a:gd name="connsiteX2" fmla="*/ 240903 w 350970"/>
                <a:gd name="connsiteY2" fmla="*/ 330906 h 371108"/>
                <a:gd name="connsiteX3" fmla="*/ 350970 w 350970"/>
                <a:gd name="connsiteY3" fmla="*/ 214489 h 371108"/>
                <a:gd name="connsiteX4" fmla="*/ 242212 w 350970"/>
                <a:gd name="connsiteY4" fmla="*/ 50850 h 371108"/>
                <a:gd name="connsiteX5" fmla="*/ 63104 w 350970"/>
                <a:gd name="connsiteY5" fmla="*/ 16581 h 371108"/>
                <a:gd name="connsiteX6" fmla="*/ 738 w 350970"/>
                <a:gd name="connsiteY6" fmla="*/ 179738 h 371108"/>
                <a:gd name="connsiteX0" fmla="*/ 738 w 351266"/>
                <a:gd name="connsiteY0" fmla="*/ 179738 h 369023"/>
                <a:gd name="connsiteX1" fmla="*/ 97221 w 351266"/>
                <a:gd name="connsiteY1" fmla="*/ 361849 h 369023"/>
                <a:gd name="connsiteX2" fmla="*/ 216081 w 351266"/>
                <a:gd name="connsiteY2" fmla="*/ 320977 h 369023"/>
                <a:gd name="connsiteX3" fmla="*/ 350970 w 351266"/>
                <a:gd name="connsiteY3" fmla="*/ 214489 h 369023"/>
                <a:gd name="connsiteX4" fmla="*/ 242212 w 351266"/>
                <a:gd name="connsiteY4" fmla="*/ 50850 h 369023"/>
                <a:gd name="connsiteX5" fmla="*/ 63104 w 351266"/>
                <a:gd name="connsiteY5" fmla="*/ 16581 h 369023"/>
                <a:gd name="connsiteX6" fmla="*/ 738 w 351266"/>
                <a:gd name="connsiteY6" fmla="*/ 179738 h 36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266" h="369023">
                  <a:moveTo>
                    <a:pt x="738" y="179738"/>
                  </a:moveTo>
                  <a:cubicBezTo>
                    <a:pt x="6424" y="237283"/>
                    <a:pt x="61331" y="338309"/>
                    <a:pt x="97221" y="361849"/>
                  </a:cubicBezTo>
                  <a:cubicBezTo>
                    <a:pt x="133112" y="385389"/>
                    <a:pt x="173790" y="345537"/>
                    <a:pt x="216081" y="320977"/>
                  </a:cubicBezTo>
                  <a:cubicBezTo>
                    <a:pt x="258373" y="296417"/>
                    <a:pt x="346615" y="259510"/>
                    <a:pt x="350970" y="214489"/>
                  </a:cubicBezTo>
                  <a:cubicBezTo>
                    <a:pt x="355325" y="169468"/>
                    <a:pt x="311356" y="117703"/>
                    <a:pt x="242212" y="50850"/>
                  </a:cubicBezTo>
                  <a:cubicBezTo>
                    <a:pt x="173068" y="-16003"/>
                    <a:pt x="103350" y="-4900"/>
                    <a:pt x="63104" y="16581"/>
                  </a:cubicBezTo>
                  <a:cubicBezTo>
                    <a:pt x="22858" y="38062"/>
                    <a:pt x="-4948" y="122193"/>
                    <a:pt x="738" y="179738"/>
                  </a:cubicBezTo>
                  <a:close/>
                </a:path>
              </a:pathLst>
            </a:custGeom>
            <a:noFill/>
            <a:ln w="1270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10743" y="3044382"/>
              <a:ext cx="373629" cy="223365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8450"/>
                <a:gd name="connsiteY0" fmla="*/ 0 h 177800"/>
                <a:gd name="connsiteX1" fmla="*/ 298450 w 298450"/>
                <a:gd name="connsiteY1" fmla="*/ 177800 h 177800"/>
                <a:gd name="connsiteX0" fmla="*/ 0 w 292100"/>
                <a:gd name="connsiteY0" fmla="*/ 0 h 107950"/>
                <a:gd name="connsiteX1" fmla="*/ 292100 w 292100"/>
                <a:gd name="connsiteY1" fmla="*/ 107950 h 107950"/>
                <a:gd name="connsiteX0" fmla="*/ 0 w 292100"/>
                <a:gd name="connsiteY0" fmla="*/ 0 h 174625"/>
                <a:gd name="connsiteX1" fmla="*/ 292100 w 292100"/>
                <a:gd name="connsiteY1" fmla="*/ 1746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100" h="174625">
                  <a:moveTo>
                    <a:pt x="0" y="0"/>
                  </a:moveTo>
                  <a:cubicBezTo>
                    <a:pt x="113242" y="96308"/>
                    <a:pt x="162983" y="116417"/>
                    <a:pt x="292100" y="1746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38360" y="3141853"/>
              <a:ext cx="211182" cy="3116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457200"/>
                <a:gd name="connsiteY0" fmla="*/ 139700 h 139700"/>
                <a:gd name="connsiteX1" fmla="*/ 457200 w 457200"/>
                <a:gd name="connsiteY1" fmla="*/ 0 h 139700"/>
                <a:gd name="connsiteX0" fmla="*/ 0 w 457200"/>
                <a:gd name="connsiteY0" fmla="*/ 139700 h 165754"/>
                <a:gd name="connsiteX1" fmla="*/ 457200 w 457200"/>
                <a:gd name="connsiteY1" fmla="*/ 0 h 165754"/>
                <a:gd name="connsiteX0" fmla="*/ 0 w 323850"/>
                <a:gd name="connsiteY0" fmla="*/ 0 h 175683"/>
                <a:gd name="connsiteX1" fmla="*/ 323850 w 323850"/>
                <a:gd name="connsiteY1" fmla="*/ 168275 h 175683"/>
                <a:gd name="connsiteX0" fmla="*/ 0 w 323850"/>
                <a:gd name="connsiteY0" fmla="*/ 0 h 168275"/>
                <a:gd name="connsiteX1" fmla="*/ 323850 w 323850"/>
                <a:gd name="connsiteY1" fmla="*/ 168275 h 168275"/>
                <a:gd name="connsiteX0" fmla="*/ 0 w 266700"/>
                <a:gd name="connsiteY0" fmla="*/ 0 h 123825"/>
                <a:gd name="connsiteX1" fmla="*/ 266700 w 266700"/>
                <a:gd name="connsiteY1" fmla="*/ 123825 h 123825"/>
                <a:gd name="connsiteX0" fmla="*/ 0 w 317500"/>
                <a:gd name="connsiteY0" fmla="*/ 0 h 165100"/>
                <a:gd name="connsiteX1" fmla="*/ 317500 w 317500"/>
                <a:gd name="connsiteY1" fmla="*/ 165100 h 16510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295275"/>
                <a:gd name="connsiteY0" fmla="*/ 0 h 196850"/>
                <a:gd name="connsiteX1" fmla="*/ 295275 w 295275"/>
                <a:gd name="connsiteY1" fmla="*/ 196850 h 196850"/>
                <a:gd name="connsiteX0" fmla="*/ 0 w 387350"/>
                <a:gd name="connsiteY0" fmla="*/ 0 h 301625"/>
                <a:gd name="connsiteX1" fmla="*/ 387350 w 387350"/>
                <a:gd name="connsiteY1" fmla="*/ 301625 h 301625"/>
                <a:gd name="connsiteX0" fmla="*/ 0 w 200025"/>
                <a:gd name="connsiteY0" fmla="*/ 0 h 35004"/>
                <a:gd name="connsiteX1" fmla="*/ 200025 w 200025"/>
                <a:gd name="connsiteY1" fmla="*/ 34925 h 35004"/>
                <a:gd name="connsiteX0" fmla="*/ 0 w 200025"/>
                <a:gd name="connsiteY0" fmla="*/ 0 h 53858"/>
                <a:gd name="connsiteX1" fmla="*/ 200025 w 200025"/>
                <a:gd name="connsiteY1" fmla="*/ 34925 h 53858"/>
                <a:gd name="connsiteX0" fmla="*/ 0 w 200025"/>
                <a:gd name="connsiteY0" fmla="*/ 0 h 34925"/>
                <a:gd name="connsiteX1" fmla="*/ 200025 w 200025"/>
                <a:gd name="connsiteY1" fmla="*/ 34925 h 34925"/>
                <a:gd name="connsiteX0" fmla="*/ 0 w 203200"/>
                <a:gd name="connsiteY0" fmla="*/ 60334 h 68318"/>
                <a:gd name="connsiteX1" fmla="*/ 203200 w 203200"/>
                <a:gd name="connsiteY1" fmla="*/ 9 h 68318"/>
                <a:gd name="connsiteX0" fmla="*/ 0 w 165100"/>
                <a:gd name="connsiteY0" fmla="*/ 0 h 24368"/>
                <a:gd name="connsiteX1" fmla="*/ 165100 w 165100"/>
                <a:gd name="connsiteY1" fmla="*/ 22225 h 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100" h="24368">
                  <a:moveTo>
                    <a:pt x="0" y="0"/>
                  </a:moveTo>
                  <a:cubicBezTo>
                    <a:pt x="75142" y="35983"/>
                    <a:pt x="96308" y="21167"/>
                    <a:pt x="165100" y="22225"/>
                  </a:cubicBezTo>
                </a:path>
              </a:pathLst>
            </a:custGeom>
            <a:ln w="9525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592511" y="5022182"/>
              <a:ext cx="476512" cy="387167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  <a:gd name="connsiteX0" fmla="*/ 0 w 372533"/>
                <a:gd name="connsiteY0" fmla="*/ 0 h 302684"/>
                <a:gd name="connsiteX1" fmla="*/ 372533 w 372533"/>
                <a:gd name="connsiteY1" fmla="*/ 302684 h 302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2533" h="302684">
                  <a:moveTo>
                    <a:pt x="0" y="0"/>
                  </a:moveTo>
                  <a:cubicBezTo>
                    <a:pt x="123825" y="88900"/>
                    <a:pt x="183091" y="196851"/>
                    <a:pt x="372533" y="302684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460447" y="2860088"/>
              <a:ext cx="438608" cy="1634144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277560">
                  <a:moveTo>
                    <a:pt x="0" y="0"/>
                  </a:moveTo>
                  <a:cubicBezTo>
                    <a:pt x="166239" y="295756"/>
                    <a:pt x="200936" y="958063"/>
                    <a:pt x="342900" y="1277560"/>
                  </a:cubicBezTo>
                </a:path>
              </a:pathLst>
            </a:custGeom>
            <a:ln w="63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627035">
              <a:off x="-112970" y="2753341"/>
              <a:ext cx="326719" cy="200328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552" h="123123">
                  <a:moveTo>
                    <a:pt x="0" y="123123"/>
                  </a:moveTo>
                  <a:cubicBezTo>
                    <a:pt x="105914" y="53754"/>
                    <a:pt x="198738" y="17053"/>
                    <a:pt x="2835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651727">
              <a:off x="-137244" y="2695061"/>
              <a:ext cx="294330" cy="163109"/>
            </a:xfrm>
            <a:custGeom>
              <a:avLst/>
              <a:gdLst>
                <a:gd name="connsiteX0" fmla="*/ 0 w 98425"/>
                <a:gd name="connsiteY0" fmla="*/ 171450 h 171450"/>
                <a:gd name="connsiteX1" fmla="*/ 98425 w 98425"/>
                <a:gd name="connsiteY1" fmla="*/ 0 h 171450"/>
                <a:gd name="connsiteX0" fmla="*/ 0 w 203200"/>
                <a:gd name="connsiteY0" fmla="*/ 0 h 28575"/>
                <a:gd name="connsiteX1" fmla="*/ 203200 w 203200"/>
                <a:gd name="connsiteY1" fmla="*/ 28575 h 28575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92075"/>
                <a:gd name="connsiteY0" fmla="*/ 177800 h 177800"/>
                <a:gd name="connsiteX1" fmla="*/ 92075 w 92075"/>
                <a:gd name="connsiteY1" fmla="*/ 0 h 177800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38100"/>
                <a:gd name="connsiteY0" fmla="*/ 79375 h 79375"/>
                <a:gd name="connsiteX1" fmla="*/ 38100 w 38100"/>
                <a:gd name="connsiteY1" fmla="*/ 0 h 7937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174625"/>
                <a:gd name="connsiteY0" fmla="*/ 212725 h 212725"/>
                <a:gd name="connsiteX1" fmla="*/ 174625 w 174625"/>
                <a:gd name="connsiteY1" fmla="*/ 0 h 212725"/>
                <a:gd name="connsiteX0" fmla="*/ 0 w 396875"/>
                <a:gd name="connsiteY0" fmla="*/ 450850 h 450850"/>
                <a:gd name="connsiteX1" fmla="*/ 396875 w 396875"/>
                <a:gd name="connsiteY1" fmla="*/ 0 h 45085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307975"/>
                <a:gd name="connsiteY0" fmla="*/ 254000 h 254000"/>
                <a:gd name="connsiteX1" fmla="*/ 307975 w 307975"/>
                <a:gd name="connsiteY1" fmla="*/ 0 h 254000"/>
                <a:gd name="connsiteX0" fmla="*/ 0 w 885825"/>
                <a:gd name="connsiteY0" fmla="*/ 663575 h 663575"/>
                <a:gd name="connsiteX1" fmla="*/ 885825 w 885825"/>
                <a:gd name="connsiteY1" fmla="*/ 0 h 663575"/>
                <a:gd name="connsiteX0" fmla="*/ 0 w 381000"/>
                <a:gd name="connsiteY0" fmla="*/ 17645 h 204836"/>
                <a:gd name="connsiteX1" fmla="*/ 381000 w 381000"/>
                <a:gd name="connsiteY1" fmla="*/ 201795 h 204836"/>
                <a:gd name="connsiteX0" fmla="*/ 0 w 381000"/>
                <a:gd name="connsiteY0" fmla="*/ 0 h 190461"/>
                <a:gd name="connsiteX1" fmla="*/ 381000 w 381000"/>
                <a:gd name="connsiteY1" fmla="*/ 184150 h 190461"/>
                <a:gd name="connsiteX0" fmla="*/ 0 w 381000"/>
                <a:gd name="connsiteY0" fmla="*/ 0 h 184150"/>
                <a:gd name="connsiteX1" fmla="*/ 381000 w 381000"/>
                <a:gd name="connsiteY1" fmla="*/ 184150 h 184150"/>
                <a:gd name="connsiteX0" fmla="*/ 0 w 228600"/>
                <a:gd name="connsiteY0" fmla="*/ 0 h 177800"/>
                <a:gd name="connsiteX1" fmla="*/ 228600 w 228600"/>
                <a:gd name="connsiteY1" fmla="*/ 177800 h 177800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84175"/>
                <a:gd name="connsiteY0" fmla="*/ 0 h 180975"/>
                <a:gd name="connsiteX1" fmla="*/ 384175 w 384175"/>
                <a:gd name="connsiteY1" fmla="*/ 180975 h 1809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90525"/>
                <a:gd name="connsiteY0" fmla="*/ 0 h 333375"/>
                <a:gd name="connsiteX1" fmla="*/ 390525 w 390525"/>
                <a:gd name="connsiteY1" fmla="*/ 333375 h 333375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342900"/>
                <a:gd name="connsiteY0" fmla="*/ 0 h 285750"/>
                <a:gd name="connsiteX1" fmla="*/ 342900 w 342900"/>
                <a:gd name="connsiteY1" fmla="*/ 285750 h 285750"/>
                <a:gd name="connsiteX0" fmla="*/ 0 w 125186"/>
                <a:gd name="connsiteY0" fmla="*/ 0 h 1120322"/>
                <a:gd name="connsiteX1" fmla="*/ 125186 w 125186"/>
                <a:gd name="connsiteY1" fmla="*/ 1120322 h 1120322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342900"/>
                <a:gd name="connsiteY0" fmla="*/ 0 h 1277560"/>
                <a:gd name="connsiteX1" fmla="*/ 342900 w 342900"/>
                <a:gd name="connsiteY1" fmla="*/ 1277560 h 1277560"/>
                <a:gd name="connsiteX0" fmla="*/ 0 w 1909680"/>
                <a:gd name="connsiteY0" fmla="*/ 0 h 1550574"/>
                <a:gd name="connsiteX1" fmla="*/ 1909680 w 1909680"/>
                <a:gd name="connsiteY1" fmla="*/ 1550574 h 1550574"/>
                <a:gd name="connsiteX0" fmla="*/ 0 w 283552"/>
                <a:gd name="connsiteY0" fmla="*/ 205072 h 276549"/>
                <a:gd name="connsiteX1" fmla="*/ 283552 w 283552"/>
                <a:gd name="connsiteY1" fmla="*/ 81949 h 276549"/>
                <a:gd name="connsiteX0" fmla="*/ 0 w 283552"/>
                <a:gd name="connsiteY0" fmla="*/ 123123 h 231435"/>
                <a:gd name="connsiteX1" fmla="*/ 283552 w 283552"/>
                <a:gd name="connsiteY1" fmla="*/ 0 h 231435"/>
                <a:gd name="connsiteX0" fmla="*/ 0 w 283552"/>
                <a:gd name="connsiteY0" fmla="*/ 123123 h 123123"/>
                <a:gd name="connsiteX1" fmla="*/ 283552 w 283552"/>
                <a:gd name="connsiteY1" fmla="*/ 0 h 123123"/>
                <a:gd name="connsiteX0" fmla="*/ 0 w 480402"/>
                <a:gd name="connsiteY0" fmla="*/ 14781 h 127653"/>
                <a:gd name="connsiteX1" fmla="*/ 480402 w 480402"/>
                <a:gd name="connsiteY1" fmla="*/ 126608 h 12765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  <a:gd name="connsiteX0" fmla="*/ 0 w 258152"/>
                <a:gd name="connsiteY0" fmla="*/ 129473 h 129473"/>
                <a:gd name="connsiteX1" fmla="*/ 258152 w 258152"/>
                <a:gd name="connsiteY1" fmla="*/ 0 h 1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52" h="129473">
                  <a:moveTo>
                    <a:pt x="0" y="129473"/>
                  </a:moveTo>
                  <a:cubicBezTo>
                    <a:pt x="90039" y="63279"/>
                    <a:pt x="173338" y="17053"/>
                    <a:pt x="258152" y="0"/>
                  </a:cubicBezTo>
                </a:path>
              </a:pathLst>
            </a:custGeom>
            <a:ln w="6350" cmpd="sng">
              <a:solidFill>
                <a:srgbClr val="000000">
                  <a:alpha val="40000"/>
                </a:srgb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2" name="Picture 9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00" y="2527794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2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at Thumb (Solution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1CF391-6587-9DCF-7366-0621790D9684}"/>
              </a:ext>
            </a:extLst>
          </p:cNvPr>
          <p:cNvSpPr txBox="1"/>
          <p:nvPr/>
        </p:nvSpPr>
        <p:spPr>
          <a:xfrm>
            <a:off x="7175500" y="69850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82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04142" y="3983461"/>
            <a:ext cx="673985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/>
              <a:t>user study</a:t>
            </a:r>
          </a:p>
          <a:p>
            <a:pPr algn="r"/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aligning rectangles with the display</a:t>
            </a:r>
          </a:p>
        </p:txBody>
      </p:sp>
    </p:spTree>
    <p:extLst>
      <p:ext uri="{BB962C8B-B14F-4D97-AF65-F5344CB8AC3E}">
        <p14:creationId xmlns:p14="http://schemas.microsoft.com/office/powerpoint/2010/main" val="322645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task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81" y="1447091"/>
            <a:ext cx="2880000" cy="5410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294" y="1447091"/>
            <a:ext cx="2880000" cy="54109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780" y="1447091"/>
            <a:ext cx="2880000" cy="5410909"/>
          </a:xfrm>
          <a:prstGeom prst="rect">
            <a:avLst/>
          </a:prstGeom>
        </p:spPr>
      </p:pic>
      <p:sp>
        <p:nvSpPr>
          <p:cNvPr id="76" name="Right Arrow 75"/>
          <p:cNvSpPr/>
          <p:nvPr/>
        </p:nvSpPr>
        <p:spPr>
          <a:xfrm>
            <a:off x="2481225" y="3327918"/>
            <a:ext cx="1742817" cy="1519228"/>
          </a:xfrm>
          <a:prstGeom prst="rightArrow">
            <a:avLst>
              <a:gd name="adj1" fmla="val 50000"/>
              <a:gd name="adj2" fmla="val 46627"/>
            </a:avLst>
          </a:prstGeom>
          <a:solidFill>
            <a:srgbClr val="FFFFFF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08000" rtlCol="0" anchor="b" anchorCtr="0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78" name="Right Arrow 77"/>
          <p:cNvSpPr/>
          <p:nvPr/>
        </p:nvSpPr>
        <p:spPr>
          <a:xfrm>
            <a:off x="5368733" y="3327918"/>
            <a:ext cx="1742817" cy="1519228"/>
          </a:xfrm>
          <a:prstGeom prst="rightArrow">
            <a:avLst>
              <a:gd name="adj1" fmla="val 50000"/>
              <a:gd name="adj2" fmla="val 46627"/>
            </a:avLst>
          </a:prstGeom>
          <a:solidFill>
            <a:srgbClr val="FFFFFF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bIns="108000" rtlCol="0" anchor="b" anchorCtr="0"/>
          <a:lstStyle/>
          <a:p>
            <a:pPr algn="ctr"/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17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y (Slider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600" dirty="0">
                <a:solidFill>
                  <a:schemeClr val="bg1">
                    <a:lumMod val="95000"/>
                  </a:schemeClr>
                </a:solidFill>
              </a:rPr>
              <a:t>interfaces: </a:t>
            </a:r>
            <a:r>
              <a:rPr lang="en-US" sz="5600" b="1" dirty="0">
                <a:solidFill>
                  <a:schemeClr val="bg1">
                    <a:lumMod val="95000"/>
                  </a:schemeClr>
                </a:solidFill>
              </a:rPr>
              <a:t>slider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AFD933-009E-E5C3-9F46-B683EB6405C6}"/>
              </a:ext>
            </a:extLst>
          </p:cNvPr>
          <p:cNvSpPr txBox="1"/>
          <p:nvPr/>
        </p:nvSpPr>
        <p:spPr>
          <a:xfrm>
            <a:off x="7175500" y="69850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7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y (CycloStar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67524"/>
            <a:ext cx="9144000" cy="5143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600" dirty="0">
                <a:solidFill>
                  <a:schemeClr val="bg1">
                    <a:lumMod val="95000"/>
                  </a:schemeClr>
                </a:solidFill>
              </a:rPr>
              <a:t>interfaces: </a:t>
            </a:r>
            <a:r>
              <a:rPr lang="en-US" sz="5600" b="1" dirty="0">
                <a:solidFill>
                  <a:schemeClr val="bg1">
                    <a:lumMod val="95000"/>
                  </a:schemeClr>
                </a:solidFill>
              </a:rPr>
              <a:t>cyclostar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41727" y="6027900"/>
            <a:ext cx="4673601" cy="369332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CycloPan &amp; CycloStar [Malacria et al., CHI 2010]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64DE2-F8C9-21B1-9685-50CAE2AAA8EE}"/>
              </a:ext>
            </a:extLst>
          </p:cNvPr>
          <p:cNvSpPr txBox="1"/>
          <p:nvPr/>
        </p:nvSpPr>
        <p:spPr>
          <a:xfrm>
            <a:off x="7175500" y="-50926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70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y (Tilt-to-Zoom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88" y="858838"/>
            <a:ext cx="9144000" cy="5143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600" dirty="0">
                <a:solidFill>
                  <a:schemeClr val="bg1">
                    <a:lumMod val="95000"/>
                  </a:schemeClr>
                </a:solidFill>
              </a:rPr>
              <a:t>interfaces: </a:t>
            </a:r>
            <a:r>
              <a:rPr lang="en-US" sz="5600" b="1" dirty="0">
                <a:solidFill>
                  <a:schemeClr val="bg1">
                    <a:lumMod val="95000"/>
                  </a:schemeClr>
                </a:solidFill>
              </a:rPr>
              <a:t>tilt-to-zoom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81943" y="6027900"/>
            <a:ext cx="6633385" cy="369332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Tilt-to-Zoom (Sensor Synaesthesia)  [Hinckley et al., CHI 2011]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342F69-772C-50AF-5040-B4CF2740BE1D}"/>
              </a:ext>
            </a:extLst>
          </p:cNvPr>
          <p:cNvSpPr txBox="1"/>
          <p:nvPr/>
        </p:nvSpPr>
        <p:spPr>
          <a:xfrm>
            <a:off x="7242828" y="0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70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y (FatThumb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600" dirty="0">
                <a:solidFill>
                  <a:schemeClr val="bg1">
                    <a:lumMod val="95000"/>
                  </a:schemeClr>
                </a:solidFill>
              </a:rPr>
              <a:t>interfaces: </a:t>
            </a:r>
            <a:r>
              <a:rPr lang="en-US" sz="5600" b="1" dirty="0">
                <a:solidFill>
                  <a:schemeClr val="bg1">
                    <a:lumMod val="95000"/>
                  </a:schemeClr>
                </a:solidFill>
              </a:rPr>
              <a:t>fat thumb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D7C68B-D1A7-31D7-883C-DA2A55BEEFC6}"/>
              </a:ext>
            </a:extLst>
          </p:cNvPr>
          <p:cNvSpPr txBox="1"/>
          <p:nvPr/>
        </p:nvSpPr>
        <p:spPr>
          <a:xfrm>
            <a:off x="7211460" y="-17480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70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target sizes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1369788" y="5194870"/>
            <a:ext cx="2297424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400" dirty="0">
                <a:latin typeface="Arial" charset="0"/>
                <a:ea typeface="ＭＳ Ｐゴシック" charset="0"/>
              </a:rPr>
              <a:t>width = 0.6 cm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400" dirty="0">
                <a:latin typeface="Arial" charset="0"/>
                <a:ea typeface="ＭＳ Ｐゴシック" charset="0"/>
              </a:rPr>
              <a:t>height = 0.9 cm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154" y="924374"/>
            <a:ext cx="3601646" cy="6766729"/>
          </a:xfrm>
          <a:prstGeom prst="rect">
            <a:avLst/>
          </a:prstGeom>
        </p:spPr>
      </p:pic>
      <p:sp>
        <p:nvSpPr>
          <p:cNvPr id="21" name="Rectangle 8"/>
          <p:cNvSpPr>
            <a:spLocks noChangeAspect="1" noChangeArrowheads="1"/>
          </p:cNvSpPr>
          <p:nvPr/>
        </p:nvSpPr>
        <p:spPr bwMode="auto">
          <a:xfrm>
            <a:off x="5965859" y="3510395"/>
            <a:ext cx="1024218" cy="1535202"/>
          </a:xfrm>
          <a:prstGeom prst="rect">
            <a:avLst/>
          </a:prstGeom>
          <a:solidFill>
            <a:srgbClr val="C0C0C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rIns="54000"/>
          <a:lstStyle/>
          <a:p>
            <a:pPr algn="r">
              <a:spcBef>
                <a:spcPct val="0"/>
              </a:spcBef>
              <a:buFontTx/>
              <a:buNone/>
              <a:defRPr/>
            </a:pPr>
            <a:endParaRPr lang="en-US" sz="1600" b="0" dirty="0">
              <a:solidFill>
                <a:schemeClr val="bg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2" name="Rectangle 7"/>
          <p:cNvSpPr>
            <a:spLocks noChangeAspect="1" noChangeArrowheads="1"/>
          </p:cNvSpPr>
          <p:nvPr/>
        </p:nvSpPr>
        <p:spPr bwMode="auto">
          <a:xfrm>
            <a:off x="5971342" y="4021378"/>
            <a:ext cx="682062" cy="1024218"/>
          </a:xfrm>
          <a:prstGeom prst="rect">
            <a:avLst/>
          </a:prstGeom>
          <a:solidFill>
            <a:srgbClr val="969696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rIns="54000"/>
          <a:lstStyle/>
          <a:p>
            <a:pPr algn="r">
              <a:spcBef>
                <a:spcPct val="0"/>
              </a:spcBef>
              <a:buFontTx/>
              <a:buNone/>
              <a:defRPr/>
            </a:pPr>
            <a:endParaRPr lang="en-US" b="0" dirty="0">
              <a:solidFill>
                <a:schemeClr val="bg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3" name="Rectangle 6"/>
          <p:cNvSpPr>
            <a:spLocks noChangeAspect="1" noChangeArrowheads="1"/>
          </p:cNvSpPr>
          <p:nvPr/>
        </p:nvSpPr>
        <p:spPr bwMode="auto">
          <a:xfrm>
            <a:off x="5965859" y="4534613"/>
            <a:ext cx="342156" cy="510984"/>
          </a:xfrm>
          <a:prstGeom prst="rect">
            <a:avLst/>
          </a:prstGeom>
          <a:solidFill>
            <a:srgbClr val="333333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r">
              <a:spcBef>
                <a:spcPct val="0"/>
              </a:spcBef>
              <a:buFontTx/>
              <a:buNone/>
              <a:defRPr/>
            </a:pPr>
            <a:endParaRPr lang="en-US" b="0">
              <a:solidFill>
                <a:schemeClr val="bg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1369788" y="3904988"/>
            <a:ext cx="2297424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400" dirty="0">
                <a:latin typeface="Arial" charset="0"/>
                <a:ea typeface="ＭＳ Ｐゴシック" charset="0"/>
              </a:rPr>
              <a:t>width = 1.2 cm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400" dirty="0">
                <a:latin typeface="Arial" charset="0"/>
                <a:ea typeface="ＭＳ Ｐゴシック" charset="0"/>
              </a:rPr>
              <a:t>height = 1.8 cm</a:t>
            </a: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1369788" y="2599591"/>
            <a:ext cx="2297424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400" dirty="0">
                <a:latin typeface="Arial" charset="0"/>
                <a:ea typeface="ＭＳ Ｐゴシック" charset="0"/>
              </a:rPr>
              <a:t>width = 1.8 cm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2400" dirty="0">
                <a:latin typeface="Arial" charset="0"/>
                <a:ea typeface="ＭＳ Ｐゴシック" charset="0"/>
              </a:rPr>
              <a:t>height = 2.7 cm</a:t>
            </a:r>
          </a:p>
        </p:txBody>
      </p:sp>
      <p:sp>
        <p:nvSpPr>
          <p:cNvPr id="8" name="Right Arrow 7"/>
          <p:cNvSpPr/>
          <p:nvPr/>
        </p:nvSpPr>
        <p:spPr>
          <a:xfrm rot="1241731">
            <a:off x="3898962" y="3167328"/>
            <a:ext cx="2463816" cy="41549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ight Arrow 27"/>
          <p:cNvSpPr/>
          <p:nvPr/>
        </p:nvSpPr>
        <p:spPr>
          <a:xfrm>
            <a:off x="3897445" y="4070246"/>
            <a:ext cx="2350119" cy="41549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ight Arrow 28"/>
          <p:cNvSpPr/>
          <p:nvPr/>
        </p:nvSpPr>
        <p:spPr>
          <a:xfrm rot="20498922">
            <a:off x="3892647" y="5008159"/>
            <a:ext cx="2349245" cy="415499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976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target locations</a:t>
            </a:r>
          </a:p>
        </p:txBody>
      </p:sp>
      <p:sp>
        <p:nvSpPr>
          <p:cNvPr id="117" name="Oval 116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451514" y="2181369"/>
            <a:ext cx="1024218" cy="1535202"/>
            <a:chOff x="2032487" y="4017660"/>
            <a:chExt cx="1024218" cy="1535202"/>
          </a:xfrm>
        </p:grpSpPr>
        <p:sp>
          <p:nvSpPr>
            <p:cNvPr id="14" name="Rectangle 8"/>
            <p:cNvSpPr>
              <a:spLocks noChangeAspect="1" noChangeArrowheads="1"/>
            </p:cNvSpPr>
            <p:nvPr/>
          </p:nvSpPr>
          <p:spPr bwMode="auto">
            <a:xfrm>
              <a:off x="2032487" y="4017660"/>
              <a:ext cx="1024218" cy="153520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sz="1600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Rectangle 7"/>
            <p:cNvSpPr>
              <a:spLocks noChangeAspect="1" noChangeArrowheads="1"/>
            </p:cNvSpPr>
            <p:nvPr/>
          </p:nvSpPr>
          <p:spPr bwMode="auto">
            <a:xfrm>
              <a:off x="2203565" y="4273152"/>
              <a:ext cx="682062" cy="102421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Rectangle 6"/>
            <p:cNvSpPr>
              <a:spLocks noChangeAspect="1" noChangeArrowheads="1"/>
            </p:cNvSpPr>
            <p:nvPr/>
          </p:nvSpPr>
          <p:spPr bwMode="auto">
            <a:xfrm>
              <a:off x="2373518" y="4529769"/>
              <a:ext cx="342156" cy="510984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529229" y="4764473"/>
            <a:ext cx="1024218" cy="1535202"/>
            <a:chOff x="2032487" y="4017660"/>
            <a:chExt cx="1024218" cy="1535202"/>
          </a:xfrm>
        </p:grpSpPr>
        <p:sp>
          <p:nvSpPr>
            <p:cNvPr id="20" name="Rectangle 8"/>
            <p:cNvSpPr>
              <a:spLocks noChangeAspect="1" noChangeArrowheads="1"/>
            </p:cNvSpPr>
            <p:nvPr/>
          </p:nvSpPr>
          <p:spPr bwMode="auto">
            <a:xfrm>
              <a:off x="2032487" y="4017660"/>
              <a:ext cx="1024218" cy="153520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sz="1600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26" name="Rectangle 7"/>
            <p:cNvSpPr>
              <a:spLocks noChangeAspect="1" noChangeArrowheads="1"/>
            </p:cNvSpPr>
            <p:nvPr/>
          </p:nvSpPr>
          <p:spPr bwMode="auto">
            <a:xfrm>
              <a:off x="2203565" y="4273152"/>
              <a:ext cx="682062" cy="102421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27" name="Rectangle 6"/>
            <p:cNvSpPr>
              <a:spLocks noChangeAspect="1" noChangeArrowheads="1"/>
            </p:cNvSpPr>
            <p:nvPr/>
          </p:nvSpPr>
          <p:spPr bwMode="auto">
            <a:xfrm>
              <a:off x="2373518" y="4529769"/>
              <a:ext cx="342156" cy="510984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451514" y="4764473"/>
            <a:ext cx="1024218" cy="1535202"/>
            <a:chOff x="2032487" y="4017660"/>
            <a:chExt cx="1024218" cy="1535202"/>
          </a:xfrm>
        </p:grpSpPr>
        <p:sp>
          <p:nvSpPr>
            <p:cNvPr id="31" name="Rectangle 8"/>
            <p:cNvSpPr>
              <a:spLocks noChangeAspect="1" noChangeArrowheads="1"/>
            </p:cNvSpPr>
            <p:nvPr/>
          </p:nvSpPr>
          <p:spPr bwMode="auto">
            <a:xfrm>
              <a:off x="2032487" y="4017660"/>
              <a:ext cx="1024218" cy="153520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sz="1600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Rectangle 7"/>
            <p:cNvSpPr>
              <a:spLocks noChangeAspect="1" noChangeArrowheads="1"/>
            </p:cNvSpPr>
            <p:nvPr/>
          </p:nvSpPr>
          <p:spPr bwMode="auto">
            <a:xfrm>
              <a:off x="2203565" y="4273152"/>
              <a:ext cx="682062" cy="102421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3" name="Rectangle 6"/>
            <p:cNvSpPr>
              <a:spLocks noChangeAspect="1" noChangeArrowheads="1"/>
            </p:cNvSpPr>
            <p:nvPr/>
          </p:nvSpPr>
          <p:spPr bwMode="auto">
            <a:xfrm>
              <a:off x="2373518" y="4529769"/>
              <a:ext cx="342156" cy="510984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537321" y="2181369"/>
            <a:ext cx="1024218" cy="1535202"/>
            <a:chOff x="2032487" y="4017660"/>
            <a:chExt cx="1024218" cy="1535202"/>
          </a:xfrm>
        </p:grpSpPr>
        <p:sp>
          <p:nvSpPr>
            <p:cNvPr id="35" name="Rectangle 8"/>
            <p:cNvSpPr>
              <a:spLocks noChangeAspect="1" noChangeArrowheads="1"/>
            </p:cNvSpPr>
            <p:nvPr/>
          </p:nvSpPr>
          <p:spPr bwMode="auto">
            <a:xfrm>
              <a:off x="2032487" y="4017660"/>
              <a:ext cx="1024218" cy="153520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sz="1600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6" name="Rectangle 7"/>
            <p:cNvSpPr>
              <a:spLocks noChangeAspect="1" noChangeArrowheads="1"/>
            </p:cNvSpPr>
            <p:nvPr/>
          </p:nvSpPr>
          <p:spPr bwMode="auto">
            <a:xfrm>
              <a:off x="2203565" y="4273152"/>
              <a:ext cx="682062" cy="102421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rIns="54000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 dirty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Rectangle 6"/>
            <p:cNvSpPr>
              <a:spLocks noChangeAspect="1" noChangeArrowheads="1"/>
            </p:cNvSpPr>
            <p:nvPr/>
          </p:nvSpPr>
          <p:spPr bwMode="auto">
            <a:xfrm>
              <a:off x="2373518" y="4529769"/>
              <a:ext cx="342156" cy="510984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r">
                <a:spcBef>
                  <a:spcPct val="0"/>
                </a:spcBef>
                <a:buFontTx/>
                <a:buNone/>
                <a:defRPr/>
              </a:pPr>
              <a:endParaRPr lang="en-US" b="0">
                <a:solidFill>
                  <a:schemeClr val="bg1"/>
                </a:solidFill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3735614" y="1262743"/>
            <a:ext cx="1267624" cy="58637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Rectangle 37"/>
          <p:cNvSpPr/>
          <p:nvPr/>
        </p:nvSpPr>
        <p:spPr>
          <a:xfrm>
            <a:off x="8002814" y="1262742"/>
            <a:ext cx="1267624" cy="58637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154" y="924374"/>
            <a:ext cx="3601646" cy="6766729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 rot="5400000">
            <a:off x="2248611" y="2831496"/>
            <a:ext cx="0" cy="234950"/>
          </a:xfrm>
          <a:prstGeom prst="line">
            <a:avLst/>
          </a:pr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2248611" y="5414599"/>
            <a:ext cx="0" cy="234950"/>
          </a:xfrm>
          <a:prstGeom prst="line">
            <a:avLst/>
          </a:pr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5400000">
            <a:off x="1754476" y="3411624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2 cm</a:t>
            </a:r>
          </a:p>
        </p:txBody>
      </p:sp>
      <p:sp>
        <p:nvSpPr>
          <p:cNvPr id="44" name="TextBox 43"/>
          <p:cNvSpPr txBox="1"/>
          <p:nvPr/>
        </p:nvSpPr>
        <p:spPr>
          <a:xfrm rot="5400000">
            <a:off x="1754475" y="4703176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2 cm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2251786" y="4243610"/>
            <a:ext cx="0" cy="1288464"/>
          </a:xfrm>
          <a:prstGeom prst="straightConnector1">
            <a:avLst/>
          </a:prstGeom>
          <a:ln w="9525" cmpd="sng">
            <a:solidFill>
              <a:srgbClr val="0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 flipV="1">
            <a:off x="2454563" y="2948970"/>
            <a:ext cx="6182063" cy="1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2454564" y="5532075"/>
            <a:ext cx="6182062" cy="0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454563" y="4243610"/>
            <a:ext cx="6182063" cy="0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2248611" y="4124952"/>
            <a:ext cx="0" cy="234950"/>
          </a:xfrm>
          <a:prstGeom prst="line">
            <a:avLst/>
          </a:pr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251786" y="2948971"/>
            <a:ext cx="0" cy="1294639"/>
          </a:xfrm>
          <a:prstGeom prst="straightConnector1">
            <a:avLst/>
          </a:prstGeom>
          <a:ln w="9525" cmpd="sng">
            <a:solidFill>
              <a:srgbClr val="0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789739" y="4240811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2.25 cm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90461" y="4240811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2.25 cm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6491679" y="4133972"/>
            <a:ext cx="0" cy="234950"/>
          </a:xfrm>
          <a:prstGeom prst="line">
            <a:avLst/>
          </a:pr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5031383" y="4245602"/>
            <a:ext cx="1473594" cy="1"/>
          </a:xfrm>
          <a:prstGeom prst="straightConnector1">
            <a:avLst/>
          </a:prstGeom>
          <a:ln w="9525" cmpd="sng">
            <a:solidFill>
              <a:srgbClr val="0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6504977" y="4245601"/>
            <a:ext cx="1458646" cy="1"/>
          </a:xfrm>
          <a:prstGeom prst="straightConnector1">
            <a:avLst/>
          </a:prstGeom>
          <a:ln w="9525" cmpd="sng">
            <a:solidFill>
              <a:srgbClr val="0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65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experimental design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457200" y="1473200"/>
            <a:ext cx="846582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nterfaces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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3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Target Sizes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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4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Target Locations]</a:t>
            </a:r>
          </a:p>
          <a:p>
            <a:pPr>
              <a:buFont typeface="Symbol" charset="0"/>
              <a:buNone/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3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repetitions for each cell (excluding training)</a:t>
            </a:r>
          </a:p>
          <a:p>
            <a:pPr>
              <a:buFont typeface="Symbol" charset="0"/>
              <a:buNone/>
              <a:defRPr/>
            </a:pP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  <a:p>
            <a:pPr>
              <a:buFont typeface="Symbol" charset="0"/>
              <a:buNone/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16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participants (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10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Symbol" charset="0"/>
              </a:rPr>
              <a:t> female)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731">
            <a:off x="258386" y="3840599"/>
            <a:ext cx="3803228" cy="27659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1905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731">
            <a:off x="5082386" y="3840599"/>
            <a:ext cx="3803228" cy="27659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1905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4981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hypotheses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952500" y="3582988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&amp;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Tilt-to-Zoom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require </a:t>
            </a:r>
            <a:r>
              <a:rPr lang="en-US" dirty="0">
                <a:solidFill>
                  <a:schemeClr val="accent6"/>
                </a:solidFill>
              </a:rPr>
              <a:t>less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strokes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22501" y="3538539"/>
            <a:ext cx="672598" cy="67259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952500" y="2641599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faster for </a:t>
            </a:r>
            <a:r>
              <a:rPr lang="en-US" dirty="0">
                <a:solidFill>
                  <a:schemeClr val="accent6"/>
                </a:solidFill>
              </a:rPr>
              <a:t>small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targets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22501" y="2597150"/>
            <a:ext cx="672598" cy="67259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952500" y="1692274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more accurate for </a:t>
            </a:r>
            <a:r>
              <a:rPr lang="en-US" dirty="0">
                <a:solidFill>
                  <a:schemeClr val="accent6"/>
                </a:solidFill>
              </a:rPr>
              <a:t>small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targets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22501" y="1647825"/>
            <a:ext cx="672598" cy="67259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952500" y="4533899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is </a:t>
            </a:r>
            <a:r>
              <a:rPr lang="en-US" dirty="0">
                <a:solidFill>
                  <a:schemeClr val="accent6"/>
                </a:solidFill>
              </a:rPr>
              <a:t>most preferred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technique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22501" y="4489450"/>
            <a:ext cx="672598" cy="67259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8676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88917" y="3983461"/>
            <a:ext cx="475508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/>
              <a:t>results</a:t>
            </a:r>
          </a:p>
          <a:p>
            <a:pPr algn="r"/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offset, strokes, task time</a:t>
            </a:r>
          </a:p>
        </p:txBody>
      </p:sp>
    </p:spTree>
    <p:extLst>
      <p:ext uri="{BB962C8B-B14F-4D97-AF65-F5344CB8AC3E}">
        <p14:creationId xmlns:p14="http://schemas.microsoft.com/office/powerpoint/2010/main" val="147177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offset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18234" y="999779"/>
            <a:ext cx="7802576" cy="5411432"/>
            <a:chOff x="418234" y="999779"/>
            <a:chExt cx="7802576" cy="5411432"/>
          </a:xfrm>
        </p:grpSpPr>
        <p:cxnSp>
          <p:nvCxnSpPr>
            <p:cNvPr id="209" name="Straight Connector 208"/>
            <p:cNvCxnSpPr/>
            <p:nvPr/>
          </p:nvCxnSpPr>
          <p:spPr>
            <a:xfrm flipH="1">
              <a:off x="1453855" y="5731953"/>
              <a:ext cx="12704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H="1">
              <a:off x="1457592" y="4636590"/>
              <a:ext cx="12704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flipH="1">
              <a:off x="1457592" y="3541226"/>
              <a:ext cx="12704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flipH="1">
              <a:off x="1453856" y="1344467"/>
              <a:ext cx="127043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>
              <a:off x="1584636" y="4636590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>
              <a:off x="1584636" y="3541226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1580899" y="1344467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TextBox 218"/>
            <p:cNvSpPr txBox="1"/>
            <p:nvPr/>
          </p:nvSpPr>
          <p:spPr>
            <a:xfrm>
              <a:off x="418234" y="4306339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10%</a:t>
              </a: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418234" y="3199843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20%</a:t>
              </a: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430996" y="999779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40%</a:t>
              </a: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652273" y="5375390"/>
              <a:ext cx="7489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0%</a:t>
              </a:r>
            </a:p>
          </p:txBody>
        </p:sp>
        <p:cxnSp>
          <p:nvCxnSpPr>
            <p:cNvPr id="224" name="Straight Connector 223"/>
            <p:cNvCxnSpPr/>
            <p:nvPr/>
          </p:nvCxnSpPr>
          <p:spPr>
            <a:xfrm>
              <a:off x="1580899" y="2449617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TextBox 224"/>
            <p:cNvSpPr txBox="1"/>
            <p:nvPr/>
          </p:nvSpPr>
          <p:spPr>
            <a:xfrm>
              <a:off x="430996" y="2104929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30%</a:t>
              </a:r>
            </a:p>
          </p:txBody>
        </p:sp>
        <p:cxnSp>
          <p:nvCxnSpPr>
            <p:cNvPr id="226" name="Straight Connector 225"/>
            <p:cNvCxnSpPr/>
            <p:nvPr/>
          </p:nvCxnSpPr>
          <p:spPr>
            <a:xfrm flipH="1">
              <a:off x="1441095" y="2451194"/>
              <a:ext cx="127043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>
              <a:off x="1580899" y="1344467"/>
              <a:ext cx="0" cy="4387486"/>
            </a:xfrm>
            <a:prstGeom prst="line">
              <a:avLst/>
            </a:prstGeom>
            <a:ln w="19050" cap="sq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8" name="Group 227"/>
            <p:cNvGrpSpPr/>
            <p:nvPr/>
          </p:nvGrpSpPr>
          <p:grpSpPr>
            <a:xfrm>
              <a:off x="1900003" y="2174225"/>
              <a:ext cx="430455" cy="3557727"/>
              <a:chOff x="2475230" y="2595856"/>
              <a:chExt cx="243840" cy="2399477"/>
            </a:xfrm>
          </p:grpSpPr>
          <p:sp>
            <p:nvSpPr>
              <p:cNvPr id="298" name="Rectangle 297"/>
              <p:cNvSpPr/>
              <p:nvPr/>
            </p:nvSpPr>
            <p:spPr>
              <a:xfrm>
                <a:off x="2475230" y="2868612"/>
                <a:ext cx="243840" cy="2126721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99" name="Group 298"/>
              <p:cNvGrpSpPr/>
              <p:nvPr/>
            </p:nvGrpSpPr>
            <p:grpSpPr>
              <a:xfrm>
                <a:off x="2559428" y="2595856"/>
                <a:ext cx="69850" cy="545681"/>
                <a:chOff x="2559428" y="2595856"/>
                <a:chExt cx="69850" cy="545681"/>
              </a:xfrm>
            </p:grpSpPr>
            <p:cxnSp>
              <p:nvCxnSpPr>
                <p:cNvPr id="300" name="Straight Connector 299"/>
                <p:cNvCxnSpPr/>
                <p:nvPr/>
              </p:nvCxnSpPr>
              <p:spPr>
                <a:xfrm>
                  <a:off x="2594353" y="2595856"/>
                  <a:ext cx="0" cy="545681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1" name="Straight Connector 300"/>
                <p:cNvCxnSpPr/>
                <p:nvPr/>
              </p:nvCxnSpPr>
              <p:spPr>
                <a:xfrm>
                  <a:off x="2559428" y="259585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Straight Connector 301"/>
                <p:cNvCxnSpPr/>
                <p:nvPr/>
              </p:nvCxnSpPr>
              <p:spPr>
                <a:xfrm>
                  <a:off x="2559428" y="3141537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9" name="Group 228"/>
            <p:cNvGrpSpPr/>
            <p:nvPr/>
          </p:nvGrpSpPr>
          <p:grpSpPr>
            <a:xfrm>
              <a:off x="2330457" y="3509475"/>
              <a:ext cx="430455" cy="2217687"/>
              <a:chOff x="2965874" y="3496401"/>
              <a:chExt cx="243840" cy="1495699"/>
            </a:xfrm>
          </p:grpSpPr>
          <p:sp>
            <p:nvSpPr>
              <p:cNvPr id="293" name="Rectangle 292"/>
              <p:cNvSpPr/>
              <p:nvPr/>
            </p:nvSpPr>
            <p:spPr>
              <a:xfrm>
                <a:off x="2965874" y="3877480"/>
                <a:ext cx="243840" cy="1114620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94" name="Group 293"/>
              <p:cNvGrpSpPr/>
              <p:nvPr/>
            </p:nvGrpSpPr>
            <p:grpSpPr>
              <a:xfrm>
                <a:off x="3052869" y="3496401"/>
                <a:ext cx="69850" cy="534517"/>
                <a:chOff x="3052869" y="3496401"/>
                <a:chExt cx="69850" cy="534517"/>
              </a:xfrm>
            </p:grpSpPr>
            <p:cxnSp>
              <p:nvCxnSpPr>
                <p:cNvPr id="295" name="Straight Connector 294"/>
                <p:cNvCxnSpPr/>
                <p:nvPr/>
              </p:nvCxnSpPr>
              <p:spPr>
                <a:xfrm>
                  <a:off x="3087794" y="3496401"/>
                  <a:ext cx="0" cy="5345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Straight Connector 295"/>
                <p:cNvCxnSpPr/>
                <p:nvPr/>
              </p:nvCxnSpPr>
              <p:spPr>
                <a:xfrm>
                  <a:off x="3052869" y="3496401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/>
                <p:nvPr/>
              </p:nvCxnSpPr>
              <p:spPr>
                <a:xfrm>
                  <a:off x="3052869" y="403091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0" name="Group 229"/>
            <p:cNvGrpSpPr/>
            <p:nvPr/>
          </p:nvGrpSpPr>
          <p:grpSpPr>
            <a:xfrm>
              <a:off x="3191366" y="4775690"/>
              <a:ext cx="430455" cy="951468"/>
              <a:chOff x="2722034" y="4349862"/>
              <a:chExt cx="243840" cy="641709"/>
            </a:xfrm>
          </p:grpSpPr>
          <p:sp>
            <p:nvSpPr>
              <p:cNvPr id="288" name="Rectangle 287"/>
              <p:cNvSpPr/>
              <p:nvPr/>
            </p:nvSpPr>
            <p:spPr>
              <a:xfrm>
                <a:off x="2722034" y="4424269"/>
                <a:ext cx="243840" cy="567302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9" name="Group 288"/>
              <p:cNvGrpSpPr/>
              <p:nvPr/>
            </p:nvGrpSpPr>
            <p:grpSpPr>
              <a:xfrm>
                <a:off x="2809664" y="4349862"/>
                <a:ext cx="69850" cy="150417"/>
                <a:chOff x="2809664" y="4349862"/>
                <a:chExt cx="69850" cy="150417"/>
              </a:xfrm>
            </p:grpSpPr>
            <p:cxnSp>
              <p:nvCxnSpPr>
                <p:cNvPr id="290" name="Straight Connector 289"/>
                <p:cNvCxnSpPr/>
                <p:nvPr/>
              </p:nvCxnSpPr>
              <p:spPr>
                <a:xfrm>
                  <a:off x="2844589" y="4349862"/>
                  <a:ext cx="0" cy="1504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1" name="Straight Connector 290"/>
                <p:cNvCxnSpPr/>
                <p:nvPr/>
              </p:nvCxnSpPr>
              <p:spPr>
                <a:xfrm>
                  <a:off x="2809664" y="43498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2" name="Straight Connector 291"/>
                <p:cNvCxnSpPr/>
                <p:nvPr/>
              </p:nvCxnSpPr>
              <p:spPr>
                <a:xfrm>
                  <a:off x="2809664" y="450027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1" name="Group 230"/>
            <p:cNvGrpSpPr/>
            <p:nvPr/>
          </p:nvGrpSpPr>
          <p:grpSpPr>
            <a:xfrm>
              <a:off x="2760912" y="4012849"/>
              <a:ext cx="430455" cy="1714298"/>
              <a:chOff x="3209714" y="3835905"/>
              <a:chExt cx="243840" cy="1156195"/>
            </a:xfrm>
          </p:grpSpPr>
          <p:sp>
            <p:nvSpPr>
              <p:cNvPr id="283" name="Rectangle 282"/>
              <p:cNvSpPr/>
              <p:nvPr/>
            </p:nvSpPr>
            <p:spPr>
              <a:xfrm>
                <a:off x="3209714" y="3971452"/>
                <a:ext cx="243840" cy="1020648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4" name="Group 283"/>
              <p:cNvGrpSpPr/>
              <p:nvPr/>
            </p:nvGrpSpPr>
            <p:grpSpPr>
              <a:xfrm>
                <a:off x="3289089" y="3835905"/>
                <a:ext cx="69850" cy="278099"/>
                <a:chOff x="3289089" y="3835905"/>
                <a:chExt cx="69850" cy="278099"/>
              </a:xfrm>
            </p:grpSpPr>
            <p:cxnSp>
              <p:nvCxnSpPr>
                <p:cNvPr id="285" name="Straight Connector 284"/>
                <p:cNvCxnSpPr/>
                <p:nvPr/>
              </p:nvCxnSpPr>
              <p:spPr>
                <a:xfrm>
                  <a:off x="3324014" y="3835905"/>
                  <a:ext cx="0" cy="27809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>
                  <a:off x="3289089" y="383590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/>
                <p:nvPr/>
              </p:nvCxnSpPr>
              <p:spPr>
                <a:xfrm>
                  <a:off x="3289089" y="411400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2" name="Group 231"/>
            <p:cNvGrpSpPr/>
            <p:nvPr/>
          </p:nvGrpSpPr>
          <p:grpSpPr>
            <a:xfrm>
              <a:off x="6169811" y="1778109"/>
              <a:ext cx="430455" cy="3952270"/>
              <a:chOff x="4907704" y="2328699"/>
              <a:chExt cx="243840" cy="2665574"/>
            </a:xfrm>
          </p:grpSpPr>
          <p:sp>
            <p:nvSpPr>
              <p:cNvPr id="278" name="Rectangle 277"/>
              <p:cNvSpPr/>
              <p:nvPr/>
            </p:nvSpPr>
            <p:spPr>
              <a:xfrm>
                <a:off x="4907704" y="2622316"/>
                <a:ext cx="243840" cy="2371957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9" name="Group 278"/>
              <p:cNvGrpSpPr/>
              <p:nvPr/>
            </p:nvGrpSpPr>
            <p:grpSpPr>
              <a:xfrm>
                <a:off x="4994699" y="2328699"/>
                <a:ext cx="69850" cy="582703"/>
                <a:chOff x="4994699" y="2328699"/>
                <a:chExt cx="69850" cy="582703"/>
              </a:xfrm>
            </p:grpSpPr>
            <p:cxnSp>
              <p:nvCxnSpPr>
                <p:cNvPr id="280" name="Straight Connector 279"/>
                <p:cNvCxnSpPr/>
                <p:nvPr/>
              </p:nvCxnSpPr>
              <p:spPr>
                <a:xfrm>
                  <a:off x="5029624" y="2328699"/>
                  <a:ext cx="0" cy="582703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/>
                <p:cNvCxnSpPr/>
                <p:nvPr/>
              </p:nvCxnSpPr>
              <p:spPr>
                <a:xfrm>
                  <a:off x="4994699" y="232869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Straight Connector 281"/>
                <p:cNvCxnSpPr/>
                <p:nvPr/>
              </p:nvCxnSpPr>
              <p:spPr>
                <a:xfrm>
                  <a:off x="4994699" y="291140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3" name="Group 232"/>
            <p:cNvGrpSpPr/>
            <p:nvPr/>
          </p:nvGrpSpPr>
          <p:grpSpPr>
            <a:xfrm>
              <a:off x="6600265" y="3744604"/>
              <a:ext cx="430455" cy="1982559"/>
              <a:chOff x="5387764" y="3654980"/>
              <a:chExt cx="243840" cy="1337116"/>
            </a:xfrm>
          </p:grpSpPr>
          <p:sp>
            <p:nvSpPr>
              <p:cNvPr id="273" name="Rectangle 272"/>
              <p:cNvSpPr/>
              <p:nvPr/>
            </p:nvSpPr>
            <p:spPr>
              <a:xfrm>
                <a:off x="5387764" y="3835123"/>
                <a:ext cx="243840" cy="1156973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4" name="Group 273"/>
              <p:cNvGrpSpPr/>
              <p:nvPr/>
            </p:nvGrpSpPr>
            <p:grpSpPr>
              <a:xfrm>
                <a:off x="5472854" y="3654980"/>
                <a:ext cx="69850" cy="352925"/>
                <a:chOff x="5469679" y="3654980"/>
                <a:chExt cx="69850" cy="352925"/>
              </a:xfrm>
            </p:grpSpPr>
            <p:cxnSp>
              <p:nvCxnSpPr>
                <p:cNvPr id="275" name="Straight Connector 274"/>
                <p:cNvCxnSpPr/>
                <p:nvPr/>
              </p:nvCxnSpPr>
              <p:spPr>
                <a:xfrm>
                  <a:off x="5504604" y="3654980"/>
                  <a:ext cx="0" cy="352925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/>
                <p:cNvCxnSpPr/>
                <p:nvPr/>
              </p:nvCxnSpPr>
              <p:spPr>
                <a:xfrm>
                  <a:off x="5469679" y="36549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/>
                <p:cNvCxnSpPr/>
                <p:nvPr/>
              </p:nvCxnSpPr>
              <p:spPr>
                <a:xfrm>
                  <a:off x="5469679" y="400790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4" name="Group 233"/>
            <p:cNvGrpSpPr/>
            <p:nvPr/>
          </p:nvGrpSpPr>
          <p:grpSpPr>
            <a:xfrm>
              <a:off x="7461174" y="4397722"/>
              <a:ext cx="430455" cy="1329364"/>
              <a:chOff x="5139903" y="4095518"/>
              <a:chExt cx="243840" cy="896586"/>
            </a:xfrm>
          </p:grpSpPr>
          <p:sp>
            <p:nvSpPr>
              <p:cNvPr id="268" name="Rectangle 267"/>
              <p:cNvSpPr/>
              <p:nvPr/>
            </p:nvSpPr>
            <p:spPr>
              <a:xfrm>
                <a:off x="5139903" y="4235397"/>
                <a:ext cx="243840" cy="756707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9" name="Group 268"/>
              <p:cNvGrpSpPr/>
              <p:nvPr/>
            </p:nvGrpSpPr>
            <p:grpSpPr>
              <a:xfrm>
                <a:off x="5227533" y="4095518"/>
                <a:ext cx="69850" cy="282627"/>
                <a:chOff x="5227533" y="4095518"/>
                <a:chExt cx="69850" cy="282627"/>
              </a:xfrm>
            </p:grpSpPr>
            <p:cxnSp>
              <p:nvCxnSpPr>
                <p:cNvPr id="270" name="Straight Connector 269"/>
                <p:cNvCxnSpPr/>
                <p:nvPr/>
              </p:nvCxnSpPr>
              <p:spPr>
                <a:xfrm>
                  <a:off x="5262458" y="4095518"/>
                  <a:ext cx="0" cy="28262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/>
                <p:cNvCxnSpPr/>
                <p:nvPr/>
              </p:nvCxnSpPr>
              <p:spPr>
                <a:xfrm>
                  <a:off x="5227533" y="437814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/>
                <p:nvPr/>
              </p:nvCxnSpPr>
              <p:spPr>
                <a:xfrm>
                  <a:off x="5227533" y="409551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5" name="Group 234"/>
            <p:cNvGrpSpPr/>
            <p:nvPr/>
          </p:nvGrpSpPr>
          <p:grpSpPr>
            <a:xfrm>
              <a:off x="7030720" y="3881654"/>
              <a:ext cx="430455" cy="1845456"/>
              <a:chOff x="5631604" y="3747444"/>
              <a:chExt cx="243840" cy="1244655"/>
            </a:xfrm>
          </p:grpSpPr>
          <p:sp>
            <p:nvSpPr>
              <p:cNvPr id="263" name="Rectangle 262"/>
              <p:cNvSpPr/>
              <p:nvPr/>
            </p:nvSpPr>
            <p:spPr>
              <a:xfrm>
                <a:off x="5631604" y="3922688"/>
                <a:ext cx="243840" cy="1069411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4" name="Group 263"/>
              <p:cNvGrpSpPr/>
              <p:nvPr/>
            </p:nvGrpSpPr>
            <p:grpSpPr>
              <a:xfrm>
                <a:off x="5708228" y="3747444"/>
                <a:ext cx="69850" cy="351048"/>
                <a:chOff x="5708228" y="3747444"/>
                <a:chExt cx="69850" cy="351048"/>
              </a:xfrm>
            </p:grpSpPr>
            <p:cxnSp>
              <p:nvCxnSpPr>
                <p:cNvPr id="265" name="Straight Connector 264"/>
                <p:cNvCxnSpPr/>
                <p:nvPr/>
              </p:nvCxnSpPr>
              <p:spPr>
                <a:xfrm>
                  <a:off x="5743153" y="3747444"/>
                  <a:ext cx="0" cy="348058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/>
                <p:cNvCxnSpPr/>
                <p:nvPr/>
              </p:nvCxnSpPr>
              <p:spPr>
                <a:xfrm>
                  <a:off x="5708228" y="374744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/>
                <p:cNvCxnSpPr/>
                <p:nvPr/>
              </p:nvCxnSpPr>
              <p:spPr>
                <a:xfrm>
                  <a:off x="5708228" y="409849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6" name="Group 235"/>
            <p:cNvGrpSpPr/>
            <p:nvPr/>
          </p:nvGrpSpPr>
          <p:grpSpPr>
            <a:xfrm>
              <a:off x="4032356" y="2369407"/>
              <a:ext cx="430455" cy="3360974"/>
              <a:chOff x="3692314" y="2727493"/>
              <a:chExt cx="243840" cy="2266779"/>
            </a:xfrm>
          </p:grpSpPr>
          <p:sp>
            <p:nvSpPr>
              <p:cNvPr id="258" name="Rectangle 257"/>
              <p:cNvSpPr/>
              <p:nvPr/>
            </p:nvSpPr>
            <p:spPr>
              <a:xfrm>
                <a:off x="3692314" y="2983774"/>
                <a:ext cx="243840" cy="2010498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59" name="Group 258"/>
              <p:cNvGrpSpPr/>
              <p:nvPr/>
            </p:nvGrpSpPr>
            <p:grpSpPr>
              <a:xfrm>
                <a:off x="3777193" y="2727493"/>
                <a:ext cx="71966" cy="499876"/>
                <a:chOff x="3777193" y="2727493"/>
                <a:chExt cx="71966" cy="499876"/>
              </a:xfrm>
            </p:grpSpPr>
            <p:cxnSp>
              <p:nvCxnSpPr>
                <p:cNvPr id="260" name="Straight Connector 259"/>
                <p:cNvCxnSpPr/>
                <p:nvPr/>
              </p:nvCxnSpPr>
              <p:spPr>
                <a:xfrm>
                  <a:off x="3814234" y="2727494"/>
                  <a:ext cx="0" cy="499875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Straight Connector 260"/>
                <p:cNvCxnSpPr/>
                <p:nvPr/>
              </p:nvCxnSpPr>
              <p:spPr>
                <a:xfrm>
                  <a:off x="3777193" y="272749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Straight Connector 261"/>
                <p:cNvCxnSpPr/>
                <p:nvPr/>
              </p:nvCxnSpPr>
              <p:spPr>
                <a:xfrm>
                  <a:off x="3779309" y="322736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7" name="Group 236"/>
            <p:cNvGrpSpPr/>
            <p:nvPr/>
          </p:nvGrpSpPr>
          <p:grpSpPr>
            <a:xfrm>
              <a:off x="4462810" y="3816337"/>
              <a:ext cx="430455" cy="1910823"/>
              <a:chOff x="4175337" y="3703362"/>
              <a:chExt cx="243840" cy="1288738"/>
            </a:xfrm>
          </p:grpSpPr>
          <p:sp>
            <p:nvSpPr>
              <p:cNvPr id="253" name="Rectangle 252"/>
              <p:cNvSpPr/>
              <p:nvPr/>
            </p:nvSpPr>
            <p:spPr>
              <a:xfrm>
                <a:off x="4175337" y="3867432"/>
                <a:ext cx="243840" cy="1124668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54" name="Group 253"/>
              <p:cNvGrpSpPr/>
              <p:nvPr/>
            </p:nvGrpSpPr>
            <p:grpSpPr>
              <a:xfrm>
                <a:off x="4260429" y="3703362"/>
                <a:ext cx="78274" cy="316298"/>
                <a:chOff x="4260429" y="3703362"/>
                <a:chExt cx="78274" cy="316298"/>
              </a:xfrm>
            </p:grpSpPr>
            <p:cxnSp>
              <p:nvCxnSpPr>
                <p:cNvPr id="255" name="Straight Connector 254"/>
                <p:cNvCxnSpPr/>
                <p:nvPr/>
              </p:nvCxnSpPr>
              <p:spPr>
                <a:xfrm>
                  <a:off x="4295354" y="3703362"/>
                  <a:ext cx="0" cy="31629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Straight Connector 255"/>
                <p:cNvCxnSpPr/>
                <p:nvPr/>
              </p:nvCxnSpPr>
              <p:spPr>
                <a:xfrm>
                  <a:off x="4268853" y="37033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Straight Connector 256"/>
                <p:cNvCxnSpPr/>
                <p:nvPr/>
              </p:nvCxnSpPr>
              <p:spPr>
                <a:xfrm>
                  <a:off x="4260429" y="401966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8" name="Group 237"/>
            <p:cNvGrpSpPr/>
            <p:nvPr/>
          </p:nvGrpSpPr>
          <p:grpSpPr>
            <a:xfrm>
              <a:off x="5323720" y="4708909"/>
              <a:ext cx="430455" cy="1021472"/>
              <a:chOff x="3936154" y="4305350"/>
              <a:chExt cx="243840" cy="688923"/>
            </a:xfrm>
          </p:grpSpPr>
          <p:sp>
            <p:nvSpPr>
              <p:cNvPr id="248" name="Rectangle 247"/>
              <p:cNvSpPr/>
              <p:nvPr/>
            </p:nvSpPr>
            <p:spPr>
              <a:xfrm>
                <a:off x="3936154" y="4384857"/>
                <a:ext cx="243840" cy="609416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9" name="Group 248"/>
              <p:cNvGrpSpPr/>
              <p:nvPr/>
            </p:nvGrpSpPr>
            <p:grpSpPr>
              <a:xfrm>
                <a:off x="4020611" y="4305350"/>
                <a:ext cx="69850" cy="170454"/>
                <a:chOff x="4020611" y="4305350"/>
                <a:chExt cx="69850" cy="170454"/>
              </a:xfrm>
            </p:grpSpPr>
            <p:cxnSp>
              <p:nvCxnSpPr>
                <p:cNvPr id="250" name="Straight Connector 249"/>
                <p:cNvCxnSpPr/>
                <p:nvPr/>
              </p:nvCxnSpPr>
              <p:spPr>
                <a:xfrm>
                  <a:off x="4055536" y="4305350"/>
                  <a:ext cx="0" cy="17045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" name="Straight Connector 250"/>
                <p:cNvCxnSpPr/>
                <p:nvPr/>
              </p:nvCxnSpPr>
              <p:spPr>
                <a:xfrm>
                  <a:off x="4020611" y="430535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Straight Connector 251"/>
                <p:cNvCxnSpPr/>
                <p:nvPr/>
              </p:nvCxnSpPr>
              <p:spPr>
                <a:xfrm>
                  <a:off x="4020611" y="447580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9" name="Group 238"/>
            <p:cNvGrpSpPr/>
            <p:nvPr/>
          </p:nvGrpSpPr>
          <p:grpSpPr>
            <a:xfrm>
              <a:off x="4893265" y="3965433"/>
              <a:ext cx="430455" cy="1761724"/>
              <a:chOff x="4415520" y="3803918"/>
              <a:chExt cx="243840" cy="1188179"/>
            </a:xfrm>
          </p:grpSpPr>
          <p:sp>
            <p:nvSpPr>
              <p:cNvPr id="243" name="Rectangle 242"/>
              <p:cNvSpPr/>
              <p:nvPr/>
            </p:nvSpPr>
            <p:spPr>
              <a:xfrm>
                <a:off x="4415520" y="3954721"/>
                <a:ext cx="243840" cy="1037376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4" name="Group 243"/>
              <p:cNvGrpSpPr/>
              <p:nvPr/>
            </p:nvGrpSpPr>
            <p:grpSpPr>
              <a:xfrm>
                <a:off x="4499129" y="3803918"/>
                <a:ext cx="70907" cy="304800"/>
                <a:chOff x="4499129" y="3803918"/>
                <a:chExt cx="70907" cy="304800"/>
              </a:xfrm>
            </p:grpSpPr>
            <p:cxnSp>
              <p:nvCxnSpPr>
                <p:cNvPr id="245" name="Straight Connector 244"/>
                <p:cNvCxnSpPr/>
                <p:nvPr/>
              </p:nvCxnSpPr>
              <p:spPr>
                <a:xfrm>
                  <a:off x="4535111" y="3803918"/>
                  <a:ext cx="0" cy="30480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Straight Connector 245"/>
                <p:cNvCxnSpPr/>
                <p:nvPr/>
              </p:nvCxnSpPr>
              <p:spPr>
                <a:xfrm>
                  <a:off x="4499129" y="380391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>
                <a:xfrm>
                  <a:off x="4500186" y="4108717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40" name="Straight Connector 239"/>
            <p:cNvCxnSpPr/>
            <p:nvPr/>
          </p:nvCxnSpPr>
          <p:spPr>
            <a:xfrm>
              <a:off x="1580899" y="5731953"/>
              <a:ext cx="663617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TextBox 312"/>
            <p:cNvSpPr txBox="1"/>
            <p:nvPr/>
          </p:nvSpPr>
          <p:spPr>
            <a:xfrm>
              <a:off x="2145771" y="5761512"/>
              <a:ext cx="1216679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Small</a:t>
              </a: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4005810" y="5761512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Medium</a:t>
              </a: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6414835" y="5761512"/>
              <a:ext cx="1224808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Large</a:t>
              </a:r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304" name="Rectangle 303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CycloStar</a:t>
              </a: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Tilt-to-Zoom</a:t>
              </a:r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Slider</a:t>
              </a:r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Fat Thumb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790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offset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18234" y="999779"/>
            <a:ext cx="7802576" cy="5411432"/>
            <a:chOff x="418234" y="999779"/>
            <a:chExt cx="7802576" cy="5411432"/>
          </a:xfrm>
        </p:grpSpPr>
        <p:cxnSp>
          <p:nvCxnSpPr>
            <p:cNvPr id="209" name="Straight Connector 208"/>
            <p:cNvCxnSpPr/>
            <p:nvPr/>
          </p:nvCxnSpPr>
          <p:spPr>
            <a:xfrm flipH="1">
              <a:off x="1453855" y="5731953"/>
              <a:ext cx="12704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H="1">
              <a:off x="1457592" y="4636590"/>
              <a:ext cx="12704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flipH="1">
              <a:off x="1457592" y="3541226"/>
              <a:ext cx="12704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flipH="1">
              <a:off x="1453856" y="1344467"/>
              <a:ext cx="127043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>
              <a:off x="1584636" y="4636590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>
              <a:off x="1584636" y="3541226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1580899" y="1344467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TextBox 218"/>
            <p:cNvSpPr txBox="1"/>
            <p:nvPr/>
          </p:nvSpPr>
          <p:spPr>
            <a:xfrm>
              <a:off x="418234" y="4306339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10%</a:t>
              </a: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418234" y="3199843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20%</a:t>
              </a: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430996" y="999779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40%</a:t>
              </a: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652273" y="5375390"/>
              <a:ext cx="7489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0%</a:t>
              </a:r>
            </a:p>
          </p:txBody>
        </p:sp>
        <p:cxnSp>
          <p:nvCxnSpPr>
            <p:cNvPr id="224" name="Straight Connector 223"/>
            <p:cNvCxnSpPr/>
            <p:nvPr/>
          </p:nvCxnSpPr>
          <p:spPr>
            <a:xfrm>
              <a:off x="1580899" y="2449617"/>
              <a:ext cx="6636174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TextBox 224"/>
            <p:cNvSpPr txBox="1"/>
            <p:nvPr/>
          </p:nvSpPr>
          <p:spPr>
            <a:xfrm>
              <a:off x="430996" y="2104929"/>
              <a:ext cx="9829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30%</a:t>
              </a:r>
            </a:p>
          </p:txBody>
        </p:sp>
        <p:cxnSp>
          <p:nvCxnSpPr>
            <p:cNvPr id="226" name="Straight Connector 225"/>
            <p:cNvCxnSpPr/>
            <p:nvPr/>
          </p:nvCxnSpPr>
          <p:spPr>
            <a:xfrm flipH="1">
              <a:off x="1441095" y="2451194"/>
              <a:ext cx="127043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>
              <a:off x="1580899" y="1344467"/>
              <a:ext cx="0" cy="4387486"/>
            </a:xfrm>
            <a:prstGeom prst="line">
              <a:avLst/>
            </a:prstGeom>
            <a:ln w="19050" cap="sq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8" name="Group 227"/>
            <p:cNvGrpSpPr/>
            <p:nvPr/>
          </p:nvGrpSpPr>
          <p:grpSpPr>
            <a:xfrm>
              <a:off x="1900003" y="2174225"/>
              <a:ext cx="430455" cy="3557727"/>
              <a:chOff x="2475230" y="2595856"/>
              <a:chExt cx="243840" cy="2399477"/>
            </a:xfrm>
          </p:grpSpPr>
          <p:sp>
            <p:nvSpPr>
              <p:cNvPr id="298" name="Rectangle 297"/>
              <p:cNvSpPr/>
              <p:nvPr/>
            </p:nvSpPr>
            <p:spPr>
              <a:xfrm>
                <a:off x="2475230" y="2868612"/>
                <a:ext cx="243840" cy="2126721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99" name="Group 298"/>
              <p:cNvGrpSpPr/>
              <p:nvPr/>
            </p:nvGrpSpPr>
            <p:grpSpPr>
              <a:xfrm>
                <a:off x="2559428" y="2595856"/>
                <a:ext cx="69850" cy="545681"/>
                <a:chOff x="2559428" y="2595856"/>
                <a:chExt cx="69850" cy="545681"/>
              </a:xfrm>
            </p:grpSpPr>
            <p:cxnSp>
              <p:nvCxnSpPr>
                <p:cNvPr id="300" name="Straight Connector 299"/>
                <p:cNvCxnSpPr/>
                <p:nvPr/>
              </p:nvCxnSpPr>
              <p:spPr>
                <a:xfrm>
                  <a:off x="2594353" y="2595856"/>
                  <a:ext cx="0" cy="545681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1" name="Straight Connector 300"/>
                <p:cNvCxnSpPr/>
                <p:nvPr/>
              </p:nvCxnSpPr>
              <p:spPr>
                <a:xfrm>
                  <a:off x="2559428" y="259585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Straight Connector 301"/>
                <p:cNvCxnSpPr/>
                <p:nvPr/>
              </p:nvCxnSpPr>
              <p:spPr>
                <a:xfrm>
                  <a:off x="2559428" y="3141537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9" name="Group 228"/>
            <p:cNvGrpSpPr/>
            <p:nvPr/>
          </p:nvGrpSpPr>
          <p:grpSpPr>
            <a:xfrm>
              <a:off x="2330457" y="3509475"/>
              <a:ext cx="430455" cy="2217687"/>
              <a:chOff x="2965874" y="3496401"/>
              <a:chExt cx="243840" cy="1495699"/>
            </a:xfrm>
          </p:grpSpPr>
          <p:sp>
            <p:nvSpPr>
              <p:cNvPr id="293" name="Rectangle 292"/>
              <p:cNvSpPr/>
              <p:nvPr/>
            </p:nvSpPr>
            <p:spPr>
              <a:xfrm>
                <a:off x="2965874" y="3877480"/>
                <a:ext cx="243840" cy="1114620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94" name="Group 293"/>
              <p:cNvGrpSpPr/>
              <p:nvPr/>
            </p:nvGrpSpPr>
            <p:grpSpPr>
              <a:xfrm>
                <a:off x="3052869" y="3496401"/>
                <a:ext cx="69850" cy="534517"/>
                <a:chOff x="3052869" y="3496401"/>
                <a:chExt cx="69850" cy="534517"/>
              </a:xfrm>
            </p:grpSpPr>
            <p:cxnSp>
              <p:nvCxnSpPr>
                <p:cNvPr id="295" name="Straight Connector 294"/>
                <p:cNvCxnSpPr/>
                <p:nvPr/>
              </p:nvCxnSpPr>
              <p:spPr>
                <a:xfrm>
                  <a:off x="3087794" y="3496401"/>
                  <a:ext cx="0" cy="5345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Straight Connector 295"/>
                <p:cNvCxnSpPr/>
                <p:nvPr/>
              </p:nvCxnSpPr>
              <p:spPr>
                <a:xfrm>
                  <a:off x="3052869" y="3496401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/>
                <p:nvPr/>
              </p:nvCxnSpPr>
              <p:spPr>
                <a:xfrm>
                  <a:off x="3052869" y="403091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0" name="Group 229"/>
            <p:cNvGrpSpPr/>
            <p:nvPr/>
          </p:nvGrpSpPr>
          <p:grpSpPr>
            <a:xfrm>
              <a:off x="3191366" y="4775690"/>
              <a:ext cx="430455" cy="951468"/>
              <a:chOff x="2722034" y="4349862"/>
              <a:chExt cx="243840" cy="641709"/>
            </a:xfrm>
          </p:grpSpPr>
          <p:sp>
            <p:nvSpPr>
              <p:cNvPr id="288" name="Rectangle 287"/>
              <p:cNvSpPr/>
              <p:nvPr/>
            </p:nvSpPr>
            <p:spPr>
              <a:xfrm>
                <a:off x="2722034" y="4424269"/>
                <a:ext cx="243840" cy="567302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9" name="Group 288"/>
              <p:cNvGrpSpPr/>
              <p:nvPr/>
            </p:nvGrpSpPr>
            <p:grpSpPr>
              <a:xfrm>
                <a:off x="2809664" y="4349862"/>
                <a:ext cx="69850" cy="150417"/>
                <a:chOff x="2809664" y="4349862"/>
                <a:chExt cx="69850" cy="150417"/>
              </a:xfrm>
            </p:grpSpPr>
            <p:cxnSp>
              <p:nvCxnSpPr>
                <p:cNvPr id="290" name="Straight Connector 289"/>
                <p:cNvCxnSpPr/>
                <p:nvPr/>
              </p:nvCxnSpPr>
              <p:spPr>
                <a:xfrm>
                  <a:off x="2844589" y="4349862"/>
                  <a:ext cx="0" cy="1504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1" name="Straight Connector 290"/>
                <p:cNvCxnSpPr/>
                <p:nvPr/>
              </p:nvCxnSpPr>
              <p:spPr>
                <a:xfrm>
                  <a:off x="2809664" y="43498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2" name="Straight Connector 291"/>
                <p:cNvCxnSpPr/>
                <p:nvPr/>
              </p:nvCxnSpPr>
              <p:spPr>
                <a:xfrm>
                  <a:off x="2809664" y="450027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1" name="Group 230"/>
            <p:cNvGrpSpPr/>
            <p:nvPr/>
          </p:nvGrpSpPr>
          <p:grpSpPr>
            <a:xfrm>
              <a:off x="2760912" y="4012849"/>
              <a:ext cx="430455" cy="1714298"/>
              <a:chOff x="3209714" y="3835905"/>
              <a:chExt cx="243840" cy="1156195"/>
            </a:xfrm>
          </p:grpSpPr>
          <p:sp>
            <p:nvSpPr>
              <p:cNvPr id="283" name="Rectangle 282"/>
              <p:cNvSpPr/>
              <p:nvPr/>
            </p:nvSpPr>
            <p:spPr>
              <a:xfrm>
                <a:off x="3209714" y="3971452"/>
                <a:ext cx="243840" cy="1020648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4" name="Group 283"/>
              <p:cNvGrpSpPr/>
              <p:nvPr/>
            </p:nvGrpSpPr>
            <p:grpSpPr>
              <a:xfrm>
                <a:off x="3289089" y="3835905"/>
                <a:ext cx="69850" cy="278099"/>
                <a:chOff x="3289089" y="3835905"/>
                <a:chExt cx="69850" cy="278099"/>
              </a:xfrm>
            </p:grpSpPr>
            <p:cxnSp>
              <p:nvCxnSpPr>
                <p:cNvPr id="285" name="Straight Connector 284"/>
                <p:cNvCxnSpPr/>
                <p:nvPr/>
              </p:nvCxnSpPr>
              <p:spPr>
                <a:xfrm>
                  <a:off x="3324014" y="3835905"/>
                  <a:ext cx="0" cy="27809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>
                  <a:off x="3289089" y="383590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/>
                <p:nvPr/>
              </p:nvCxnSpPr>
              <p:spPr>
                <a:xfrm>
                  <a:off x="3289089" y="411400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2" name="Group 231"/>
            <p:cNvGrpSpPr/>
            <p:nvPr/>
          </p:nvGrpSpPr>
          <p:grpSpPr>
            <a:xfrm>
              <a:off x="6169811" y="1778109"/>
              <a:ext cx="430455" cy="3952270"/>
              <a:chOff x="4907704" y="2328699"/>
              <a:chExt cx="243840" cy="2665574"/>
            </a:xfrm>
          </p:grpSpPr>
          <p:sp>
            <p:nvSpPr>
              <p:cNvPr id="278" name="Rectangle 277"/>
              <p:cNvSpPr/>
              <p:nvPr/>
            </p:nvSpPr>
            <p:spPr>
              <a:xfrm>
                <a:off x="4907704" y="2622316"/>
                <a:ext cx="243840" cy="2371957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9" name="Group 278"/>
              <p:cNvGrpSpPr/>
              <p:nvPr/>
            </p:nvGrpSpPr>
            <p:grpSpPr>
              <a:xfrm>
                <a:off x="4994699" y="2328699"/>
                <a:ext cx="69850" cy="582703"/>
                <a:chOff x="4994699" y="2328699"/>
                <a:chExt cx="69850" cy="582703"/>
              </a:xfrm>
            </p:grpSpPr>
            <p:cxnSp>
              <p:nvCxnSpPr>
                <p:cNvPr id="280" name="Straight Connector 279"/>
                <p:cNvCxnSpPr/>
                <p:nvPr/>
              </p:nvCxnSpPr>
              <p:spPr>
                <a:xfrm>
                  <a:off x="5029624" y="2328699"/>
                  <a:ext cx="0" cy="582703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/>
                <p:cNvCxnSpPr/>
                <p:nvPr/>
              </p:nvCxnSpPr>
              <p:spPr>
                <a:xfrm>
                  <a:off x="4994699" y="232869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Straight Connector 281"/>
                <p:cNvCxnSpPr/>
                <p:nvPr/>
              </p:nvCxnSpPr>
              <p:spPr>
                <a:xfrm>
                  <a:off x="4994699" y="291140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3" name="Group 232"/>
            <p:cNvGrpSpPr/>
            <p:nvPr/>
          </p:nvGrpSpPr>
          <p:grpSpPr>
            <a:xfrm>
              <a:off x="6600265" y="3744604"/>
              <a:ext cx="430455" cy="1982559"/>
              <a:chOff x="5387764" y="3654980"/>
              <a:chExt cx="243840" cy="1337116"/>
            </a:xfrm>
          </p:grpSpPr>
          <p:sp>
            <p:nvSpPr>
              <p:cNvPr id="273" name="Rectangle 272"/>
              <p:cNvSpPr/>
              <p:nvPr/>
            </p:nvSpPr>
            <p:spPr>
              <a:xfrm>
                <a:off x="5387764" y="3835123"/>
                <a:ext cx="243840" cy="1156973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4" name="Group 273"/>
              <p:cNvGrpSpPr/>
              <p:nvPr/>
            </p:nvGrpSpPr>
            <p:grpSpPr>
              <a:xfrm>
                <a:off x="5472854" y="3654980"/>
                <a:ext cx="69850" cy="352925"/>
                <a:chOff x="5469679" y="3654980"/>
                <a:chExt cx="69850" cy="352925"/>
              </a:xfrm>
            </p:grpSpPr>
            <p:cxnSp>
              <p:nvCxnSpPr>
                <p:cNvPr id="275" name="Straight Connector 274"/>
                <p:cNvCxnSpPr/>
                <p:nvPr/>
              </p:nvCxnSpPr>
              <p:spPr>
                <a:xfrm>
                  <a:off x="5504604" y="3654980"/>
                  <a:ext cx="0" cy="352925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Straight Connector 275"/>
                <p:cNvCxnSpPr/>
                <p:nvPr/>
              </p:nvCxnSpPr>
              <p:spPr>
                <a:xfrm>
                  <a:off x="5469679" y="36549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276"/>
                <p:cNvCxnSpPr/>
                <p:nvPr/>
              </p:nvCxnSpPr>
              <p:spPr>
                <a:xfrm>
                  <a:off x="5469679" y="400790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4" name="Group 233"/>
            <p:cNvGrpSpPr/>
            <p:nvPr/>
          </p:nvGrpSpPr>
          <p:grpSpPr>
            <a:xfrm>
              <a:off x="7461174" y="4397722"/>
              <a:ext cx="430455" cy="1329364"/>
              <a:chOff x="5139903" y="4095518"/>
              <a:chExt cx="243840" cy="896586"/>
            </a:xfrm>
          </p:grpSpPr>
          <p:sp>
            <p:nvSpPr>
              <p:cNvPr id="268" name="Rectangle 267"/>
              <p:cNvSpPr/>
              <p:nvPr/>
            </p:nvSpPr>
            <p:spPr>
              <a:xfrm>
                <a:off x="5139903" y="4235397"/>
                <a:ext cx="243840" cy="756707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9" name="Group 268"/>
              <p:cNvGrpSpPr/>
              <p:nvPr/>
            </p:nvGrpSpPr>
            <p:grpSpPr>
              <a:xfrm>
                <a:off x="5227533" y="4095518"/>
                <a:ext cx="69850" cy="282627"/>
                <a:chOff x="5227533" y="4095518"/>
                <a:chExt cx="69850" cy="282627"/>
              </a:xfrm>
            </p:grpSpPr>
            <p:cxnSp>
              <p:nvCxnSpPr>
                <p:cNvPr id="270" name="Straight Connector 269"/>
                <p:cNvCxnSpPr/>
                <p:nvPr/>
              </p:nvCxnSpPr>
              <p:spPr>
                <a:xfrm>
                  <a:off x="5262458" y="4095518"/>
                  <a:ext cx="0" cy="28262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270"/>
                <p:cNvCxnSpPr/>
                <p:nvPr/>
              </p:nvCxnSpPr>
              <p:spPr>
                <a:xfrm>
                  <a:off x="5227533" y="437814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/>
                <p:nvPr/>
              </p:nvCxnSpPr>
              <p:spPr>
                <a:xfrm>
                  <a:off x="5227533" y="409551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5" name="Group 234"/>
            <p:cNvGrpSpPr/>
            <p:nvPr/>
          </p:nvGrpSpPr>
          <p:grpSpPr>
            <a:xfrm>
              <a:off x="7030720" y="3881654"/>
              <a:ext cx="430455" cy="1845456"/>
              <a:chOff x="5631604" y="3747444"/>
              <a:chExt cx="243840" cy="1244655"/>
            </a:xfrm>
          </p:grpSpPr>
          <p:sp>
            <p:nvSpPr>
              <p:cNvPr id="263" name="Rectangle 262"/>
              <p:cNvSpPr/>
              <p:nvPr/>
            </p:nvSpPr>
            <p:spPr>
              <a:xfrm>
                <a:off x="5631604" y="3922688"/>
                <a:ext cx="243840" cy="1069411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64" name="Group 263"/>
              <p:cNvGrpSpPr/>
              <p:nvPr/>
            </p:nvGrpSpPr>
            <p:grpSpPr>
              <a:xfrm>
                <a:off x="5708228" y="3747444"/>
                <a:ext cx="69850" cy="351048"/>
                <a:chOff x="5708228" y="3747444"/>
                <a:chExt cx="69850" cy="351048"/>
              </a:xfrm>
            </p:grpSpPr>
            <p:cxnSp>
              <p:nvCxnSpPr>
                <p:cNvPr id="265" name="Straight Connector 264"/>
                <p:cNvCxnSpPr/>
                <p:nvPr/>
              </p:nvCxnSpPr>
              <p:spPr>
                <a:xfrm>
                  <a:off x="5743153" y="3747444"/>
                  <a:ext cx="0" cy="348058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Straight Connector 265"/>
                <p:cNvCxnSpPr/>
                <p:nvPr/>
              </p:nvCxnSpPr>
              <p:spPr>
                <a:xfrm>
                  <a:off x="5708228" y="374744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266"/>
                <p:cNvCxnSpPr/>
                <p:nvPr/>
              </p:nvCxnSpPr>
              <p:spPr>
                <a:xfrm>
                  <a:off x="5708228" y="409849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6" name="Group 235"/>
            <p:cNvGrpSpPr/>
            <p:nvPr/>
          </p:nvGrpSpPr>
          <p:grpSpPr>
            <a:xfrm>
              <a:off x="4032356" y="2369407"/>
              <a:ext cx="430455" cy="3360974"/>
              <a:chOff x="3692314" y="2727493"/>
              <a:chExt cx="243840" cy="2266779"/>
            </a:xfrm>
          </p:grpSpPr>
          <p:sp>
            <p:nvSpPr>
              <p:cNvPr id="258" name="Rectangle 257"/>
              <p:cNvSpPr/>
              <p:nvPr/>
            </p:nvSpPr>
            <p:spPr>
              <a:xfrm>
                <a:off x="3692314" y="2983774"/>
                <a:ext cx="243840" cy="2010498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59" name="Group 258"/>
              <p:cNvGrpSpPr/>
              <p:nvPr/>
            </p:nvGrpSpPr>
            <p:grpSpPr>
              <a:xfrm>
                <a:off x="3777193" y="2727493"/>
                <a:ext cx="71966" cy="499876"/>
                <a:chOff x="3777193" y="2727493"/>
                <a:chExt cx="71966" cy="499876"/>
              </a:xfrm>
            </p:grpSpPr>
            <p:cxnSp>
              <p:nvCxnSpPr>
                <p:cNvPr id="260" name="Straight Connector 259"/>
                <p:cNvCxnSpPr/>
                <p:nvPr/>
              </p:nvCxnSpPr>
              <p:spPr>
                <a:xfrm>
                  <a:off x="3814234" y="2727494"/>
                  <a:ext cx="0" cy="499875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Straight Connector 260"/>
                <p:cNvCxnSpPr/>
                <p:nvPr/>
              </p:nvCxnSpPr>
              <p:spPr>
                <a:xfrm>
                  <a:off x="3777193" y="272749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Straight Connector 261"/>
                <p:cNvCxnSpPr/>
                <p:nvPr/>
              </p:nvCxnSpPr>
              <p:spPr>
                <a:xfrm>
                  <a:off x="3779309" y="322736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7" name="Group 236"/>
            <p:cNvGrpSpPr/>
            <p:nvPr/>
          </p:nvGrpSpPr>
          <p:grpSpPr>
            <a:xfrm>
              <a:off x="4462810" y="3816337"/>
              <a:ext cx="430455" cy="1910823"/>
              <a:chOff x="4175337" y="3703362"/>
              <a:chExt cx="243840" cy="1288738"/>
            </a:xfrm>
          </p:grpSpPr>
          <p:sp>
            <p:nvSpPr>
              <p:cNvPr id="253" name="Rectangle 252"/>
              <p:cNvSpPr/>
              <p:nvPr/>
            </p:nvSpPr>
            <p:spPr>
              <a:xfrm>
                <a:off x="4175337" y="3867432"/>
                <a:ext cx="243840" cy="1124668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54" name="Group 253"/>
              <p:cNvGrpSpPr/>
              <p:nvPr/>
            </p:nvGrpSpPr>
            <p:grpSpPr>
              <a:xfrm>
                <a:off x="4260429" y="3703362"/>
                <a:ext cx="78274" cy="316298"/>
                <a:chOff x="4260429" y="3703362"/>
                <a:chExt cx="78274" cy="316298"/>
              </a:xfrm>
            </p:grpSpPr>
            <p:cxnSp>
              <p:nvCxnSpPr>
                <p:cNvPr id="255" name="Straight Connector 254"/>
                <p:cNvCxnSpPr/>
                <p:nvPr/>
              </p:nvCxnSpPr>
              <p:spPr>
                <a:xfrm>
                  <a:off x="4295354" y="3703362"/>
                  <a:ext cx="0" cy="31629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Straight Connector 255"/>
                <p:cNvCxnSpPr/>
                <p:nvPr/>
              </p:nvCxnSpPr>
              <p:spPr>
                <a:xfrm>
                  <a:off x="4268853" y="37033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Straight Connector 256"/>
                <p:cNvCxnSpPr/>
                <p:nvPr/>
              </p:nvCxnSpPr>
              <p:spPr>
                <a:xfrm>
                  <a:off x="4260429" y="401966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8" name="Group 237"/>
            <p:cNvGrpSpPr/>
            <p:nvPr/>
          </p:nvGrpSpPr>
          <p:grpSpPr>
            <a:xfrm>
              <a:off x="5323720" y="4708909"/>
              <a:ext cx="430455" cy="1021472"/>
              <a:chOff x="3936154" y="4305350"/>
              <a:chExt cx="243840" cy="688923"/>
            </a:xfrm>
          </p:grpSpPr>
          <p:sp>
            <p:nvSpPr>
              <p:cNvPr id="248" name="Rectangle 247"/>
              <p:cNvSpPr/>
              <p:nvPr/>
            </p:nvSpPr>
            <p:spPr>
              <a:xfrm>
                <a:off x="3936154" y="4384857"/>
                <a:ext cx="243840" cy="609416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9" name="Group 248"/>
              <p:cNvGrpSpPr/>
              <p:nvPr/>
            </p:nvGrpSpPr>
            <p:grpSpPr>
              <a:xfrm>
                <a:off x="4020611" y="4305350"/>
                <a:ext cx="69850" cy="170454"/>
                <a:chOff x="4020611" y="4305350"/>
                <a:chExt cx="69850" cy="170454"/>
              </a:xfrm>
            </p:grpSpPr>
            <p:cxnSp>
              <p:nvCxnSpPr>
                <p:cNvPr id="250" name="Straight Connector 249"/>
                <p:cNvCxnSpPr/>
                <p:nvPr/>
              </p:nvCxnSpPr>
              <p:spPr>
                <a:xfrm>
                  <a:off x="4055536" y="4305350"/>
                  <a:ext cx="0" cy="17045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" name="Straight Connector 250"/>
                <p:cNvCxnSpPr/>
                <p:nvPr/>
              </p:nvCxnSpPr>
              <p:spPr>
                <a:xfrm>
                  <a:off x="4020611" y="430535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Straight Connector 251"/>
                <p:cNvCxnSpPr/>
                <p:nvPr/>
              </p:nvCxnSpPr>
              <p:spPr>
                <a:xfrm>
                  <a:off x="4020611" y="447580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9" name="Group 238"/>
            <p:cNvGrpSpPr/>
            <p:nvPr/>
          </p:nvGrpSpPr>
          <p:grpSpPr>
            <a:xfrm>
              <a:off x="4893265" y="3965433"/>
              <a:ext cx="430455" cy="1761724"/>
              <a:chOff x="4415520" y="3803918"/>
              <a:chExt cx="243840" cy="1188179"/>
            </a:xfrm>
          </p:grpSpPr>
          <p:sp>
            <p:nvSpPr>
              <p:cNvPr id="243" name="Rectangle 242"/>
              <p:cNvSpPr/>
              <p:nvPr/>
            </p:nvSpPr>
            <p:spPr>
              <a:xfrm>
                <a:off x="4415520" y="3954721"/>
                <a:ext cx="243840" cy="1037376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4" name="Group 243"/>
              <p:cNvGrpSpPr/>
              <p:nvPr/>
            </p:nvGrpSpPr>
            <p:grpSpPr>
              <a:xfrm>
                <a:off x="4499129" y="3803918"/>
                <a:ext cx="70907" cy="304800"/>
                <a:chOff x="4499129" y="3803918"/>
                <a:chExt cx="70907" cy="304800"/>
              </a:xfrm>
            </p:grpSpPr>
            <p:cxnSp>
              <p:nvCxnSpPr>
                <p:cNvPr id="245" name="Straight Connector 244"/>
                <p:cNvCxnSpPr/>
                <p:nvPr/>
              </p:nvCxnSpPr>
              <p:spPr>
                <a:xfrm>
                  <a:off x="4535111" y="3803918"/>
                  <a:ext cx="0" cy="30480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Straight Connector 245"/>
                <p:cNvCxnSpPr/>
                <p:nvPr/>
              </p:nvCxnSpPr>
              <p:spPr>
                <a:xfrm>
                  <a:off x="4499129" y="380391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>
                <a:xfrm>
                  <a:off x="4500186" y="4108717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40" name="Straight Connector 239"/>
            <p:cNvCxnSpPr/>
            <p:nvPr/>
          </p:nvCxnSpPr>
          <p:spPr>
            <a:xfrm>
              <a:off x="1580899" y="5731953"/>
              <a:ext cx="663617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TextBox 312"/>
            <p:cNvSpPr txBox="1"/>
            <p:nvPr/>
          </p:nvSpPr>
          <p:spPr>
            <a:xfrm>
              <a:off x="2145771" y="5761512"/>
              <a:ext cx="1216679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Small</a:t>
              </a: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4005810" y="5761512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Medium</a:t>
              </a: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6414835" y="5761512"/>
              <a:ext cx="1224808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Large</a:t>
              </a:r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304" name="Rectangle 303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CycloStar</a:t>
              </a: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Tilt-to-Zoom</a:t>
              </a:r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Slider</a:t>
              </a:r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Fat Thumb</a:t>
              </a:r>
            </a:p>
          </p:txBody>
        </p:sp>
      </p:grpSp>
      <p:sp>
        <p:nvSpPr>
          <p:cNvPr id="316" name="AutoShape 123"/>
          <p:cNvSpPr>
            <a:spLocks noChangeArrowheads="1"/>
          </p:cNvSpPr>
          <p:nvPr/>
        </p:nvSpPr>
        <p:spPr bwMode="auto">
          <a:xfrm>
            <a:off x="3056598" y="4636590"/>
            <a:ext cx="720000" cy="1205860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17" name="AutoShape 123"/>
          <p:cNvSpPr>
            <a:spLocks noChangeArrowheads="1"/>
          </p:cNvSpPr>
          <p:nvPr/>
        </p:nvSpPr>
        <p:spPr bwMode="auto">
          <a:xfrm>
            <a:off x="5183941" y="4605120"/>
            <a:ext cx="720000" cy="1237329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2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number of strokes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01335" y="989326"/>
            <a:ext cx="7615350" cy="5421885"/>
            <a:chOff x="601335" y="989326"/>
            <a:chExt cx="7615350" cy="5421885"/>
          </a:xfrm>
        </p:grpSpPr>
        <p:cxnSp>
          <p:nvCxnSpPr>
            <p:cNvPr id="105" name="Straight Connector 104"/>
            <p:cNvCxnSpPr/>
            <p:nvPr/>
          </p:nvCxnSpPr>
          <p:spPr>
            <a:xfrm flipH="1">
              <a:off x="1450284" y="5727906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1454021" y="4845950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1454021" y="3986308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>
              <a:off x="1450286" y="1346003"/>
              <a:ext cx="127032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1581055" y="4845950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1581055" y="3986308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1577318" y="1346003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1449540" y="2231879"/>
              <a:ext cx="127032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1576572" y="2231879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1449538" y="3106858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1576572" y="3106858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1577318" y="1346003"/>
              <a:ext cx="0" cy="4381903"/>
            </a:xfrm>
            <a:prstGeom prst="line">
              <a:avLst/>
            </a:prstGeom>
            <a:ln w="19050" cap="sq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/>
            <p:cNvGrpSpPr/>
            <p:nvPr/>
          </p:nvGrpSpPr>
          <p:grpSpPr>
            <a:xfrm>
              <a:off x="1896396" y="1988464"/>
              <a:ext cx="430419" cy="3739442"/>
              <a:chOff x="2475230" y="2470088"/>
              <a:chExt cx="243840" cy="2525245"/>
            </a:xfrm>
          </p:grpSpPr>
          <p:sp>
            <p:nvSpPr>
              <p:cNvPr id="198" name="Rectangle 197"/>
              <p:cNvSpPr/>
              <p:nvPr/>
            </p:nvSpPr>
            <p:spPr>
              <a:xfrm>
                <a:off x="2475230" y="2640011"/>
                <a:ext cx="243840" cy="2355322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9" name="Group 198"/>
              <p:cNvGrpSpPr/>
              <p:nvPr/>
            </p:nvGrpSpPr>
            <p:grpSpPr>
              <a:xfrm>
                <a:off x="2559428" y="2470088"/>
                <a:ext cx="69850" cy="329684"/>
                <a:chOff x="2559428" y="2470088"/>
                <a:chExt cx="69850" cy="329684"/>
              </a:xfrm>
            </p:grpSpPr>
            <p:cxnSp>
              <p:nvCxnSpPr>
                <p:cNvPr id="200" name="Straight Connector 199"/>
                <p:cNvCxnSpPr/>
                <p:nvPr/>
              </p:nvCxnSpPr>
              <p:spPr>
                <a:xfrm>
                  <a:off x="2594353" y="2470088"/>
                  <a:ext cx="0" cy="32968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/>
                <p:cNvCxnSpPr/>
                <p:nvPr/>
              </p:nvCxnSpPr>
              <p:spPr>
                <a:xfrm>
                  <a:off x="2559428" y="247008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/>
                <p:cNvCxnSpPr/>
                <p:nvPr/>
              </p:nvCxnSpPr>
              <p:spPr>
                <a:xfrm>
                  <a:off x="2559428" y="279977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9" name="Group 128"/>
            <p:cNvGrpSpPr/>
            <p:nvPr/>
          </p:nvGrpSpPr>
          <p:grpSpPr>
            <a:xfrm>
              <a:off x="2326815" y="3244437"/>
              <a:ext cx="430419" cy="2474741"/>
              <a:chOff x="2965874" y="3318244"/>
              <a:chExt cx="243840" cy="1671192"/>
            </a:xfrm>
          </p:grpSpPr>
          <p:sp>
            <p:nvSpPr>
              <p:cNvPr id="193" name="Rectangle 192"/>
              <p:cNvSpPr/>
              <p:nvPr/>
            </p:nvSpPr>
            <p:spPr>
              <a:xfrm>
                <a:off x="2965874" y="3421417"/>
                <a:ext cx="243840" cy="1568019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4" name="Group 193"/>
              <p:cNvGrpSpPr/>
              <p:nvPr/>
            </p:nvGrpSpPr>
            <p:grpSpPr>
              <a:xfrm>
                <a:off x="3052869" y="3318244"/>
                <a:ext cx="69850" cy="209938"/>
                <a:chOff x="3052869" y="3318244"/>
                <a:chExt cx="69850" cy="209938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3087794" y="3318244"/>
                  <a:ext cx="0" cy="20491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3052869" y="331824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3052869" y="352818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0" name="Group 129"/>
            <p:cNvGrpSpPr/>
            <p:nvPr/>
          </p:nvGrpSpPr>
          <p:grpSpPr>
            <a:xfrm>
              <a:off x="3187654" y="3367461"/>
              <a:ext cx="430419" cy="2351718"/>
              <a:chOff x="2722034" y="3400796"/>
              <a:chExt cx="243840" cy="1588117"/>
            </a:xfrm>
          </p:grpSpPr>
          <p:sp>
            <p:nvSpPr>
              <p:cNvPr id="188" name="Rectangle 187"/>
              <p:cNvSpPr/>
              <p:nvPr/>
            </p:nvSpPr>
            <p:spPr>
              <a:xfrm>
                <a:off x="2722034" y="3474929"/>
                <a:ext cx="243840" cy="1513984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9" name="Group 188"/>
              <p:cNvGrpSpPr/>
              <p:nvPr/>
            </p:nvGrpSpPr>
            <p:grpSpPr>
              <a:xfrm>
                <a:off x="2809664" y="3400796"/>
                <a:ext cx="69850" cy="150417"/>
                <a:chOff x="2809664" y="3400796"/>
                <a:chExt cx="69850" cy="150417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2844589" y="3400796"/>
                  <a:ext cx="0" cy="1504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>
                  <a:off x="2809664" y="340079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2809664" y="355121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1" name="Group 130"/>
            <p:cNvGrpSpPr/>
            <p:nvPr/>
          </p:nvGrpSpPr>
          <p:grpSpPr>
            <a:xfrm>
              <a:off x="2757234" y="2727155"/>
              <a:ext cx="430419" cy="3000749"/>
              <a:chOff x="3209714" y="2968932"/>
              <a:chExt cx="243840" cy="2026411"/>
            </a:xfrm>
          </p:grpSpPr>
          <p:sp>
            <p:nvSpPr>
              <p:cNvPr id="183" name="Rectangle 182"/>
              <p:cNvSpPr/>
              <p:nvPr/>
            </p:nvSpPr>
            <p:spPr>
              <a:xfrm>
                <a:off x="3209714" y="3058008"/>
                <a:ext cx="243840" cy="1937335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4" name="Group 183"/>
              <p:cNvGrpSpPr/>
              <p:nvPr/>
            </p:nvGrpSpPr>
            <p:grpSpPr>
              <a:xfrm>
                <a:off x="3289089" y="2968932"/>
                <a:ext cx="69850" cy="182660"/>
                <a:chOff x="3289089" y="2968932"/>
                <a:chExt cx="69850" cy="182660"/>
              </a:xfrm>
            </p:grpSpPr>
            <p:cxnSp>
              <p:nvCxnSpPr>
                <p:cNvPr id="185" name="Straight Connector 184"/>
                <p:cNvCxnSpPr/>
                <p:nvPr/>
              </p:nvCxnSpPr>
              <p:spPr>
                <a:xfrm>
                  <a:off x="3324014" y="2968932"/>
                  <a:ext cx="0" cy="18265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>
                  <a:off x="3289089" y="296893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>
                  <a:off x="3289089" y="315159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2" name="Group 131"/>
            <p:cNvGrpSpPr/>
            <p:nvPr/>
          </p:nvGrpSpPr>
          <p:grpSpPr>
            <a:xfrm>
              <a:off x="6173944" y="2799558"/>
              <a:ext cx="430419" cy="2926779"/>
              <a:chOff x="4907704" y="3017818"/>
              <a:chExt cx="243840" cy="1976455"/>
            </a:xfrm>
          </p:grpSpPr>
          <p:sp>
            <p:nvSpPr>
              <p:cNvPr id="178" name="Rectangle 177"/>
              <p:cNvSpPr/>
              <p:nvPr/>
            </p:nvSpPr>
            <p:spPr>
              <a:xfrm>
                <a:off x="4907704" y="3204612"/>
                <a:ext cx="243840" cy="1789661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9" name="Group 178"/>
              <p:cNvGrpSpPr/>
              <p:nvPr/>
            </p:nvGrpSpPr>
            <p:grpSpPr>
              <a:xfrm>
                <a:off x="4994699" y="3017818"/>
                <a:ext cx="69850" cy="370767"/>
                <a:chOff x="4994699" y="3017818"/>
                <a:chExt cx="69850" cy="370767"/>
              </a:xfrm>
            </p:grpSpPr>
            <p:cxnSp>
              <p:nvCxnSpPr>
                <p:cNvPr id="180" name="Straight Connector 179"/>
                <p:cNvCxnSpPr/>
                <p:nvPr/>
              </p:nvCxnSpPr>
              <p:spPr>
                <a:xfrm>
                  <a:off x="5029624" y="3017818"/>
                  <a:ext cx="0" cy="37076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>
                  <a:off x="4994699" y="302048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/>
                <p:cNvCxnSpPr/>
                <p:nvPr/>
              </p:nvCxnSpPr>
              <p:spPr>
                <a:xfrm>
                  <a:off x="4994699" y="338858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3" name="Group 132"/>
            <p:cNvGrpSpPr/>
            <p:nvPr/>
          </p:nvGrpSpPr>
          <p:grpSpPr>
            <a:xfrm>
              <a:off x="6604363" y="3495048"/>
              <a:ext cx="430419" cy="2228076"/>
              <a:chOff x="5387764" y="3487480"/>
              <a:chExt cx="243840" cy="1504617"/>
            </a:xfrm>
          </p:grpSpPr>
          <p:sp>
            <p:nvSpPr>
              <p:cNvPr id="173" name="Rectangle 172"/>
              <p:cNvSpPr/>
              <p:nvPr/>
            </p:nvSpPr>
            <p:spPr>
              <a:xfrm>
                <a:off x="5387764" y="3603534"/>
                <a:ext cx="243840" cy="1388563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4" name="Group 173"/>
              <p:cNvGrpSpPr/>
              <p:nvPr/>
            </p:nvGrpSpPr>
            <p:grpSpPr>
              <a:xfrm>
                <a:off x="5472854" y="3487480"/>
                <a:ext cx="69850" cy="217163"/>
                <a:chOff x="5469679" y="3487480"/>
                <a:chExt cx="69850" cy="217163"/>
              </a:xfrm>
            </p:grpSpPr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5504604" y="3487480"/>
                  <a:ext cx="0" cy="217163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>
                  <a:off x="5469679" y="34874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5469679" y="370464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4" name="Group 133"/>
            <p:cNvGrpSpPr/>
            <p:nvPr/>
          </p:nvGrpSpPr>
          <p:grpSpPr>
            <a:xfrm>
              <a:off x="7465201" y="3725276"/>
              <a:ext cx="430419" cy="1993903"/>
              <a:chOff x="5139903" y="3642998"/>
              <a:chExt cx="243840" cy="1346496"/>
            </a:xfrm>
          </p:grpSpPr>
          <p:sp>
            <p:nvSpPr>
              <p:cNvPr id="168" name="Rectangle 167"/>
              <p:cNvSpPr/>
              <p:nvPr/>
            </p:nvSpPr>
            <p:spPr>
              <a:xfrm>
                <a:off x="5139903" y="3723636"/>
                <a:ext cx="243840" cy="1265858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9" name="Group 168"/>
              <p:cNvGrpSpPr/>
              <p:nvPr/>
            </p:nvGrpSpPr>
            <p:grpSpPr>
              <a:xfrm>
                <a:off x="5227533" y="3642998"/>
                <a:ext cx="69850" cy="162257"/>
                <a:chOff x="5227533" y="3642998"/>
                <a:chExt cx="69850" cy="162257"/>
              </a:xfrm>
            </p:grpSpPr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5262458" y="3642998"/>
                  <a:ext cx="0" cy="16225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5227533" y="38052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5227533" y="364299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5" name="Group 134"/>
            <p:cNvGrpSpPr/>
            <p:nvPr/>
          </p:nvGrpSpPr>
          <p:grpSpPr>
            <a:xfrm>
              <a:off x="7034782" y="3617312"/>
              <a:ext cx="430419" cy="2101870"/>
              <a:chOff x="5631604" y="3570076"/>
              <a:chExt cx="243840" cy="1419398"/>
            </a:xfrm>
          </p:grpSpPr>
          <p:sp>
            <p:nvSpPr>
              <p:cNvPr id="163" name="Rectangle 162"/>
              <p:cNvSpPr/>
              <p:nvPr/>
            </p:nvSpPr>
            <p:spPr>
              <a:xfrm>
                <a:off x="5631604" y="3647324"/>
                <a:ext cx="243840" cy="1342150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4" name="Group 163"/>
              <p:cNvGrpSpPr/>
              <p:nvPr/>
            </p:nvGrpSpPr>
            <p:grpSpPr>
              <a:xfrm>
                <a:off x="5708228" y="3570076"/>
                <a:ext cx="69850" cy="148904"/>
                <a:chOff x="5708228" y="3570076"/>
                <a:chExt cx="69850" cy="148904"/>
              </a:xfrm>
            </p:grpSpPr>
            <p:cxnSp>
              <p:nvCxnSpPr>
                <p:cNvPr id="165" name="Straight Connector 164"/>
                <p:cNvCxnSpPr/>
                <p:nvPr/>
              </p:nvCxnSpPr>
              <p:spPr>
                <a:xfrm>
                  <a:off x="5743153" y="3570076"/>
                  <a:ext cx="0" cy="14591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/>
                <p:cNvCxnSpPr/>
                <p:nvPr/>
              </p:nvCxnSpPr>
              <p:spPr>
                <a:xfrm>
                  <a:off x="5708228" y="357007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>
                  <a:off x="5708228" y="37189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6" name="Group 135"/>
            <p:cNvGrpSpPr/>
            <p:nvPr/>
          </p:nvGrpSpPr>
          <p:grpSpPr>
            <a:xfrm>
              <a:off x="4028573" y="2706013"/>
              <a:ext cx="430419" cy="3020324"/>
              <a:chOff x="3692314" y="2954646"/>
              <a:chExt cx="243840" cy="2039626"/>
            </a:xfrm>
          </p:grpSpPr>
          <p:sp>
            <p:nvSpPr>
              <p:cNvPr id="158" name="Rectangle 157"/>
              <p:cNvSpPr/>
              <p:nvPr/>
            </p:nvSpPr>
            <p:spPr>
              <a:xfrm>
                <a:off x="3692314" y="3116372"/>
                <a:ext cx="243840" cy="1877900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9" name="Group 158"/>
              <p:cNvGrpSpPr/>
              <p:nvPr/>
            </p:nvGrpSpPr>
            <p:grpSpPr>
              <a:xfrm>
                <a:off x="3777193" y="2954646"/>
                <a:ext cx="71966" cy="313108"/>
                <a:chOff x="3777193" y="2954646"/>
                <a:chExt cx="71966" cy="313108"/>
              </a:xfrm>
            </p:grpSpPr>
            <p:cxnSp>
              <p:nvCxnSpPr>
                <p:cNvPr id="160" name="Straight Connector 159"/>
                <p:cNvCxnSpPr/>
                <p:nvPr/>
              </p:nvCxnSpPr>
              <p:spPr>
                <a:xfrm>
                  <a:off x="3814234" y="2954646"/>
                  <a:ext cx="0" cy="313108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>
                  <a:off x="3777193" y="295464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/>
                <p:cNvCxnSpPr/>
                <p:nvPr/>
              </p:nvCxnSpPr>
              <p:spPr>
                <a:xfrm>
                  <a:off x="3779309" y="32677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7" name="Group 136"/>
            <p:cNvGrpSpPr/>
            <p:nvPr/>
          </p:nvGrpSpPr>
          <p:grpSpPr>
            <a:xfrm>
              <a:off x="4458992" y="3419553"/>
              <a:ext cx="430419" cy="2299618"/>
              <a:chOff x="4175337" y="3436507"/>
              <a:chExt cx="243840" cy="1552935"/>
            </a:xfrm>
          </p:grpSpPr>
          <p:sp>
            <p:nvSpPr>
              <p:cNvPr id="153" name="Rectangle 152"/>
              <p:cNvSpPr/>
              <p:nvPr/>
            </p:nvSpPr>
            <p:spPr>
              <a:xfrm>
                <a:off x="4175337" y="3553301"/>
                <a:ext cx="243840" cy="1436141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4" name="Group 153"/>
              <p:cNvGrpSpPr/>
              <p:nvPr/>
            </p:nvGrpSpPr>
            <p:grpSpPr>
              <a:xfrm>
                <a:off x="4260429" y="3436507"/>
                <a:ext cx="69850" cy="237246"/>
                <a:chOff x="4260429" y="3436507"/>
                <a:chExt cx="69850" cy="237246"/>
              </a:xfrm>
            </p:grpSpPr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4295354" y="3436507"/>
                  <a:ext cx="768" cy="23472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4260429" y="34365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>
                  <a:off x="4260429" y="36737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8" name="Group 137"/>
            <p:cNvGrpSpPr/>
            <p:nvPr/>
          </p:nvGrpSpPr>
          <p:grpSpPr>
            <a:xfrm>
              <a:off x="5319831" y="3624113"/>
              <a:ext cx="430419" cy="2095069"/>
              <a:chOff x="3936154" y="3574641"/>
              <a:chExt cx="243840" cy="1414801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936154" y="3660006"/>
                <a:ext cx="243840" cy="1329436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9" name="Group 148"/>
              <p:cNvGrpSpPr/>
              <p:nvPr/>
            </p:nvGrpSpPr>
            <p:grpSpPr>
              <a:xfrm>
                <a:off x="4020611" y="3574641"/>
                <a:ext cx="69850" cy="170455"/>
                <a:chOff x="4020611" y="3574641"/>
                <a:chExt cx="69850" cy="170455"/>
              </a:xfrm>
            </p:grpSpPr>
            <p:cxnSp>
              <p:nvCxnSpPr>
                <p:cNvPr id="150" name="Straight Connector 149"/>
                <p:cNvCxnSpPr/>
                <p:nvPr/>
              </p:nvCxnSpPr>
              <p:spPr>
                <a:xfrm>
                  <a:off x="4055536" y="3574642"/>
                  <a:ext cx="0" cy="17045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>
                  <a:off x="4020611" y="3574641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>
                  <a:off x="4020611" y="374509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9" name="Group 138"/>
            <p:cNvGrpSpPr/>
            <p:nvPr/>
          </p:nvGrpSpPr>
          <p:grpSpPr>
            <a:xfrm>
              <a:off x="4889411" y="3397221"/>
              <a:ext cx="430419" cy="2321961"/>
              <a:chOff x="4415520" y="3421419"/>
              <a:chExt cx="243840" cy="1568021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4415520" y="3498761"/>
                <a:ext cx="243840" cy="1490679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4" name="Group 143"/>
              <p:cNvGrpSpPr/>
              <p:nvPr/>
            </p:nvGrpSpPr>
            <p:grpSpPr>
              <a:xfrm>
                <a:off x="4499129" y="3421419"/>
                <a:ext cx="70907" cy="148632"/>
                <a:chOff x="4499129" y="3421419"/>
                <a:chExt cx="70907" cy="148632"/>
              </a:xfrm>
            </p:grpSpPr>
            <p:cxnSp>
              <p:nvCxnSpPr>
                <p:cNvPr id="145" name="Straight Connector 144"/>
                <p:cNvCxnSpPr/>
                <p:nvPr/>
              </p:nvCxnSpPr>
              <p:spPr>
                <a:xfrm>
                  <a:off x="4535111" y="3421419"/>
                  <a:ext cx="0" cy="148632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>
                  <a:off x="4499129" y="342518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>
                  <a:off x="4500186" y="357004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40" name="Straight Connector 139"/>
            <p:cNvCxnSpPr/>
            <p:nvPr/>
          </p:nvCxnSpPr>
          <p:spPr>
            <a:xfrm>
              <a:off x="1577318" y="5727906"/>
              <a:ext cx="663563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TextBox 395"/>
            <p:cNvSpPr txBox="1"/>
            <p:nvPr/>
          </p:nvSpPr>
          <p:spPr>
            <a:xfrm>
              <a:off x="2145771" y="5761512"/>
              <a:ext cx="1216679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Small</a:t>
              </a:r>
            </a:p>
          </p:txBody>
        </p:sp>
        <p:sp>
          <p:nvSpPr>
            <p:cNvPr id="397" name="TextBox 396"/>
            <p:cNvSpPr txBox="1"/>
            <p:nvPr/>
          </p:nvSpPr>
          <p:spPr>
            <a:xfrm>
              <a:off x="4005810" y="5761512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Medium</a:t>
              </a:r>
            </a:p>
          </p:txBody>
        </p:sp>
        <p:sp>
          <p:nvSpPr>
            <p:cNvPr id="398" name="TextBox 397"/>
            <p:cNvSpPr txBox="1"/>
            <p:nvPr/>
          </p:nvSpPr>
          <p:spPr>
            <a:xfrm>
              <a:off x="6414835" y="5761512"/>
              <a:ext cx="1224808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Large</a:t>
              </a:r>
            </a:p>
          </p:txBody>
        </p:sp>
        <p:sp>
          <p:nvSpPr>
            <p:cNvPr id="399" name="TextBox 398"/>
            <p:cNvSpPr txBox="1"/>
            <p:nvPr/>
          </p:nvSpPr>
          <p:spPr>
            <a:xfrm>
              <a:off x="835374" y="448721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5</a:t>
              </a:r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601335" y="362068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10</a:t>
              </a:r>
            </a:p>
          </p:txBody>
        </p:sp>
        <p:sp>
          <p:nvSpPr>
            <p:cNvPr id="401" name="TextBox 400"/>
            <p:cNvSpPr txBox="1"/>
            <p:nvPr/>
          </p:nvSpPr>
          <p:spPr>
            <a:xfrm>
              <a:off x="601335" y="1881161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20</a:t>
              </a:r>
            </a:p>
          </p:txBody>
        </p:sp>
        <p:sp>
          <p:nvSpPr>
            <p:cNvPr id="402" name="TextBox 401"/>
            <p:cNvSpPr txBox="1"/>
            <p:nvPr/>
          </p:nvSpPr>
          <p:spPr>
            <a:xfrm>
              <a:off x="614051" y="989326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25</a:t>
              </a: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835374" y="5375006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0</a:t>
              </a:r>
            </a:p>
          </p:txBody>
        </p:sp>
        <p:sp>
          <p:nvSpPr>
            <p:cNvPr id="404" name="TextBox 403"/>
            <p:cNvSpPr txBox="1"/>
            <p:nvPr/>
          </p:nvSpPr>
          <p:spPr>
            <a:xfrm>
              <a:off x="601335" y="2749411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15</a:t>
              </a:r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304" name="Rectangle 303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CycloStar</a:t>
              </a: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Tilt-to-Zoom</a:t>
              </a:r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Slider</a:t>
              </a:r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Fat Thumb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167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number of strokes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01335" y="989326"/>
            <a:ext cx="7615350" cy="5421885"/>
            <a:chOff x="601335" y="989326"/>
            <a:chExt cx="7615350" cy="5421885"/>
          </a:xfrm>
        </p:grpSpPr>
        <p:cxnSp>
          <p:nvCxnSpPr>
            <p:cNvPr id="105" name="Straight Connector 104"/>
            <p:cNvCxnSpPr/>
            <p:nvPr/>
          </p:nvCxnSpPr>
          <p:spPr>
            <a:xfrm flipH="1">
              <a:off x="1450284" y="5727906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1454021" y="4845950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1454021" y="3986308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>
              <a:off x="1450286" y="1346003"/>
              <a:ext cx="127032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1581055" y="4845950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1581055" y="3986308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1577318" y="1346003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1449540" y="2231879"/>
              <a:ext cx="127032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1576572" y="2231879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1449538" y="3106858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1576572" y="3106858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1577318" y="1346003"/>
              <a:ext cx="0" cy="4381903"/>
            </a:xfrm>
            <a:prstGeom prst="line">
              <a:avLst/>
            </a:prstGeom>
            <a:ln w="19050" cap="sq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/>
            <p:cNvGrpSpPr/>
            <p:nvPr/>
          </p:nvGrpSpPr>
          <p:grpSpPr>
            <a:xfrm>
              <a:off x="1896396" y="1988464"/>
              <a:ext cx="430419" cy="3739442"/>
              <a:chOff x="2475230" y="2470088"/>
              <a:chExt cx="243840" cy="2525245"/>
            </a:xfrm>
          </p:grpSpPr>
          <p:sp>
            <p:nvSpPr>
              <p:cNvPr id="198" name="Rectangle 197"/>
              <p:cNvSpPr/>
              <p:nvPr/>
            </p:nvSpPr>
            <p:spPr>
              <a:xfrm>
                <a:off x="2475230" y="2640011"/>
                <a:ext cx="243840" cy="2355322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9" name="Group 198"/>
              <p:cNvGrpSpPr/>
              <p:nvPr/>
            </p:nvGrpSpPr>
            <p:grpSpPr>
              <a:xfrm>
                <a:off x="2559428" y="2470088"/>
                <a:ext cx="69850" cy="329684"/>
                <a:chOff x="2559428" y="2470088"/>
                <a:chExt cx="69850" cy="329684"/>
              </a:xfrm>
            </p:grpSpPr>
            <p:cxnSp>
              <p:nvCxnSpPr>
                <p:cNvPr id="200" name="Straight Connector 199"/>
                <p:cNvCxnSpPr/>
                <p:nvPr/>
              </p:nvCxnSpPr>
              <p:spPr>
                <a:xfrm>
                  <a:off x="2594353" y="2470088"/>
                  <a:ext cx="0" cy="32968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/>
                <p:cNvCxnSpPr/>
                <p:nvPr/>
              </p:nvCxnSpPr>
              <p:spPr>
                <a:xfrm>
                  <a:off x="2559428" y="247008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/>
                <p:cNvCxnSpPr/>
                <p:nvPr/>
              </p:nvCxnSpPr>
              <p:spPr>
                <a:xfrm>
                  <a:off x="2559428" y="279977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9" name="Group 128"/>
            <p:cNvGrpSpPr/>
            <p:nvPr/>
          </p:nvGrpSpPr>
          <p:grpSpPr>
            <a:xfrm>
              <a:off x="2326815" y="3244437"/>
              <a:ext cx="430419" cy="2474741"/>
              <a:chOff x="2965874" y="3318244"/>
              <a:chExt cx="243840" cy="1671192"/>
            </a:xfrm>
          </p:grpSpPr>
          <p:sp>
            <p:nvSpPr>
              <p:cNvPr id="193" name="Rectangle 192"/>
              <p:cNvSpPr/>
              <p:nvPr/>
            </p:nvSpPr>
            <p:spPr>
              <a:xfrm>
                <a:off x="2965874" y="3421417"/>
                <a:ext cx="243840" cy="1568019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4" name="Group 193"/>
              <p:cNvGrpSpPr/>
              <p:nvPr/>
            </p:nvGrpSpPr>
            <p:grpSpPr>
              <a:xfrm>
                <a:off x="3052869" y="3318244"/>
                <a:ext cx="69850" cy="209938"/>
                <a:chOff x="3052869" y="3318244"/>
                <a:chExt cx="69850" cy="209938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3087794" y="3318244"/>
                  <a:ext cx="0" cy="20491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3052869" y="331824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3052869" y="352818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0" name="Group 129"/>
            <p:cNvGrpSpPr/>
            <p:nvPr/>
          </p:nvGrpSpPr>
          <p:grpSpPr>
            <a:xfrm>
              <a:off x="3187654" y="3367461"/>
              <a:ext cx="430419" cy="2351718"/>
              <a:chOff x="2722034" y="3400796"/>
              <a:chExt cx="243840" cy="1588117"/>
            </a:xfrm>
          </p:grpSpPr>
          <p:sp>
            <p:nvSpPr>
              <p:cNvPr id="188" name="Rectangle 187"/>
              <p:cNvSpPr/>
              <p:nvPr/>
            </p:nvSpPr>
            <p:spPr>
              <a:xfrm>
                <a:off x="2722034" y="3474929"/>
                <a:ext cx="243840" cy="1513984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9" name="Group 188"/>
              <p:cNvGrpSpPr/>
              <p:nvPr/>
            </p:nvGrpSpPr>
            <p:grpSpPr>
              <a:xfrm>
                <a:off x="2809664" y="3400796"/>
                <a:ext cx="69850" cy="150417"/>
                <a:chOff x="2809664" y="3400796"/>
                <a:chExt cx="69850" cy="150417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2844589" y="3400796"/>
                  <a:ext cx="0" cy="1504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>
                  <a:off x="2809664" y="340079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2809664" y="355121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1" name="Group 130"/>
            <p:cNvGrpSpPr/>
            <p:nvPr/>
          </p:nvGrpSpPr>
          <p:grpSpPr>
            <a:xfrm>
              <a:off x="2757234" y="2727155"/>
              <a:ext cx="430419" cy="3000749"/>
              <a:chOff x="3209714" y="2968932"/>
              <a:chExt cx="243840" cy="2026411"/>
            </a:xfrm>
          </p:grpSpPr>
          <p:sp>
            <p:nvSpPr>
              <p:cNvPr id="183" name="Rectangle 182"/>
              <p:cNvSpPr/>
              <p:nvPr/>
            </p:nvSpPr>
            <p:spPr>
              <a:xfrm>
                <a:off x="3209714" y="3058008"/>
                <a:ext cx="243840" cy="1937335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4" name="Group 183"/>
              <p:cNvGrpSpPr/>
              <p:nvPr/>
            </p:nvGrpSpPr>
            <p:grpSpPr>
              <a:xfrm>
                <a:off x="3289089" y="2968932"/>
                <a:ext cx="69850" cy="182660"/>
                <a:chOff x="3289089" y="2968932"/>
                <a:chExt cx="69850" cy="182660"/>
              </a:xfrm>
            </p:grpSpPr>
            <p:cxnSp>
              <p:nvCxnSpPr>
                <p:cNvPr id="185" name="Straight Connector 184"/>
                <p:cNvCxnSpPr/>
                <p:nvPr/>
              </p:nvCxnSpPr>
              <p:spPr>
                <a:xfrm>
                  <a:off x="3324014" y="2968932"/>
                  <a:ext cx="0" cy="18265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>
                  <a:off x="3289089" y="296893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>
                  <a:off x="3289089" y="315159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2" name="Group 131"/>
            <p:cNvGrpSpPr/>
            <p:nvPr/>
          </p:nvGrpSpPr>
          <p:grpSpPr>
            <a:xfrm>
              <a:off x="6173944" y="2799558"/>
              <a:ext cx="430419" cy="2926779"/>
              <a:chOff x="4907704" y="3017818"/>
              <a:chExt cx="243840" cy="1976455"/>
            </a:xfrm>
          </p:grpSpPr>
          <p:sp>
            <p:nvSpPr>
              <p:cNvPr id="178" name="Rectangle 177"/>
              <p:cNvSpPr/>
              <p:nvPr/>
            </p:nvSpPr>
            <p:spPr>
              <a:xfrm>
                <a:off x="4907704" y="3204612"/>
                <a:ext cx="243840" cy="1789661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9" name="Group 178"/>
              <p:cNvGrpSpPr/>
              <p:nvPr/>
            </p:nvGrpSpPr>
            <p:grpSpPr>
              <a:xfrm>
                <a:off x="4994699" y="3017818"/>
                <a:ext cx="69850" cy="370767"/>
                <a:chOff x="4994699" y="3017818"/>
                <a:chExt cx="69850" cy="370767"/>
              </a:xfrm>
            </p:grpSpPr>
            <p:cxnSp>
              <p:nvCxnSpPr>
                <p:cNvPr id="180" name="Straight Connector 179"/>
                <p:cNvCxnSpPr/>
                <p:nvPr/>
              </p:nvCxnSpPr>
              <p:spPr>
                <a:xfrm>
                  <a:off x="5029624" y="3017818"/>
                  <a:ext cx="0" cy="37076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>
                  <a:off x="4994699" y="302048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/>
                <p:cNvCxnSpPr/>
                <p:nvPr/>
              </p:nvCxnSpPr>
              <p:spPr>
                <a:xfrm>
                  <a:off x="4994699" y="338858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3" name="Group 132"/>
            <p:cNvGrpSpPr/>
            <p:nvPr/>
          </p:nvGrpSpPr>
          <p:grpSpPr>
            <a:xfrm>
              <a:off x="6604363" y="3495048"/>
              <a:ext cx="430419" cy="2228076"/>
              <a:chOff x="5387764" y="3487480"/>
              <a:chExt cx="243840" cy="1504617"/>
            </a:xfrm>
          </p:grpSpPr>
          <p:sp>
            <p:nvSpPr>
              <p:cNvPr id="173" name="Rectangle 172"/>
              <p:cNvSpPr/>
              <p:nvPr/>
            </p:nvSpPr>
            <p:spPr>
              <a:xfrm>
                <a:off x="5387764" y="3603534"/>
                <a:ext cx="243840" cy="1388563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4" name="Group 173"/>
              <p:cNvGrpSpPr/>
              <p:nvPr/>
            </p:nvGrpSpPr>
            <p:grpSpPr>
              <a:xfrm>
                <a:off x="5472854" y="3487480"/>
                <a:ext cx="69850" cy="217163"/>
                <a:chOff x="5469679" y="3487480"/>
                <a:chExt cx="69850" cy="217163"/>
              </a:xfrm>
            </p:grpSpPr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5504604" y="3487480"/>
                  <a:ext cx="0" cy="217163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>
                  <a:off x="5469679" y="34874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5469679" y="370464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4" name="Group 133"/>
            <p:cNvGrpSpPr/>
            <p:nvPr/>
          </p:nvGrpSpPr>
          <p:grpSpPr>
            <a:xfrm>
              <a:off x="7465201" y="3725276"/>
              <a:ext cx="430419" cy="1993903"/>
              <a:chOff x="5139903" y="3642998"/>
              <a:chExt cx="243840" cy="1346496"/>
            </a:xfrm>
          </p:grpSpPr>
          <p:sp>
            <p:nvSpPr>
              <p:cNvPr id="168" name="Rectangle 167"/>
              <p:cNvSpPr/>
              <p:nvPr/>
            </p:nvSpPr>
            <p:spPr>
              <a:xfrm>
                <a:off x="5139903" y="3723636"/>
                <a:ext cx="243840" cy="1265858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9" name="Group 168"/>
              <p:cNvGrpSpPr/>
              <p:nvPr/>
            </p:nvGrpSpPr>
            <p:grpSpPr>
              <a:xfrm>
                <a:off x="5227533" y="3642998"/>
                <a:ext cx="69850" cy="162257"/>
                <a:chOff x="5227533" y="3642998"/>
                <a:chExt cx="69850" cy="162257"/>
              </a:xfrm>
            </p:grpSpPr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5262458" y="3642998"/>
                  <a:ext cx="0" cy="16225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5227533" y="38052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5227533" y="364299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5" name="Group 134"/>
            <p:cNvGrpSpPr/>
            <p:nvPr/>
          </p:nvGrpSpPr>
          <p:grpSpPr>
            <a:xfrm>
              <a:off x="7034782" y="3617312"/>
              <a:ext cx="430419" cy="2101870"/>
              <a:chOff x="5631604" y="3570076"/>
              <a:chExt cx="243840" cy="1419398"/>
            </a:xfrm>
          </p:grpSpPr>
          <p:sp>
            <p:nvSpPr>
              <p:cNvPr id="163" name="Rectangle 162"/>
              <p:cNvSpPr/>
              <p:nvPr/>
            </p:nvSpPr>
            <p:spPr>
              <a:xfrm>
                <a:off x="5631604" y="3647324"/>
                <a:ext cx="243840" cy="1342150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4" name="Group 163"/>
              <p:cNvGrpSpPr/>
              <p:nvPr/>
            </p:nvGrpSpPr>
            <p:grpSpPr>
              <a:xfrm>
                <a:off x="5708228" y="3570076"/>
                <a:ext cx="69850" cy="148904"/>
                <a:chOff x="5708228" y="3570076"/>
                <a:chExt cx="69850" cy="148904"/>
              </a:xfrm>
            </p:grpSpPr>
            <p:cxnSp>
              <p:nvCxnSpPr>
                <p:cNvPr id="165" name="Straight Connector 164"/>
                <p:cNvCxnSpPr/>
                <p:nvPr/>
              </p:nvCxnSpPr>
              <p:spPr>
                <a:xfrm>
                  <a:off x="5743153" y="3570076"/>
                  <a:ext cx="0" cy="14591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/>
                <p:cNvCxnSpPr/>
                <p:nvPr/>
              </p:nvCxnSpPr>
              <p:spPr>
                <a:xfrm>
                  <a:off x="5708228" y="357007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>
                  <a:off x="5708228" y="37189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6" name="Group 135"/>
            <p:cNvGrpSpPr/>
            <p:nvPr/>
          </p:nvGrpSpPr>
          <p:grpSpPr>
            <a:xfrm>
              <a:off x="4028573" y="2706013"/>
              <a:ext cx="430419" cy="3020324"/>
              <a:chOff x="3692314" y="2954646"/>
              <a:chExt cx="243840" cy="2039626"/>
            </a:xfrm>
          </p:grpSpPr>
          <p:sp>
            <p:nvSpPr>
              <p:cNvPr id="158" name="Rectangle 157"/>
              <p:cNvSpPr/>
              <p:nvPr/>
            </p:nvSpPr>
            <p:spPr>
              <a:xfrm>
                <a:off x="3692314" y="3116372"/>
                <a:ext cx="243840" cy="1877900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9" name="Group 158"/>
              <p:cNvGrpSpPr/>
              <p:nvPr/>
            </p:nvGrpSpPr>
            <p:grpSpPr>
              <a:xfrm>
                <a:off x="3777193" y="2954646"/>
                <a:ext cx="71966" cy="313108"/>
                <a:chOff x="3777193" y="2954646"/>
                <a:chExt cx="71966" cy="313108"/>
              </a:xfrm>
            </p:grpSpPr>
            <p:cxnSp>
              <p:nvCxnSpPr>
                <p:cNvPr id="160" name="Straight Connector 159"/>
                <p:cNvCxnSpPr/>
                <p:nvPr/>
              </p:nvCxnSpPr>
              <p:spPr>
                <a:xfrm>
                  <a:off x="3814234" y="2954646"/>
                  <a:ext cx="0" cy="313108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>
                  <a:off x="3777193" y="295464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/>
                <p:cNvCxnSpPr/>
                <p:nvPr/>
              </p:nvCxnSpPr>
              <p:spPr>
                <a:xfrm>
                  <a:off x="3779309" y="32677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7" name="Group 136"/>
            <p:cNvGrpSpPr/>
            <p:nvPr/>
          </p:nvGrpSpPr>
          <p:grpSpPr>
            <a:xfrm>
              <a:off x="4458992" y="3419553"/>
              <a:ext cx="430419" cy="2299618"/>
              <a:chOff x="4175337" y="3436507"/>
              <a:chExt cx="243840" cy="1552935"/>
            </a:xfrm>
          </p:grpSpPr>
          <p:sp>
            <p:nvSpPr>
              <p:cNvPr id="153" name="Rectangle 152"/>
              <p:cNvSpPr/>
              <p:nvPr/>
            </p:nvSpPr>
            <p:spPr>
              <a:xfrm>
                <a:off x="4175337" y="3553301"/>
                <a:ext cx="243840" cy="1436141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4" name="Group 153"/>
              <p:cNvGrpSpPr/>
              <p:nvPr/>
            </p:nvGrpSpPr>
            <p:grpSpPr>
              <a:xfrm>
                <a:off x="4260429" y="3436507"/>
                <a:ext cx="69850" cy="237246"/>
                <a:chOff x="4260429" y="3436507"/>
                <a:chExt cx="69850" cy="237246"/>
              </a:xfrm>
            </p:grpSpPr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4295354" y="3436507"/>
                  <a:ext cx="768" cy="23472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4260429" y="34365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>
                  <a:off x="4260429" y="36737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8" name="Group 137"/>
            <p:cNvGrpSpPr/>
            <p:nvPr/>
          </p:nvGrpSpPr>
          <p:grpSpPr>
            <a:xfrm>
              <a:off x="5319831" y="3624113"/>
              <a:ext cx="430419" cy="2095069"/>
              <a:chOff x="3936154" y="3574641"/>
              <a:chExt cx="243840" cy="1414801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936154" y="3660006"/>
                <a:ext cx="243840" cy="1329436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9" name="Group 148"/>
              <p:cNvGrpSpPr/>
              <p:nvPr/>
            </p:nvGrpSpPr>
            <p:grpSpPr>
              <a:xfrm>
                <a:off x="4020611" y="3574641"/>
                <a:ext cx="69850" cy="170455"/>
                <a:chOff x="4020611" y="3574641"/>
                <a:chExt cx="69850" cy="170455"/>
              </a:xfrm>
            </p:grpSpPr>
            <p:cxnSp>
              <p:nvCxnSpPr>
                <p:cNvPr id="150" name="Straight Connector 149"/>
                <p:cNvCxnSpPr/>
                <p:nvPr/>
              </p:nvCxnSpPr>
              <p:spPr>
                <a:xfrm>
                  <a:off x="4055536" y="3574642"/>
                  <a:ext cx="0" cy="17045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>
                  <a:off x="4020611" y="3574641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>
                  <a:off x="4020611" y="374509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9" name="Group 138"/>
            <p:cNvGrpSpPr/>
            <p:nvPr/>
          </p:nvGrpSpPr>
          <p:grpSpPr>
            <a:xfrm>
              <a:off x="4889411" y="3397221"/>
              <a:ext cx="430419" cy="2321961"/>
              <a:chOff x="4415520" y="3421419"/>
              <a:chExt cx="243840" cy="1568021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4415520" y="3498761"/>
                <a:ext cx="243840" cy="1490679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4" name="Group 143"/>
              <p:cNvGrpSpPr/>
              <p:nvPr/>
            </p:nvGrpSpPr>
            <p:grpSpPr>
              <a:xfrm>
                <a:off x="4499129" y="3421419"/>
                <a:ext cx="70907" cy="148632"/>
                <a:chOff x="4499129" y="3421419"/>
                <a:chExt cx="70907" cy="148632"/>
              </a:xfrm>
            </p:grpSpPr>
            <p:cxnSp>
              <p:nvCxnSpPr>
                <p:cNvPr id="145" name="Straight Connector 144"/>
                <p:cNvCxnSpPr/>
                <p:nvPr/>
              </p:nvCxnSpPr>
              <p:spPr>
                <a:xfrm>
                  <a:off x="4535111" y="3421419"/>
                  <a:ext cx="0" cy="148632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>
                  <a:off x="4499129" y="342518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>
                  <a:off x="4500186" y="357004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40" name="Straight Connector 139"/>
            <p:cNvCxnSpPr/>
            <p:nvPr/>
          </p:nvCxnSpPr>
          <p:spPr>
            <a:xfrm>
              <a:off x="1577318" y="5727906"/>
              <a:ext cx="663563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TextBox 395"/>
            <p:cNvSpPr txBox="1"/>
            <p:nvPr/>
          </p:nvSpPr>
          <p:spPr>
            <a:xfrm>
              <a:off x="2145771" y="5761512"/>
              <a:ext cx="1216679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Small</a:t>
              </a:r>
            </a:p>
          </p:txBody>
        </p:sp>
        <p:sp>
          <p:nvSpPr>
            <p:cNvPr id="397" name="TextBox 396"/>
            <p:cNvSpPr txBox="1"/>
            <p:nvPr/>
          </p:nvSpPr>
          <p:spPr>
            <a:xfrm>
              <a:off x="4005810" y="5761512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Medium</a:t>
              </a:r>
            </a:p>
          </p:txBody>
        </p:sp>
        <p:sp>
          <p:nvSpPr>
            <p:cNvPr id="398" name="TextBox 397"/>
            <p:cNvSpPr txBox="1"/>
            <p:nvPr/>
          </p:nvSpPr>
          <p:spPr>
            <a:xfrm>
              <a:off x="6414835" y="5761512"/>
              <a:ext cx="1224808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Large</a:t>
              </a:r>
            </a:p>
          </p:txBody>
        </p:sp>
        <p:sp>
          <p:nvSpPr>
            <p:cNvPr id="399" name="TextBox 398"/>
            <p:cNvSpPr txBox="1"/>
            <p:nvPr/>
          </p:nvSpPr>
          <p:spPr>
            <a:xfrm>
              <a:off x="835374" y="448721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5</a:t>
              </a:r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601335" y="362068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10</a:t>
              </a:r>
            </a:p>
          </p:txBody>
        </p:sp>
        <p:sp>
          <p:nvSpPr>
            <p:cNvPr id="401" name="TextBox 400"/>
            <p:cNvSpPr txBox="1"/>
            <p:nvPr/>
          </p:nvSpPr>
          <p:spPr>
            <a:xfrm>
              <a:off x="601335" y="1881161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20</a:t>
              </a:r>
            </a:p>
          </p:txBody>
        </p:sp>
        <p:sp>
          <p:nvSpPr>
            <p:cNvPr id="402" name="TextBox 401"/>
            <p:cNvSpPr txBox="1"/>
            <p:nvPr/>
          </p:nvSpPr>
          <p:spPr>
            <a:xfrm>
              <a:off x="614051" y="989326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25</a:t>
              </a: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835374" y="5375006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0</a:t>
              </a:r>
            </a:p>
          </p:txBody>
        </p:sp>
        <p:sp>
          <p:nvSpPr>
            <p:cNvPr id="404" name="TextBox 403"/>
            <p:cNvSpPr txBox="1"/>
            <p:nvPr/>
          </p:nvSpPr>
          <p:spPr>
            <a:xfrm>
              <a:off x="601335" y="2749411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15</a:t>
              </a:r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304" name="Rectangle 303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CycloStar</a:t>
              </a: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Tilt-to-Zoom</a:t>
              </a:r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Slider</a:t>
              </a:r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Fat Thumb</a:t>
              </a:r>
            </a:p>
          </p:txBody>
        </p:sp>
      </p:grpSp>
      <p:sp>
        <p:nvSpPr>
          <p:cNvPr id="112" name="AutoShape 123"/>
          <p:cNvSpPr>
            <a:spLocks noChangeArrowheads="1"/>
          </p:cNvSpPr>
          <p:nvPr/>
        </p:nvSpPr>
        <p:spPr bwMode="auto">
          <a:xfrm>
            <a:off x="3048506" y="3244438"/>
            <a:ext cx="720000" cy="2598012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5" name="AutoShape 123"/>
          <p:cNvSpPr>
            <a:spLocks noChangeArrowheads="1"/>
          </p:cNvSpPr>
          <p:nvPr/>
        </p:nvSpPr>
        <p:spPr bwMode="auto">
          <a:xfrm>
            <a:off x="2168317" y="3106858"/>
            <a:ext cx="720000" cy="2735592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1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number of strokes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01335" y="989326"/>
            <a:ext cx="7615350" cy="5421885"/>
            <a:chOff x="601335" y="989326"/>
            <a:chExt cx="7615350" cy="5421885"/>
          </a:xfrm>
        </p:grpSpPr>
        <p:cxnSp>
          <p:nvCxnSpPr>
            <p:cNvPr id="105" name="Straight Connector 104"/>
            <p:cNvCxnSpPr/>
            <p:nvPr/>
          </p:nvCxnSpPr>
          <p:spPr>
            <a:xfrm flipH="1">
              <a:off x="1450284" y="5727906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1454021" y="4845950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1454021" y="3986308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>
              <a:off x="1450286" y="1346003"/>
              <a:ext cx="127032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1581055" y="4845950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1581055" y="3986308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1577318" y="1346003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1449540" y="2231879"/>
              <a:ext cx="127032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1576572" y="2231879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1449538" y="3106858"/>
              <a:ext cx="127034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1576572" y="3106858"/>
              <a:ext cx="6635630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1577318" y="1346003"/>
              <a:ext cx="0" cy="4381903"/>
            </a:xfrm>
            <a:prstGeom prst="line">
              <a:avLst/>
            </a:prstGeom>
            <a:ln w="19050" cap="sq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/>
            <p:cNvGrpSpPr/>
            <p:nvPr/>
          </p:nvGrpSpPr>
          <p:grpSpPr>
            <a:xfrm>
              <a:off x="1896396" y="1988464"/>
              <a:ext cx="430419" cy="3739442"/>
              <a:chOff x="2475230" y="2470088"/>
              <a:chExt cx="243840" cy="2525245"/>
            </a:xfrm>
          </p:grpSpPr>
          <p:sp>
            <p:nvSpPr>
              <p:cNvPr id="198" name="Rectangle 197"/>
              <p:cNvSpPr/>
              <p:nvPr/>
            </p:nvSpPr>
            <p:spPr>
              <a:xfrm>
                <a:off x="2475230" y="2640011"/>
                <a:ext cx="243840" cy="2355322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9" name="Group 198"/>
              <p:cNvGrpSpPr/>
              <p:nvPr/>
            </p:nvGrpSpPr>
            <p:grpSpPr>
              <a:xfrm>
                <a:off x="2559428" y="2470088"/>
                <a:ext cx="69850" cy="329684"/>
                <a:chOff x="2559428" y="2470088"/>
                <a:chExt cx="69850" cy="329684"/>
              </a:xfrm>
            </p:grpSpPr>
            <p:cxnSp>
              <p:nvCxnSpPr>
                <p:cNvPr id="200" name="Straight Connector 199"/>
                <p:cNvCxnSpPr/>
                <p:nvPr/>
              </p:nvCxnSpPr>
              <p:spPr>
                <a:xfrm>
                  <a:off x="2594353" y="2470088"/>
                  <a:ext cx="0" cy="32968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/>
                <p:cNvCxnSpPr/>
                <p:nvPr/>
              </p:nvCxnSpPr>
              <p:spPr>
                <a:xfrm>
                  <a:off x="2559428" y="247008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/>
                <p:cNvCxnSpPr/>
                <p:nvPr/>
              </p:nvCxnSpPr>
              <p:spPr>
                <a:xfrm>
                  <a:off x="2559428" y="279977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9" name="Group 128"/>
            <p:cNvGrpSpPr/>
            <p:nvPr/>
          </p:nvGrpSpPr>
          <p:grpSpPr>
            <a:xfrm>
              <a:off x="2326815" y="3244437"/>
              <a:ext cx="430419" cy="2474741"/>
              <a:chOff x="2965874" y="3318244"/>
              <a:chExt cx="243840" cy="1671192"/>
            </a:xfrm>
          </p:grpSpPr>
          <p:sp>
            <p:nvSpPr>
              <p:cNvPr id="193" name="Rectangle 192"/>
              <p:cNvSpPr/>
              <p:nvPr/>
            </p:nvSpPr>
            <p:spPr>
              <a:xfrm>
                <a:off x="2965874" y="3421417"/>
                <a:ext cx="243840" cy="1568019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4" name="Group 193"/>
              <p:cNvGrpSpPr/>
              <p:nvPr/>
            </p:nvGrpSpPr>
            <p:grpSpPr>
              <a:xfrm>
                <a:off x="3052869" y="3318244"/>
                <a:ext cx="69850" cy="209938"/>
                <a:chOff x="3052869" y="3318244"/>
                <a:chExt cx="69850" cy="209938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3087794" y="3318244"/>
                  <a:ext cx="0" cy="20491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3052869" y="331824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3052869" y="352818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0" name="Group 129"/>
            <p:cNvGrpSpPr/>
            <p:nvPr/>
          </p:nvGrpSpPr>
          <p:grpSpPr>
            <a:xfrm>
              <a:off x="3187654" y="3367461"/>
              <a:ext cx="430419" cy="2351718"/>
              <a:chOff x="2722034" y="3400796"/>
              <a:chExt cx="243840" cy="1588117"/>
            </a:xfrm>
          </p:grpSpPr>
          <p:sp>
            <p:nvSpPr>
              <p:cNvPr id="188" name="Rectangle 187"/>
              <p:cNvSpPr/>
              <p:nvPr/>
            </p:nvSpPr>
            <p:spPr>
              <a:xfrm>
                <a:off x="2722034" y="3474929"/>
                <a:ext cx="243840" cy="1513984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9" name="Group 188"/>
              <p:cNvGrpSpPr/>
              <p:nvPr/>
            </p:nvGrpSpPr>
            <p:grpSpPr>
              <a:xfrm>
                <a:off x="2809664" y="3400796"/>
                <a:ext cx="69850" cy="150417"/>
                <a:chOff x="2809664" y="3400796"/>
                <a:chExt cx="69850" cy="150417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>
                  <a:off x="2844589" y="3400796"/>
                  <a:ext cx="0" cy="15041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>
                  <a:off x="2809664" y="340079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>
                  <a:off x="2809664" y="355121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1" name="Group 130"/>
            <p:cNvGrpSpPr/>
            <p:nvPr/>
          </p:nvGrpSpPr>
          <p:grpSpPr>
            <a:xfrm>
              <a:off x="2757234" y="2727155"/>
              <a:ext cx="430419" cy="3000749"/>
              <a:chOff x="3209714" y="2968932"/>
              <a:chExt cx="243840" cy="2026411"/>
            </a:xfrm>
          </p:grpSpPr>
          <p:sp>
            <p:nvSpPr>
              <p:cNvPr id="183" name="Rectangle 182"/>
              <p:cNvSpPr/>
              <p:nvPr/>
            </p:nvSpPr>
            <p:spPr>
              <a:xfrm>
                <a:off x="3209714" y="3058008"/>
                <a:ext cx="243840" cy="1937335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4" name="Group 183"/>
              <p:cNvGrpSpPr/>
              <p:nvPr/>
            </p:nvGrpSpPr>
            <p:grpSpPr>
              <a:xfrm>
                <a:off x="3289089" y="2968932"/>
                <a:ext cx="69850" cy="182660"/>
                <a:chOff x="3289089" y="2968932"/>
                <a:chExt cx="69850" cy="182660"/>
              </a:xfrm>
            </p:grpSpPr>
            <p:cxnSp>
              <p:nvCxnSpPr>
                <p:cNvPr id="185" name="Straight Connector 184"/>
                <p:cNvCxnSpPr/>
                <p:nvPr/>
              </p:nvCxnSpPr>
              <p:spPr>
                <a:xfrm>
                  <a:off x="3324014" y="2968932"/>
                  <a:ext cx="0" cy="18265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>
                  <a:off x="3289089" y="296893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>
                  <a:off x="3289089" y="315159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2" name="Group 131"/>
            <p:cNvGrpSpPr/>
            <p:nvPr/>
          </p:nvGrpSpPr>
          <p:grpSpPr>
            <a:xfrm>
              <a:off x="6173944" y="2799558"/>
              <a:ext cx="430419" cy="2926779"/>
              <a:chOff x="4907704" y="3017818"/>
              <a:chExt cx="243840" cy="1976455"/>
            </a:xfrm>
          </p:grpSpPr>
          <p:sp>
            <p:nvSpPr>
              <p:cNvPr id="178" name="Rectangle 177"/>
              <p:cNvSpPr/>
              <p:nvPr/>
            </p:nvSpPr>
            <p:spPr>
              <a:xfrm>
                <a:off x="4907704" y="3204612"/>
                <a:ext cx="243840" cy="1789661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9" name="Group 178"/>
              <p:cNvGrpSpPr/>
              <p:nvPr/>
            </p:nvGrpSpPr>
            <p:grpSpPr>
              <a:xfrm>
                <a:off x="4994699" y="3017818"/>
                <a:ext cx="69850" cy="370767"/>
                <a:chOff x="4994699" y="3017818"/>
                <a:chExt cx="69850" cy="370767"/>
              </a:xfrm>
            </p:grpSpPr>
            <p:cxnSp>
              <p:nvCxnSpPr>
                <p:cNvPr id="180" name="Straight Connector 179"/>
                <p:cNvCxnSpPr/>
                <p:nvPr/>
              </p:nvCxnSpPr>
              <p:spPr>
                <a:xfrm>
                  <a:off x="5029624" y="3017818"/>
                  <a:ext cx="0" cy="37076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>
                  <a:off x="4994699" y="302048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/>
                <p:cNvCxnSpPr/>
                <p:nvPr/>
              </p:nvCxnSpPr>
              <p:spPr>
                <a:xfrm>
                  <a:off x="4994699" y="338858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3" name="Group 132"/>
            <p:cNvGrpSpPr/>
            <p:nvPr/>
          </p:nvGrpSpPr>
          <p:grpSpPr>
            <a:xfrm>
              <a:off x="6604363" y="3495048"/>
              <a:ext cx="430419" cy="2228076"/>
              <a:chOff x="5387764" y="3487480"/>
              <a:chExt cx="243840" cy="1504617"/>
            </a:xfrm>
          </p:grpSpPr>
          <p:sp>
            <p:nvSpPr>
              <p:cNvPr id="173" name="Rectangle 172"/>
              <p:cNvSpPr/>
              <p:nvPr/>
            </p:nvSpPr>
            <p:spPr>
              <a:xfrm>
                <a:off x="5387764" y="3603534"/>
                <a:ext cx="243840" cy="1388563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4" name="Group 173"/>
              <p:cNvGrpSpPr/>
              <p:nvPr/>
            </p:nvGrpSpPr>
            <p:grpSpPr>
              <a:xfrm>
                <a:off x="5472854" y="3487480"/>
                <a:ext cx="69850" cy="217163"/>
                <a:chOff x="5469679" y="3487480"/>
                <a:chExt cx="69850" cy="217163"/>
              </a:xfrm>
            </p:grpSpPr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5504604" y="3487480"/>
                  <a:ext cx="0" cy="217163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>
                  <a:off x="5469679" y="34874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5469679" y="370464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4" name="Group 133"/>
            <p:cNvGrpSpPr/>
            <p:nvPr/>
          </p:nvGrpSpPr>
          <p:grpSpPr>
            <a:xfrm>
              <a:off x="7465201" y="3725276"/>
              <a:ext cx="430419" cy="1993903"/>
              <a:chOff x="5139903" y="3642998"/>
              <a:chExt cx="243840" cy="1346496"/>
            </a:xfrm>
          </p:grpSpPr>
          <p:sp>
            <p:nvSpPr>
              <p:cNvPr id="168" name="Rectangle 167"/>
              <p:cNvSpPr/>
              <p:nvPr/>
            </p:nvSpPr>
            <p:spPr>
              <a:xfrm>
                <a:off x="5139903" y="3723636"/>
                <a:ext cx="243840" cy="1265858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9" name="Group 168"/>
              <p:cNvGrpSpPr/>
              <p:nvPr/>
            </p:nvGrpSpPr>
            <p:grpSpPr>
              <a:xfrm>
                <a:off x="5227533" y="3642998"/>
                <a:ext cx="69850" cy="162257"/>
                <a:chOff x="5227533" y="3642998"/>
                <a:chExt cx="69850" cy="162257"/>
              </a:xfrm>
            </p:grpSpPr>
            <p:cxnSp>
              <p:nvCxnSpPr>
                <p:cNvPr id="170" name="Straight Connector 169"/>
                <p:cNvCxnSpPr/>
                <p:nvPr/>
              </p:nvCxnSpPr>
              <p:spPr>
                <a:xfrm>
                  <a:off x="5262458" y="3642998"/>
                  <a:ext cx="0" cy="16225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5227533" y="38052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5227533" y="364299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5" name="Group 134"/>
            <p:cNvGrpSpPr/>
            <p:nvPr/>
          </p:nvGrpSpPr>
          <p:grpSpPr>
            <a:xfrm>
              <a:off x="7034782" y="3617312"/>
              <a:ext cx="430419" cy="2101870"/>
              <a:chOff x="5631604" y="3570076"/>
              <a:chExt cx="243840" cy="1419398"/>
            </a:xfrm>
          </p:grpSpPr>
          <p:sp>
            <p:nvSpPr>
              <p:cNvPr id="163" name="Rectangle 162"/>
              <p:cNvSpPr/>
              <p:nvPr/>
            </p:nvSpPr>
            <p:spPr>
              <a:xfrm>
                <a:off x="5631604" y="3647324"/>
                <a:ext cx="243840" cy="1342150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4" name="Group 163"/>
              <p:cNvGrpSpPr/>
              <p:nvPr/>
            </p:nvGrpSpPr>
            <p:grpSpPr>
              <a:xfrm>
                <a:off x="5708228" y="3570076"/>
                <a:ext cx="69850" cy="148904"/>
                <a:chOff x="5708228" y="3570076"/>
                <a:chExt cx="69850" cy="148904"/>
              </a:xfrm>
            </p:grpSpPr>
            <p:cxnSp>
              <p:nvCxnSpPr>
                <p:cNvPr id="165" name="Straight Connector 164"/>
                <p:cNvCxnSpPr/>
                <p:nvPr/>
              </p:nvCxnSpPr>
              <p:spPr>
                <a:xfrm>
                  <a:off x="5743153" y="3570076"/>
                  <a:ext cx="0" cy="14591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/>
                <p:cNvCxnSpPr/>
                <p:nvPr/>
              </p:nvCxnSpPr>
              <p:spPr>
                <a:xfrm>
                  <a:off x="5708228" y="357007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>
                  <a:off x="5708228" y="371898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6" name="Group 135"/>
            <p:cNvGrpSpPr/>
            <p:nvPr/>
          </p:nvGrpSpPr>
          <p:grpSpPr>
            <a:xfrm>
              <a:off x="4028573" y="2706013"/>
              <a:ext cx="430419" cy="3020324"/>
              <a:chOff x="3692314" y="2954646"/>
              <a:chExt cx="243840" cy="2039626"/>
            </a:xfrm>
          </p:grpSpPr>
          <p:sp>
            <p:nvSpPr>
              <p:cNvPr id="158" name="Rectangle 157"/>
              <p:cNvSpPr/>
              <p:nvPr/>
            </p:nvSpPr>
            <p:spPr>
              <a:xfrm>
                <a:off x="3692314" y="3116372"/>
                <a:ext cx="243840" cy="1877900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9" name="Group 158"/>
              <p:cNvGrpSpPr/>
              <p:nvPr/>
            </p:nvGrpSpPr>
            <p:grpSpPr>
              <a:xfrm>
                <a:off x="3777193" y="2954646"/>
                <a:ext cx="71966" cy="313108"/>
                <a:chOff x="3777193" y="2954646"/>
                <a:chExt cx="71966" cy="313108"/>
              </a:xfrm>
            </p:grpSpPr>
            <p:cxnSp>
              <p:nvCxnSpPr>
                <p:cNvPr id="160" name="Straight Connector 159"/>
                <p:cNvCxnSpPr/>
                <p:nvPr/>
              </p:nvCxnSpPr>
              <p:spPr>
                <a:xfrm>
                  <a:off x="3814234" y="2954646"/>
                  <a:ext cx="0" cy="313108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>
                  <a:off x="3777193" y="295464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Connector 161"/>
                <p:cNvCxnSpPr/>
                <p:nvPr/>
              </p:nvCxnSpPr>
              <p:spPr>
                <a:xfrm>
                  <a:off x="3779309" y="32677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7" name="Group 136"/>
            <p:cNvGrpSpPr/>
            <p:nvPr/>
          </p:nvGrpSpPr>
          <p:grpSpPr>
            <a:xfrm>
              <a:off x="4458992" y="3419553"/>
              <a:ext cx="430419" cy="2299618"/>
              <a:chOff x="4175337" y="3436507"/>
              <a:chExt cx="243840" cy="1552935"/>
            </a:xfrm>
          </p:grpSpPr>
          <p:sp>
            <p:nvSpPr>
              <p:cNvPr id="153" name="Rectangle 152"/>
              <p:cNvSpPr/>
              <p:nvPr/>
            </p:nvSpPr>
            <p:spPr>
              <a:xfrm>
                <a:off x="4175337" y="3553301"/>
                <a:ext cx="243840" cy="1436141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4" name="Group 153"/>
              <p:cNvGrpSpPr/>
              <p:nvPr/>
            </p:nvGrpSpPr>
            <p:grpSpPr>
              <a:xfrm>
                <a:off x="4260429" y="3436507"/>
                <a:ext cx="69850" cy="237246"/>
                <a:chOff x="4260429" y="3436507"/>
                <a:chExt cx="69850" cy="237246"/>
              </a:xfrm>
            </p:grpSpPr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4295354" y="3436507"/>
                  <a:ext cx="768" cy="23472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4260429" y="343656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>
                  <a:off x="4260429" y="367375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8" name="Group 137"/>
            <p:cNvGrpSpPr/>
            <p:nvPr/>
          </p:nvGrpSpPr>
          <p:grpSpPr>
            <a:xfrm>
              <a:off x="5319831" y="3624113"/>
              <a:ext cx="430419" cy="2095069"/>
              <a:chOff x="3936154" y="3574641"/>
              <a:chExt cx="243840" cy="1414801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936154" y="3660006"/>
                <a:ext cx="243840" cy="1329436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9" name="Group 148"/>
              <p:cNvGrpSpPr/>
              <p:nvPr/>
            </p:nvGrpSpPr>
            <p:grpSpPr>
              <a:xfrm>
                <a:off x="4020611" y="3574641"/>
                <a:ext cx="69850" cy="170455"/>
                <a:chOff x="4020611" y="3574641"/>
                <a:chExt cx="69850" cy="170455"/>
              </a:xfrm>
            </p:grpSpPr>
            <p:cxnSp>
              <p:nvCxnSpPr>
                <p:cNvPr id="150" name="Straight Connector 149"/>
                <p:cNvCxnSpPr/>
                <p:nvPr/>
              </p:nvCxnSpPr>
              <p:spPr>
                <a:xfrm>
                  <a:off x="4055536" y="3574642"/>
                  <a:ext cx="0" cy="17045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>
                  <a:off x="4020611" y="3574641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>
                  <a:off x="4020611" y="374509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9" name="Group 138"/>
            <p:cNvGrpSpPr/>
            <p:nvPr/>
          </p:nvGrpSpPr>
          <p:grpSpPr>
            <a:xfrm>
              <a:off x="4889411" y="3397221"/>
              <a:ext cx="430419" cy="2321961"/>
              <a:chOff x="4415520" y="3421419"/>
              <a:chExt cx="243840" cy="1568021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4415520" y="3498761"/>
                <a:ext cx="243840" cy="1490679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4" name="Group 143"/>
              <p:cNvGrpSpPr/>
              <p:nvPr/>
            </p:nvGrpSpPr>
            <p:grpSpPr>
              <a:xfrm>
                <a:off x="4499129" y="3421419"/>
                <a:ext cx="70907" cy="148632"/>
                <a:chOff x="4499129" y="3421419"/>
                <a:chExt cx="70907" cy="148632"/>
              </a:xfrm>
            </p:grpSpPr>
            <p:cxnSp>
              <p:nvCxnSpPr>
                <p:cNvPr id="145" name="Straight Connector 144"/>
                <p:cNvCxnSpPr/>
                <p:nvPr/>
              </p:nvCxnSpPr>
              <p:spPr>
                <a:xfrm>
                  <a:off x="4535111" y="3421419"/>
                  <a:ext cx="0" cy="148632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>
                  <a:off x="4499129" y="342518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>
                  <a:off x="4500186" y="357004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40" name="Straight Connector 139"/>
            <p:cNvCxnSpPr/>
            <p:nvPr/>
          </p:nvCxnSpPr>
          <p:spPr>
            <a:xfrm>
              <a:off x="1577318" y="5727906"/>
              <a:ext cx="6635630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TextBox 395"/>
            <p:cNvSpPr txBox="1"/>
            <p:nvPr/>
          </p:nvSpPr>
          <p:spPr>
            <a:xfrm>
              <a:off x="2145771" y="5761512"/>
              <a:ext cx="1216679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Small</a:t>
              </a:r>
            </a:p>
          </p:txBody>
        </p:sp>
        <p:sp>
          <p:nvSpPr>
            <p:cNvPr id="397" name="TextBox 396"/>
            <p:cNvSpPr txBox="1"/>
            <p:nvPr/>
          </p:nvSpPr>
          <p:spPr>
            <a:xfrm>
              <a:off x="4005810" y="5761512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Medium</a:t>
              </a:r>
            </a:p>
          </p:txBody>
        </p:sp>
        <p:sp>
          <p:nvSpPr>
            <p:cNvPr id="398" name="TextBox 397"/>
            <p:cNvSpPr txBox="1"/>
            <p:nvPr/>
          </p:nvSpPr>
          <p:spPr>
            <a:xfrm>
              <a:off x="6414835" y="5761512"/>
              <a:ext cx="1224808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Large</a:t>
              </a:r>
            </a:p>
          </p:txBody>
        </p:sp>
        <p:sp>
          <p:nvSpPr>
            <p:cNvPr id="399" name="TextBox 398"/>
            <p:cNvSpPr txBox="1"/>
            <p:nvPr/>
          </p:nvSpPr>
          <p:spPr>
            <a:xfrm>
              <a:off x="835374" y="4487211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5</a:t>
              </a:r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601335" y="3620689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10</a:t>
              </a:r>
            </a:p>
          </p:txBody>
        </p:sp>
        <p:sp>
          <p:nvSpPr>
            <p:cNvPr id="401" name="TextBox 400"/>
            <p:cNvSpPr txBox="1"/>
            <p:nvPr/>
          </p:nvSpPr>
          <p:spPr>
            <a:xfrm>
              <a:off x="601335" y="1881161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20</a:t>
              </a:r>
            </a:p>
          </p:txBody>
        </p:sp>
        <p:sp>
          <p:nvSpPr>
            <p:cNvPr id="402" name="TextBox 401"/>
            <p:cNvSpPr txBox="1"/>
            <p:nvPr/>
          </p:nvSpPr>
          <p:spPr>
            <a:xfrm>
              <a:off x="614051" y="989326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25</a:t>
              </a: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835374" y="5375006"/>
              <a:ext cx="4187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0</a:t>
              </a:r>
            </a:p>
          </p:txBody>
        </p:sp>
        <p:sp>
          <p:nvSpPr>
            <p:cNvPr id="404" name="TextBox 403"/>
            <p:cNvSpPr txBox="1"/>
            <p:nvPr/>
          </p:nvSpPr>
          <p:spPr>
            <a:xfrm>
              <a:off x="601335" y="2749411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15</a:t>
              </a:r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304" name="Rectangle 303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CycloStar</a:t>
              </a: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Tilt-to-Zoom</a:t>
              </a:r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Slider</a:t>
              </a:r>
            </a:p>
          </p:txBody>
        </p:sp>
        <p:sp>
          <p:nvSpPr>
            <p:cNvPr id="308" name="Rectangle 307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Rectangle 308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Fat Thumb</a:t>
              </a:r>
            </a:p>
          </p:txBody>
        </p:sp>
      </p:grpSp>
      <p:sp>
        <p:nvSpPr>
          <p:cNvPr id="114" name="AutoShape 123"/>
          <p:cNvSpPr>
            <a:spLocks noChangeArrowheads="1"/>
          </p:cNvSpPr>
          <p:nvPr/>
        </p:nvSpPr>
        <p:spPr bwMode="auto">
          <a:xfrm>
            <a:off x="6450802" y="3402800"/>
            <a:ext cx="1590073" cy="2444162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29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20196" y="989326"/>
            <a:ext cx="7770925" cy="5421885"/>
            <a:chOff x="420196" y="989326"/>
            <a:chExt cx="7770925" cy="5421885"/>
          </a:xfrm>
        </p:grpSpPr>
        <p:cxnSp>
          <p:nvCxnSpPr>
            <p:cNvPr id="15" name="Straight Connector 14"/>
            <p:cNvCxnSpPr/>
            <p:nvPr/>
          </p:nvCxnSpPr>
          <p:spPr>
            <a:xfrm flipH="1">
              <a:off x="1451642" y="5725812"/>
              <a:ext cx="126599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1451642" y="4846117"/>
              <a:ext cx="126599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1451642" y="3972634"/>
              <a:ext cx="126599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451642" y="2229241"/>
              <a:ext cx="126599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1451644" y="1339253"/>
              <a:ext cx="126597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578240" y="4846117"/>
              <a:ext cx="6612881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578240" y="3972634"/>
              <a:ext cx="6612881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578240" y="2223656"/>
              <a:ext cx="6612881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578240" y="1339253"/>
              <a:ext cx="6612881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145771" y="5761512"/>
              <a:ext cx="1216679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Small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05810" y="5761512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Medium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414835" y="5761512"/>
              <a:ext cx="1224808" cy="6496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/>
                <a:t>Large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54235" y="4487211"/>
              <a:ext cx="5998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5s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20196" y="3620689"/>
              <a:ext cx="8338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10s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20196" y="1881161"/>
              <a:ext cx="8338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20s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32912" y="989326"/>
              <a:ext cx="8338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25s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54235" y="5375006"/>
              <a:ext cx="5998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0s</a:t>
              </a:r>
            </a:p>
          </p:txBody>
        </p:sp>
        <p:cxnSp>
          <p:nvCxnSpPr>
            <p:cNvPr id="33" name="Straight Connector 32"/>
            <p:cNvCxnSpPr/>
            <p:nvPr/>
          </p:nvCxnSpPr>
          <p:spPr>
            <a:xfrm flipH="1">
              <a:off x="1432279" y="3103620"/>
              <a:ext cx="126599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558878" y="3098035"/>
              <a:ext cx="6612881" cy="0"/>
            </a:xfrm>
            <a:prstGeom prst="line">
              <a:avLst/>
            </a:prstGeom>
            <a:ln w="635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420196" y="2749411"/>
              <a:ext cx="8338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/>
                <a:t>15s</a:t>
              </a: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1578240" y="1339253"/>
              <a:ext cx="0" cy="4386559"/>
            </a:xfrm>
            <a:prstGeom prst="line">
              <a:avLst/>
            </a:prstGeom>
            <a:ln w="19050" cap="sq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1896224" y="1495915"/>
              <a:ext cx="428944" cy="4225104"/>
              <a:chOff x="2475230" y="2141915"/>
              <a:chExt cx="243840" cy="2850183"/>
            </a:xfrm>
          </p:grpSpPr>
          <p:sp>
            <p:nvSpPr>
              <p:cNvPr id="107" name="Rectangle 106"/>
              <p:cNvSpPr/>
              <p:nvPr/>
            </p:nvSpPr>
            <p:spPr>
              <a:xfrm>
                <a:off x="2475230" y="2365121"/>
                <a:ext cx="243840" cy="2626977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" name="Group 107"/>
              <p:cNvGrpSpPr/>
              <p:nvPr/>
            </p:nvGrpSpPr>
            <p:grpSpPr>
              <a:xfrm>
                <a:off x="2562225" y="2141915"/>
                <a:ext cx="69850" cy="450545"/>
                <a:chOff x="2562225" y="2141915"/>
                <a:chExt cx="69850" cy="450545"/>
              </a:xfrm>
            </p:grpSpPr>
            <p:cxnSp>
              <p:nvCxnSpPr>
                <p:cNvPr id="109" name="Straight Connector 108"/>
                <p:cNvCxnSpPr/>
                <p:nvPr/>
              </p:nvCxnSpPr>
              <p:spPr>
                <a:xfrm>
                  <a:off x="2597150" y="2141915"/>
                  <a:ext cx="0" cy="450545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/>
                <p:nvPr/>
              </p:nvCxnSpPr>
              <p:spPr>
                <a:xfrm>
                  <a:off x="2562225" y="214191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>
                  <a:off x="2562225" y="259246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8" name="Group 37"/>
            <p:cNvGrpSpPr/>
            <p:nvPr/>
          </p:nvGrpSpPr>
          <p:grpSpPr>
            <a:xfrm>
              <a:off x="2325168" y="2371798"/>
              <a:ext cx="428944" cy="3346563"/>
              <a:chOff x="2962910" y="2732772"/>
              <a:chExt cx="243840" cy="2257538"/>
            </a:xfrm>
          </p:grpSpPr>
          <p:sp>
            <p:nvSpPr>
              <p:cNvPr id="102" name="Rectangle 101"/>
              <p:cNvSpPr/>
              <p:nvPr/>
            </p:nvSpPr>
            <p:spPr>
              <a:xfrm>
                <a:off x="2962910" y="2891015"/>
                <a:ext cx="243840" cy="2099295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3" name="Group 102"/>
              <p:cNvGrpSpPr/>
              <p:nvPr/>
            </p:nvGrpSpPr>
            <p:grpSpPr>
              <a:xfrm>
                <a:off x="3054177" y="2732772"/>
                <a:ext cx="69850" cy="309793"/>
                <a:chOff x="3054177" y="2732772"/>
                <a:chExt cx="69850" cy="309793"/>
              </a:xfrm>
            </p:grpSpPr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3086100" y="2732772"/>
                  <a:ext cx="0" cy="309793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3054177" y="273277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>
                  <a:off x="3054177" y="304256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9" name="Group 38"/>
            <p:cNvGrpSpPr/>
            <p:nvPr/>
          </p:nvGrpSpPr>
          <p:grpSpPr>
            <a:xfrm>
              <a:off x="3183055" y="2748693"/>
              <a:ext cx="428944" cy="2972319"/>
              <a:chOff x="2719070" y="2990193"/>
              <a:chExt cx="243840" cy="2005078"/>
            </a:xfrm>
          </p:grpSpPr>
          <p:sp>
            <p:nvSpPr>
              <p:cNvPr id="97" name="Rectangle 96"/>
              <p:cNvSpPr/>
              <p:nvPr/>
            </p:nvSpPr>
            <p:spPr>
              <a:xfrm>
                <a:off x="2719070" y="3156017"/>
                <a:ext cx="243840" cy="1839254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8" name="Group 97"/>
              <p:cNvGrpSpPr/>
              <p:nvPr/>
            </p:nvGrpSpPr>
            <p:grpSpPr>
              <a:xfrm>
                <a:off x="2806700" y="2990193"/>
                <a:ext cx="69851" cy="337136"/>
                <a:chOff x="2806700" y="2990193"/>
                <a:chExt cx="69851" cy="337136"/>
              </a:xfrm>
            </p:grpSpPr>
            <p:cxnSp>
              <p:nvCxnSpPr>
                <p:cNvPr id="99" name="Straight Connector 98"/>
                <p:cNvCxnSpPr/>
                <p:nvPr/>
              </p:nvCxnSpPr>
              <p:spPr>
                <a:xfrm>
                  <a:off x="2841626" y="2990193"/>
                  <a:ext cx="0" cy="33713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2806701" y="299019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2806700" y="332732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0" name="Group 39"/>
            <p:cNvGrpSpPr/>
            <p:nvPr/>
          </p:nvGrpSpPr>
          <p:grpSpPr>
            <a:xfrm>
              <a:off x="2754111" y="2212867"/>
              <a:ext cx="428944" cy="3512958"/>
              <a:chOff x="3206750" y="2625550"/>
              <a:chExt cx="243840" cy="2369781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3206750" y="2805669"/>
                <a:ext cx="243840" cy="2189662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3" name="Group 92"/>
              <p:cNvGrpSpPr/>
              <p:nvPr/>
            </p:nvGrpSpPr>
            <p:grpSpPr>
              <a:xfrm>
                <a:off x="3285952" y="2625550"/>
                <a:ext cx="76200" cy="361460"/>
                <a:chOff x="3285952" y="2625550"/>
                <a:chExt cx="76200" cy="361460"/>
              </a:xfrm>
            </p:grpSpPr>
            <p:cxnSp>
              <p:nvCxnSpPr>
                <p:cNvPr id="94" name="Straight Connector 93"/>
                <p:cNvCxnSpPr/>
                <p:nvPr/>
              </p:nvCxnSpPr>
              <p:spPr>
                <a:xfrm>
                  <a:off x="3321050" y="2625550"/>
                  <a:ext cx="0" cy="36146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>
                  <a:off x="3292302" y="262555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>
                  <a:off x="3285952" y="2987010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1" name="Group 40"/>
            <p:cNvGrpSpPr/>
            <p:nvPr/>
          </p:nvGrpSpPr>
          <p:grpSpPr>
            <a:xfrm>
              <a:off x="4030518" y="2060489"/>
              <a:ext cx="428944" cy="3657874"/>
              <a:chOff x="3688504" y="2522767"/>
              <a:chExt cx="243840" cy="2467543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3688504" y="2759146"/>
                <a:ext cx="243840" cy="2231164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8" name="Group 87"/>
              <p:cNvGrpSpPr/>
              <p:nvPr/>
            </p:nvGrpSpPr>
            <p:grpSpPr>
              <a:xfrm>
                <a:off x="3775499" y="2522767"/>
                <a:ext cx="72641" cy="477410"/>
                <a:chOff x="3775499" y="2522767"/>
                <a:chExt cx="72641" cy="477410"/>
              </a:xfrm>
            </p:grpSpPr>
            <p:cxnSp>
              <p:nvCxnSpPr>
                <p:cNvPr id="89" name="Straight Connector 88"/>
                <p:cNvCxnSpPr/>
                <p:nvPr/>
              </p:nvCxnSpPr>
              <p:spPr>
                <a:xfrm>
                  <a:off x="3810424" y="2522767"/>
                  <a:ext cx="0" cy="47741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/>
                <p:nvPr/>
              </p:nvCxnSpPr>
              <p:spPr>
                <a:xfrm>
                  <a:off x="3775499" y="2522767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>
                  <a:off x="3778290" y="3000177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2" name="Group 41"/>
            <p:cNvGrpSpPr/>
            <p:nvPr/>
          </p:nvGrpSpPr>
          <p:grpSpPr>
            <a:xfrm>
              <a:off x="4459461" y="2560364"/>
              <a:ext cx="428944" cy="3165445"/>
              <a:chOff x="4176184" y="2863195"/>
              <a:chExt cx="243840" cy="2135375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4176184" y="3057087"/>
                <a:ext cx="243840" cy="1941483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3" name="Group 82"/>
              <p:cNvGrpSpPr/>
              <p:nvPr/>
            </p:nvGrpSpPr>
            <p:grpSpPr>
              <a:xfrm>
                <a:off x="4258099" y="2863195"/>
                <a:ext cx="69850" cy="388169"/>
                <a:chOff x="4258099" y="2863195"/>
                <a:chExt cx="69850" cy="388169"/>
              </a:xfrm>
            </p:grpSpPr>
            <p:cxnSp>
              <p:nvCxnSpPr>
                <p:cNvPr id="84" name="Straight Connector 83"/>
                <p:cNvCxnSpPr/>
                <p:nvPr/>
              </p:nvCxnSpPr>
              <p:spPr>
                <a:xfrm>
                  <a:off x="4293024" y="2863195"/>
                  <a:ext cx="0" cy="388169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>
                  <a:off x="4258099" y="286319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4258099" y="3251363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3" name="Group 42"/>
            <p:cNvGrpSpPr/>
            <p:nvPr/>
          </p:nvGrpSpPr>
          <p:grpSpPr>
            <a:xfrm>
              <a:off x="5317348" y="2967408"/>
              <a:ext cx="428944" cy="2758412"/>
              <a:chOff x="3932344" y="3134552"/>
              <a:chExt cx="243840" cy="1860778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3932344" y="3291698"/>
                <a:ext cx="243840" cy="1703632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8" name="Group 77"/>
              <p:cNvGrpSpPr/>
              <p:nvPr/>
            </p:nvGrpSpPr>
            <p:grpSpPr>
              <a:xfrm>
                <a:off x="4019974" y="3134552"/>
                <a:ext cx="72892" cy="323902"/>
                <a:chOff x="4019974" y="3134552"/>
                <a:chExt cx="72892" cy="323902"/>
              </a:xfrm>
            </p:grpSpPr>
            <p:cxnSp>
              <p:nvCxnSpPr>
                <p:cNvPr id="79" name="Straight Connector 78"/>
                <p:cNvCxnSpPr/>
                <p:nvPr/>
              </p:nvCxnSpPr>
              <p:spPr>
                <a:xfrm>
                  <a:off x="4054899" y="3134552"/>
                  <a:ext cx="0" cy="323902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4023016" y="345845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>
                  <a:off x="4019974" y="3134552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4" name="Group 43"/>
            <p:cNvGrpSpPr/>
            <p:nvPr/>
          </p:nvGrpSpPr>
          <p:grpSpPr>
            <a:xfrm>
              <a:off x="4888405" y="2932892"/>
              <a:ext cx="428944" cy="2785465"/>
              <a:chOff x="4420024" y="3111279"/>
              <a:chExt cx="243840" cy="1879031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4420024" y="3259078"/>
                <a:ext cx="243840" cy="1731232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4496648" y="3111279"/>
                <a:ext cx="69850" cy="295956"/>
                <a:chOff x="4496648" y="3111279"/>
                <a:chExt cx="69850" cy="295956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>
                  <a:off x="4531573" y="3111279"/>
                  <a:ext cx="0" cy="29595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4496648" y="311127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4496648" y="340723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" name="Group 44"/>
            <p:cNvGrpSpPr/>
            <p:nvPr/>
          </p:nvGrpSpPr>
          <p:grpSpPr>
            <a:xfrm>
              <a:off x="6170768" y="2250493"/>
              <a:ext cx="428944" cy="3467870"/>
              <a:chOff x="4905164" y="2650939"/>
              <a:chExt cx="243840" cy="2339368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4905164" y="2879391"/>
                <a:ext cx="243840" cy="2110916"/>
              </a:xfrm>
              <a:prstGeom prst="rect">
                <a:avLst/>
              </a:prstGeom>
              <a:solidFill>
                <a:srgbClr val="800000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8" name="Group 67"/>
              <p:cNvGrpSpPr/>
              <p:nvPr/>
            </p:nvGrpSpPr>
            <p:grpSpPr>
              <a:xfrm>
                <a:off x="4992159" y="2650939"/>
                <a:ext cx="69850" cy="457237"/>
                <a:chOff x="4992159" y="2650939"/>
                <a:chExt cx="69850" cy="457237"/>
              </a:xfrm>
            </p:grpSpPr>
            <p:cxnSp>
              <p:nvCxnSpPr>
                <p:cNvPr id="69" name="Straight Connector 68"/>
                <p:cNvCxnSpPr/>
                <p:nvPr/>
              </p:nvCxnSpPr>
              <p:spPr>
                <a:xfrm>
                  <a:off x="5027084" y="2650939"/>
                  <a:ext cx="0" cy="457237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4992159" y="265093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4992159" y="3108176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6" name="Group 45"/>
            <p:cNvGrpSpPr/>
            <p:nvPr/>
          </p:nvGrpSpPr>
          <p:grpSpPr>
            <a:xfrm>
              <a:off x="6599711" y="2641406"/>
              <a:ext cx="428944" cy="3076948"/>
              <a:chOff x="5392844" y="2914645"/>
              <a:chExt cx="243840" cy="2075659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5392844" y="3093589"/>
                <a:ext cx="243840" cy="1896715"/>
              </a:xfrm>
              <a:prstGeom prst="rect">
                <a:avLst/>
              </a:prstGeom>
              <a:solidFill>
                <a:srgbClr val="C9693F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3" name="Group 62"/>
              <p:cNvGrpSpPr/>
              <p:nvPr/>
            </p:nvGrpSpPr>
            <p:grpSpPr>
              <a:xfrm>
                <a:off x="5477936" y="2914645"/>
                <a:ext cx="69850" cy="356166"/>
                <a:chOff x="5472643" y="2914645"/>
                <a:chExt cx="69850" cy="356166"/>
              </a:xfrm>
            </p:grpSpPr>
            <p:cxnSp>
              <p:nvCxnSpPr>
                <p:cNvPr id="64" name="Straight Connector 63"/>
                <p:cNvCxnSpPr/>
                <p:nvPr/>
              </p:nvCxnSpPr>
              <p:spPr>
                <a:xfrm>
                  <a:off x="5507568" y="2914645"/>
                  <a:ext cx="0" cy="35616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5472643" y="291464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>
                  <a:off x="5472643" y="3270811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7" name="Group 46"/>
            <p:cNvGrpSpPr/>
            <p:nvPr/>
          </p:nvGrpSpPr>
          <p:grpSpPr>
            <a:xfrm>
              <a:off x="7457598" y="2949205"/>
              <a:ext cx="428944" cy="2769158"/>
              <a:chOff x="5636684" y="3122279"/>
              <a:chExt cx="243840" cy="1868029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5636684" y="3306773"/>
                <a:ext cx="243840" cy="1683535"/>
              </a:xfrm>
              <a:prstGeom prst="rect">
                <a:avLst/>
              </a:prstGeom>
              <a:solidFill>
                <a:srgbClr val="FFFF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5719023" y="3122279"/>
                <a:ext cx="69850" cy="369236"/>
                <a:chOff x="5719023" y="3122279"/>
                <a:chExt cx="69850" cy="369236"/>
              </a:xfrm>
            </p:grpSpPr>
            <p:cxnSp>
              <p:nvCxnSpPr>
                <p:cNvPr id="59" name="Straight Connector 58"/>
                <p:cNvCxnSpPr/>
                <p:nvPr/>
              </p:nvCxnSpPr>
              <p:spPr>
                <a:xfrm>
                  <a:off x="5750699" y="3122279"/>
                  <a:ext cx="0" cy="369236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>
                  <a:off x="5719023" y="3122279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5719023" y="3491515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" name="Group 47"/>
            <p:cNvGrpSpPr/>
            <p:nvPr/>
          </p:nvGrpSpPr>
          <p:grpSpPr>
            <a:xfrm>
              <a:off x="7028284" y="3039811"/>
              <a:ext cx="428944" cy="2678549"/>
              <a:chOff x="5639859" y="3186579"/>
              <a:chExt cx="243840" cy="1806907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5639859" y="3327330"/>
                <a:ext cx="243840" cy="1666156"/>
              </a:xfrm>
              <a:prstGeom prst="rect">
                <a:avLst/>
              </a:prstGeom>
              <a:solidFill>
                <a:srgbClr val="AAD466"/>
              </a:solidFill>
              <a:ln w="952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5720293" y="3186579"/>
                <a:ext cx="69850" cy="282894"/>
                <a:chOff x="5720293" y="3183404"/>
                <a:chExt cx="69850" cy="282894"/>
              </a:xfrm>
            </p:grpSpPr>
            <p:cxnSp>
              <p:nvCxnSpPr>
                <p:cNvPr id="54" name="Straight Connector 53"/>
                <p:cNvCxnSpPr/>
                <p:nvPr/>
              </p:nvCxnSpPr>
              <p:spPr>
                <a:xfrm>
                  <a:off x="5755218" y="3183404"/>
                  <a:ext cx="0" cy="282894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5720293" y="3183404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>
                  <a:off x="5720293" y="3466298"/>
                  <a:ext cx="69850" cy="0"/>
                </a:xfrm>
                <a:prstGeom prst="line">
                  <a:avLst/>
                </a:prstGeom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9" name="Straight Connector 48"/>
            <p:cNvCxnSpPr/>
            <p:nvPr/>
          </p:nvCxnSpPr>
          <p:spPr>
            <a:xfrm>
              <a:off x="1578240" y="5725812"/>
              <a:ext cx="6612881" cy="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124" name="Rectangle 123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CycloStar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Tilt-to-Zoom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Slider</a:t>
              </a: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Fat Thumb</a:t>
              </a:r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task time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-25473" y="4538906"/>
            <a:ext cx="9194799" cy="93941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r"/>
            <a:r>
              <a:rPr lang="en-US" sz="4800" dirty="0">
                <a:solidFill>
                  <a:srgbClr val="404040"/>
                </a:solidFill>
              </a:rPr>
              <a:t>task times </a:t>
            </a:r>
            <a:r>
              <a:rPr lang="en-US" sz="4800" b="1" dirty="0">
                <a:solidFill>
                  <a:schemeClr val="accent6"/>
                </a:solidFill>
              </a:rPr>
              <a:t>extremely high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35794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3" name="Straight Connector 112"/>
          <p:cNvCxnSpPr/>
          <p:nvPr/>
        </p:nvCxnSpPr>
        <p:spPr>
          <a:xfrm flipV="1">
            <a:off x="2556350" y="1968316"/>
            <a:ext cx="0" cy="3078724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V="1">
            <a:off x="2074631" y="1968316"/>
            <a:ext cx="0" cy="3078724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V="1">
            <a:off x="1590702" y="1968316"/>
            <a:ext cx="0" cy="3071093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1109251" y="1968316"/>
            <a:ext cx="0" cy="3076908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rot="16200000" flipH="1">
            <a:off x="2537337" y="5066901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rot="16200000" flipH="1">
            <a:off x="2057296" y="5071834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 rot="16200000">
            <a:off x="2218685" y="5164334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20%</a:t>
            </a:r>
          </a:p>
        </p:txBody>
      </p:sp>
      <p:sp>
        <p:nvSpPr>
          <p:cNvPr id="120" name="TextBox 119"/>
          <p:cNvSpPr txBox="1"/>
          <p:nvPr/>
        </p:nvSpPr>
        <p:spPr>
          <a:xfrm rot="16200000">
            <a:off x="1739806" y="5164335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40%</a:t>
            </a:r>
          </a:p>
        </p:txBody>
      </p:sp>
      <p:cxnSp>
        <p:nvCxnSpPr>
          <p:cNvPr id="121" name="Straight Connector 120"/>
          <p:cNvCxnSpPr/>
          <p:nvPr/>
        </p:nvCxnSpPr>
        <p:spPr>
          <a:xfrm rot="16200000" flipH="1">
            <a:off x="1571690" y="5071601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 rot="16200000">
            <a:off x="1250945" y="5164339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60%</a:t>
            </a:r>
          </a:p>
        </p:txBody>
      </p:sp>
      <p:cxnSp>
        <p:nvCxnSpPr>
          <p:cNvPr id="134" name="Straight Connector 133"/>
          <p:cNvCxnSpPr/>
          <p:nvPr/>
        </p:nvCxnSpPr>
        <p:spPr>
          <a:xfrm rot="16200000" flipH="1">
            <a:off x="1091917" y="5070018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 rot="16200000">
            <a:off x="772583" y="5164339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80%</a:t>
            </a:r>
          </a:p>
        </p:txBody>
      </p:sp>
      <p:sp>
        <p:nvSpPr>
          <p:cNvPr id="136" name="TextBox 135"/>
          <p:cNvSpPr txBox="1"/>
          <p:nvPr/>
        </p:nvSpPr>
        <p:spPr>
          <a:xfrm rot="16200000">
            <a:off x="215649" y="5224926"/>
            <a:ext cx="814646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100%</a:t>
            </a:r>
          </a:p>
        </p:txBody>
      </p:sp>
      <p:cxnSp>
        <p:nvCxnSpPr>
          <p:cNvPr id="138" name="Straight Connector 137"/>
          <p:cNvCxnSpPr/>
          <p:nvPr/>
        </p:nvCxnSpPr>
        <p:spPr>
          <a:xfrm flipH="1">
            <a:off x="624589" y="4507122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flipH="1">
            <a:off x="588004" y="4508488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626029" y="3971078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H="1">
            <a:off x="589444" y="3972444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H="1">
            <a:off x="622538" y="3430924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H="1">
            <a:off x="585953" y="3432290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H="1">
            <a:off x="619656" y="2894488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H="1">
            <a:off x="583071" y="2895855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622122" y="2353081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H="1">
            <a:off x="585537" y="2354447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179929" y="4292078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1s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79929" y="3757400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2s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179929" y="3217246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3s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179929" y="2679444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4s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179929" y="2139402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5s</a:t>
            </a:r>
          </a:p>
        </p:txBody>
      </p:sp>
      <p:cxnSp>
        <p:nvCxnSpPr>
          <p:cNvPr id="153" name="Straight Connector 152"/>
          <p:cNvCxnSpPr/>
          <p:nvPr/>
        </p:nvCxnSpPr>
        <p:spPr>
          <a:xfrm flipV="1">
            <a:off x="5558095" y="1968314"/>
            <a:ext cx="0" cy="3078727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 flipV="1">
            <a:off x="5076376" y="1968314"/>
            <a:ext cx="0" cy="3078727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4592447" y="1968314"/>
            <a:ext cx="0" cy="3071096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flipV="1">
            <a:off x="4110996" y="1968314"/>
            <a:ext cx="0" cy="3076912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rot="16200000" flipH="1">
            <a:off x="5539082" y="5066902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rot="16200000" flipH="1">
            <a:off x="5059041" y="5071835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9" name="TextBox 158"/>
          <p:cNvSpPr txBox="1"/>
          <p:nvPr/>
        </p:nvSpPr>
        <p:spPr>
          <a:xfrm rot="16200000">
            <a:off x="5220430" y="5164335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20%</a:t>
            </a:r>
          </a:p>
        </p:txBody>
      </p:sp>
      <p:sp>
        <p:nvSpPr>
          <p:cNvPr id="160" name="TextBox 159"/>
          <p:cNvSpPr txBox="1"/>
          <p:nvPr/>
        </p:nvSpPr>
        <p:spPr>
          <a:xfrm rot="16200000">
            <a:off x="4741550" y="5164336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40%</a:t>
            </a:r>
          </a:p>
        </p:txBody>
      </p:sp>
      <p:cxnSp>
        <p:nvCxnSpPr>
          <p:cNvPr id="161" name="Straight Connector 160"/>
          <p:cNvCxnSpPr/>
          <p:nvPr/>
        </p:nvCxnSpPr>
        <p:spPr>
          <a:xfrm rot="16200000" flipH="1">
            <a:off x="4573435" y="5071602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 rot="16200000">
            <a:off x="4252690" y="5164340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60%</a:t>
            </a:r>
          </a:p>
        </p:txBody>
      </p:sp>
      <p:cxnSp>
        <p:nvCxnSpPr>
          <p:cNvPr id="163" name="Straight Connector 162"/>
          <p:cNvCxnSpPr/>
          <p:nvPr/>
        </p:nvCxnSpPr>
        <p:spPr>
          <a:xfrm rot="16200000" flipH="1">
            <a:off x="4093662" y="5070019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 rot="16200000">
            <a:off x="3774328" y="5164340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80%</a:t>
            </a:r>
          </a:p>
        </p:txBody>
      </p:sp>
      <p:sp>
        <p:nvSpPr>
          <p:cNvPr id="165" name="TextBox 164"/>
          <p:cNvSpPr txBox="1"/>
          <p:nvPr/>
        </p:nvSpPr>
        <p:spPr>
          <a:xfrm rot="16200000">
            <a:off x="3217394" y="5224927"/>
            <a:ext cx="814646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100%</a:t>
            </a:r>
          </a:p>
        </p:txBody>
      </p:sp>
      <p:cxnSp>
        <p:nvCxnSpPr>
          <p:cNvPr id="166" name="Straight Connector 165"/>
          <p:cNvCxnSpPr/>
          <p:nvPr/>
        </p:nvCxnSpPr>
        <p:spPr>
          <a:xfrm flipH="1">
            <a:off x="3626333" y="4507123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 flipH="1">
            <a:off x="3589749" y="4508489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>
          <a:xfrm flipH="1">
            <a:off x="3627774" y="3971079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/>
          <p:nvPr/>
        </p:nvCxnSpPr>
        <p:spPr>
          <a:xfrm flipH="1">
            <a:off x="3591189" y="3972445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 flipH="1">
            <a:off x="3624283" y="3430925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/>
          <p:cNvCxnSpPr/>
          <p:nvPr/>
        </p:nvCxnSpPr>
        <p:spPr>
          <a:xfrm flipH="1">
            <a:off x="3587698" y="3432291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 flipH="1">
            <a:off x="3621401" y="2894489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/>
          <p:cNvCxnSpPr/>
          <p:nvPr/>
        </p:nvCxnSpPr>
        <p:spPr>
          <a:xfrm flipH="1">
            <a:off x="3584816" y="2895856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 flipH="1">
            <a:off x="3623867" y="2353082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 flipH="1">
            <a:off x="3587282" y="2354448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3181674" y="4292079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1s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3181674" y="3757401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2s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3181674" y="3217247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3s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181674" y="2679445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4s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3181674" y="2139404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5s</a:t>
            </a:r>
          </a:p>
        </p:txBody>
      </p:sp>
      <p:cxnSp>
        <p:nvCxnSpPr>
          <p:cNvPr id="181" name="Straight Connector 180"/>
          <p:cNvCxnSpPr/>
          <p:nvPr/>
        </p:nvCxnSpPr>
        <p:spPr>
          <a:xfrm flipV="1">
            <a:off x="8636236" y="1968314"/>
            <a:ext cx="0" cy="3078727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 flipV="1">
            <a:off x="8154517" y="1968314"/>
            <a:ext cx="0" cy="3078727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 flipV="1">
            <a:off x="7670588" y="1968314"/>
            <a:ext cx="0" cy="3071096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 flipH="1" flipV="1">
            <a:off x="7189136" y="1968314"/>
            <a:ext cx="1" cy="3076912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/>
          <p:cNvCxnSpPr/>
          <p:nvPr/>
        </p:nvCxnSpPr>
        <p:spPr>
          <a:xfrm rot="16200000" flipH="1">
            <a:off x="8617223" y="5066902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 rot="16200000" flipH="1">
            <a:off x="8137182" y="5071835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7" name="TextBox 186"/>
          <p:cNvSpPr txBox="1"/>
          <p:nvPr/>
        </p:nvSpPr>
        <p:spPr>
          <a:xfrm rot="16200000">
            <a:off x="8298571" y="5164335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20%</a:t>
            </a:r>
          </a:p>
        </p:txBody>
      </p:sp>
      <p:sp>
        <p:nvSpPr>
          <p:cNvPr id="188" name="TextBox 187"/>
          <p:cNvSpPr txBox="1"/>
          <p:nvPr/>
        </p:nvSpPr>
        <p:spPr>
          <a:xfrm rot="16200000">
            <a:off x="7819692" y="5164336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40%</a:t>
            </a:r>
          </a:p>
        </p:txBody>
      </p:sp>
      <p:cxnSp>
        <p:nvCxnSpPr>
          <p:cNvPr id="189" name="Straight Connector 188"/>
          <p:cNvCxnSpPr/>
          <p:nvPr/>
        </p:nvCxnSpPr>
        <p:spPr>
          <a:xfrm rot="16200000" flipH="1">
            <a:off x="7651576" y="5071602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0" name="TextBox 189"/>
          <p:cNvSpPr txBox="1"/>
          <p:nvPr/>
        </p:nvSpPr>
        <p:spPr>
          <a:xfrm rot="16200000">
            <a:off x="7330831" y="5164340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60%</a:t>
            </a:r>
          </a:p>
        </p:txBody>
      </p:sp>
      <p:cxnSp>
        <p:nvCxnSpPr>
          <p:cNvPr id="191" name="Straight Connector 190"/>
          <p:cNvCxnSpPr/>
          <p:nvPr/>
        </p:nvCxnSpPr>
        <p:spPr>
          <a:xfrm rot="16200000" flipH="1">
            <a:off x="7171803" y="5070019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2" name="TextBox 191"/>
          <p:cNvSpPr txBox="1"/>
          <p:nvPr/>
        </p:nvSpPr>
        <p:spPr>
          <a:xfrm rot="16200000">
            <a:off x="6852469" y="5164340"/>
            <a:ext cx="671979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80%</a:t>
            </a:r>
          </a:p>
        </p:txBody>
      </p:sp>
      <p:sp>
        <p:nvSpPr>
          <p:cNvPr id="193" name="TextBox 192"/>
          <p:cNvSpPr txBox="1"/>
          <p:nvPr/>
        </p:nvSpPr>
        <p:spPr>
          <a:xfrm rot="16200000">
            <a:off x="6295535" y="5224927"/>
            <a:ext cx="814646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100%</a:t>
            </a:r>
          </a:p>
        </p:txBody>
      </p:sp>
      <p:cxnSp>
        <p:nvCxnSpPr>
          <p:cNvPr id="194" name="Straight Connector 193"/>
          <p:cNvCxnSpPr/>
          <p:nvPr/>
        </p:nvCxnSpPr>
        <p:spPr>
          <a:xfrm flipH="1">
            <a:off x="6704475" y="4507123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/>
          <p:nvPr/>
        </p:nvCxnSpPr>
        <p:spPr>
          <a:xfrm flipH="1">
            <a:off x="6667890" y="4508489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/>
          <p:cNvCxnSpPr/>
          <p:nvPr/>
        </p:nvCxnSpPr>
        <p:spPr>
          <a:xfrm flipH="1">
            <a:off x="6705915" y="3971079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 flipH="1">
            <a:off x="6669331" y="3972445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 flipH="1">
            <a:off x="6702424" y="3430925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/>
          <p:cNvCxnSpPr/>
          <p:nvPr/>
        </p:nvCxnSpPr>
        <p:spPr>
          <a:xfrm flipH="1">
            <a:off x="6665839" y="3432291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/>
          <p:cNvCxnSpPr/>
          <p:nvPr/>
        </p:nvCxnSpPr>
        <p:spPr>
          <a:xfrm flipH="1">
            <a:off x="6699542" y="2894489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 flipH="1">
            <a:off x="6662957" y="2895856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/>
          <p:nvPr/>
        </p:nvCxnSpPr>
        <p:spPr>
          <a:xfrm flipH="1">
            <a:off x="6702008" y="2353082"/>
            <a:ext cx="2237291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 flipH="1">
            <a:off x="6665424" y="2354448"/>
            <a:ext cx="38026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6259815" y="4292079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1s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6259815" y="3757401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2s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6259815" y="3217247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3s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6259815" y="2679445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4s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6259815" y="2139404"/>
            <a:ext cx="437940" cy="43088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200" dirty="0"/>
              <a:t>5s</a:t>
            </a:r>
          </a:p>
        </p:txBody>
      </p:sp>
      <p:pic>
        <p:nvPicPr>
          <p:cNvPr id="212" name="Picture 2" descr="C:\Users\Sebastian\Dropbox\Professional\Projects\Fat Thumb\Publications\Mobile HCI 2012 (Paper)\Figures\Raw\Lines\Thick\lines_absolute_0_c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580667" y="1420283"/>
            <a:ext cx="4832549" cy="241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13" name="Straight Connector 212"/>
          <p:cNvCxnSpPr/>
          <p:nvPr/>
        </p:nvCxnSpPr>
        <p:spPr>
          <a:xfrm flipV="1">
            <a:off x="624588" y="1968314"/>
            <a:ext cx="0" cy="3117600"/>
          </a:xfrm>
          <a:prstGeom prst="line">
            <a:avLst/>
          </a:prstGeom>
          <a:ln w="19050" cmpd="sng">
            <a:solidFill>
              <a:schemeClr val="tx1"/>
            </a:solidFill>
            <a:headEnd type="none" w="med" len="med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>
            <a:off x="626028" y="5048449"/>
            <a:ext cx="2237291" cy="0"/>
          </a:xfrm>
          <a:prstGeom prst="line">
            <a:avLst/>
          </a:prstGeom>
          <a:ln w="19050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" name="Picture 3" descr="C:\Users\Sebastian\Dropbox\Professional\Projects\Fat Thumb\Publications\Mobile HCI 2012 (Paper)\Figures\Raw\Lines\Thick\lines_absolute_1_cu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427499" y="1428149"/>
            <a:ext cx="4832549" cy="241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16" name="Straight Connector 215"/>
          <p:cNvCxnSpPr/>
          <p:nvPr/>
        </p:nvCxnSpPr>
        <p:spPr>
          <a:xfrm>
            <a:off x="3627773" y="5048450"/>
            <a:ext cx="2237291" cy="0"/>
          </a:xfrm>
          <a:prstGeom prst="line">
            <a:avLst/>
          </a:prstGeom>
          <a:ln w="19050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V="1">
            <a:off x="3626332" y="1968314"/>
            <a:ext cx="0" cy="3117601"/>
          </a:xfrm>
          <a:prstGeom prst="line">
            <a:avLst/>
          </a:prstGeom>
          <a:ln w="19050" cmpd="sng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8" name="Picture 4" descr="C:\Users\Sebastian\Dropbox\Professional\Projects\Fat Thumb\Publications\Mobile HCI 2012 (Paper)\Figures\Raw\Lines\Thick\lines_absolute_2_cu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08107" y="1427762"/>
            <a:ext cx="4832549" cy="241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19" name="Straight Connector 218"/>
          <p:cNvCxnSpPr/>
          <p:nvPr/>
        </p:nvCxnSpPr>
        <p:spPr>
          <a:xfrm>
            <a:off x="6705914" y="5048450"/>
            <a:ext cx="2237291" cy="0"/>
          </a:xfrm>
          <a:prstGeom prst="line">
            <a:avLst/>
          </a:prstGeom>
          <a:ln w="19050">
            <a:solidFill>
              <a:schemeClr val="tx1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V="1">
            <a:off x="6704474" y="1968314"/>
            <a:ext cx="0" cy="3117601"/>
          </a:xfrm>
          <a:prstGeom prst="line">
            <a:avLst/>
          </a:prstGeom>
          <a:ln w="19050" cmpd="sng">
            <a:solidFill>
              <a:schemeClr val="tx1"/>
            </a:solidFill>
            <a:headEnd type="none" w="med" len="med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-213712" y="-508000"/>
            <a:ext cx="9471200" cy="24763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offset over time</a:t>
            </a:r>
          </a:p>
        </p:txBody>
      </p:sp>
      <p:grpSp>
        <p:nvGrpSpPr>
          <p:cNvPr id="240" name="Group 239"/>
          <p:cNvGrpSpPr/>
          <p:nvPr/>
        </p:nvGrpSpPr>
        <p:grpSpPr>
          <a:xfrm>
            <a:off x="4272283" y="829340"/>
            <a:ext cx="4284977" cy="821727"/>
            <a:chOff x="4188463" y="1192560"/>
            <a:chExt cx="4284977" cy="821727"/>
          </a:xfrm>
        </p:grpSpPr>
        <p:sp>
          <p:nvSpPr>
            <p:cNvPr id="241" name="Rectangle 240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CycloStar</a:t>
              </a: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Tilt-to-Zoom</a:t>
              </a:r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Slider</a:t>
              </a:r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Fat Thumb</a:t>
              </a:r>
            </a:p>
          </p:txBody>
        </p:sp>
      </p:grpSp>
      <p:sp>
        <p:nvSpPr>
          <p:cNvPr id="250" name="TextBox 249"/>
          <p:cNvSpPr txBox="1"/>
          <p:nvPr/>
        </p:nvSpPr>
        <p:spPr>
          <a:xfrm>
            <a:off x="982363" y="5746590"/>
            <a:ext cx="1216679" cy="6496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Small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3688585" y="5746590"/>
            <a:ext cx="1766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Medium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7058184" y="5746238"/>
            <a:ext cx="1224808" cy="6496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Large</a:t>
            </a:r>
          </a:p>
        </p:txBody>
      </p:sp>
    </p:spTree>
    <p:extLst>
      <p:ext uri="{BB962C8B-B14F-4D97-AF65-F5344CB8AC3E}">
        <p14:creationId xmlns:p14="http://schemas.microsoft.com/office/powerpoint/2010/main" val="426686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Rectangle 257"/>
          <p:cNvSpPr/>
          <p:nvPr/>
        </p:nvSpPr>
        <p:spPr>
          <a:xfrm>
            <a:off x="7130630" y="5370627"/>
            <a:ext cx="326865" cy="36009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subjective preferences</a:t>
            </a:r>
          </a:p>
        </p:txBody>
      </p:sp>
      <p:cxnSp>
        <p:nvCxnSpPr>
          <p:cNvPr id="116" name="Straight Connector 115"/>
          <p:cNvCxnSpPr/>
          <p:nvPr/>
        </p:nvCxnSpPr>
        <p:spPr>
          <a:xfrm flipH="1">
            <a:off x="659508" y="5730724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H="1">
            <a:off x="662347" y="4638241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662347" y="3545757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flipH="1">
            <a:off x="659510" y="1354772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758818" y="4638241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758818" y="3545757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755979" y="1354772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953512" y="5803610"/>
            <a:ext cx="14059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/>
              <a:t>Finger</a:t>
            </a:r>
          </a:p>
          <a:p>
            <a:pPr algn="ctr">
              <a:lnSpc>
                <a:spcPts val="3000"/>
              </a:lnSpc>
            </a:pPr>
            <a:r>
              <a:rPr lang="en-US" sz="3000" dirty="0"/>
              <a:t>Fatigue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2580520" y="5803610"/>
            <a:ext cx="14059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/>
              <a:t>Wrist</a:t>
            </a:r>
          </a:p>
          <a:p>
            <a:pPr algn="ctr">
              <a:lnSpc>
                <a:spcPts val="3000"/>
              </a:lnSpc>
            </a:pPr>
            <a:r>
              <a:rPr lang="en-US" sz="3000" dirty="0"/>
              <a:t>Fatigue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28539" y="5803610"/>
            <a:ext cx="156839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/>
              <a:t>General</a:t>
            </a:r>
          </a:p>
          <a:p>
            <a:pPr algn="ctr">
              <a:lnSpc>
                <a:spcPts val="3000"/>
              </a:lnSpc>
            </a:pPr>
            <a:r>
              <a:rPr lang="en-US" sz="3000" dirty="0"/>
              <a:t>Comfort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161926" y="4335504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2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161927" y="3231918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3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171617" y="1037638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5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161929" y="5401746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1</a:t>
            </a:r>
          </a:p>
        </p:txBody>
      </p:sp>
      <p:cxnSp>
        <p:nvCxnSpPr>
          <p:cNvPr id="209" name="Straight Connector 208"/>
          <p:cNvCxnSpPr/>
          <p:nvPr/>
        </p:nvCxnSpPr>
        <p:spPr>
          <a:xfrm>
            <a:off x="755979" y="2457017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171617" y="2139881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4</a:t>
            </a:r>
          </a:p>
        </p:txBody>
      </p:sp>
      <p:cxnSp>
        <p:nvCxnSpPr>
          <p:cNvPr id="211" name="Straight Connector 210"/>
          <p:cNvCxnSpPr/>
          <p:nvPr/>
        </p:nvCxnSpPr>
        <p:spPr>
          <a:xfrm flipH="1">
            <a:off x="649820" y="2458589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>
            <a:off x="755979" y="1354772"/>
            <a:ext cx="0" cy="4375952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3" name="Rectangle 212"/>
          <p:cNvSpPr/>
          <p:nvPr/>
        </p:nvSpPr>
        <p:spPr>
          <a:xfrm>
            <a:off x="998291" y="1919516"/>
            <a:ext cx="326865" cy="3811210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4.5</a:t>
            </a:r>
          </a:p>
        </p:txBody>
      </p:sp>
      <p:sp>
        <p:nvSpPr>
          <p:cNvPr id="214" name="Rectangle 213"/>
          <p:cNvSpPr/>
          <p:nvPr/>
        </p:nvSpPr>
        <p:spPr>
          <a:xfrm>
            <a:off x="1325156" y="4638239"/>
            <a:ext cx="326865" cy="1087706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2</a:t>
            </a:r>
          </a:p>
        </p:txBody>
      </p:sp>
      <p:sp>
        <p:nvSpPr>
          <p:cNvPr id="215" name="Rectangle 214"/>
          <p:cNvSpPr/>
          <p:nvPr/>
        </p:nvSpPr>
        <p:spPr>
          <a:xfrm>
            <a:off x="1978888" y="4638243"/>
            <a:ext cx="326865" cy="1087704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216" name="Rectangle 215"/>
          <p:cNvSpPr/>
          <p:nvPr/>
        </p:nvSpPr>
        <p:spPr>
          <a:xfrm>
            <a:off x="1652023" y="2458589"/>
            <a:ext cx="326865" cy="3267343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4</a:t>
            </a:r>
          </a:p>
        </p:txBody>
      </p:sp>
      <p:sp>
        <p:nvSpPr>
          <p:cNvPr id="217" name="Rectangle 216"/>
          <p:cNvSpPr/>
          <p:nvPr/>
        </p:nvSpPr>
        <p:spPr>
          <a:xfrm>
            <a:off x="4259003" y="5182092"/>
            <a:ext cx="326865" cy="547062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bg1"/>
                </a:solidFill>
              </a:rPr>
              <a:t>1.5</a:t>
            </a:r>
          </a:p>
        </p:txBody>
      </p:sp>
      <p:sp>
        <p:nvSpPr>
          <p:cNvPr id="218" name="Rectangle 217"/>
          <p:cNvSpPr/>
          <p:nvPr/>
        </p:nvSpPr>
        <p:spPr>
          <a:xfrm>
            <a:off x="4585869" y="3545757"/>
            <a:ext cx="326865" cy="2180194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3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5239601" y="2457019"/>
            <a:ext cx="326865" cy="3273842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220" name="Rectangle 219"/>
          <p:cNvSpPr/>
          <p:nvPr/>
        </p:nvSpPr>
        <p:spPr>
          <a:xfrm>
            <a:off x="4912735" y="3545757"/>
            <a:ext cx="326865" cy="2180139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1" name="Rectangle 220"/>
          <p:cNvSpPr/>
          <p:nvPr/>
        </p:nvSpPr>
        <p:spPr>
          <a:xfrm>
            <a:off x="2629783" y="2457019"/>
            <a:ext cx="326865" cy="3272140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22" name="Rectangle 221"/>
          <p:cNvSpPr/>
          <p:nvPr/>
        </p:nvSpPr>
        <p:spPr>
          <a:xfrm>
            <a:off x="2956648" y="3545757"/>
            <a:ext cx="326865" cy="2180190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3</a:t>
            </a:r>
          </a:p>
        </p:txBody>
      </p:sp>
      <p:sp>
        <p:nvSpPr>
          <p:cNvPr id="223" name="Rectangle 222"/>
          <p:cNvSpPr/>
          <p:nvPr/>
        </p:nvSpPr>
        <p:spPr>
          <a:xfrm>
            <a:off x="3610379" y="4638243"/>
            <a:ext cx="326865" cy="1090912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224" name="Rectangle 223"/>
          <p:cNvSpPr/>
          <p:nvPr/>
        </p:nvSpPr>
        <p:spPr>
          <a:xfrm>
            <a:off x="3283514" y="3545757"/>
            <a:ext cx="326865" cy="2180187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3</a:t>
            </a:r>
          </a:p>
        </p:txBody>
      </p:sp>
      <p:cxnSp>
        <p:nvCxnSpPr>
          <p:cNvPr id="225" name="Straight Connector 224"/>
          <p:cNvCxnSpPr/>
          <p:nvPr/>
        </p:nvCxnSpPr>
        <p:spPr>
          <a:xfrm>
            <a:off x="755979" y="5730724"/>
            <a:ext cx="5039178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flipH="1">
            <a:off x="6791848" y="5730724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 flipH="1">
            <a:off x="6794686" y="4638241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/>
          <p:cNvCxnSpPr/>
          <p:nvPr/>
        </p:nvCxnSpPr>
        <p:spPr>
          <a:xfrm flipH="1">
            <a:off x="6794686" y="3545757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flipH="1">
            <a:off x="6791849" y="1354772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>
            <a:off x="6891158" y="4638241"/>
            <a:ext cx="1937926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/>
          <p:cNvCxnSpPr/>
          <p:nvPr/>
        </p:nvCxnSpPr>
        <p:spPr>
          <a:xfrm>
            <a:off x="6891158" y="3545757"/>
            <a:ext cx="1937926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/>
          <p:cNvCxnSpPr/>
          <p:nvPr/>
        </p:nvCxnSpPr>
        <p:spPr>
          <a:xfrm>
            <a:off x="6888319" y="1354772"/>
            <a:ext cx="1940765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3" name="TextBox 232"/>
          <p:cNvSpPr txBox="1"/>
          <p:nvPr/>
        </p:nvSpPr>
        <p:spPr>
          <a:xfrm>
            <a:off x="6843403" y="5803612"/>
            <a:ext cx="189088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/>
              <a:t>Preferred</a:t>
            </a:r>
          </a:p>
          <a:p>
            <a:pPr algn="ctr">
              <a:lnSpc>
                <a:spcPts val="3000"/>
              </a:lnSpc>
            </a:pPr>
            <a:r>
              <a:rPr lang="en-US" sz="3000" dirty="0"/>
              <a:t>Technique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6294268" y="4335504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3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6294268" y="3231918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6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055001" y="1037638"/>
            <a:ext cx="694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12</a:t>
            </a:r>
          </a:p>
        </p:txBody>
      </p:sp>
      <p:sp>
        <p:nvSpPr>
          <p:cNvPr id="237" name="TextBox 236"/>
          <p:cNvSpPr txBox="1"/>
          <p:nvPr/>
        </p:nvSpPr>
        <p:spPr>
          <a:xfrm>
            <a:off x="6294274" y="5401746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0</a:t>
            </a:r>
          </a:p>
        </p:txBody>
      </p:sp>
      <p:cxnSp>
        <p:nvCxnSpPr>
          <p:cNvPr id="238" name="Straight Connector 237"/>
          <p:cNvCxnSpPr/>
          <p:nvPr/>
        </p:nvCxnSpPr>
        <p:spPr>
          <a:xfrm>
            <a:off x="6888319" y="2457017"/>
            <a:ext cx="1940765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9" name="TextBox 238"/>
          <p:cNvSpPr txBox="1"/>
          <p:nvPr/>
        </p:nvSpPr>
        <p:spPr>
          <a:xfrm>
            <a:off x="6303961" y="2139881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9</a:t>
            </a:r>
          </a:p>
        </p:txBody>
      </p:sp>
      <p:cxnSp>
        <p:nvCxnSpPr>
          <p:cNvPr id="240" name="Straight Connector 239"/>
          <p:cNvCxnSpPr/>
          <p:nvPr/>
        </p:nvCxnSpPr>
        <p:spPr>
          <a:xfrm flipH="1">
            <a:off x="6782159" y="2458589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>
            <a:off x="6888319" y="1354772"/>
            <a:ext cx="0" cy="4375952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2" name="Rectangle 241"/>
          <p:cNvSpPr/>
          <p:nvPr/>
        </p:nvSpPr>
        <p:spPr>
          <a:xfrm>
            <a:off x="7130631" y="5685005"/>
            <a:ext cx="326865" cy="45719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7457496" y="5370627"/>
            <a:ext cx="326865" cy="360098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4" name="Rectangle 243"/>
          <p:cNvSpPr/>
          <p:nvPr/>
        </p:nvSpPr>
        <p:spPr>
          <a:xfrm>
            <a:off x="8111227" y="1714869"/>
            <a:ext cx="326865" cy="4011077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11</a:t>
            </a:r>
          </a:p>
        </p:txBody>
      </p:sp>
      <p:sp>
        <p:nvSpPr>
          <p:cNvPr id="245" name="Rectangle 244"/>
          <p:cNvSpPr/>
          <p:nvPr/>
        </p:nvSpPr>
        <p:spPr>
          <a:xfrm>
            <a:off x="7784362" y="4277448"/>
            <a:ext cx="326865" cy="1448485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4</a:t>
            </a:r>
          </a:p>
        </p:txBody>
      </p:sp>
      <p:cxnSp>
        <p:nvCxnSpPr>
          <p:cNvPr id="246" name="Straight Connector 245"/>
          <p:cNvCxnSpPr/>
          <p:nvPr/>
        </p:nvCxnSpPr>
        <p:spPr>
          <a:xfrm>
            <a:off x="6888319" y="5730724"/>
            <a:ext cx="1940765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7" name="Group 246"/>
          <p:cNvGrpSpPr/>
          <p:nvPr/>
        </p:nvGrpSpPr>
        <p:grpSpPr>
          <a:xfrm>
            <a:off x="1656507" y="988453"/>
            <a:ext cx="4284977" cy="821727"/>
            <a:chOff x="4188463" y="1192560"/>
            <a:chExt cx="4284977" cy="821727"/>
          </a:xfrm>
        </p:grpSpPr>
        <p:sp>
          <p:nvSpPr>
            <p:cNvPr id="248" name="Rectangle 247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CycloStar</a:t>
              </a:r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Tilt-to-Zoom</a:t>
              </a: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Slider</a:t>
              </a: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Fat Thumb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155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Rectangle 257"/>
          <p:cNvSpPr/>
          <p:nvPr/>
        </p:nvSpPr>
        <p:spPr>
          <a:xfrm>
            <a:off x="7130630" y="5370627"/>
            <a:ext cx="326865" cy="36009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subjective preferences</a:t>
            </a:r>
          </a:p>
        </p:txBody>
      </p:sp>
      <p:cxnSp>
        <p:nvCxnSpPr>
          <p:cNvPr id="116" name="Straight Connector 115"/>
          <p:cNvCxnSpPr/>
          <p:nvPr/>
        </p:nvCxnSpPr>
        <p:spPr>
          <a:xfrm flipH="1">
            <a:off x="659508" y="5730724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H="1">
            <a:off x="662347" y="4638241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662347" y="3545757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flipH="1">
            <a:off x="659510" y="1354772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758818" y="4638241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758818" y="3545757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755979" y="1354772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953512" y="5803610"/>
            <a:ext cx="14059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/>
              <a:t>Finger</a:t>
            </a:r>
          </a:p>
          <a:p>
            <a:pPr algn="ctr">
              <a:lnSpc>
                <a:spcPts val="3000"/>
              </a:lnSpc>
            </a:pPr>
            <a:r>
              <a:rPr lang="en-US" sz="3000" dirty="0"/>
              <a:t>Fatigue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2580520" y="5803610"/>
            <a:ext cx="14059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/>
              <a:t>Wrist</a:t>
            </a:r>
          </a:p>
          <a:p>
            <a:pPr algn="ctr">
              <a:lnSpc>
                <a:spcPts val="3000"/>
              </a:lnSpc>
            </a:pPr>
            <a:r>
              <a:rPr lang="en-US" sz="3000" dirty="0"/>
              <a:t>Fatigue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28539" y="5803610"/>
            <a:ext cx="156839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/>
              <a:t>General</a:t>
            </a:r>
          </a:p>
          <a:p>
            <a:pPr algn="ctr">
              <a:lnSpc>
                <a:spcPts val="3000"/>
              </a:lnSpc>
            </a:pPr>
            <a:r>
              <a:rPr lang="en-US" sz="3000" dirty="0"/>
              <a:t>Comfort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161926" y="4335504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2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161927" y="3231918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3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171617" y="1037638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5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161929" y="5401746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1</a:t>
            </a:r>
          </a:p>
        </p:txBody>
      </p:sp>
      <p:cxnSp>
        <p:nvCxnSpPr>
          <p:cNvPr id="209" name="Straight Connector 208"/>
          <p:cNvCxnSpPr/>
          <p:nvPr/>
        </p:nvCxnSpPr>
        <p:spPr>
          <a:xfrm>
            <a:off x="755979" y="2457017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171617" y="2139881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4</a:t>
            </a:r>
          </a:p>
        </p:txBody>
      </p:sp>
      <p:cxnSp>
        <p:nvCxnSpPr>
          <p:cNvPr id="211" name="Straight Connector 210"/>
          <p:cNvCxnSpPr/>
          <p:nvPr/>
        </p:nvCxnSpPr>
        <p:spPr>
          <a:xfrm flipH="1">
            <a:off x="649820" y="2458589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>
            <a:off x="755979" y="1354772"/>
            <a:ext cx="0" cy="4375952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3" name="Rectangle 212"/>
          <p:cNvSpPr/>
          <p:nvPr/>
        </p:nvSpPr>
        <p:spPr>
          <a:xfrm>
            <a:off x="998291" y="1919516"/>
            <a:ext cx="326865" cy="3811210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4.5</a:t>
            </a:r>
          </a:p>
        </p:txBody>
      </p:sp>
      <p:sp>
        <p:nvSpPr>
          <p:cNvPr id="214" name="Rectangle 213"/>
          <p:cNvSpPr/>
          <p:nvPr/>
        </p:nvSpPr>
        <p:spPr>
          <a:xfrm>
            <a:off x="1325156" y="4638239"/>
            <a:ext cx="326865" cy="1087706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2</a:t>
            </a:r>
          </a:p>
        </p:txBody>
      </p:sp>
      <p:sp>
        <p:nvSpPr>
          <p:cNvPr id="215" name="Rectangle 214"/>
          <p:cNvSpPr/>
          <p:nvPr/>
        </p:nvSpPr>
        <p:spPr>
          <a:xfrm>
            <a:off x="1978888" y="4638243"/>
            <a:ext cx="326865" cy="1087704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216" name="Rectangle 215"/>
          <p:cNvSpPr/>
          <p:nvPr/>
        </p:nvSpPr>
        <p:spPr>
          <a:xfrm>
            <a:off x="1652023" y="2458589"/>
            <a:ext cx="326865" cy="3267343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4</a:t>
            </a:r>
          </a:p>
        </p:txBody>
      </p:sp>
      <p:sp>
        <p:nvSpPr>
          <p:cNvPr id="217" name="Rectangle 216"/>
          <p:cNvSpPr/>
          <p:nvPr/>
        </p:nvSpPr>
        <p:spPr>
          <a:xfrm>
            <a:off x="4259003" y="5182092"/>
            <a:ext cx="326865" cy="547062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bg1"/>
                </a:solidFill>
              </a:rPr>
              <a:t>1.5</a:t>
            </a:r>
          </a:p>
        </p:txBody>
      </p:sp>
      <p:sp>
        <p:nvSpPr>
          <p:cNvPr id="218" name="Rectangle 217"/>
          <p:cNvSpPr/>
          <p:nvPr/>
        </p:nvSpPr>
        <p:spPr>
          <a:xfrm>
            <a:off x="4585869" y="3545757"/>
            <a:ext cx="326865" cy="2180194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3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5239601" y="2457019"/>
            <a:ext cx="326865" cy="3273842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220" name="Rectangle 219"/>
          <p:cNvSpPr/>
          <p:nvPr/>
        </p:nvSpPr>
        <p:spPr>
          <a:xfrm>
            <a:off x="4912735" y="3545757"/>
            <a:ext cx="326865" cy="2180139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1" name="Rectangle 220"/>
          <p:cNvSpPr/>
          <p:nvPr/>
        </p:nvSpPr>
        <p:spPr>
          <a:xfrm>
            <a:off x="2629783" y="2457019"/>
            <a:ext cx="326865" cy="3272140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22" name="Rectangle 221"/>
          <p:cNvSpPr/>
          <p:nvPr/>
        </p:nvSpPr>
        <p:spPr>
          <a:xfrm>
            <a:off x="2956648" y="3545757"/>
            <a:ext cx="326865" cy="2180190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3</a:t>
            </a:r>
          </a:p>
        </p:txBody>
      </p:sp>
      <p:sp>
        <p:nvSpPr>
          <p:cNvPr id="223" name="Rectangle 222"/>
          <p:cNvSpPr/>
          <p:nvPr/>
        </p:nvSpPr>
        <p:spPr>
          <a:xfrm>
            <a:off x="3610379" y="4638243"/>
            <a:ext cx="326865" cy="1090912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224" name="Rectangle 223"/>
          <p:cNvSpPr/>
          <p:nvPr/>
        </p:nvSpPr>
        <p:spPr>
          <a:xfrm>
            <a:off x="3283514" y="3545757"/>
            <a:ext cx="326865" cy="2180187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3</a:t>
            </a:r>
          </a:p>
        </p:txBody>
      </p:sp>
      <p:cxnSp>
        <p:nvCxnSpPr>
          <p:cNvPr id="225" name="Straight Connector 224"/>
          <p:cNvCxnSpPr/>
          <p:nvPr/>
        </p:nvCxnSpPr>
        <p:spPr>
          <a:xfrm>
            <a:off x="755979" y="5730724"/>
            <a:ext cx="5039178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flipH="1">
            <a:off x="6791848" y="5730724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 flipH="1">
            <a:off x="6794686" y="4638241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/>
          <p:cNvCxnSpPr/>
          <p:nvPr/>
        </p:nvCxnSpPr>
        <p:spPr>
          <a:xfrm flipH="1">
            <a:off x="6794686" y="3545757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flipH="1">
            <a:off x="6791849" y="1354772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>
            <a:off x="6891158" y="4638241"/>
            <a:ext cx="1937926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/>
          <p:cNvCxnSpPr/>
          <p:nvPr/>
        </p:nvCxnSpPr>
        <p:spPr>
          <a:xfrm>
            <a:off x="6891158" y="3545757"/>
            <a:ext cx="1937926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/>
          <p:cNvCxnSpPr/>
          <p:nvPr/>
        </p:nvCxnSpPr>
        <p:spPr>
          <a:xfrm>
            <a:off x="6888319" y="1354772"/>
            <a:ext cx="1940765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3" name="TextBox 232"/>
          <p:cNvSpPr txBox="1"/>
          <p:nvPr/>
        </p:nvSpPr>
        <p:spPr>
          <a:xfrm>
            <a:off x="6843403" y="5803612"/>
            <a:ext cx="189088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/>
              <a:t>Preferred</a:t>
            </a:r>
          </a:p>
          <a:p>
            <a:pPr algn="ctr">
              <a:lnSpc>
                <a:spcPts val="3000"/>
              </a:lnSpc>
            </a:pPr>
            <a:r>
              <a:rPr lang="en-US" sz="3000" dirty="0"/>
              <a:t>Technique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6294268" y="4335504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3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6294268" y="3231918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6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055001" y="1037638"/>
            <a:ext cx="694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12</a:t>
            </a:r>
          </a:p>
        </p:txBody>
      </p:sp>
      <p:sp>
        <p:nvSpPr>
          <p:cNvPr id="237" name="TextBox 236"/>
          <p:cNvSpPr txBox="1"/>
          <p:nvPr/>
        </p:nvSpPr>
        <p:spPr>
          <a:xfrm>
            <a:off x="6294274" y="5401746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0</a:t>
            </a:r>
          </a:p>
        </p:txBody>
      </p:sp>
      <p:cxnSp>
        <p:nvCxnSpPr>
          <p:cNvPr id="238" name="Straight Connector 237"/>
          <p:cNvCxnSpPr/>
          <p:nvPr/>
        </p:nvCxnSpPr>
        <p:spPr>
          <a:xfrm>
            <a:off x="6888319" y="2457017"/>
            <a:ext cx="1940765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9" name="TextBox 238"/>
          <p:cNvSpPr txBox="1"/>
          <p:nvPr/>
        </p:nvSpPr>
        <p:spPr>
          <a:xfrm>
            <a:off x="6303961" y="2139881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9</a:t>
            </a:r>
          </a:p>
        </p:txBody>
      </p:sp>
      <p:cxnSp>
        <p:nvCxnSpPr>
          <p:cNvPr id="240" name="Straight Connector 239"/>
          <p:cNvCxnSpPr/>
          <p:nvPr/>
        </p:nvCxnSpPr>
        <p:spPr>
          <a:xfrm flipH="1">
            <a:off x="6782159" y="2458589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>
            <a:off x="6888319" y="1354772"/>
            <a:ext cx="0" cy="4375952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2" name="Rectangle 241"/>
          <p:cNvSpPr/>
          <p:nvPr/>
        </p:nvSpPr>
        <p:spPr>
          <a:xfrm>
            <a:off x="7130631" y="5685005"/>
            <a:ext cx="326865" cy="45719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7457496" y="5370627"/>
            <a:ext cx="326865" cy="360098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4" name="Rectangle 243"/>
          <p:cNvSpPr/>
          <p:nvPr/>
        </p:nvSpPr>
        <p:spPr>
          <a:xfrm>
            <a:off x="8111227" y="1714869"/>
            <a:ext cx="326865" cy="4011077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11</a:t>
            </a:r>
          </a:p>
        </p:txBody>
      </p:sp>
      <p:sp>
        <p:nvSpPr>
          <p:cNvPr id="245" name="Rectangle 244"/>
          <p:cNvSpPr/>
          <p:nvPr/>
        </p:nvSpPr>
        <p:spPr>
          <a:xfrm>
            <a:off x="7784362" y="4277448"/>
            <a:ext cx="326865" cy="1448485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4</a:t>
            </a:r>
          </a:p>
        </p:txBody>
      </p:sp>
      <p:cxnSp>
        <p:nvCxnSpPr>
          <p:cNvPr id="246" name="Straight Connector 245"/>
          <p:cNvCxnSpPr/>
          <p:nvPr/>
        </p:nvCxnSpPr>
        <p:spPr>
          <a:xfrm>
            <a:off x="6888319" y="5730724"/>
            <a:ext cx="1940765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7" name="Group 246"/>
          <p:cNvGrpSpPr/>
          <p:nvPr/>
        </p:nvGrpSpPr>
        <p:grpSpPr>
          <a:xfrm>
            <a:off x="1656507" y="988453"/>
            <a:ext cx="4284977" cy="821727"/>
            <a:chOff x="4188463" y="1192560"/>
            <a:chExt cx="4284977" cy="821727"/>
          </a:xfrm>
        </p:grpSpPr>
        <p:sp>
          <p:nvSpPr>
            <p:cNvPr id="248" name="Rectangle 247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CycloStar</a:t>
              </a:r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Tilt-to-Zoom</a:t>
              </a: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Slider</a:t>
              </a: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Fat Thumb</a:t>
              </a:r>
            </a:p>
          </p:txBody>
        </p:sp>
      </p:grpSp>
      <p:sp>
        <p:nvSpPr>
          <p:cNvPr id="259" name="AutoShape 123"/>
          <p:cNvSpPr>
            <a:spLocks noChangeArrowheads="1"/>
          </p:cNvSpPr>
          <p:nvPr/>
        </p:nvSpPr>
        <p:spPr bwMode="auto">
          <a:xfrm>
            <a:off x="1869979" y="4528905"/>
            <a:ext cx="569934" cy="1299006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7" name="AutoShape 123"/>
          <p:cNvSpPr>
            <a:spLocks noChangeArrowheads="1"/>
          </p:cNvSpPr>
          <p:nvPr/>
        </p:nvSpPr>
        <p:spPr bwMode="auto">
          <a:xfrm>
            <a:off x="3488844" y="4523914"/>
            <a:ext cx="569934" cy="1299006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29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Rectangle 257"/>
          <p:cNvSpPr/>
          <p:nvPr/>
        </p:nvSpPr>
        <p:spPr>
          <a:xfrm>
            <a:off x="7130630" y="5370627"/>
            <a:ext cx="326865" cy="360098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subjective preferences</a:t>
            </a:r>
          </a:p>
        </p:txBody>
      </p:sp>
      <p:cxnSp>
        <p:nvCxnSpPr>
          <p:cNvPr id="116" name="Straight Connector 115"/>
          <p:cNvCxnSpPr/>
          <p:nvPr/>
        </p:nvCxnSpPr>
        <p:spPr>
          <a:xfrm flipH="1">
            <a:off x="659508" y="5730724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flipH="1">
            <a:off x="662347" y="4638241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662347" y="3545757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flipH="1">
            <a:off x="659510" y="1354772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758818" y="4638241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758818" y="3545757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755979" y="1354772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953512" y="5803610"/>
            <a:ext cx="14059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/>
              <a:t>Finger</a:t>
            </a:r>
          </a:p>
          <a:p>
            <a:pPr algn="ctr">
              <a:lnSpc>
                <a:spcPts val="3000"/>
              </a:lnSpc>
            </a:pPr>
            <a:r>
              <a:rPr lang="en-US" sz="3000" dirty="0"/>
              <a:t>Fatigue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2580520" y="5803610"/>
            <a:ext cx="14059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/>
              <a:t>Wrist</a:t>
            </a:r>
          </a:p>
          <a:p>
            <a:pPr algn="ctr">
              <a:lnSpc>
                <a:spcPts val="3000"/>
              </a:lnSpc>
            </a:pPr>
            <a:r>
              <a:rPr lang="en-US" sz="3000" dirty="0"/>
              <a:t>Fatigue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128539" y="5803610"/>
            <a:ext cx="156839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/>
              <a:t>General</a:t>
            </a:r>
          </a:p>
          <a:p>
            <a:pPr algn="ctr">
              <a:lnSpc>
                <a:spcPts val="3000"/>
              </a:lnSpc>
            </a:pPr>
            <a:r>
              <a:rPr lang="en-US" sz="3000" dirty="0"/>
              <a:t>Comfort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161926" y="4335504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2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161927" y="3231918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3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171617" y="1037638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5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161929" y="5401746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1</a:t>
            </a:r>
          </a:p>
        </p:txBody>
      </p:sp>
      <p:cxnSp>
        <p:nvCxnSpPr>
          <p:cNvPr id="209" name="Straight Connector 208"/>
          <p:cNvCxnSpPr/>
          <p:nvPr/>
        </p:nvCxnSpPr>
        <p:spPr>
          <a:xfrm>
            <a:off x="755979" y="2457017"/>
            <a:ext cx="5039178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171617" y="2139881"/>
            <a:ext cx="4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4</a:t>
            </a:r>
          </a:p>
        </p:txBody>
      </p:sp>
      <p:cxnSp>
        <p:nvCxnSpPr>
          <p:cNvPr id="211" name="Straight Connector 210"/>
          <p:cNvCxnSpPr/>
          <p:nvPr/>
        </p:nvCxnSpPr>
        <p:spPr>
          <a:xfrm flipH="1">
            <a:off x="649820" y="2458589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>
            <a:off x="755979" y="1354772"/>
            <a:ext cx="0" cy="4375952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3" name="Rectangle 212"/>
          <p:cNvSpPr/>
          <p:nvPr/>
        </p:nvSpPr>
        <p:spPr>
          <a:xfrm>
            <a:off x="998291" y="1919516"/>
            <a:ext cx="326865" cy="3811210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4.5</a:t>
            </a:r>
          </a:p>
        </p:txBody>
      </p:sp>
      <p:sp>
        <p:nvSpPr>
          <p:cNvPr id="214" name="Rectangle 213"/>
          <p:cNvSpPr/>
          <p:nvPr/>
        </p:nvSpPr>
        <p:spPr>
          <a:xfrm>
            <a:off x="1325156" y="4638239"/>
            <a:ext cx="326865" cy="1087706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2</a:t>
            </a:r>
          </a:p>
        </p:txBody>
      </p:sp>
      <p:sp>
        <p:nvSpPr>
          <p:cNvPr id="215" name="Rectangle 214"/>
          <p:cNvSpPr/>
          <p:nvPr/>
        </p:nvSpPr>
        <p:spPr>
          <a:xfrm>
            <a:off x="1978888" y="4638243"/>
            <a:ext cx="326865" cy="1087704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216" name="Rectangle 215"/>
          <p:cNvSpPr/>
          <p:nvPr/>
        </p:nvSpPr>
        <p:spPr>
          <a:xfrm>
            <a:off x="1652023" y="2458589"/>
            <a:ext cx="326865" cy="3267343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4</a:t>
            </a:r>
          </a:p>
        </p:txBody>
      </p:sp>
      <p:sp>
        <p:nvSpPr>
          <p:cNvPr id="217" name="Rectangle 216"/>
          <p:cNvSpPr/>
          <p:nvPr/>
        </p:nvSpPr>
        <p:spPr>
          <a:xfrm>
            <a:off x="4259003" y="5182092"/>
            <a:ext cx="326865" cy="547062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bg1"/>
                </a:solidFill>
              </a:rPr>
              <a:t>1.5</a:t>
            </a:r>
          </a:p>
        </p:txBody>
      </p:sp>
      <p:sp>
        <p:nvSpPr>
          <p:cNvPr id="218" name="Rectangle 217"/>
          <p:cNvSpPr/>
          <p:nvPr/>
        </p:nvSpPr>
        <p:spPr>
          <a:xfrm>
            <a:off x="4585869" y="3545757"/>
            <a:ext cx="326865" cy="2180194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3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5239601" y="2457019"/>
            <a:ext cx="326865" cy="3273842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220" name="Rectangle 219"/>
          <p:cNvSpPr/>
          <p:nvPr/>
        </p:nvSpPr>
        <p:spPr>
          <a:xfrm>
            <a:off x="4912735" y="3545757"/>
            <a:ext cx="326865" cy="2180139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21" name="Rectangle 220"/>
          <p:cNvSpPr/>
          <p:nvPr/>
        </p:nvSpPr>
        <p:spPr>
          <a:xfrm>
            <a:off x="2629783" y="2457019"/>
            <a:ext cx="326865" cy="3272140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22" name="Rectangle 221"/>
          <p:cNvSpPr/>
          <p:nvPr/>
        </p:nvSpPr>
        <p:spPr>
          <a:xfrm>
            <a:off x="2956648" y="3545757"/>
            <a:ext cx="326865" cy="2180190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3</a:t>
            </a:r>
          </a:p>
        </p:txBody>
      </p:sp>
      <p:sp>
        <p:nvSpPr>
          <p:cNvPr id="223" name="Rectangle 222"/>
          <p:cNvSpPr/>
          <p:nvPr/>
        </p:nvSpPr>
        <p:spPr>
          <a:xfrm>
            <a:off x="3610379" y="4638243"/>
            <a:ext cx="326865" cy="1090912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224" name="Rectangle 223"/>
          <p:cNvSpPr/>
          <p:nvPr/>
        </p:nvSpPr>
        <p:spPr>
          <a:xfrm>
            <a:off x="3283514" y="3545757"/>
            <a:ext cx="326865" cy="2180187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3</a:t>
            </a:r>
          </a:p>
        </p:txBody>
      </p:sp>
      <p:cxnSp>
        <p:nvCxnSpPr>
          <p:cNvPr id="225" name="Straight Connector 224"/>
          <p:cNvCxnSpPr/>
          <p:nvPr/>
        </p:nvCxnSpPr>
        <p:spPr>
          <a:xfrm>
            <a:off x="755979" y="5730724"/>
            <a:ext cx="5039178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flipH="1">
            <a:off x="6791848" y="5730724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 flipH="1">
            <a:off x="6794686" y="4638241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/>
          <p:cNvCxnSpPr/>
          <p:nvPr/>
        </p:nvCxnSpPr>
        <p:spPr>
          <a:xfrm flipH="1">
            <a:off x="6794686" y="3545757"/>
            <a:ext cx="96471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flipH="1">
            <a:off x="6791849" y="1354772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>
            <a:off x="6891158" y="4638241"/>
            <a:ext cx="1937926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/>
          <p:cNvCxnSpPr/>
          <p:nvPr/>
        </p:nvCxnSpPr>
        <p:spPr>
          <a:xfrm>
            <a:off x="6891158" y="3545757"/>
            <a:ext cx="1937926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/>
          <p:cNvCxnSpPr/>
          <p:nvPr/>
        </p:nvCxnSpPr>
        <p:spPr>
          <a:xfrm>
            <a:off x="6888319" y="1354772"/>
            <a:ext cx="1940765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3" name="TextBox 232"/>
          <p:cNvSpPr txBox="1"/>
          <p:nvPr/>
        </p:nvSpPr>
        <p:spPr>
          <a:xfrm>
            <a:off x="6843403" y="5803612"/>
            <a:ext cx="189088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dirty="0"/>
              <a:t>Preferred</a:t>
            </a:r>
          </a:p>
          <a:p>
            <a:pPr algn="ctr">
              <a:lnSpc>
                <a:spcPts val="3000"/>
              </a:lnSpc>
            </a:pPr>
            <a:r>
              <a:rPr lang="en-US" sz="3000" dirty="0"/>
              <a:t>Technique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6294268" y="4335504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3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6294268" y="3231918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6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055001" y="1037638"/>
            <a:ext cx="694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12</a:t>
            </a:r>
          </a:p>
        </p:txBody>
      </p:sp>
      <p:sp>
        <p:nvSpPr>
          <p:cNvPr id="237" name="TextBox 236"/>
          <p:cNvSpPr txBox="1"/>
          <p:nvPr/>
        </p:nvSpPr>
        <p:spPr>
          <a:xfrm>
            <a:off x="6294274" y="5401746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0</a:t>
            </a:r>
          </a:p>
        </p:txBody>
      </p:sp>
      <p:cxnSp>
        <p:nvCxnSpPr>
          <p:cNvPr id="238" name="Straight Connector 237"/>
          <p:cNvCxnSpPr/>
          <p:nvPr/>
        </p:nvCxnSpPr>
        <p:spPr>
          <a:xfrm>
            <a:off x="6888319" y="2457017"/>
            <a:ext cx="1940765" cy="0"/>
          </a:xfrm>
          <a:prstGeom prst="line">
            <a:avLst/>
          </a:prstGeom>
          <a:ln w="635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9" name="TextBox 238"/>
          <p:cNvSpPr txBox="1"/>
          <p:nvPr/>
        </p:nvSpPr>
        <p:spPr>
          <a:xfrm>
            <a:off x="6303961" y="2139881"/>
            <a:ext cx="445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/>
              <a:t>9</a:t>
            </a:r>
          </a:p>
        </p:txBody>
      </p:sp>
      <p:cxnSp>
        <p:nvCxnSpPr>
          <p:cNvPr id="240" name="Straight Connector 239"/>
          <p:cNvCxnSpPr/>
          <p:nvPr/>
        </p:nvCxnSpPr>
        <p:spPr>
          <a:xfrm flipH="1">
            <a:off x="6782159" y="2458589"/>
            <a:ext cx="9647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>
            <a:off x="6888319" y="1354772"/>
            <a:ext cx="0" cy="4375952"/>
          </a:xfrm>
          <a:prstGeom prst="line">
            <a:avLst/>
          </a:prstGeom>
          <a:ln w="19050" cap="sq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2" name="Rectangle 241"/>
          <p:cNvSpPr/>
          <p:nvPr/>
        </p:nvSpPr>
        <p:spPr>
          <a:xfrm>
            <a:off x="7130631" y="5685005"/>
            <a:ext cx="326865" cy="45719"/>
          </a:xfrm>
          <a:prstGeom prst="rect">
            <a:avLst/>
          </a:prstGeom>
          <a:solidFill>
            <a:srgbClr val="800000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7457496" y="5370627"/>
            <a:ext cx="326865" cy="360098"/>
          </a:xfrm>
          <a:prstGeom prst="rect">
            <a:avLst/>
          </a:prstGeom>
          <a:solidFill>
            <a:srgbClr val="C9693F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4" name="Rectangle 243"/>
          <p:cNvSpPr/>
          <p:nvPr/>
        </p:nvSpPr>
        <p:spPr>
          <a:xfrm>
            <a:off x="8111227" y="1714869"/>
            <a:ext cx="326865" cy="4011077"/>
          </a:xfrm>
          <a:prstGeom prst="rect">
            <a:avLst/>
          </a:prstGeom>
          <a:solidFill>
            <a:srgbClr val="FFFF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11</a:t>
            </a:r>
          </a:p>
        </p:txBody>
      </p:sp>
      <p:sp>
        <p:nvSpPr>
          <p:cNvPr id="245" name="Rectangle 244"/>
          <p:cNvSpPr/>
          <p:nvPr/>
        </p:nvSpPr>
        <p:spPr>
          <a:xfrm>
            <a:off x="7784362" y="4277448"/>
            <a:ext cx="326865" cy="1448485"/>
          </a:xfrm>
          <a:prstGeom prst="rect">
            <a:avLst/>
          </a:prstGeom>
          <a:solidFill>
            <a:srgbClr val="AAD466"/>
          </a:solidFill>
          <a:ln w="952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wrap="none" lIns="90000" bIns="144000" rtlCol="0" anchor="ctr"/>
          <a:lstStyle/>
          <a:p>
            <a:r>
              <a:rPr lang="en-US" dirty="0"/>
              <a:t>4</a:t>
            </a:r>
          </a:p>
        </p:txBody>
      </p:sp>
      <p:cxnSp>
        <p:nvCxnSpPr>
          <p:cNvPr id="246" name="Straight Connector 245"/>
          <p:cNvCxnSpPr/>
          <p:nvPr/>
        </p:nvCxnSpPr>
        <p:spPr>
          <a:xfrm>
            <a:off x="6888319" y="5730724"/>
            <a:ext cx="1940765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7" name="Group 246"/>
          <p:cNvGrpSpPr/>
          <p:nvPr/>
        </p:nvGrpSpPr>
        <p:grpSpPr>
          <a:xfrm>
            <a:off x="1656507" y="988453"/>
            <a:ext cx="4284977" cy="821727"/>
            <a:chOff x="4188463" y="1192560"/>
            <a:chExt cx="4284977" cy="821727"/>
          </a:xfrm>
        </p:grpSpPr>
        <p:sp>
          <p:nvSpPr>
            <p:cNvPr id="248" name="Rectangle 247"/>
            <p:cNvSpPr/>
            <p:nvPr/>
          </p:nvSpPr>
          <p:spPr>
            <a:xfrm>
              <a:off x="4188463" y="1192560"/>
              <a:ext cx="4284977" cy="821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4651620" y="1249280"/>
              <a:ext cx="134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CycloStar</a:t>
              </a:r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4661780" y="1547492"/>
              <a:ext cx="17386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Tilt-to-Zoom</a:t>
              </a: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6761893" y="1257106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Slider</a:t>
              </a: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401935" y="1357058"/>
              <a:ext cx="238509" cy="238509"/>
            </a:xfrm>
            <a:prstGeom prst="rect">
              <a:avLst/>
            </a:prstGeom>
            <a:solidFill>
              <a:srgbClr val="800000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01935" y="1661356"/>
              <a:ext cx="238509" cy="238509"/>
            </a:xfrm>
            <a:prstGeom prst="rect">
              <a:avLst/>
            </a:prstGeom>
            <a:solidFill>
              <a:srgbClr val="C9693F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6512208" y="1357058"/>
              <a:ext cx="238509" cy="238509"/>
            </a:xfrm>
            <a:prstGeom prst="rect">
              <a:avLst/>
            </a:prstGeom>
            <a:solidFill>
              <a:srgbClr val="AAD4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6512208" y="1661356"/>
              <a:ext cx="238509" cy="238509"/>
            </a:xfrm>
            <a:prstGeom prst="rect">
              <a:avLst/>
            </a:prstGeom>
            <a:solidFill>
              <a:srgbClr val="FFFF66"/>
            </a:solidFill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6761893" y="1552622"/>
              <a:ext cx="15152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Fat Thumb</a:t>
              </a:r>
            </a:p>
          </p:txBody>
        </p:sp>
      </p:grpSp>
      <p:sp>
        <p:nvSpPr>
          <p:cNvPr id="259" name="AutoShape 123"/>
          <p:cNvSpPr>
            <a:spLocks noChangeArrowheads="1"/>
          </p:cNvSpPr>
          <p:nvPr/>
        </p:nvSpPr>
        <p:spPr bwMode="auto">
          <a:xfrm>
            <a:off x="5111912" y="2362200"/>
            <a:ext cx="569934" cy="3460720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7" name="AutoShape 123"/>
          <p:cNvSpPr>
            <a:spLocks noChangeArrowheads="1"/>
          </p:cNvSpPr>
          <p:nvPr/>
        </p:nvSpPr>
        <p:spPr bwMode="auto">
          <a:xfrm>
            <a:off x="7989692" y="1579347"/>
            <a:ext cx="569934" cy="4238582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70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heatmaps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where did people touch?</a:t>
            </a:r>
          </a:p>
        </p:txBody>
      </p:sp>
      <p:pic>
        <p:nvPicPr>
          <p:cNvPr id="1026" name="Picture 2" descr="C:\Users\Sebastian\Dropbox\Professional\Projects\Fat Thumb\Presentations\MobileHCI 2012\Figures\Study\Slider_Heatm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1" y="1501336"/>
            <a:ext cx="3065807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ebastian\Dropbox\Professional\Projects\Fat Thumb\Presentations\MobileHCI 2012\Figures\Study\CycloStar_Heatm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293" y="1501336"/>
            <a:ext cx="3065807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06933" y="1701800"/>
            <a:ext cx="1239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dirty="0">
                <a:solidFill>
                  <a:schemeClr val="bg1"/>
                </a:solidFill>
              </a:rPr>
              <a:t>Slider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5799966" y="1701799"/>
            <a:ext cx="1920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</a:rPr>
              <a:t>CycloStar</a:t>
            </a:r>
          </a:p>
        </p:txBody>
      </p:sp>
      <p:sp>
        <p:nvSpPr>
          <p:cNvPr id="124" name="AutoShape 123"/>
          <p:cNvSpPr>
            <a:spLocks noChangeArrowheads="1"/>
          </p:cNvSpPr>
          <p:nvPr/>
        </p:nvSpPr>
        <p:spPr bwMode="auto">
          <a:xfrm>
            <a:off x="3139558" y="4660900"/>
            <a:ext cx="720000" cy="1727200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5" name="AutoShape 123"/>
          <p:cNvSpPr>
            <a:spLocks noChangeArrowheads="1"/>
          </p:cNvSpPr>
          <p:nvPr/>
        </p:nvSpPr>
        <p:spPr bwMode="auto">
          <a:xfrm>
            <a:off x="5679558" y="2755736"/>
            <a:ext cx="2207142" cy="3022764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660401" y="4921250"/>
            <a:ext cx="2442888" cy="1206500"/>
          </a:xfrm>
          <a:prstGeom prst="homePlate">
            <a:avLst/>
          </a:prstGeom>
          <a:solidFill>
            <a:schemeClr val="bg1">
              <a:alpha val="9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>
                <a:solidFill>
                  <a:schemeClr val="tx1"/>
                </a:solidFill>
              </a:rPr>
              <a:t>hard to </a:t>
            </a:r>
            <a:br>
              <a:rPr lang="en-CA" sz="3600" dirty="0">
                <a:solidFill>
                  <a:schemeClr val="tx1"/>
                </a:solidFill>
              </a:rPr>
            </a:br>
            <a:r>
              <a:rPr lang="en-CA" sz="3600" dirty="0">
                <a:solidFill>
                  <a:schemeClr val="tx1"/>
                </a:solidFill>
              </a:rPr>
              <a:t>reach</a:t>
            </a:r>
          </a:p>
        </p:txBody>
      </p:sp>
      <p:sp>
        <p:nvSpPr>
          <p:cNvPr id="127" name="Pentagon 126"/>
          <p:cNvSpPr/>
          <p:nvPr/>
        </p:nvSpPr>
        <p:spPr>
          <a:xfrm>
            <a:off x="3164958" y="2755736"/>
            <a:ext cx="2442888" cy="1206500"/>
          </a:xfrm>
          <a:prstGeom prst="homePlate">
            <a:avLst/>
          </a:prstGeom>
          <a:solidFill>
            <a:schemeClr val="bg1">
              <a:alpha val="9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>
                <a:solidFill>
                  <a:schemeClr val="tx1"/>
                </a:solidFill>
              </a:rPr>
              <a:t>circular </a:t>
            </a:r>
            <a:br>
              <a:rPr lang="en-CA" sz="3600" dirty="0">
                <a:solidFill>
                  <a:schemeClr val="tx1"/>
                </a:solidFill>
              </a:rPr>
            </a:br>
            <a:r>
              <a:rPr lang="en-CA" sz="3600" dirty="0">
                <a:solidFill>
                  <a:schemeClr val="tx1"/>
                </a:solidFill>
              </a:rPr>
              <a:t>motions</a:t>
            </a:r>
          </a:p>
        </p:txBody>
      </p:sp>
    </p:spTree>
    <p:extLst>
      <p:ext uri="{BB962C8B-B14F-4D97-AF65-F5344CB8AC3E}">
        <p14:creationId xmlns:p14="http://schemas.microsoft.com/office/powerpoint/2010/main" val="253445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5" grpId="0" animBg="1"/>
      <p:bldP spid="5" grpId="0" animBg="1"/>
      <p:bldP spid="12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heatmaps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where did people touch?</a:t>
            </a:r>
          </a:p>
        </p:txBody>
      </p:sp>
      <p:pic>
        <p:nvPicPr>
          <p:cNvPr id="2050" name="Picture 2" descr="C:\Users\Sebastian\Dropbox\Professional\Projects\Fat Thumb\Presentations\MobileHCI 2012\Figures\Study\FatThumb_Heatm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293" y="1501336"/>
            <a:ext cx="3065807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ebastian\Dropbox\Professional\Projects\Fat Thumb\Presentations\MobileHCI 2012\Figures\Study\Tilt-to-Zoom_Heatma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501336"/>
            <a:ext cx="3065807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68844" y="1701800"/>
            <a:ext cx="2515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</a:rPr>
              <a:t>Tilt-to-Zoom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71118" y="1701799"/>
            <a:ext cx="2178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</a:rPr>
              <a:t>Fat Thumb</a:t>
            </a:r>
          </a:p>
        </p:txBody>
      </p:sp>
      <p:sp>
        <p:nvSpPr>
          <p:cNvPr id="9" name="AutoShape 123"/>
          <p:cNvSpPr>
            <a:spLocks noChangeArrowheads="1"/>
          </p:cNvSpPr>
          <p:nvPr/>
        </p:nvSpPr>
        <p:spPr bwMode="auto">
          <a:xfrm>
            <a:off x="1893716" y="3403518"/>
            <a:ext cx="1052684" cy="1727200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4" name="AutoShape 123"/>
          <p:cNvSpPr>
            <a:spLocks noChangeArrowheads="1"/>
          </p:cNvSpPr>
          <p:nvPr/>
        </p:nvSpPr>
        <p:spPr bwMode="auto">
          <a:xfrm>
            <a:off x="6233856" y="3403518"/>
            <a:ext cx="1052684" cy="1727200"/>
          </a:xfrm>
          <a:prstGeom prst="flowChartAlternateProcess">
            <a:avLst/>
          </a:prstGeom>
          <a:noFill/>
          <a:ln w="101600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Left-Right Arrow 1"/>
          <p:cNvSpPr/>
          <p:nvPr/>
        </p:nvSpPr>
        <p:spPr>
          <a:xfrm>
            <a:off x="2933701" y="3663868"/>
            <a:ext cx="3287456" cy="1206500"/>
          </a:xfrm>
          <a:prstGeom prst="leftRightArrow">
            <a:avLst>
              <a:gd name="adj1" fmla="val 100000"/>
              <a:gd name="adj2" fmla="val 50000"/>
            </a:avLst>
          </a:prstGeom>
          <a:solidFill>
            <a:schemeClr val="bg1">
              <a:alpha val="9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>
                <a:solidFill>
                  <a:schemeClr val="tx1"/>
                </a:solidFill>
              </a:rPr>
              <a:t>easy to</a:t>
            </a:r>
            <a:br>
              <a:rPr lang="en-CA" sz="3600" dirty="0">
                <a:solidFill>
                  <a:schemeClr val="tx1"/>
                </a:solidFill>
              </a:rPr>
            </a:br>
            <a:r>
              <a:rPr lang="en-CA" sz="3600" dirty="0">
                <a:solidFill>
                  <a:schemeClr val="tx1"/>
                </a:solidFill>
              </a:rPr>
              <a:t>reach</a:t>
            </a:r>
          </a:p>
        </p:txBody>
      </p:sp>
    </p:spTree>
    <p:extLst>
      <p:ext uri="{BB962C8B-B14F-4D97-AF65-F5344CB8AC3E}">
        <p14:creationId xmlns:p14="http://schemas.microsoft.com/office/powerpoint/2010/main" val="250482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0" y="10"/>
            <a:ext cx="9144000" cy="95410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results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952500" y="3582988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 &amp; Tilt-to-Zoom require </a:t>
            </a:r>
            <a:r>
              <a:rPr lang="en-US" b="1" dirty="0">
                <a:solidFill>
                  <a:schemeClr val="accent3"/>
                </a:solidFill>
              </a:rPr>
              <a:t>less strokes</a:t>
            </a:r>
            <a:endParaRPr lang="en-US" b="1" dirty="0">
              <a:solidFill>
                <a:schemeClr val="accent3"/>
              </a:solidFill>
              <a:sym typeface="Symbol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22501" y="3538539"/>
            <a:ext cx="672598" cy="67259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952500" y="2641599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strike="sngStrik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 </a:t>
            </a:r>
            <a:r>
              <a:rPr lang="en-US" strike="sngStrike" dirty="0">
                <a:solidFill>
                  <a:schemeClr val="accent2"/>
                </a:solidFill>
              </a:rPr>
              <a:t>faster</a:t>
            </a:r>
            <a:r>
              <a:rPr lang="en-US" strike="sngStrik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for small targets</a:t>
            </a:r>
            <a:endParaRPr lang="en-US" b="1" strike="sngStrike" dirty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22501" y="2597150"/>
            <a:ext cx="672598" cy="6725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952500" y="1692274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 </a:t>
            </a:r>
            <a:r>
              <a:rPr lang="en-US" b="1" dirty="0">
                <a:solidFill>
                  <a:schemeClr val="accent3"/>
                </a:solidFill>
              </a:rPr>
              <a:t>more accurate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small targets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22501" y="1647825"/>
            <a:ext cx="672598" cy="67259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952500" y="4533899"/>
            <a:ext cx="8089900" cy="628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Fat Thumb is </a:t>
            </a:r>
            <a:r>
              <a:rPr lang="en-US" b="1" dirty="0">
                <a:solidFill>
                  <a:schemeClr val="accent3"/>
                </a:solidFill>
              </a:rPr>
              <a:t>most preferred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technique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sym typeface="Symbo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22501" y="4489450"/>
            <a:ext cx="672598" cy="67259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200" b="1" dirty="0">
                <a:latin typeface="Arial" pitchFamily="34" charset="0"/>
                <a:cs typeface="Arial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9476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57984" y="3983461"/>
            <a:ext cx="558601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400" dirty="0"/>
              <a:t>next?</a:t>
            </a:r>
          </a:p>
          <a:p>
            <a:pPr algn="r"/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other applications &amp; devices</a:t>
            </a:r>
          </a:p>
        </p:txBody>
      </p:sp>
    </p:spTree>
    <p:extLst>
      <p:ext uri="{BB962C8B-B14F-4D97-AF65-F5344CB8AC3E}">
        <p14:creationId xmlns:p14="http://schemas.microsoft.com/office/powerpoint/2010/main" val="168317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applications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contact-size dependent speed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8844" y="1701800"/>
            <a:ext cx="2515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</a:rPr>
              <a:t>Tilt-to-Zoom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71118" y="1701799"/>
            <a:ext cx="2178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</a:rPr>
              <a:t>Fat Thumb</a:t>
            </a:r>
          </a:p>
        </p:txBody>
      </p:sp>
      <p:pic>
        <p:nvPicPr>
          <p:cNvPr id="3076" name="Picture 4" descr="C:\Users\Sebastian\Dropbox\Professional\Projects\Fat Thumb\Presentations\MobileHCI 2012\Figures\Future Work\AppStore_Lis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2487610"/>
            <a:ext cx="3048000" cy="1766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Sebastian\Dropbox\Professional\Projects\Fat Thumb\Presentations\MobileHCI 2012\Figures\Example\Contacts\Small_Contac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290" y="3734603"/>
            <a:ext cx="28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539750" y="-188686"/>
            <a:ext cx="3771900" cy="17707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/>
          <p:cNvSpPr/>
          <p:nvPr/>
        </p:nvSpPr>
        <p:spPr>
          <a:xfrm>
            <a:off x="539750" y="6172488"/>
            <a:ext cx="3771900" cy="17707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075" name="Picture 3" descr="C:\Users\Sebastian\Dropbox\Professional\Projects\Fat Thumb\Presentations\MobileHCI 2012\Figures\Future Work\iPhone_AppStor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75836"/>
            <a:ext cx="3771900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2581802" y="4499161"/>
            <a:ext cx="2087337" cy="2008579"/>
            <a:chOff x="5598704" y="3699568"/>
            <a:chExt cx="2087337" cy="2008579"/>
          </a:xfrm>
        </p:grpSpPr>
        <p:sp>
          <p:nvSpPr>
            <p:cNvPr id="3" name="Freeform 2"/>
            <p:cNvSpPr/>
            <p:nvPr/>
          </p:nvSpPr>
          <p:spPr>
            <a:xfrm>
              <a:off x="5598704" y="3717550"/>
              <a:ext cx="2087337" cy="1990597"/>
            </a:xfrm>
            <a:custGeom>
              <a:avLst/>
              <a:gdLst>
                <a:gd name="connsiteX0" fmla="*/ 1638300 w 2082800"/>
                <a:gd name="connsiteY0" fmla="*/ 1968500 h 1968500"/>
                <a:gd name="connsiteX1" fmla="*/ 76200 w 2082800"/>
                <a:gd name="connsiteY1" fmla="*/ 628650 h 1968500"/>
                <a:gd name="connsiteX2" fmla="*/ 0 w 2082800"/>
                <a:gd name="connsiteY2" fmla="*/ 0 h 1968500"/>
                <a:gd name="connsiteX3" fmla="*/ 539750 w 2082800"/>
                <a:gd name="connsiteY3" fmla="*/ 63500 h 1968500"/>
                <a:gd name="connsiteX4" fmla="*/ 2082800 w 2082800"/>
                <a:gd name="connsiteY4" fmla="*/ 1460500 h 1968500"/>
                <a:gd name="connsiteX0" fmla="*/ 1732057 w 2176557"/>
                <a:gd name="connsiteY0" fmla="*/ 2063489 h 2063489"/>
                <a:gd name="connsiteX1" fmla="*/ 169957 w 2176557"/>
                <a:gd name="connsiteY1" fmla="*/ 723639 h 2063489"/>
                <a:gd name="connsiteX2" fmla="*/ 93757 w 2176557"/>
                <a:gd name="connsiteY2" fmla="*/ 94989 h 2063489"/>
                <a:gd name="connsiteX3" fmla="*/ 633507 w 2176557"/>
                <a:gd name="connsiteY3" fmla="*/ 158489 h 2063489"/>
                <a:gd name="connsiteX4" fmla="*/ 2176557 w 2176557"/>
                <a:gd name="connsiteY4" fmla="*/ 1555489 h 2063489"/>
                <a:gd name="connsiteX0" fmla="*/ 1738857 w 2183357"/>
                <a:gd name="connsiteY0" fmla="*/ 2063489 h 2063489"/>
                <a:gd name="connsiteX1" fmla="*/ 176757 w 2183357"/>
                <a:gd name="connsiteY1" fmla="*/ 723639 h 2063489"/>
                <a:gd name="connsiteX2" fmla="*/ 100557 w 2183357"/>
                <a:gd name="connsiteY2" fmla="*/ 94989 h 2063489"/>
                <a:gd name="connsiteX3" fmla="*/ 640307 w 2183357"/>
                <a:gd name="connsiteY3" fmla="*/ 158489 h 2063489"/>
                <a:gd name="connsiteX4" fmla="*/ 2183357 w 2183357"/>
                <a:gd name="connsiteY4" fmla="*/ 1555489 h 2063489"/>
                <a:gd name="connsiteX0" fmla="*/ 1719555 w 2164055"/>
                <a:gd name="connsiteY0" fmla="*/ 2057619 h 2057619"/>
                <a:gd name="connsiteX1" fmla="*/ 157455 w 2164055"/>
                <a:gd name="connsiteY1" fmla="*/ 717769 h 2057619"/>
                <a:gd name="connsiteX2" fmla="*/ 125705 w 2164055"/>
                <a:gd name="connsiteY2" fmla="*/ 101819 h 2057619"/>
                <a:gd name="connsiteX3" fmla="*/ 621005 w 2164055"/>
                <a:gd name="connsiteY3" fmla="*/ 152619 h 2057619"/>
                <a:gd name="connsiteX4" fmla="*/ 2164055 w 2164055"/>
                <a:gd name="connsiteY4" fmla="*/ 1549619 h 2057619"/>
                <a:gd name="connsiteX0" fmla="*/ 1709860 w 2154360"/>
                <a:gd name="connsiteY0" fmla="*/ 2049004 h 2049004"/>
                <a:gd name="connsiteX1" fmla="*/ 147760 w 2154360"/>
                <a:gd name="connsiteY1" fmla="*/ 709154 h 2049004"/>
                <a:gd name="connsiteX2" fmla="*/ 116010 w 2154360"/>
                <a:gd name="connsiteY2" fmla="*/ 93204 h 2049004"/>
                <a:gd name="connsiteX3" fmla="*/ 611310 w 2154360"/>
                <a:gd name="connsiteY3" fmla="*/ 144004 h 2049004"/>
                <a:gd name="connsiteX4" fmla="*/ 2154360 w 2154360"/>
                <a:gd name="connsiteY4" fmla="*/ 1541004 h 2049004"/>
                <a:gd name="connsiteX0" fmla="*/ 1709860 w 2154360"/>
                <a:gd name="connsiteY0" fmla="*/ 2144039 h 2144039"/>
                <a:gd name="connsiteX1" fmla="*/ 147760 w 2154360"/>
                <a:gd name="connsiteY1" fmla="*/ 804189 h 2144039"/>
                <a:gd name="connsiteX2" fmla="*/ 116010 w 2154360"/>
                <a:gd name="connsiteY2" fmla="*/ 188239 h 2144039"/>
                <a:gd name="connsiteX3" fmla="*/ 611310 w 2154360"/>
                <a:gd name="connsiteY3" fmla="*/ 239039 h 2144039"/>
                <a:gd name="connsiteX4" fmla="*/ 2154360 w 2154360"/>
                <a:gd name="connsiteY4" fmla="*/ 1636039 h 2144039"/>
                <a:gd name="connsiteX0" fmla="*/ 1709860 w 2154360"/>
                <a:gd name="connsiteY0" fmla="*/ 2014248 h 2014248"/>
                <a:gd name="connsiteX1" fmla="*/ 147760 w 2154360"/>
                <a:gd name="connsiteY1" fmla="*/ 674398 h 2014248"/>
                <a:gd name="connsiteX2" fmla="*/ 116010 w 2154360"/>
                <a:gd name="connsiteY2" fmla="*/ 58448 h 2014248"/>
                <a:gd name="connsiteX3" fmla="*/ 611310 w 2154360"/>
                <a:gd name="connsiteY3" fmla="*/ 109248 h 2014248"/>
                <a:gd name="connsiteX4" fmla="*/ 2154360 w 2154360"/>
                <a:gd name="connsiteY4" fmla="*/ 1506248 h 2014248"/>
                <a:gd name="connsiteX0" fmla="*/ 1709860 w 2154360"/>
                <a:gd name="connsiteY0" fmla="*/ 2021288 h 2021288"/>
                <a:gd name="connsiteX1" fmla="*/ 147760 w 2154360"/>
                <a:gd name="connsiteY1" fmla="*/ 681438 h 2021288"/>
                <a:gd name="connsiteX2" fmla="*/ 116010 w 2154360"/>
                <a:gd name="connsiteY2" fmla="*/ 65488 h 2021288"/>
                <a:gd name="connsiteX3" fmla="*/ 611310 w 2154360"/>
                <a:gd name="connsiteY3" fmla="*/ 116288 h 2021288"/>
                <a:gd name="connsiteX4" fmla="*/ 2154360 w 2154360"/>
                <a:gd name="connsiteY4" fmla="*/ 1513288 h 2021288"/>
                <a:gd name="connsiteX0" fmla="*/ 1688932 w 2133432"/>
                <a:gd name="connsiteY0" fmla="*/ 2030983 h 2030983"/>
                <a:gd name="connsiteX1" fmla="*/ 164932 w 2133432"/>
                <a:gd name="connsiteY1" fmla="*/ 691133 h 2030983"/>
                <a:gd name="connsiteX2" fmla="*/ 95082 w 2133432"/>
                <a:gd name="connsiteY2" fmla="*/ 75183 h 2030983"/>
                <a:gd name="connsiteX3" fmla="*/ 590382 w 2133432"/>
                <a:gd name="connsiteY3" fmla="*/ 125983 h 2030983"/>
                <a:gd name="connsiteX4" fmla="*/ 2133432 w 2133432"/>
                <a:gd name="connsiteY4" fmla="*/ 1522983 h 2030983"/>
                <a:gd name="connsiteX0" fmla="*/ 1685947 w 2130447"/>
                <a:gd name="connsiteY0" fmla="*/ 2030983 h 2030983"/>
                <a:gd name="connsiteX1" fmla="*/ 161947 w 2130447"/>
                <a:gd name="connsiteY1" fmla="*/ 691133 h 2030983"/>
                <a:gd name="connsiteX2" fmla="*/ 92097 w 2130447"/>
                <a:gd name="connsiteY2" fmla="*/ 75183 h 2030983"/>
                <a:gd name="connsiteX3" fmla="*/ 587397 w 2130447"/>
                <a:gd name="connsiteY3" fmla="*/ 125983 h 2030983"/>
                <a:gd name="connsiteX4" fmla="*/ 2130447 w 2130447"/>
                <a:gd name="connsiteY4" fmla="*/ 1522983 h 2030983"/>
                <a:gd name="connsiteX0" fmla="*/ 1678362 w 2122862"/>
                <a:gd name="connsiteY0" fmla="*/ 2030983 h 2030983"/>
                <a:gd name="connsiteX1" fmla="*/ 154362 w 2122862"/>
                <a:gd name="connsiteY1" fmla="*/ 691133 h 2030983"/>
                <a:gd name="connsiteX2" fmla="*/ 84512 w 2122862"/>
                <a:gd name="connsiteY2" fmla="*/ 75183 h 2030983"/>
                <a:gd name="connsiteX3" fmla="*/ 579812 w 2122862"/>
                <a:gd name="connsiteY3" fmla="*/ 125983 h 2030983"/>
                <a:gd name="connsiteX4" fmla="*/ 2122862 w 2122862"/>
                <a:gd name="connsiteY4" fmla="*/ 1522983 h 2030983"/>
                <a:gd name="connsiteX0" fmla="*/ 1536996 w 2121196"/>
                <a:gd name="connsiteY0" fmla="*/ 1948433 h 1948433"/>
                <a:gd name="connsiteX1" fmla="*/ 152696 w 2121196"/>
                <a:gd name="connsiteY1" fmla="*/ 691133 h 1948433"/>
                <a:gd name="connsiteX2" fmla="*/ 82846 w 2121196"/>
                <a:gd name="connsiteY2" fmla="*/ 75183 h 1948433"/>
                <a:gd name="connsiteX3" fmla="*/ 578146 w 2121196"/>
                <a:gd name="connsiteY3" fmla="*/ 125983 h 1948433"/>
                <a:gd name="connsiteX4" fmla="*/ 2121196 w 2121196"/>
                <a:gd name="connsiteY4" fmla="*/ 1522983 h 1948433"/>
                <a:gd name="connsiteX0" fmla="*/ 1536996 w 2121196"/>
                <a:gd name="connsiteY0" fmla="*/ 1948433 h 1948433"/>
                <a:gd name="connsiteX1" fmla="*/ 152696 w 2121196"/>
                <a:gd name="connsiteY1" fmla="*/ 691133 h 1948433"/>
                <a:gd name="connsiteX2" fmla="*/ 82846 w 2121196"/>
                <a:gd name="connsiteY2" fmla="*/ 75183 h 1948433"/>
                <a:gd name="connsiteX3" fmla="*/ 578146 w 2121196"/>
                <a:gd name="connsiteY3" fmla="*/ 125983 h 1948433"/>
                <a:gd name="connsiteX4" fmla="*/ 2121196 w 2121196"/>
                <a:gd name="connsiteY4" fmla="*/ 1522983 h 1948433"/>
                <a:gd name="connsiteX5" fmla="*/ 1536996 w 2121196"/>
                <a:gd name="connsiteY5" fmla="*/ 1948433 h 1948433"/>
                <a:gd name="connsiteX0" fmla="*/ 1611444 w 2125794"/>
                <a:gd name="connsiteY0" fmla="*/ 2011933 h 2011933"/>
                <a:gd name="connsiteX1" fmla="*/ 157294 w 2125794"/>
                <a:gd name="connsiteY1" fmla="*/ 691133 h 2011933"/>
                <a:gd name="connsiteX2" fmla="*/ 87444 w 2125794"/>
                <a:gd name="connsiteY2" fmla="*/ 75183 h 2011933"/>
                <a:gd name="connsiteX3" fmla="*/ 582744 w 2125794"/>
                <a:gd name="connsiteY3" fmla="*/ 125983 h 2011933"/>
                <a:gd name="connsiteX4" fmla="*/ 2125794 w 2125794"/>
                <a:gd name="connsiteY4" fmla="*/ 1522983 h 2011933"/>
                <a:gd name="connsiteX5" fmla="*/ 1611444 w 2125794"/>
                <a:gd name="connsiteY5" fmla="*/ 2011933 h 2011933"/>
                <a:gd name="connsiteX0" fmla="*/ 1611444 w 2217234"/>
                <a:gd name="connsiteY0" fmla="*/ 2011933 h 2011933"/>
                <a:gd name="connsiteX1" fmla="*/ 157294 w 2217234"/>
                <a:gd name="connsiteY1" fmla="*/ 691133 h 2011933"/>
                <a:gd name="connsiteX2" fmla="*/ 87444 w 2217234"/>
                <a:gd name="connsiteY2" fmla="*/ 75183 h 2011933"/>
                <a:gd name="connsiteX3" fmla="*/ 582744 w 2217234"/>
                <a:gd name="connsiteY3" fmla="*/ 125983 h 2011933"/>
                <a:gd name="connsiteX4" fmla="*/ 2217234 w 2217234"/>
                <a:gd name="connsiteY4" fmla="*/ 1614423 h 2011933"/>
                <a:gd name="connsiteX0" fmla="*/ 1611444 w 2083884"/>
                <a:gd name="connsiteY0" fmla="*/ 2036632 h 2036632"/>
                <a:gd name="connsiteX1" fmla="*/ 157294 w 2083884"/>
                <a:gd name="connsiteY1" fmla="*/ 715832 h 2036632"/>
                <a:gd name="connsiteX2" fmla="*/ 87444 w 2083884"/>
                <a:gd name="connsiteY2" fmla="*/ 99882 h 2036632"/>
                <a:gd name="connsiteX3" fmla="*/ 582744 w 2083884"/>
                <a:gd name="connsiteY3" fmla="*/ 150682 h 2036632"/>
                <a:gd name="connsiteX4" fmla="*/ 2083884 w 2083884"/>
                <a:gd name="connsiteY4" fmla="*/ 1531172 h 2036632"/>
                <a:gd name="connsiteX0" fmla="*/ 1611444 w 2083884"/>
                <a:gd name="connsiteY0" fmla="*/ 2036632 h 2036632"/>
                <a:gd name="connsiteX1" fmla="*/ 157294 w 2083884"/>
                <a:gd name="connsiteY1" fmla="*/ 715832 h 2036632"/>
                <a:gd name="connsiteX2" fmla="*/ 87444 w 2083884"/>
                <a:gd name="connsiteY2" fmla="*/ 99882 h 2036632"/>
                <a:gd name="connsiteX3" fmla="*/ 582744 w 2083884"/>
                <a:gd name="connsiteY3" fmla="*/ 150682 h 2036632"/>
                <a:gd name="connsiteX4" fmla="*/ 2083884 w 2083884"/>
                <a:gd name="connsiteY4" fmla="*/ 1531172 h 2036632"/>
                <a:gd name="connsiteX0" fmla="*/ 1611444 w 2083884"/>
                <a:gd name="connsiteY0" fmla="*/ 2012466 h 2012466"/>
                <a:gd name="connsiteX1" fmla="*/ 157294 w 2083884"/>
                <a:gd name="connsiteY1" fmla="*/ 691666 h 2012466"/>
                <a:gd name="connsiteX2" fmla="*/ 87444 w 2083884"/>
                <a:gd name="connsiteY2" fmla="*/ 75716 h 2012466"/>
                <a:gd name="connsiteX3" fmla="*/ 582744 w 2083884"/>
                <a:gd name="connsiteY3" fmla="*/ 126516 h 2012466"/>
                <a:gd name="connsiteX4" fmla="*/ 2083884 w 2083884"/>
                <a:gd name="connsiteY4" fmla="*/ 1507006 h 2012466"/>
                <a:gd name="connsiteX0" fmla="*/ 1610707 w 2083147"/>
                <a:gd name="connsiteY0" fmla="*/ 2002708 h 2002708"/>
                <a:gd name="connsiteX1" fmla="*/ 156557 w 2083147"/>
                <a:gd name="connsiteY1" fmla="*/ 681908 h 2002708"/>
                <a:gd name="connsiteX2" fmla="*/ 86707 w 2083147"/>
                <a:gd name="connsiteY2" fmla="*/ 65958 h 2002708"/>
                <a:gd name="connsiteX3" fmla="*/ 569307 w 2083147"/>
                <a:gd name="connsiteY3" fmla="*/ 135808 h 2002708"/>
                <a:gd name="connsiteX4" fmla="*/ 2083147 w 2083147"/>
                <a:gd name="connsiteY4" fmla="*/ 1497248 h 2002708"/>
                <a:gd name="connsiteX0" fmla="*/ 1610707 w 2083147"/>
                <a:gd name="connsiteY0" fmla="*/ 1996600 h 1996600"/>
                <a:gd name="connsiteX1" fmla="*/ 156557 w 2083147"/>
                <a:gd name="connsiteY1" fmla="*/ 675800 h 1996600"/>
                <a:gd name="connsiteX2" fmla="*/ 86707 w 2083147"/>
                <a:gd name="connsiteY2" fmla="*/ 59850 h 1996600"/>
                <a:gd name="connsiteX3" fmla="*/ 569307 w 2083147"/>
                <a:gd name="connsiteY3" fmla="*/ 129700 h 1996600"/>
                <a:gd name="connsiteX4" fmla="*/ 2083147 w 2083147"/>
                <a:gd name="connsiteY4" fmla="*/ 1491140 h 1996600"/>
                <a:gd name="connsiteX0" fmla="*/ 1614897 w 2087337"/>
                <a:gd name="connsiteY0" fmla="*/ 1990597 h 1990597"/>
                <a:gd name="connsiteX1" fmla="*/ 160747 w 2087337"/>
                <a:gd name="connsiteY1" fmla="*/ 669797 h 1990597"/>
                <a:gd name="connsiteX2" fmla="*/ 90897 w 2087337"/>
                <a:gd name="connsiteY2" fmla="*/ 53847 h 1990597"/>
                <a:gd name="connsiteX3" fmla="*/ 573497 w 2087337"/>
                <a:gd name="connsiteY3" fmla="*/ 123697 h 1990597"/>
                <a:gd name="connsiteX4" fmla="*/ 2087337 w 2087337"/>
                <a:gd name="connsiteY4" fmla="*/ 1485137 h 199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7337" h="1990597">
                  <a:moveTo>
                    <a:pt x="1614897" y="1990597"/>
                  </a:moveTo>
                  <a:cubicBezTo>
                    <a:pt x="1106897" y="1543980"/>
                    <a:pt x="414747" y="992589"/>
                    <a:pt x="160747" y="669797"/>
                  </a:cubicBezTo>
                  <a:cubicBezTo>
                    <a:pt x="-93253" y="347005"/>
                    <a:pt x="10198" y="130576"/>
                    <a:pt x="90897" y="53847"/>
                  </a:cubicBezTo>
                  <a:cubicBezTo>
                    <a:pt x="171596" y="-22882"/>
                    <a:pt x="374107" y="-32301"/>
                    <a:pt x="573497" y="123697"/>
                  </a:cubicBezTo>
                  <a:cubicBezTo>
                    <a:pt x="772887" y="279695"/>
                    <a:pt x="1443447" y="953430"/>
                    <a:pt x="2087337" y="1485137"/>
                  </a:cubicBezTo>
                </a:path>
              </a:pathLst>
            </a:custGeom>
            <a:solidFill>
              <a:srgbClr val="F0DEBC"/>
            </a:solidFill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" name="Freeform 3"/>
            <p:cNvSpPr/>
            <p:nvPr/>
          </p:nvSpPr>
          <p:spPr>
            <a:xfrm>
              <a:off x="5606692" y="3699568"/>
              <a:ext cx="547211" cy="533062"/>
            </a:xfrm>
            <a:custGeom>
              <a:avLst/>
              <a:gdLst>
                <a:gd name="connsiteX0" fmla="*/ 0 w 565150"/>
                <a:gd name="connsiteY0" fmla="*/ 146050 h 533400"/>
                <a:gd name="connsiteX1" fmla="*/ 12700 w 565150"/>
                <a:gd name="connsiteY1" fmla="*/ 266700 h 533400"/>
                <a:gd name="connsiteX2" fmla="*/ 317500 w 565150"/>
                <a:gd name="connsiteY2" fmla="*/ 533400 h 533400"/>
                <a:gd name="connsiteX3" fmla="*/ 565150 w 565150"/>
                <a:gd name="connsiteY3" fmla="*/ 317500 h 533400"/>
                <a:gd name="connsiteX4" fmla="*/ 260350 w 565150"/>
                <a:gd name="connsiteY4" fmla="*/ 0 h 533400"/>
                <a:gd name="connsiteX5" fmla="*/ 0 w 565150"/>
                <a:gd name="connsiteY5" fmla="*/ 146050 h 533400"/>
                <a:gd name="connsiteX0" fmla="*/ 0 w 565150"/>
                <a:gd name="connsiteY0" fmla="*/ 146050 h 542925"/>
                <a:gd name="connsiteX1" fmla="*/ 12700 w 565150"/>
                <a:gd name="connsiteY1" fmla="*/ 266700 h 542925"/>
                <a:gd name="connsiteX2" fmla="*/ 365125 w 565150"/>
                <a:gd name="connsiteY2" fmla="*/ 542925 h 542925"/>
                <a:gd name="connsiteX3" fmla="*/ 565150 w 565150"/>
                <a:gd name="connsiteY3" fmla="*/ 317500 h 542925"/>
                <a:gd name="connsiteX4" fmla="*/ 260350 w 565150"/>
                <a:gd name="connsiteY4" fmla="*/ 0 h 542925"/>
                <a:gd name="connsiteX5" fmla="*/ 0 w 565150"/>
                <a:gd name="connsiteY5" fmla="*/ 146050 h 542925"/>
                <a:gd name="connsiteX0" fmla="*/ 0 w 566793"/>
                <a:gd name="connsiteY0" fmla="*/ 146050 h 543283"/>
                <a:gd name="connsiteX1" fmla="*/ 12700 w 566793"/>
                <a:gd name="connsiteY1" fmla="*/ 266700 h 543283"/>
                <a:gd name="connsiteX2" fmla="*/ 365125 w 566793"/>
                <a:gd name="connsiteY2" fmla="*/ 542925 h 543283"/>
                <a:gd name="connsiteX3" fmla="*/ 565150 w 566793"/>
                <a:gd name="connsiteY3" fmla="*/ 317500 h 543283"/>
                <a:gd name="connsiteX4" fmla="*/ 260350 w 566793"/>
                <a:gd name="connsiteY4" fmla="*/ 0 h 543283"/>
                <a:gd name="connsiteX5" fmla="*/ 0 w 566793"/>
                <a:gd name="connsiteY5" fmla="*/ 146050 h 543283"/>
                <a:gd name="connsiteX0" fmla="*/ 0 w 566501"/>
                <a:gd name="connsiteY0" fmla="*/ 146050 h 542934"/>
                <a:gd name="connsiteX1" fmla="*/ 12700 w 566501"/>
                <a:gd name="connsiteY1" fmla="*/ 266700 h 542934"/>
                <a:gd name="connsiteX2" fmla="*/ 365125 w 566501"/>
                <a:gd name="connsiteY2" fmla="*/ 542925 h 542934"/>
                <a:gd name="connsiteX3" fmla="*/ 565150 w 566501"/>
                <a:gd name="connsiteY3" fmla="*/ 317500 h 542934"/>
                <a:gd name="connsiteX4" fmla="*/ 260350 w 566501"/>
                <a:gd name="connsiteY4" fmla="*/ 0 h 542934"/>
                <a:gd name="connsiteX5" fmla="*/ 0 w 566501"/>
                <a:gd name="connsiteY5" fmla="*/ 146050 h 542934"/>
                <a:gd name="connsiteX0" fmla="*/ 0 w 589867"/>
                <a:gd name="connsiteY0" fmla="*/ 146050 h 542935"/>
                <a:gd name="connsiteX1" fmla="*/ 12700 w 589867"/>
                <a:gd name="connsiteY1" fmla="*/ 266700 h 542935"/>
                <a:gd name="connsiteX2" fmla="*/ 365125 w 589867"/>
                <a:gd name="connsiteY2" fmla="*/ 542925 h 542935"/>
                <a:gd name="connsiteX3" fmla="*/ 565150 w 589867"/>
                <a:gd name="connsiteY3" fmla="*/ 317500 h 542935"/>
                <a:gd name="connsiteX4" fmla="*/ 260350 w 589867"/>
                <a:gd name="connsiteY4" fmla="*/ 0 h 542935"/>
                <a:gd name="connsiteX5" fmla="*/ 0 w 589867"/>
                <a:gd name="connsiteY5" fmla="*/ 146050 h 542935"/>
                <a:gd name="connsiteX0" fmla="*/ 0 w 565152"/>
                <a:gd name="connsiteY0" fmla="*/ 146050 h 542931"/>
                <a:gd name="connsiteX1" fmla="*/ 12700 w 565152"/>
                <a:gd name="connsiteY1" fmla="*/ 266700 h 542931"/>
                <a:gd name="connsiteX2" fmla="*/ 365125 w 565152"/>
                <a:gd name="connsiteY2" fmla="*/ 542925 h 542931"/>
                <a:gd name="connsiteX3" fmla="*/ 565150 w 565152"/>
                <a:gd name="connsiteY3" fmla="*/ 317500 h 542931"/>
                <a:gd name="connsiteX4" fmla="*/ 260350 w 565152"/>
                <a:gd name="connsiteY4" fmla="*/ 0 h 542931"/>
                <a:gd name="connsiteX5" fmla="*/ 0 w 565152"/>
                <a:gd name="connsiteY5" fmla="*/ 146050 h 542931"/>
                <a:gd name="connsiteX0" fmla="*/ 0 w 565152"/>
                <a:gd name="connsiteY0" fmla="*/ 150855 h 547736"/>
                <a:gd name="connsiteX1" fmla="*/ 12700 w 565152"/>
                <a:gd name="connsiteY1" fmla="*/ 271505 h 547736"/>
                <a:gd name="connsiteX2" fmla="*/ 365125 w 565152"/>
                <a:gd name="connsiteY2" fmla="*/ 547730 h 547736"/>
                <a:gd name="connsiteX3" fmla="*/ 565150 w 565152"/>
                <a:gd name="connsiteY3" fmla="*/ 322305 h 547736"/>
                <a:gd name="connsiteX4" fmla="*/ 260350 w 565152"/>
                <a:gd name="connsiteY4" fmla="*/ 4805 h 547736"/>
                <a:gd name="connsiteX5" fmla="*/ 0 w 565152"/>
                <a:gd name="connsiteY5" fmla="*/ 150855 h 547736"/>
                <a:gd name="connsiteX0" fmla="*/ 0 w 565152"/>
                <a:gd name="connsiteY0" fmla="*/ 146810 h 543691"/>
                <a:gd name="connsiteX1" fmla="*/ 12700 w 565152"/>
                <a:gd name="connsiteY1" fmla="*/ 267460 h 543691"/>
                <a:gd name="connsiteX2" fmla="*/ 365125 w 565152"/>
                <a:gd name="connsiteY2" fmla="*/ 543685 h 543691"/>
                <a:gd name="connsiteX3" fmla="*/ 565150 w 565152"/>
                <a:gd name="connsiteY3" fmla="*/ 318260 h 543691"/>
                <a:gd name="connsiteX4" fmla="*/ 260350 w 565152"/>
                <a:gd name="connsiteY4" fmla="*/ 760 h 543691"/>
                <a:gd name="connsiteX5" fmla="*/ 0 w 565152"/>
                <a:gd name="connsiteY5" fmla="*/ 146810 h 543691"/>
                <a:gd name="connsiteX0" fmla="*/ 50624 w 615776"/>
                <a:gd name="connsiteY0" fmla="*/ 146810 h 543691"/>
                <a:gd name="connsiteX1" fmla="*/ 63324 w 615776"/>
                <a:gd name="connsiteY1" fmla="*/ 267460 h 543691"/>
                <a:gd name="connsiteX2" fmla="*/ 415749 w 615776"/>
                <a:gd name="connsiteY2" fmla="*/ 543685 h 543691"/>
                <a:gd name="connsiteX3" fmla="*/ 615774 w 615776"/>
                <a:gd name="connsiteY3" fmla="*/ 318260 h 543691"/>
                <a:gd name="connsiteX4" fmla="*/ 310974 w 615776"/>
                <a:gd name="connsiteY4" fmla="*/ 760 h 543691"/>
                <a:gd name="connsiteX5" fmla="*/ 50624 w 615776"/>
                <a:gd name="connsiteY5" fmla="*/ 146810 h 543691"/>
                <a:gd name="connsiteX0" fmla="*/ 50624 w 615776"/>
                <a:gd name="connsiteY0" fmla="*/ 146810 h 543691"/>
                <a:gd name="connsiteX1" fmla="*/ 63324 w 615776"/>
                <a:gd name="connsiteY1" fmla="*/ 267460 h 543691"/>
                <a:gd name="connsiteX2" fmla="*/ 415749 w 615776"/>
                <a:gd name="connsiteY2" fmla="*/ 543685 h 543691"/>
                <a:gd name="connsiteX3" fmla="*/ 615774 w 615776"/>
                <a:gd name="connsiteY3" fmla="*/ 318260 h 543691"/>
                <a:gd name="connsiteX4" fmla="*/ 310974 w 615776"/>
                <a:gd name="connsiteY4" fmla="*/ 760 h 543691"/>
                <a:gd name="connsiteX5" fmla="*/ 50624 w 615776"/>
                <a:gd name="connsiteY5" fmla="*/ 146810 h 543691"/>
                <a:gd name="connsiteX0" fmla="*/ 36736 w 601888"/>
                <a:gd name="connsiteY0" fmla="*/ 146810 h 543691"/>
                <a:gd name="connsiteX1" fmla="*/ 49436 w 601888"/>
                <a:gd name="connsiteY1" fmla="*/ 267460 h 543691"/>
                <a:gd name="connsiteX2" fmla="*/ 401861 w 601888"/>
                <a:gd name="connsiteY2" fmla="*/ 543685 h 543691"/>
                <a:gd name="connsiteX3" fmla="*/ 601886 w 601888"/>
                <a:gd name="connsiteY3" fmla="*/ 318260 h 543691"/>
                <a:gd name="connsiteX4" fmla="*/ 297086 w 601888"/>
                <a:gd name="connsiteY4" fmla="*/ 760 h 543691"/>
                <a:gd name="connsiteX5" fmla="*/ 36736 w 601888"/>
                <a:gd name="connsiteY5" fmla="*/ 146810 h 543691"/>
                <a:gd name="connsiteX0" fmla="*/ 5346 w 570498"/>
                <a:gd name="connsiteY0" fmla="*/ 146662 h 543543"/>
                <a:gd name="connsiteX1" fmla="*/ 18046 w 570498"/>
                <a:gd name="connsiteY1" fmla="*/ 267312 h 543543"/>
                <a:gd name="connsiteX2" fmla="*/ 370471 w 570498"/>
                <a:gd name="connsiteY2" fmla="*/ 543537 h 543543"/>
                <a:gd name="connsiteX3" fmla="*/ 570496 w 570498"/>
                <a:gd name="connsiteY3" fmla="*/ 318112 h 543543"/>
                <a:gd name="connsiteX4" fmla="*/ 265696 w 570498"/>
                <a:gd name="connsiteY4" fmla="*/ 612 h 543543"/>
                <a:gd name="connsiteX5" fmla="*/ 5346 w 570498"/>
                <a:gd name="connsiteY5" fmla="*/ 146662 h 543543"/>
                <a:gd name="connsiteX0" fmla="*/ 0 w 565152"/>
                <a:gd name="connsiteY0" fmla="*/ 146662 h 543543"/>
                <a:gd name="connsiteX1" fmla="*/ 365125 w 565152"/>
                <a:gd name="connsiteY1" fmla="*/ 543537 h 543543"/>
                <a:gd name="connsiteX2" fmla="*/ 565150 w 565152"/>
                <a:gd name="connsiteY2" fmla="*/ 318112 h 543543"/>
                <a:gd name="connsiteX3" fmla="*/ 260350 w 565152"/>
                <a:gd name="connsiteY3" fmla="*/ 612 h 543543"/>
                <a:gd name="connsiteX4" fmla="*/ 0 w 565152"/>
                <a:gd name="connsiteY4" fmla="*/ 146662 h 543543"/>
                <a:gd name="connsiteX0" fmla="*/ 1429 w 566581"/>
                <a:gd name="connsiteY0" fmla="*/ 147211 h 544092"/>
                <a:gd name="connsiteX1" fmla="*/ 366554 w 566581"/>
                <a:gd name="connsiteY1" fmla="*/ 544086 h 544092"/>
                <a:gd name="connsiteX2" fmla="*/ 566579 w 566581"/>
                <a:gd name="connsiteY2" fmla="*/ 318661 h 544092"/>
                <a:gd name="connsiteX3" fmla="*/ 261779 w 566581"/>
                <a:gd name="connsiteY3" fmla="*/ 1161 h 544092"/>
                <a:gd name="connsiteX4" fmla="*/ 1429 w 566581"/>
                <a:gd name="connsiteY4" fmla="*/ 147211 h 544092"/>
                <a:gd name="connsiteX0" fmla="*/ 6959 w 572111"/>
                <a:gd name="connsiteY0" fmla="*/ 147147 h 544028"/>
                <a:gd name="connsiteX1" fmla="*/ 372084 w 572111"/>
                <a:gd name="connsiteY1" fmla="*/ 544022 h 544028"/>
                <a:gd name="connsiteX2" fmla="*/ 572109 w 572111"/>
                <a:gd name="connsiteY2" fmla="*/ 318597 h 544028"/>
                <a:gd name="connsiteX3" fmla="*/ 267309 w 572111"/>
                <a:gd name="connsiteY3" fmla="*/ 1097 h 544028"/>
                <a:gd name="connsiteX4" fmla="*/ 6959 w 572111"/>
                <a:gd name="connsiteY4" fmla="*/ 147147 h 544028"/>
                <a:gd name="connsiteX0" fmla="*/ 7112 w 562739"/>
                <a:gd name="connsiteY0" fmla="*/ 166760 h 549051"/>
                <a:gd name="connsiteX1" fmla="*/ 362712 w 562739"/>
                <a:gd name="connsiteY1" fmla="*/ 546967 h 549051"/>
                <a:gd name="connsiteX2" fmla="*/ 562737 w 562739"/>
                <a:gd name="connsiteY2" fmla="*/ 321542 h 549051"/>
                <a:gd name="connsiteX3" fmla="*/ 257937 w 562739"/>
                <a:gd name="connsiteY3" fmla="*/ 4042 h 549051"/>
                <a:gd name="connsiteX4" fmla="*/ 7112 w 562739"/>
                <a:gd name="connsiteY4" fmla="*/ 166760 h 549051"/>
                <a:gd name="connsiteX0" fmla="*/ 3191 w 558818"/>
                <a:gd name="connsiteY0" fmla="*/ 166760 h 549051"/>
                <a:gd name="connsiteX1" fmla="*/ 358791 w 558818"/>
                <a:gd name="connsiteY1" fmla="*/ 546967 h 549051"/>
                <a:gd name="connsiteX2" fmla="*/ 558816 w 558818"/>
                <a:gd name="connsiteY2" fmla="*/ 321542 h 549051"/>
                <a:gd name="connsiteX3" fmla="*/ 254016 w 558818"/>
                <a:gd name="connsiteY3" fmla="*/ 4042 h 549051"/>
                <a:gd name="connsiteX4" fmla="*/ 3191 w 558818"/>
                <a:gd name="connsiteY4" fmla="*/ 166760 h 549051"/>
                <a:gd name="connsiteX0" fmla="*/ 3191 w 558818"/>
                <a:gd name="connsiteY0" fmla="*/ 193614 h 546680"/>
                <a:gd name="connsiteX1" fmla="*/ 358791 w 558818"/>
                <a:gd name="connsiteY1" fmla="*/ 545246 h 546680"/>
                <a:gd name="connsiteX2" fmla="*/ 558816 w 558818"/>
                <a:gd name="connsiteY2" fmla="*/ 319821 h 546680"/>
                <a:gd name="connsiteX3" fmla="*/ 254016 w 558818"/>
                <a:gd name="connsiteY3" fmla="*/ 2321 h 546680"/>
                <a:gd name="connsiteX4" fmla="*/ 3191 w 558818"/>
                <a:gd name="connsiteY4" fmla="*/ 193614 h 546680"/>
                <a:gd name="connsiteX0" fmla="*/ 1044 w 558144"/>
                <a:gd name="connsiteY0" fmla="*/ 178065 h 531597"/>
                <a:gd name="connsiteX1" fmla="*/ 356644 w 558144"/>
                <a:gd name="connsiteY1" fmla="*/ 529697 h 531597"/>
                <a:gd name="connsiteX2" fmla="*/ 556669 w 558144"/>
                <a:gd name="connsiteY2" fmla="*/ 304272 h 531597"/>
                <a:gd name="connsiteX3" fmla="*/ 258219 w 558144"/>
                <a:gd name="connsiteY3" fmla="*/ 2647 h 531597"/>
                <a:gd name="connsiteX4" fmla="*/ 1044 w 558144"/>
                <a:gd name="connsiteY4" fmla="*/ 178065 h 531597"/>
                <a:gd name="connsiteX0" fmla="*/ 392 w 557492"/>
                <a:gd name="connsiteY0" fmla="*/ 177780 h 531312"/>
                <a:gd name="connsiteX1" fmla="*/ 355992 w 557492"/>
                <a:gd name="connsiteY1" fmla="*/ 529412 h 531312"/>
                <a:gd name="connsiteX2" fmla="*/ 556017 w 557492"/>
                <a:gd name="connsiteY2" fmla="*/ 303987 h 531312"/>
                <a:gd name="connsiteX3" fmla="*/ 257567 w 557492"/>
                <a:gd name="connsiteY3" fmla="*/ 2362 h 531312"/>
                <a:gd name="connsiteX4" fmla="*/ 392 w 557492"/>
                <a:gd name="connsiteY4" fmla="*/ 177780 h 531312"/>
                <a:gd name="connsiteX0" fmla="*/ 360 w 557235"/>
                <a:gd name="connsiteY0" fmla="*/ 177780 h 529461"/>
                <a:gd name="connsiteX1" fmla="*/ 355960 w 557235"/>
                <a:gd name="connsiteY1" fmla="*/ 529412 h 529461"/>
                <a:gd name="connsiteX2" fmla="*/ 555985 w 557235"/>
                <a:gd name="connsiteY2" fmla="*/ 303987 h 529461"/>
                <a:gd name="connsiteX3" fmla="*/ 257535 w 557235"/>
                <a:gd name="connsiteY3" fmla="*/ 2362 h 529461"/>
                <a:gd name="connsiteX4" fmla="*/ 360 w 557235"/>
                <a:gd name="connsiteY4" fmla="*/ 177780 h 529461"/>
                <a:gd name="connsiteX0" fmla="*/ 360 w 556744"/>
                <a:gd name="connsiteY0" fmla="*/ 177780 h 529461"/>
                <a:gd name="connsiteX1" fmla="*/ 355960 w 556744"/>
                <a:gd name="connsiteY1" fmla="*/ 529412 h 529461"/>
                <a:gd name="connsiteX2" fmla="*/ 555985 w 556744"/>
                <a:gd name="connsiteY2" fmla="*/ 303987 h 529461"/>
                <a:gd name="connsiteX3" fmla="*/ 257535 w 556744"/>
                <a:gd name="connsiteY3" fmla="*/ 2362 h 529461"/>
                <a:gd name="connsiteX4" fmla="*/ 360 w 556744"/>
                <a:gd name="connsiteY4" fmla="*/ 177780 h 529461"/>
                <a:gd name="connsiteX0" fmla="*/ 403 w 547257"/>
                <a:gd name="connsiteY0" fmla="*/ 177780 h 531103"/>
                <a:gd name="connsiteX1" fmla="*/ 346478 w 547257"/>
                <a:gd name="connsiteY1" fmla="*/ 529412 h 531103"/>
                <a:gd name="connsiteX2" fmla="*/ 546503 w 547257"/>
                <a:gd name="connsiteY2" fmla="*/ 303987 h 531103"/>
                <a:gd name="connsiteX3" fmla="*/ 248053 w 547257"/>
                <a:gd name="connsiteY3" fmla="*/ 2362 h 531103"/>
                <a:gd name="connsiteX4" fmla="*/ 403 w 547257"/>
                <a:gd name="connsiteY4" fmla="*/ 177780 h 531103"/>
                <a:gd name="connsiteX0" fmla="*/ 403 w 547257"/>
                <a:gd name="connsiteY0" fmla="*/ 181075 h 534398"/>
                <a:gd name="connsiteX1" fmla="*/ 346478 w 547257"/>
                <a:gd name="connsiteY1" fmla="*/ 532707 h 534398"/>
                <a:gd name="connsiteX2" fmla="*/ 546503 w 547257"/>
                <a:gd name="connsiteY2" fmla="*/ 307282 h 534398"/>
                <a:gd name="connsiteX3" fmla="*/ 248053 w 547257"/>
                <a:gd name="connsiteY3" fmla="*/ 5657 h 534398"/>
                <a:gd name="connsiteX4" fmla="*/ 403 w 547257"/>
                <a:gd name="connsiteY4" fmla="*/ 181075 h 534398"/>
                <a:gd name="connsiteX0" fmla="*/ 357 w 547211"/>
                <a:gd name="connsiteY0" fmla="*/ 181075 h 533062"/>
                <a:gd name="connsiteX1" fmla="*/ 346432 w 547211"/>
                <a:gd name="connsiteY1" fmla="*/ 532707 h 533062"/>
                <a:gd name="connsiteX2" fmla="*/ 546457 w 547211"/>
                <a:gd name="connsiteY2" fmla="*/ 307282 h 533062"/>
                <a:gd name="connsiteX3" fmla="*/ 248007 w 547211"/>
                <a:gd name="connsiteY3" fmla="*/ 5657 h 533062"/>
                <a:gd name="connsiteX4" fmla="*/ 357 w 547211"/>
                <a:gd name="connsiteY4" fmla="*/ 181075 h 5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211" h="533062">
                  <a:moveTo>
                    <a:pt x="357" y="181075"/>
                  </a:moveTo>
                  <a:cubicBezTo>
                    <a:pt x="-11814" y="253042"/>
                    <a:pt x="291134" y="523579"/>
                    <a:pt x="346432" y="532707"/>
                  </a:cubicBezTo>
                  <a:cubicBezTo>
                    <a:pt x="401730" y="541835"/>
                    <a:pt x="531111" y="372899"/>
                    <a:pt x="546457" y="307282"/>
                  </a:cubicBezTo>
                  <a:cubicBezTo>
                    <a:pt x="561803" y="241665"/>
                    <a:pt x="339024" y="40979"/>
                    <a:pt x="248007" y="5657"/>
                  </a:cubicBezTo>
                  <a:cubicBezTo>
                    <a:pt x="156990" y="-29665"/>
                    <a:pt x="12528" y="109108"/>
                    <a:pt x="357" y="181075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505575" y="4460875"/>
              <a:ext cx="177800" cy="196850"/>
            </a:xfrm>
            <a:custGeom>
              <a:avLst/>
              <a:gdLst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7800" h="196850">
                  <a:moveTo>
                    <a:pt x="0" y="196850"/>
                  </a:moveTo>
                  <a:cubicBezTo>
                    <a:pt x="40217" y="118533"/>
                    <a:pt x="102658" y="52917"/>
                    <a:pt x="17780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555567" y="4512997"/>
              <a:ext cx="177800" cy="196850"/>
            </a:xfrm>
            <a:custGeom>
              <a:avLst/>
              <a:gdLst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7800" h="196850">
                  <a:moveTo>
                    <a:pt x="0" y="196850"/>
                  </a:moveTo>
                  <a:cubicBezTo>
                    <a:pt x="40217" y="118533"/>
                    <a:pt x="102658" y="52917"/>
                    <a:pt x="17780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5" name="Oval 1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3031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8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applications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contact-size dependent speed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8844" y="1701800"/>
            <a:ext cx="2515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</a:rPr>
              <a:t>Tilt-to-Zoom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71118" y="1701799"/>
            <a:ext cx="2178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</a:rPr>
              <a:t>Fat Thumb</a:t>
            </a:r>
          </a:p>
        </p:txBody>
      </p:sp>
      <p:pic>
        <p:nvPicPr>
          <p:cNvPr id="3076" name="Picture 4" descr="C:\Users\Sebastian\Dropbox\Professional\Projects\Fat Thumb\Presentations\MobileHCI 2012\Figures\Future Work\AppStore_Lis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2487610"/>
            <a:ext cx="3048000" cy="1766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ebastian\Dropbox\Professional\Projects\Fat Thumb\Presentations\MobileHCI 2012\Figures\Example\Contacts\Large_Contac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290" y="3734242"/>
            <a:ext cx="28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9750" y="-188686"/>
            <a:ext cx="3771900" cy="17707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Rectangle 16"/>
          <p:cNvSpPr/>
          <p:nvPr/>
        </p:nvSpPr>
        <p:spPr>
          <a:xfrm>
            <a:off x="539750" y="6172488"/>
            <a:ext cx="3771900" cy="17707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075" name="Picture 3" descr="C:\Users\Sebastian\Dropbox\Professional\Projects\Fat Thumb\Presentations\MobileHCI 2012\Figures\Future Work\iPhone_AppStor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75836"/>
            <a:ext cx="3771900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2581802" y="4499161"/>
            <a:ext cx="2087337" cy="2008579"/>
            <a:chOff x="5598704" y="3699568"/>
            <a:chExt cx="2087337" cy="2008579"/>
          </a:xfrm>
        </p:grpSpPr>
        <p:sp>
          <p:nvSpPr>
            <p:cNvPr id="10" name="Freeform 9"/>
            <p:cNvSpPr/>
            <p:nvPr/>
          </p:nvSpPr>
          <p:spPr>
            <a:xfrm>
              <a:off x="5598704" y="3717550"/>
              <a:ext cx="2087337" cy="1990597"/>
            </a:xfrm>
            <a:custGeom>
              <a:avLst/>
              <a:gdLst>
                <a:gd name="connsiteX0" fmla="*/ 1638300 w 2082800"/>
                <a:gd name="connsiteY0" fmla="*/ 1968500 h 1968500"/>
                <a:gd name="connsiteX1" fmla="*/ 76200 w 2082800"/>
                <a:gd name="connsiteY1" fmla="*/ 628650 h 1968500"/>
                <a:gd name="connsiteX2" fmla="*/ 0 w 2082800"/>
                <a:gd name="connsiteY2" fmla="*/ 0 h 1968500"/>
                <a:gd name="connsiteX3" fmla="*/ 539750 w 2082800"/>
                <a:gd name="connsiteY3" fmla="*/ 63500 h 1968500"/>
                <a:gd name="connsiteX4" fmla="*/ 2082800 w 2082800"/>
                <a:gd name="connsiteY4" fmla="*/ 1460500 h 1968500"/>
                <a:gd name="connsiteX0" fmla="*/ 1732057 w 2176557"/>
                <a:gd name="connsiteY0" fmla="*/ 2063489 h 2063489"/>
                <a:gd name="connsiteX1" fmla="*/ 169957 w 2176557"/>
                <a:gd name="connsiteY1" fmla="*/ 723639 h 2063489"/>
                <a:gd name="connsiteX2" fmla="*/ 93757 w 2176557"/>
                <a:gd name="connsiteY2" fmla="*/ 94989 h 2063489"/>
                <a:gd name="connsiteX3" fmla="*/ 633507 w 2176557"/>
                <a:gd name="connsiteY3" fmla="*/ 158489 h 2063489"/>
                <a:gd name="connsiteX4" fmla="*/ 2176557 w 2176557"/>
                <a:gd name="connsiteY4" fmla="*/ 1555489 h 2063489"/>
                <a:gd name="connsiteX0" fmla="*/ 1738857 w 2183357"/>
                <a:gd name="connsiteY0" fmla="*/ 2063489 h 2063489"/>
                <a:gd name="connsiteX1" fmla="*/ 176757 w 2183357"/>
                <a:gd name="connsiteY1" fmla="*/ 723639 h 2063489"/>
                <a:gd name="connsiteX2" fmla="*/ 100557 w 2183357"/>
                <a:gd name="connsiteY2" fmla="*/ 94989 h 2063489"/>
                <a:gd name="connsiteX3" fmla="*/ 640307 w 2183357"/>
                <a:gd name="connsiteY3" fmla="*/ 158489 h 2063489"/>
                <a:gd name="connsiteX4" fmla="*/ 2183357 w 2183357"/>
                <a:gd name="connsiteY4" fmla="*/ 1555489 h 2063489"/>
                <a:gd name="connsiteX0" fmla="*/ 1719555 w 2164055"/>
                <a:gd name="connsiteY0" fmla="*/ 2057619 h 2057619"/>
                <a:gd name="connsiteX1" fmla="*/ 157455 w 2164055"/>
                <a:gd name="connsiteY1" fmla="*/ 717769 h 2057619"/>
                <a:gd name="connsiteX2" fmla="*/ 125705 w 2164055"/>
                <a:gd name="connsiteY2" fmla="*/ 101819 h 2057619"/>
                <a:gd name="connsiteX3" fmla="*/ 621005 w 2164055"/>
                <a:gd name="connsiteY3" fmla="*/ 152619 h 2057619"/>
                <a:gd name="connsiteX4" fmla="*/ 2164055 w 2164055"/>
                <a:gd name="connsiteY4" fmla="*/ 1549619 h 2057619"/>
                <a:gd name="connsiteX0" fmla="*/ 1709860 w 2154360"/>
                <a:gd name="connsiteY0" fmla="*/ 2049004 h 2049004"/>
                <a:gd name="connsiteX1" fmla="*/ 147760 w 2154360"/>
                <a:gd name="connsiteY1" fmla="*/ 709154 h 2049004"/>
                <a:gd name="connsiteX2" fmla="*/ 116010 w 2154360"/>
                <a:gd name="connsiteY2" fmla="*/ 93204 h 2049004"/>
                <a:gd name="connsiteX3" fmla="*/ 611310 w 2154360"/>
                <a:gd name="connsiteY3" fmla="*/ 144004 h 2049004"/>
                <a:gd name="connsiteX4" fmla="*/ 2154360 w 2154360"/>
                <a:gd name="connsiteY4" fmla="*/ 1541004 h 2049004"/>
                <a:gd name="connsiteX0" fmla="*/ 1709860 w 2154360"/>
                <a:gd name="connsiteY0" fmla="*/ 2144039 h 2144039"/>
                <a:gd name="connsiteX1" fmla="*/ 147760 w 2154360"/>
                <a:gd name="connsiteY1" fmla="*/ 804189 h 2144039"/>
                <a:gd name="connsiteX2" fmla="*/ 116010 w 2154360"/>
                <a:gd name="connsiteY2" fmla="*/ 188239 h 2144039"/>
                <a:gd name="connsiteX3" fmla="*/ 611310 w 2154360"/>
                <a:gd name="connsiteY3" fmla="*/ 239039 h 2144039"/>
                <a:gd name="connsiteX4" fmla="*/ 2154360 w 2154360"/>
                <a:gd name="connsiteY4" fmla="*/ 1636039 h 2144039"/>
                <a:gd name="connsiteX0" fmla="*/ 1709860 w 2154360"/>
                <a:gd name="connsiteY0" fmla="*/ 2014248 h 2014248"/>
                <a:gd name="connsiteX1" fmla="*/ 147760 w 2154360"/>
                <a:gd name="connsiteY1" fmla="*/ 674398 h 2014248"/>
                <a:gd name="connsiteX2" fmla="*/ 116010 w 2154360"/>
                <a:gd name="connsiteY2" fmla="*/ 58448 h 2014248"/>
                <a:gd name="connsiteX3" fmla="*/ 611310 w 2154360"/>
                <a:gd name="connsiteY3" fmla="*/ 109248 h 2014248"/>
                <a:gd name="connsiteX4" fmla="*/ 2154360 w 2154360"/>
                <a:gd name="connsiteY4" fmla="*/ 1506248 h 2014248"/>
                <a:gd name="connsiteX0" fmla="*/ 1709860 w 2154360"/>
                <a:gd name="connsiteY0" fmla="*/ 2021288 h 2021288"/>
                <a:gd name="connsiteX1" fmla="*/ 147760 w 2154360"/>
                <a:gd name="connsiteY1" fmla="*/ 681438 h 2021288"/>
                <a:gd name="connsiteX2" fmla="*/ 116010 w 2154360"/>
                <a:gd name="connsiteY2" fmla="*/ 65488 h 2021288"/>
                <a:gd name="connsiteX3" fmla="*/ 611310 w 2154360"/>
                <a:gd name="connsiteY3" fmla="*/ 116288 h 2021288"/>
                <a:gd name="connsiteX4" fmla="*/ 2154360 w 2154360"/>
                <a:gd name="connsiteY4" fmla="*/ 1513288 h 2021288"/>
                <a:gd name="connsiteX0" fmla="*/ 1688932 w 2133432"/>
                <a:gd name="connsiteY0" fmla="*/ 2030983 h 2030983"/>
                <a:gd name="connsiteX1" fmla="*/ 164932 w 2133432"/>
                <a:gd name="connsiteY1" fmla="*/ 691133 h 2030983"/>
                <a:gd name="connsiteX2" fmla="*/ 95082 w 2133432"/>
                <a:gd name="connsiteY2" fmla="*/ 75183 h 2030983"/>
                <a:gd name="connsiteX3" fmla="*/ 590382 w 2133432"/>
                <a:gd name="connsiteY3" fmla="*/ 125983 h 2030983"/>
                <a:gd name="connsiteX4" fmla="*/ 2133432 w 2133432"/>
                <a:gd name="connsiteY4" fmla="*/ 1522983 h 2030983"/>
                <a:gd name="connsiteX0" fmla="*/ 1685947 w 2130447"/>
                <a:gd name="connsiteY0" fmla="*/ 2030983 h 2030983"/>
                <a:gd name="connsiteX1" fmla="*/ 161947 w 2130447"/>
                <a:gd name="connsiteY1" fmla="*/ 691133 h 2030983"/>
                <a:gd name="connsiteX2" fmla="*/ 92097 w 2130447"/>
                <a:gd name="connsiteY2" fmla="*/ 75183 h 2030983"/>
                <a:gd name="connsiteX3" fmla="*/ 587397 w 2130447"/>
                <a:gd name="connsiteY3" fmla="*/ 125983 h 2030983"/>
                <a:gd name="connsiteX4" fmla="*/ 2130447 w 2130447"/>
                <a:gd name="connsiteY4" fmla="*/ 1522983 h 2030983"/>
                <a:gd name="connsiteX0" fmla="*/ 1678362 w 2122862"/>
                <a:gd name="connsiteY0" fmla="*/ 2030983 h 2030983"/>
                <a:gd name="connsiteX1" fmla="*/ 154362 w 2122862"/>
                <a:gd name="connsiteY1" fmla="*/ 691133 h 2030983"/>
                <a:gd name="connsiteX2" fmla="*/ 84512 w 2122862"/>
                <a:gd name="connsiteY2" fmla="*/ 75183 h 2030983"/>
                <a:gd name="connsiteX3" fmla="*/ 579812 w 2122862"/>
                <a:gd name="connsiteY3" fmla="*/ 125983 h 2030983"/>
                <a:gd name="connsiteX4" fmla="*/ 2122862 w 2122862"/>
                <a:gd name="connsiteY4" fmla="*/ 1522983 h 2030983"/>
                <a:gd name="connsiteX0" fmla="*/ 1536996 w 2121196"/>
                <a:gd name="connsiteY0" fmla="*/ 1948433 h 1948433"/>
                <a:gd name="connsiteX1" fmla="*/ 152696 w 2121196"/>
                <a:gd name="connsiteY1" fmla="*/ 691133 h 1948433"/>
                <a:gd name="connsiteX2" fmla="*/ 82846 w 2121196"/>
                <a:gd name="connsiteY2" fmla="*/ 75183 h 1948433"/>
                <a:gd name="connsiteX3" fmla="*/ 578146 w 2121196"/>
                <a:gd name="connsiteY3" fmla="*/ 125983 h 1948433"/>
                <a:gd name="connsiteX4" fmla="*/ 2121196 w 2121196"/>
                <a:gd name="connsiteY4" fmla="*/ 1522983 h 1948433"/>
                <a:gd name="connsiteX0" fmla="*/ 1536996 w 2121196"/>
                <a:gd name="connsiteY0" fmla="*/ 1948433 h 1948433"/>
                <a:gd name="connsiteX1" fmla="*/ 152696 w 2121196"/>
                <a:gd name="connsiteY1" fmla="*/ 691133 h 1948433"/>
                <a:gd name="connsiteX2" fmla="*/ 82846 w 2121196"/>
                <a:gd name="connsiteY2" fmla="*/ 75183 h 1948433"/>
                <a:gd name="connsiteX3" fmla="*/ 578146 w 2121196"/>
                <a:gd name="connsiteY3" fmla="*/ 125983 h 1948433"/>
                <a:gd name="connsiteX4" fmla="*/ 2121196 w 2121196"/>
                <a:gd name="connsiteY4" fmla="*/ 1522983 h 1948433"/>
                <a:gd name="connsiteX5" fmla="*/ 1536996 w 2121196"/>
                <a:gd name="connsiteY5" fmla="*/ 1948433 h 1948433"/>
                <a:gd name="connsiteX0" fmla="*/ 1611444 w 2125794"/>
                <a:gd name="connsiteY0" fmla="*/ 2011933 h 2011933"/>
                <a:gd name="connsiteX1" fmla="*/ 157294 w 2125794"/>
                <a:gd name="connsiteY1" fmla="*/ 691133 h 2011933"/>
                <a:gd name="connsiteX2" fmla="*/ 87444 w 2125794"/>
                <a:gd name="connsiteY2" fmla="*/ 75183 h 2011933"/>
                <a:gd name="connsiteX3" fmla="*/ 582744 w 2125794"/>
                <a:gd name="connsiteY3" fmla="*/ 125983 h 2011933"/>
                <a:gd name="connsiteX4" fmla="*/ 2125794 w 2125794"/>
                <a:gd name="connsiteY4" fmla="*/ 1522983 h 2011933"/>
                <a:gd name="connsiteX5" fmla="*/ 1611444 w 2125794"/>
                <a:gd name="connsiteY5" fmla="*/ 2011933 h 2011933"/>
                <a:gd name="connsiteX0" fmla="*/ 1611444 w 2217234"/>
                <a:gd name="connsiteY0" fmla="*/ 2011933 h 2011933"/>
                <a:gd name="connsiteX1" fmla="*/ 157294 w 2217234"/>
                <a:gd name="connsiteY1" fmla="*/ 691133 h 2011933"/>
                <a:gd name="connsiteX2" fmla="*/ 87444 w 2217234"/>
                <a:gd name="connsiteY2" fmla="*/ 75183 h 2011933"/>
                <a:gd name="connsiteX3" fmla="*/ 582744 w 2217234"/>
                <a:gd name="connsiteY3" fmla="*/ 125983 h 2011933"/>
                <a:gd name="connsiteX4" fmla="*/ 2217234 w 2217234"/>
                <a:gd name="connsiteY4" fmla="*/ 1614423 h 2011933"/>
                <a:gd name="connsiteX0" fmla="*/ 1611444 w 2083884"/>
                <a:gd name="connsiteY0" fmla="*/ 2036632 h 2036632"/>
                <a:gd name="connsiteX1" fmla="*/ 157294 w 2083884"/>
                <a:gd name="connsiteY1" fmla="*/ 715832 h 2036632"/>
                <a:gd name="connsiteX2" fmla="*/ 87444 w 2083884"/>
                <a:gd name="connsiteY2" fmla="*/ 99882 h 2036632"/>
                <a:gd name="connsiteX3" fmla="*/ 582744 w 2083884"/>
                <a:gd name="connsiteY3" fmla="*/ 150682 h 2036632"/>
                <a:gd name="connsiteX4" fmla="*/ 2083884 w 2083884"/>
                <a:gd name="connsiteY4" fmla="*/ 1531172 h 2036632"/>
                <a:gd name="connsiteX0" fmla="*/ 1611444 w 2083884"/>
                <a:gd name="connsiteY0" fmla="*/ 2036632 h 2036632"/>
                <a:gd name="connsiteX1" fmla="*/ 157294 w 2083884"/>
                <a:gd name="connsiteY1" fmla="*/ 715832 h 2036632"/>
                <a:gd name="connsiteX2" fmla="*/ 87444 w 2083884"/>
                <a:gd name="connsiteY2" fmla="*/ 99882 h 2036632"/>
                <a:gd name="connsiteX3" fmla="*/ 582744 w 2083884"/>
                <a:gd name="connsiteY3" fmla="*/ 150682 h 2036632"/>
                <a:gd name="connsiteX4" fmla="*/ 2083884 w 2083884"/>
                <a:gd name="connsiteY4" fmla="*/ 1531172 h 2036632"/>
                <a:gd name="connsiteX0" fmla="*/ 1611444 w 2083884"/>
                <a:gd name="connsiteY0" fmla="*/ 2012466 h 2012466"/>
                <a:gd name="connsiteX1" fmla="*/ 157294 w 2083884"/>
                <a:gd name="connsiteY1" fmla="*/ 691666 h 2012466"/>
                <a:gd name="connsiteX2" fmla="*/ 87444 w 2083884"/>
                <a:gd name="connsiteY2" fmla="*/ 75716 h 2012466"/>
                <a:gd name="connsiteX3" fmla="*/ 582744 w 2083884"/>
                <a:gd name="connsiteY3" fmla="*/ 126516 h 2012466"/>
                <a:gd name="connsiteX4" fmla="*/ 2083884 w 2083884"/>
                <a:gd name="connsiteY4" fmla="*/ 1507006 h 2012466"/>
                <a:gd name="connsiteX0" fmla="*/ 1610707 w 2083147"/>
                <a:gd name="connsiteY0" fmla="*/ 2002708 h 2002708"/>
                <a:gd name="connsiteX1" fmla="*/ 156557 w 2083147"/>
                <a:gd name="connsiteY1" fmla="*/ 681908 h 2002708"/>
                <a:gd name="connsiteX2" fmla="*/ 86707 w 2083147"/>
                <a:gd name="connsiteY2" fmla="*/ 65958 h 2002708"/>
                <a:gd name="connsiteX3" fmla="*/ 569307 w 2083147"/>
                <a:gd name="connsiteY3" fmla="*/ 135808 h 2002708"/>
                <a:gd name="connsiteX4" fmla="*/ 2083147 w 2083147"/>
                <a:gd name="connsiteY4" fmla="*/ 1497248 h 2002708"/>
                <a:gd name="connsiteX0" fmla="*/ 1610707 w 2083147"/>
                <a:gd name="connsiteY0" fmla="*/ 1996600 h 1996600"/>
                <a:gd name="connsiteX1" fmla="*/ 156557 w 2083147"/>
                <a:gd name="connsiteY1" fmla="*/ 675800 h 1996600"/>
                <a:gd name="connsiteX2" fmla="*/ 86707 w 2083147"/>
                <a:gd name="connsiteY2" fmla="*/ 59850 h 1996600"/>
                <a:gd name="connsiteX3" fmla="*/ 569307 w 2083147"/>
                <a:gd name="connsiteY3" fmla="*/ 129700 h 1996600"/>
                <a:gd name="connsiteX4" fmla="*/ 2083147 w 2083147"/>
                <a:gd name="connsiteY4" fmla="*/ 1491140 h 1996600"/>
                <a:gd name="connsiteX0" fmla="*/ 1614897 w 2087337"/>
                <a:gd name="connsiteY0" fmla="*/ 1990597 h 1990597"/>
                <a:gd name="connsiteX1" fmla="*/ 160747 w 2087337"/>
                <a:gd name="connsiteY1" fmla="*/ 669797 h 1990597"/>
                <a:gd name="connsiteX2" fmla="*/ 90897 w 2087337"/>
                <a:gd name="connsiteY2" fmla="*/ 53847 h 1990597"/>
                <a:gd name="connsiteX3" fmla="*/ 573497 w 2087337"/>
                <a:gd name="connsiteY3" fmla="*/ 123697 h 1990597"/>
                <a:gd name="connsiteX4" fmla="*/ 2087337 w 2087337"/>
                <a:gd name="connsiteY4" fmla="*/ 1485137 h 1990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87337" h="1990597">
                  <a:moveTo>
                    <a:pt x="1614897" y="1990597"/>
                  </a:moveTo>
                  <a:cubicBezTo>
                    <a:pt x="1106897" y="1543980"/>
                    <a:pt x="414747" y="992589"/>
                    <a:pt x="160747" y="669797"/>
                  </a:cubicBezTo>
                  <a:cubicBezTo>
                    <a:pt x="-93253" y="347005"/>
                    <a:pt x="10198" y="130576"/>
                    <a:pt x="90897" y="53847"/>
                  </a:cubicBezTo>
                  <a:cubicBezTo>
                    <a:pt x="171596" y="-22882"/>
                    <a:pt x="374107" y="-32301"/>
                    <a:pt x="573497" y="123697"/>
                  </a:cubicBezTo>
                  <a:cubicBezTo>
                    <a:pt x="772887" y="279695"/>
                    <a:pt x="1443447" y="953430"/>
                    <a:pt x="2087337" y="1485137"/>
                  </a:cubicBezTo>
                </a:path>
              </a:pathLst>
            </a:custGeom>
            <a:solidFill>
              <a:srgbClr val="F0DEBC"/>
            </a:solidFill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606692" y="3699568"/>
              <a:ext cx="547211" cy="533062"/>
            </a:xfrm>
            <a:custGeom>
              <a:avLst/>
              <a:gdLst>
                <a:gd name="connsiteX0" fmla="*/ 0 w 565150"/>
                <a:gd name="connsiteY0" fmla="*/ 146050 h 533400"/>
                <a:gd name="connsiteX1" fmla="*/ 12700 w 565150"/>
                <a:gd name="connsiteY1" fmla="*/ 266700 h 533400"/>
                <a:gd name="connsiteX2" fmla="*/ 317500 w 565150"/>
                <a:gd name="connsiteY2" fmla="*/ 533400 h 533400"/>
                <a:gd name="connsiteX3" fmla="*/ 565150 w 565150"/>
                <a:gd name="connsiteY3" fmla="*/ 317500 h 533400"/>
                <a:gd name="connsiteX4" fmla="*/ 260350 w 565150"/>
                <a:gd name="connsiteY4" fmla="*/ 0 h 533400"/>
                <a:gd name="connsiteX5" fmla="*/ 0 w 565150"/>
                <a:gd name="connsiteY5" fmla="*/ 146050 h 533400"/>
                <a:gd name="connsiteX0" fmla="*/ 0 w 565150"/>
                <a:gd name="connsiteY0" fmla="*/ 146050 h 542925"/>
                <a:gd name="connsiteX1" fmla="*/ 12700 w 565150"/>
                <a:gd name="connsiteY1" fmla="*/ 266700 h 542925"/>
                <a:gd name="connsiteX2" fmla="*/ 365125 w 565150"/>
                <a:gd name="connsiteY2" fmla="*/ 542925 h 542925"/>
                <a:gd name="connsiteX3" fmla="*/ 565150 w 565150"/>
                <a:gd name="connsiteY3" fmla="*/ 317500 h 542925"/>
                <a:gd name="connsiteX4" fmla="*/ 260350 w 565150"/>
                <a:gd name="connsiteY4" fmla="*/ 0 h 542925"/>
                <a:gd name="connsiteX5" fmla="*/ 0 w 565150"/>
                <a:gd name="connsiteY5" fmla="*/ 146050 h 542925"/>
                <a:gd name="connsiteX0" fmla="*/ 0 w 566793"/>
                <a:gd name="connsiteY0" fmla="*/ 146050 h 543283"/>
                <a:gd name="connsiteX1" fmla="*/ 12700 w 566793"/>
                <a:gd name="connsiteY1" fmla="*/ 266700 h 543283"/>
                <a:gd name="connsiteX2" fmla="*/ 365125 w 566793"/>
                <a:gd name="connsiteY2" fmla="*/ 542925 h 543283"/>
                <a:gd name="connsiteX3" fmla="*/ 565150 w 566793"/>
                <a:gd name="connsiteY3" fmla="*/ 317500 h 543283"/>
                <a:gd name="connsiteX4" fmla="*/ 260350 w 566793"/>
                <a:gd name="connsiteY4" fmla="*/ 0 h 543283"/>
                <a:gd name="connsiteX5" fmla="*/ 0 w 566793"/>
                <a:gd name="connsiteY5" fmla="*/ 146050 h 543283"/>
                <a:gd name="connsiteX0" fmla="*/ 0 w 566501"/>
                <a:gd name="connsiteY0" fmla="*/ 146050 h 542934"/>
                <a:gd name="connsiteX1" fmla="*/ 12700 w 566501"/>
                <a:gd name="connsiteY1" fmla="*/ 266700 h 542934"/>
                <a:gd name="connsiteX2" fmla="*/ 365125 w 566501"/>
                <a:gd name="connsiteY2" fmla="*/ 542925 h 542934"/>
                <a:gd name="connsiteX3" fmla="*/ 565150 w 566501"/>
                <a:gd name="connsiteY3" fmla="*/ 317500 h 542934"/>
                <a:gd name="connsiteX4" fmla="*/ 260350 w 566501"/>
                <a:gd name="connsiteY4" fmla="*/ 0 h 542934"/>
                <a:gd name="connsiteX5" fmla="*/ 0 w 566501"/>
                <a:gd name="connsiteY5" fmla="*/ 146050 h 542934"/>
                <a:gd name="connsiteX0" fmla="*/ 0 w 589867"/>
                <a:gd name="connsiteY0" fmla="*/ 146050 h 542935"/>
                <a:gd name="connsiteX1" fmla="*/ 12700 w 589867"/>
                <a:gd name="connsiteY1" fmla="*/ 266700 h 542935"/>
                <a:gd name="connsiteX2" fmla="*/ 365125 w 589867"/>
                <a:gd name="connsiteY2" fmla="*/ 542925 h 542935"/>
                <a:gd name="connsiteX3" fmla="*/ 565150 w 589867"/>
                <a:gd name="connsiteY3" fmla="*/ 317500 h 542935"/>
                <a:gd name="connsiteX4" fmla="*/ 260350 w 589867"/>
                <a:gd name="connsiteY4" fmla="*/ 0 h 542935"/>
                <a:gd name="connsiteX5" fmla="*/ 0 w 589867"/>
                <a:gd name="connsiteY5" fmla="*/ 146050 h 542935"/>
                <a:gd name="connsiteX0" fmla="*/ 0 w 565152"/>
                <a:gd name="connsiteY0" fmla="*/ 146050 h 542931"/>
                <a:gd name="connsiteX1" fmla="*/ 12700 w 565152"/>
                <a:gd name="connsiteY1" fmla="*/ 266700 h 542931"/>
                <a:gd name="connsiteX2" fmla="*/ 365125 w 565152"/>
                <a:gd name="connsiteY2" fmla="*/ 542925 h 542931"/>
                <a:gd name="connsiteX3" fmla="*/ 565150 w 565152"/>
                <a:gd name="connsiteY3" fmla="*/ 317500 h 542931"/>
                <a:gd name="connsiteX4" fmla="*/ 260350 w 565152"/>
                <a:gd name="connsiteY4" fmla="*/ 0 h 542931"/>
                <a:gd name="connsiteX5" fmla="*/ 0 w 565152"/>
                <a:gd name="connsiteY5" fmla="*/ 146050 h 542931"/>
                <a:gd name="connsiteX0" fmla="*/ 0 w 565152"/>
                <a:gd name="connsiteY0" fmla="*/ 150855 h 547736"/>
                <a:gd name="connsiteX1" fmla="*/ 12700 w 565152"/>
                <a:gd name="connsiteY1" fmla="*/ 271505 h 547736"/>
                <a:gd name="connsiteX2" fmla="*/ 365125 w 565152"/>
                <a:gd name="connsiteY2" fmla="*/ 547730 h 547736"/>
                <a:gd name="connsiteX3" fmla="*/ 565150 w 565152"/>
                <a:gd name="connsiteY3" fmla="*/ 322305 h 547736"/>
                <a:gd name="connsiteX4" fmla="*/ 260350 w 565152"/>
                <a:gd name="connsiteY4" fmla="*/ 4805 h 547736"/>
                <a:gd name="connsiteX5" fmla="*/ 0 w 565152"/>
                <a:gd name="connsiteY5" fmla="*/ 150855 h 547736"/>
                <a:gd name="connsiteX0" fmla="*/ 0 w 565152"/>
                <a:gd name="connsiteY0" fmla="*/ 146810 h 543691"/>
                <a:gd name="connsiteX1" fmla="*/ 12700 w 565152"/>
                <a:gd name="connsiteY1" fmla="*/ 267460 h 543691"/>
                <a:gd name="connsiteX2" fmla="*/ 365125 w 565152"/>
                <a:gd name="connsiteY2" fmla="*/ 543685 h 543691"/>
                <a:gd name="connsiteX3" fmla="*/ 565150 w 565152"/>
                <a:gd name="connsiteY3" fmla="*/ 318260 h 543691"/>
                <a:gd name="connsiteX4" fmla="*/ 260350 w 565152"/>
                <a:gd name="connsiteY4" fmla="*/ 760 h 543691"/>
                <a:gd name="connsiteX5" fmla="*/ 0 w 565152"/>
                <a:gd name="connsiteY5" fmla="*/ 146810 h 543691"/>
                <a:gd name="connsiteX0" fmla="*/ 50624 w 615776"/>
                <a:gd name="connsiteY0" fmla="*/ 146810 h 543691"/>
                <a:gd name="connsiteX1" fmla="*/ 63324 w 615776"/>
                <a:gd name="connsiteY1" fmla="*/ 267460 h 543691"/>
                <a:gd name="connsiteX2" fmla="*/ 415749 w 615776"/>
                <a:gd name="connsiteY2" fmla="*/ 543685 h 543691"/>
                <a:gd name="connsiteX3" fmla="*/ 615774 w 615776"/>
                <a:gd name="connsiteY3" fmla="*/ 318260 h 543691"/>
                <a:gd name="connsiteX4" fmla="*/ 310974 w 615776"/>
                <a:gd name="connsiteY4" fmla="*/ 760 h 543691"/>
                <a:gd name="connsiteX5" fmla="*/ 50624 w 615776"/>
                <a:gd name="connsiteY5" fmla="*/ 146810 h 543691"/>
                <a:gd name="connsiteX0" fmla="*/ 50624 w 615776"/>
                <a:gd name="connsiteY0" fmla="*/ 146810 h 543691"/>
                <a:gd name="connsiteX1" fmla="*/ 63324 w 615776"/>
                <a:gd name="connsiteY1" fmla="*/ 267460 h 543691"/>
                <a:gd name="connsiteX2" fmla="*/ 415749 w 615776"/>
                <a:gd name="connsiteY2" fmla="*/ 543685 h 543691"/>
                <a:gd name="connsiteX3" fmla="*/ 615774 w 615776"/>
                <a:gd name="connsiteY3" fmla="*/ 318260 h 543691"/>
                <a:gd name="connsiteX4" fmla="*/ 310974 w 615776"/>
                <a:gd name="connsiteY4" fmla="*/ 760 h 543691"/>
                <a:gd name="connsiteX5" fmla="*/ 50624 w 615776"/>
                <a:gd name="connsiteY5" fmla="*/ 146810 h 543691"/>
                <a:gd name="connsiteX0" fmla="*/ 36736 w 601888"/>
                <a:gd name="connsiteY0" fmla="*/ 146810 h 543691"/>
                <a:gd name="connsiteX1" fmla="*/ 49436 w 601888"/>
                <a:gd name="connsiteY1" fmla="*/ 267460 h 543691"/>
                <a:gd name="connsiteX2" fmla="*/ 401861 w 601888"/>
                <a:gd name="connsiteY2" fmla="*/ 543685 h 543691"/>
                <a:gd name="connsiteX3" fmla="*/ 601886 w 601888"/>
                <a:gd name="connsiteY3" fmla="*/ 318260 h 543691"/>
                <a:gd name="connsiteX4" fmla="*/ 297086 w 601888"/>
                <a:gd name="connsiteY4" fmla="*/ 760 h 543691"/>
                <a:gd name="connsiteX5" fmla="*/ 36736 w 601888"/>
                <a:gd name="connsiteY5" fmla="*/ 146810 h 543691"/>
                <a:gd name="connsiteX0" fmla="*/ 5346 w 570498"/>
                <a:gd name="connsiteY0" fmla="*/ 146662 h 543543"/>
                <a:gd name="connsiteX1" fmla="*/ 18046 w 570498"/>
                <a:gd name="connsiteY1" fmla="*/ 267312 h 543543"/>
                <a:gd name="connsiteX2" fmla="*/ 370471 w 570498"/>
                <a:gd name="connsiteY2" fmla="*/ 543537 h 543543"/>
                <a:gd name="connsiteX3" fmla="*/ 570496 w 570498"/>
                <a:gd name="connsiteY3" fmla="*/ 318112 h 543543"/>
                <a:gd name="connsiteX4" fmla="*/ 265696 w 570498"/>
                <a:gd name="connsiteY4" fmla="*/ 612 h 543543"/>
                <a:gd name="connsiteX5" fmla="*/ 5346 w 570498"/>
                <a:gd name="connsiteY5" fmla="*/ 146662 h 543543"/>
                <a:gd name="connsiteX0" fmla="*/ 0 w 565152"/>
                <a:gd name="connsiteY0" fmla="*/ 146662 h 543543"/>
                <a:gd name="connsiteX1" fmla="*/ 365125 w 565152"/>
                <a:gd name="connsiteY1" fmla="*/ 543537 h 543543"/>
                <a:gd name="connsiteX2" fmla="*/ 565150 w 565152"/>
                <a:gd name="connsiteY2" fmla="*/ 318112 h 543543"/>
                <a:gd name="connsiteX3" fmla="*/ 260350 w 565152"/>
                <a:gd name="connsiteY3" fmla="*/ 612 h 543543"/>
                <a:gd name="connsiteX4" fmla="*/ 0 w 565152"/>
                <a:gd name="connsiteY4" fmla="*/ 146662 h 543543"/>
                <a:gd name="connsiteX0" fmla="*/ 1429 w 566581"/>
                <a:gd name="connsiteY0" fmla="*/ 147211 h 544092"/>
                <a:gd name="connsiteX1" fmla="*/ 366554 w 566581"/>
                <a:gd name="connsiteY1" fmla="*/ 544086 h 544092"/>
                <a:gd name="connsiteX2" fmla="*/ 566579 w 566581"/>
                <a:gd name="connsiteY2" fmla="*/ 318661 h 544092"/>
                <a:gd name="connsiteX3" fmla="*/ 261779 w 566581"/>
                <a:gd name="connsiteY3" fmla="*/ 1161 h 544092"/>
                <a:gd name="connsiteX4" fmla="*/ 1429 w 566581"/>
                <a:gd name="connsiteY4" fmla="*/ 147211 h 544092"/>
                <a:gd name="connsiteX0" fmla="*/ 6959 w 572111"/>
                <a:gd name="connsiteY0" fmla="*/ 147147 h 544028"/>
                <a:gd name="connsiteX1" fmla="*/ 372084 w 572111"/>
                <a:gd name="connsiteY1" fmla="*/ 544022 h 544028"/>
                <a:gd name="connsiteX2" fmla="*/ 572109 w 572111"/>
                <a:gd name="connsiteY2" fmla="*/ 318597 h 544028"/>
                <a:gd name="connsiteX3" fmla="*/ 267309 w 572111"/>
                <a:gd name="connsiteY3" fmla="*/ 1097 h 544028"/>
                <a:gd name="connsiteX4" fmla="*/ 6959 w 572111"/>
                <a:gd name="connsiteY4" fmla="*/ 147147 h 544028"/>
                <a:gd name="connsiteX0" fmla="*/ 7112 w 562739"/>
                <a:gd name="connsiteY0" fmla="*/ 166760 h 549051"/>
                <a:gd name="connsiteX1" fmla="*/ 362712 w 562739"/>
                <a:gd name="connsiteY1" fmla="*/ 546967 h 549051"/>
                <a:gd name="connsiteX2" fmla="*/ 562737 w 562739"/>
                <a:gd name="connsiteY2" fmla="*/ 321542 h 549051"/>
                <a:gd name="connsiteX3" fmla="*/ 257937 w 562739"/>
                <a:gd name="connsiteY3" fmla="*/ 4042 h 549051"/>
                <a:gd name="connsiteX4" fmla="*/ 7112 w 562739"/>
                <a:gd name="connsiteY4" fmla="*/ 166760 h 549051"/>
                <a:gd name="connsiteX0" fmla="*/ 3191 w 558818"/>
                <a:gd name="connsiteY0" fmla="*/ 166760 h 549051"/>
                <a:gd name="connsiteX1" fmla="*/ 358791 w 558818"/>
                <a:gd name="connsiteY1" fmla="*/ 546967 h 549051"/>
                <a:gd name="connsiteX2" fmla="*/ 558816 w 558818"/>
                <a:gd name="connsiteY2" fmla="*/ 321542 h 549051"/>
                <a:gd name="connsiteX3" fmla="*/ 254016 w 558818"/>
                <a:gd name="connsiteY3" fmla="*/ 4042 h 549051"/>
                <a:gd name="connsiteX4" fmla="*/ 3191 w 558818"/>
                <a:gd name="connsiteY4" fmla="*/ 166760 h 549051"/>
                <a:gd name="connsiteX0" fmla="*/ 3191 w 558818"/>
                <a:gd name="connsiteY0" fmla="*/ 193614 h 546680"/>
                <a:gd name="connsiteX1" fmla="*/ 358791 w 558818"/>
                <a:gd name="connsiteY1" fmla="*/ 545246 h 546680"/>
                <a:gd name="connsiteX2" fmla="*/ 558816 w 558818"/>
                <a:gd name="connsiteY2" fmla="*/ 319821 h 546680"/>
                <a:gd name="connsiteX3" fmla="*/ 254016 w 558818"/>
                <a:gd name="connsiteY3" fmla="*/ 2321 h 546680"/>
                <a:gd name="connsiteX4" fmla="*/ 3191 w 558818"/>
                <a:gd name="connsiteY4" fmla="*/ 193614 h 546680"/>
                <a:gd name="connsiteX0" fmla="*/ 1044 w 558144"/>
                <a:gd name="connsiteY0" fmla="*/ 178065 h 531597"/>
                <a:gd name="connsiteX1" fmla="*/ 356644 w 558144"/>
                <a:gd name="connsiteY1" fmla="*/ 529697 h 531597"/>
                <a:gd name="connsiteX2" fmla="*/ 556669 w 558144"/>
                <a:gd name="connsiteY2" fmla="*/ 304272 h 531597"/>
                <a:gd name="connsiteX3" fmla="*/ 258219 w 558144"/>
                <a:gd name="connsiteY3" fmla="*/ 2647 h 531597"/>
                <a:gd name="connsiteX4" fmla="*/ 1044 w 558144"/>
                <a:gd name="connsiteY4" fmla="*/ 178065 h 531597"/>
                <a:gd name="connsiteX0" fmla="*/ 392 w 557492"/>
                <a:gd name="connsiteY0" fmla="*/ 177780 h 531312"/>
                <a:gd name="connsiteX1" fmla="*/ 355992 w 557492"/>
                <a:gd name="connsiteY1" fmla="*/ 529412 h 531312"/>
                <a:gd name="connsiteX2" fmla="*/ 556017 w 557492"/>
                <a:gd name="connsiteY2" fmla="*/ 303987 h 531312"/>
                <a:gd name="connsiteX3" fmla="*/ 257567 w 557492"/>
                <a:gd name="connsiteY3" fmla="*/ 2362 h 531312"/>
                <a:gd name="connsiteX4" fmla="*/ 392 w 557492"/>
                <a:gd name="connsiteY4" fmla="*/ 177780 h 531312"/>
                <a:gd name="connsiteX0" fmla="*/ 360 w 557235"/>
                <a:gd name="connsiteY0" fmla="*/ 177780 h 529461"/>
                <a:gd name="connsiteX1" fmla="*/ 355960 w 557235"/>
                <a:gd name="connsiteY1" fmla="*/ 529412 h 529461"/>
                <a:gd name="connsiteX2" fmla="*/ 555985 w 557235"/>
                <a:gd name="connsiteY2" fmla="*/ 303987 h 529461"/>
                <a:gd name="connsiteX3" fmla="*/ 257535 w 557235"/>
                <a:gd name="connsiteY3" fmla="*/ 2362 h 529461"/>
                <a:gd name="connsiteX4" fmla="*/ 360 w 557235"/>
                <a:gd name="connsiteY4" fmla="*/ 177780 h 529461"/>
                <a:gd name="connsiteX0" fmla="*/ 360 w 556744"/>
                <a:gd name="connsiteY0" fmla="*/ 177780 h 529461"/>
                <a:gd name="connsiteX1" fmla="*/ 355960 w 556744"/>
                <a:gd name="connsiteY1" fmla="*/ 529412 h 529461"/>
                <a:gd name="connsiteX2" fmla="*/ 555985 w 556744"/>
                <a:gd name="connsiteY2" fmla="*/ 303987 h 529461"/>
                <a:gd name="connsiteX3" fmla="*/ 257535 w 556744"/>
                <a:gd name="connsiteY3" fmla="*/ 2362 h 529461"/>
                <a:gd name="connsiteX4" fmla="*/ 360 w 556744"/>
                <a:gd name="connsiteY4" fmla="*/ 177780 h 529461"/>
                <a:gd name="connsiteX0" fmla="*/ 403 w 547257"/>
                <a:gd name="connsiteY0" fmla="*/ 177780 h 531103"/>
                <a:gd name="connsiteX1" fmla="*/ 346478 w 547257"/>
                <a:gd name="connsiteY1" fmla="*/ 529412 h 531103"/>
                <a:gd name="connsiteX2" fmla="*/ 546503 w 547257"/>
                <a:gd name="connsiteY2" fmla="*/ 303987 h 531103"/>
                <a:gd name="connsiteX3" fmla="*/ 248053 w 547257"/>
                <a:gd name="connsiteY3" fmla="*/ 2362 h 531103"/>
                <a:gd name="connsiteX4" fmla="*/ 403 w 547257"/>
                <a:gd name="connsiteY4" fmla="*/ 177780 h 531103"/>
                <a:gd name="connsiteX0" fmla="*/ 403 w 547257"/>
                <a:gd name="connsiteY0" fmla="*/ 181075 h 534398"/>
                <a:gd name="connsiteX1" fmla="*/ 346478 w 547257"/>
                <a:gd name="connsiteY1" fmla="*/ 532707 h 534398"/>
                <a:gd name="connsiteX2" fmla="*/ 546503 w 547257"/>
                <a:gd name="connsiteY2" fmla="*/ 307282 h 534398"/>
                <a:gd name="connsiteX3" fmla="*/ 248053 w 547257"/>
                <a:gd name="connsiteY3" fmla="*/ 5657 h 534398"/>
                <a:gd name="connsiteX4" fmla="*/ 403 w 547257"/>
                <a:gd name="connsiteY4" fmla="*/ 181075 h 534398"/>
                <a:gd name="connsiteX0" fmla="*/ 357 w 547211"/>
                <a:gd name="connsiteY0" fmla="*/ 181075 h 533062"/>
                <a:gd name="connsiteX1" fmla="*/ 346432 w 547211"/>
                <a:gd name="connsiteY1" fmla="*/ 532707 h 533062"/>
                <a:gd name="connsiteX2" fmla="*/ 546457 w 547211"/>
                <a:gd name="connsiteY2" fmla="*/ 307282 h 533062"/>
                <a:gd name="connsiteX3" fmla="*/ 248007 w 547211"/>
                <a:gd name="connsiteY3" fmla="*/ 5657 h 533062"/>
                <a:gd name="connsiteX4" fmla="*/ 357 w 547211"/>
                <a:gd name="connsiteY4" fmla="*/ 181075 h 5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7211" h="533062">
                  <a:moveTo>
                    <a:pt x="357" y="181075"/>
                  </a:moveTo>
                  <a:cubicBezTo>
                    <a:pt x="-11814" y="253042"/>
                    <a:pt x="291134" y="523579"/>
                    <a:pt x="346432" y="532707"/>
                  </a:cubicBezTo>
                  <a:cubicBezTo>
                    <a:pt x="401730" y="541835"/>
                    <a:pt x="531111" y="372899"/>
                    <a:pt x="546457" y="307282"/>
                  </a:cubicBezTo>
                  <a:cubicBezTo>
                    <a:pt x="561803" y="241665"/>
                    <a:pt x="339024" y="40979"/>
                    <a:pt x="248007" y="5657"/>
                  </a:cubicBezTo>
                  <a:cubicBezTo>
                    <a:pt x="156990" y="-29665"/>
                    <a:pt x="12528" y="109108"/>
                    <a:pt x="357" y="181075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505575" y="4460875"/>
              <a:ext cx="177800" cy="196850"/>
            </a:xfrm>
            <a:custGeom>
              <a:avLst/>
              <a:gdLst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7800" h="196850">
                  <a:moveTo>
                    <a:pt x="0" y="196850"/>
                  </a:moveTo>
                  <a:cubicBezTo>
                    <a:pt x="40217" y="118533"/>
                    <a:pt x="102658" y="52917"/>
                    <a:pt x="17780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555567" y="4512997"/>
              <a:ext cx="177800" cy="196850"/>
            </a:xfrm>
            <a:custGeom>
              <a:avLst/>
              <a:gdLst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  <a:gd name="connsiteX0" fmla="*/ 0 w 177800"/>
                <a:gd name="connsiteY0" fmla="*/ 196850 h 196850"/>
                <a:gd name="connsiteX1" fmla="*/ 177800 w 177800"/>
                <a:gd name="connsiteY1" fmla="*/ 0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7800" h="196850">
                  <a:moveTo>
                    <a:pt x="0" y="196850"/>
                  </a:moveTo>
                  <a:cubicBezTo>
                    <a:pt x="40217" y="118533"/>
                    <a:pt x="102658" y="52917"/>
                    <a:pt x="17780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5" name="Oval 14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1096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65896E-6 L 2.22222E-6 -1.2219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0" y="10"/>
            <a:ext cx="9144000" cy="13516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5600" dirty="0"/>
              <a:t>tablet PCs?</a:t>
            </a:r>
          </a:p>
          <a:p>
            <a:pPr algn="r">
              <a:lnSpc>
                <a:spcPts val="3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fat index finger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8844" y="1701800"/>
            <a:ext cx="2515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</a:rPr>
              <a:t>Tilt-to-Zoom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71118" y="1701799"/>
            <a:ext cx="2178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3600" dirty="0">
                <a:solidFill>
                  <a:schemeClr val="bg1"/>
                </a:solidFill>
              </a:rPr>
              <a:t>Fat Thumb</a:t>
            </a:r>
          </a:p>
        </p:txBody>
      </p:sp>
      <p:pic>
        <p:nvPicPr>
          <p:cNvPr id="10" name="Picture 9" descr="ip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1524000"/>
            <a:ext cx="9144000" cy="501396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-171449" y="-159251"/>
            <a:ext cx="1657349" cy="165734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000" b="1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6660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roup 217"/>
          <p:cNvGrpSpPr/>
          <p:nvPr/>
        </p:nvGrpSpPr>
        <p:grpSpPr>
          <a:xfrm>
            <a:off x="132954" y="1393352"/>
            <a:ext cx="5564337" cy="5581076"/>
            <a:chOff x="2186250" y="1781303"/>
            <a:chExt cx="5564337" cy="5581076"/>
          </a:xfrm>
        </p:grpSpPr>
        <p:grpSp>
          <p:nvGrpSpPr>
            <p:cNvPr id="219" name="Group 218"/>
            <p:cNvGrpSpPr/>
            <p:nvPr/>
          </p:nvGrpSpPr>
          <p:grpSpPr>
            <a:xfrm>
              <a:off x="2949143" y="1781303"/>
              <a:ext cx="4801444" cy="5581076"/>
              <a:chOff x="3828357" y="2413000"/>
              <a:chExt cx="3743317" cy="4351135"/>
            </a:xfrm>
          </p:grpSpPr>
          <p:grpSp>
            <p:nvGrpSpPr>
              <p:cNvPr id="221" name="Group 220"/>
              <p:cNvGrpSpPr/>
              <p:nvPr/>
            </p:nvGrpSpPr>
            <p:grpSpPr>
              <a:xfrm>
                <a:off x="3828357" y="3648075"/>
                <a:ext cx="289649" cy="992189"/>
                <a:chOff x="3828357" y="3648075"/>
                <a:chExt cx="289649" cy="992189"/>
              </a:xfrm>
            </p:grpSpPr>
            <p:sp>
              <p:nvSpPr>
                <p:cNvPr id="242" name="Freeform 241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3" name="Freeform 242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4" name="Freeform 243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2" name="Group 221"/>
              <p:cNvGrpSpPr/>
              <p:nvPr/>
            </p:nvGrpSpPr>
            <p:grpSpPr>
              <a:xfrm>
                <a:off x="3978511" y="2413000"/>
                <a:ext cx="1438642" cy="2649954"/>
                <a:chOff x="3993781" y="2413000"/>
                <a:chExt cx="1438642" cy="2649954"/>
              </a:xfrm>
            </p:grpSpPr>
            <p:sp>
              <p:nvSpPr>
                <p:cNvPr id="238" name="Freeform 237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Freeform 238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0" name="Freeform 239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C3EE6E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1" name="Freeform 240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3" name="Group 222"/>
              <p:cNvGrpSpPr/>
              <p:nvPr/>
            </p:nvGrpSpPr>
            <p:grpSpPr>
              <a:xfrm>
                <a:off x="4412030" y="2904067"/>
                <a:ext cx="3159644" cy="3860068"/>
                <a:chOff x="4412030" y="2904067"/>
                <a:chExt cx="3159644" cy="3860068"/>
              </a:xfrm>
            </p:grpSpPr>
            <p:sp>
              <p:nvSpPr>
                <p:cNvPr id="224" name="Freeform 223"/>
                <p:cNvSpPr/>
                <p:nvPr/>
              </p:nvSpPr>
              <p:spPr>
                <a:xfrm>
                  <a:off x="4412030" y="2904067"/>
                  <a:ext cx="3159644" cy="3860068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83823 w 3902235"/>
                    <a:gd name="connsiteY1" fmla="*/ 3097295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86978 w 3902235"/>
                    <a:gd name="connsiteY0" fmla="*/ 3860068 h 3860068"/>
                    <a:gd name="connsiteX1" fmla="*/ 1183823 w 3902235"/>
                    <a:gd name="connsiteY1" fmla="*/ 3097295 h 3860068"/>
                    <a:gd name="connsiteX2" fmla="*/ 998168 w 3902235"/>
                    <a:gd name="connsiteY2" fmla="*/ 2717800 h 3860068"/>
                    <a:gd name="connsiteX3" fmla="*/ 637276 w 3902235"/>
                    <a:gd name="connsiteY3" fmla="*/ 2232025 h 3860068"/>
                    <a:gd name="connsiteX4" fmla="*/ 525093 w 3902235"/>
                    <a:gd name="connsiteY4" fmla="*/ 1606550 h 3860068"/>
                    <a:gd name="connsiteX5" fmla="*/ 397035 w 3902235"/>
                    <a:gd name="connsiteY5" fmla="*/ 1192741 h 3860068"/>
                    <a:gd name="connsiteX6" fmla="*/ 166318 w 3902235"/>
                    <a:gd name="connsiteY6" fmla="*/ 972608 h 3860068"/>
                    <a:gd name="connsiteX7" fmla="*/ 160 w 3902235"/>
                    <a:gd name="connsiteY7" fmla="*/ 647700 h 3860068"/>
                    <a:gd name="connsiteX8" fmla="*/ 123985 w 3902235"/>
                    <a:gd name="connsiteY8" fmla="*/ 436033 h 3860068"/>
                    <a:gd name="connsiteX9" fmla="*/ 346235 w 3902235"/>
                    <a:gd name="connsiteY9" fmla="*/ 465666 h 3860068"/>
                    <a:gd name="connsiteX10" fmla="*/ 498635 w 3902235"/>
                    <a:gd name="connsiteY10" fmla="*/ 583141 h 3860068"/>
                    <a:gd name="connsiteX11" fmla="*/ 610818 w 3902235"/>
                    <a:gd name="connsiteY11" fmla="*/ 641350 h 3860068"/>
                    <a:gd name="connsiteX12" fmla="*/ 834126 w 3902235"/>
                    <a:gd name="connsiteY12" fmla="*/ 963083 h 3860068"/>
                    <a:gd name="connsiteX13" fmla="*/ 955835 w 3902235"/>
                    <a:gd name="connsiteY13" fmla="*/ 1083733 h 3860068"/>
                    <a:gd name="connsiteX14" fmla="*/ 934668 w 3902235"/>
                    <a:gd name="connsiteY14" fmla="*/ 914400 h 3860068"/>
                    <a:gd name="connsiteX15" fmla="*/ 954776 w 3902235"/>
                    <a:gd name="connsiteY15" fmla="*/ 832908 h 3860068"/>
                    <a:gd name="connsiteX16" fmla="*/ 956894 w 3902235"/>
                    <a:gd name="connsiteY16" fmla="*/ 607483 h 3860068"/>
                    <a:gd name="connsiteX17" fmla="*/ 1023569 w 3902235"/>
                    <a:gd name="connsiteY17" fmla="*/ 642408 h 3860068"/>
                    <a:gd name="connsiteX18" fmla="*/ 944194 w 3902235"/>
                    <a:gd name="connsiteY18" fmla="*/ 470958 h 3860068"/>
                    <a:gd name="connsiteX19" fmla="*/ 938901 w 3902235"/>
                    <a:gd name="connsiteY19" fmla="*/ 0 h 3860068"/>
                    <a:gd name="connsiteX20" fmla="*/ 1209835 w 3902235"/>
                    <a:gd name="connsiteY20" fmla="*/ 67733 h 3860068"/>
                    <a:gd name="connsiteX21" fmla="*/ 1286035 w 3902235"/>
                    <a:gd name="connsiteY21" fmla="*/ 127000 h 3860068"/>
                    <a:gd name="connsiteX22" fmla="*/ 1413035 w 3902235"/>
                    <a:gd name="connsiteY22" fmla="*/ 313266 h 3860068"/>
                    <a:gd name="connsiteX23" fmla="*/ 1624701 w 3902235"/>
                    <a:gd name="connsiteY23" fmla="*/ 635000 h 3860068"/>
                    <a:gd name="connsiteX24" fmla="*/ 1752760 w 3902235"/>
                    <a:gd name="connsiteY24" fmla="*/ 778933 h 3860068"/>
                    <a:gd name="connsiteX25" fmla="*/ 1921035 w 3902235"/>
                    <a:gd name="connsiteY25" fmla="*/ 1346200 h 3860068"/>
                    <a:gd name="connsiteX26" fmla="*/ 2141168 w 3902235"/>
                    <a:gd name="connsiteY26" fmla="*/ 2175933 h 3860068"/>
                    <a:gd name="connsiteX27" fmla="*/ 2463960 w 3902235"/>
                    <a:gd name="connsiteY27" fmla="*/ 2603500 h 3860068"/>
                    <a:gd name="connsiteX28" fmla="*/ 3902235 w 3902235"/>
                    <a:gd name="connsiteY28" fmla="*/ 3572933 h 3860068"/>
                    <a:gd name="connsiteX29" fmla="*/ 1686978 w 3902235"/>
                    <a:gd name="connsiteY29" fmla="*/ 3860068 h 3860068"/>
                    <a:gd name="connsiteX0" fmla="*/ 1686978 w 3318063"/>
                    <a:gd name="connsiteY0" fmla="*/ 3860068 h 3860068"/>
                    <a:gd name="connsiteX1" fmla="*/ 1183823 w 3318063"/>
                    <a:gd name="connsiteY1" fmla="*/ 3097295 h 3860068"/>
                    <a:gd name="connsiteX2" fmla="*/ 998168 w 3318063"/>
                    <a:gd name="connsiteY2" fmla="*/ 2717800 h 3860068"/>
                    <a:gd name="connsiteX3" fmla="*/ 637276 w 3318063"/>
                    <a:gd name="connsiteY3" fmla="*/ 2232025 h 3860068"/>
                    <a:gd name="connsiteX4" fmla="*/ 525093 w 3318063"/>
                    <a:gd name="connsiteY4" fmla="*/ 1606550 h 3860068"/>
                    <a:gd name="connsiteX5" fmla="*/ 397035 w 3318063"/>
                    <a:gd name="connsiteY5" fmla="*/ 1192741 h 3860068"/>
                    <a:gd name="connsiteX6" fmla="*/ 166318 w 3318063"/>
                    <a:gd name="connsiteY6" fmla="*/ 972608 h 3860068"/>
                    <a:gd name="connsiteX7" fmla="*/ 160 w 3318063"/>
                    <a:gd name="connsiteY7" fmla="*/ 647700 h 3860068"/>
                    <a:gd name="connsiteX8" fmla="*/ 123985 w 3318063"/>
                    <a:gd name="connsiteY8" fmla="*/ 436033 h 3860068"/>
                    <a:gd name="connsiteX9" fmla="*/ 346235 w 3318063"/>
                    <a:gd name="connsiteY9" fmla="*/ 465666 h 3860068"/>
                    <a:gd name="connsiteX10" fmla="*/ 498635 w 3318063"/>
                    <a:gd name="connsiteY10" fmla="*/ 583141 h 3860068"/>
                    <a:gd name="connsiteX11" fmla="*/ 610818 w 3318063"/>
                    <a:gd name="connsiteY11" fmla="*/ 641350 h 3860068"/>
                    <a:gd name="connsiteX12" fmla="*/ 834126 w 3318063"/>
                    <a:gd name="connsiteY12" fmla="*/ 963083 h 3860068"/>
                    <a:gd name="connsiteX13" fmla="*/ 955835 w 3318063"/>
                    <a:gd name="connsiteY13" fmla="*/ 1083733 h 3860068"/>
                    <a:gd name="connsiteX14" fmla="*/ 934668 w 3318063"/>
                    <a:gd name="connsiteY14" fmla="*/ 914400 h 3860068"/>
                    <a:gd name="connsiteX15" fmla="*/ 954776 w 3318063"/>
                    <a:gd name="connsiteY15" fmla="*/ 832908 h 3860068"/>
                    <a:gd name="connsiteX16" fmla="*/ 956894 w 3318063"/>
                    <a:gd name="connsiteY16" fmla="*/ 607483 h 3860068"/>
                    <a:gd name="connsiteX17" fmla="*/ 1023569 w 3318063"/>
                    <a:gd name="connsiteY17" fmla="*/ 642408 h 3860068"/>
                    <a:gd name="connsiteX18" fmla="*/ 944194 w 3318063"/>
                    <a:gd name="connsiteY18" fmla="*/ 470958 h 3860068"/>
                    <a:gd name="connsiteX19" fmla="*/ 938901 w 3318063"/>
                    <a:gd name="connsiteY19" fmla="*/ 0 h 3860068"/>
                    <a:gd name="connsiteX20" fmla="*/ 1209835 w 3318063"/>
                    <a:gd name="connsiteY20" fmla="*/ 67733 h 3860068"/>
                    <a:gd name="connsiteX21" fmla="*/ 1286035 w 3318063"/>
                    <a:gd name="connsiteY21" fmla="*/ 127000 h 3860068"/>
                    <a:gd name="connsiteX22" fmla="*/ 1413035 w 3318063"/>
                    <a:gd name="connsiteY22" fmla="*/ 313266 h 3860068"/>
                    <a:gd name="connsiteX23" fmla="*/ 1624701 w 3318063"/>
                    <a:gd name="connsiteY23" fmla="*/ 635000 h 3860068"/>
                    <a:gd name="connsiteX24" fmla="*/ 1752760 w 3318063"/>
                    <a:gd name="connsiteY24" fmla="*/ 778933 h 3860068"/>
                    <a:gd name="connsiteX25" fmla="*/ 1921035 w 3318063"/>
                    <a:gd name="connsiteY25" fmla="*/ 1346200 h 3860068"/>
                    <a:gd name="connsiteX26" fmla="*/ 2141168 w 3318063"/>
                    <a:gd name="connsiteY26" fmla="*/ 2175933 h 3860068"/>
                    <a:gd name="connsiteX27" fmla="*/ 2463960 w 3318063"/>
                    <a:gd name="connsiteY27" fmla="*/ 2603500 h 3860068"/>
                    <a:gd name="connsiteX28" fmla="*/ 3318063 w 3318063"/>
                    <a:gd name="connsiteY28" fmla="*/ 3800662 h 3860068"/>
                    <a:gd name="connsiteX29" fmla="*/ 1686978 w 3318063"/>
                    <a:gd name="connsiteY29" fmla="*/ 3860068 h 3860068"/>
                    <a:gd name="connsiteX0" fmla="*/ 1686978 w 3322067"/>
                    <a:gd name="connsiteY0" fmla="*/ 3860068 h 3860068"/>
                    <a:gd name="connsiteX1" fmla="*/ 1183823 w 3322067"/>
                    <a:gd name="connsiteY1" fmla="*/ 3097295 h 3860068"/>
                    <a:gd name="connsiteX2" fmla="*/ 998168 w 3322067"/>
                    <a:gd name="connsiteY2" fmla="*/ 2717800 h 3860068"/>
                    <a:gd name="connsiteX3" fmla="*/ 637276 w 3322067"/>
                    <a:gd name="connsiteY3" fmla="*/ 2232025 h 3860068"/>
                    <a:gd name="connsiteX4" fmla="*/ 525093 w 3322067"/>
                    <a:gd name="connsiteY4" fmla="*/ 1606550 h 3860068"/>
                    <a:gd name="connsiteX5" fmla="*/ 397035 w 3322067"/>
                    <a:gd name="connsiteY5" fmla="*/ 1192741 h 3860068"/>
                    <a:gd name="connsiteX6" fmla="*/ 166318 w 3322067"/>
                    <a:gd name="connsiteY6" fmla="*/ 972608 h 3860068"/>
                    <a:gd name="connsiteX7" fmla="*/ 160 w 3322067"/>
                    <a:gd name="connsiteY7" fmla="*/ 647700 h 3860068"/>
                    <a:gd name="connsiteX8" fmla="*/ 123985 w 3322067"/>
                    <a:gd name="connsiteY8" fmla="*/ 436033 h 3860068"/>
                    <a:gd name="connsiteX9" fmla="*/ 346235 w 3322067"/>
                    <a:gd name="connsiteY9" fmla="*/ 465666 h 3860068"/>
                    <a:gd name="connsiteX10" fmla="*/ 498635 w 3322067"/>
                    <a:gd name="connsiteY10" fmla="*/ 583141 h 3860068"/>
                    <a:gd name="connsiteX11" fmla="*/ 610818 w 3322067"/>
                    <a:gd name="connsiteY11" fmla="*/ 641350 h 3860068"/>
                    <a:gd name="connsiteX12" fmla="*/ 834126 w 3322067"/>
                    <a:gd name="connsiteY12" fmla="*/ 963083 h 3860068"/>
                    <a:gd name="connsiteX13" fmla="*/ 955835 w 3322067"/>
                    <a:gd name="connsiteY13" fmla="*/ 1083733 h 3860068"/>
                    <a:gd name="connsiteX14" fmla="*/ 934668 w 3322067"/>
                    <a:gd name="connsiteY14" fmla="*/ 914400 h 3860068"/>
                    <a:gd name="connsiteX15" fmla="*/ 954776 w 3322067"/>
                    <a:gd name="connsiteY15" fmla="*/ 832908 h 3860068"/>
                    <a:gd name="connsiteX16" fmla="*/ 956894 w 3322067"/>
                    <a:gd name="connsiteY16" fmla="*/ 607483 h 3860068"/>
                    <a:gd name="connsiteX17" fmla="*/ 1023569 w 3322067"/>
                    <a:gd name="connsiteY17" fmla="*/ 642408 h 3860068"/>
                    <a:gd name="connsiteX18" fmla="*/ 944194 w 3322067"/>
                    <a:gd name="connsiteY18" fmla="*/ 470958 h 3860068"/>
                    <a:gd name="connsiteX19" fmla="*/ 938901 w 3322067"/>
                    <a:gd name="connsiteY19" fmla="*/ 0 h 3860068"/>
                    <a:gd name="connsiteX20" fmla="*/ 1209835 w 3322067"/>
                    <a:gd name="connsiteY20" fmla="*/ 67733 h 3860068"/>
                    <a:gd name="connsiteX21" fmla="*/ 1286035 w 3322067"/>
                    <a:gd name="connsiteY21" fmla="*/ 127000 h 3860068"/>
                    <a:gd name="connsiteX22" fmla="*/ 1413035 w 3322067"/>
                    <a:gd name="connsiteY22" fmla="*/ 313266 h 3860068"/>
                    <a:gd name="connsiteX23" fmla="*/ 1624701 w 3322067"/>
                    <a:gd name="connsiteY23" fmla="*/ 635000 h 3860068"/>
                    <a:gd name="connsiteX24" fmla="*/ 1752760 w 3322067"/>
                    <a:gd name="connsiteY24" fmla="*/ 778933 h 3860068"/>
                    <a:gd name="connsiteX25" fmla="*/ 1921035 w 3322067"/>
                    <a:gd name="connsiteY25" fmla="*/ 1346200 h 3860068"/>
                    <a:gd name="connsiteX26" fmla="*/ 2141168 w 3322067"/>
                    <a:gd name="connsiteY26" fmla="*/ 2175933 h 3860068"/>
                    <a:gd name="connsiteX27" fmla="*/ 3318063 w 3322067"/>
                    <a:gd name="connsiteY27" fmla="*/ 3800662 h 3860068"/>
                    <a:gd name="connsiteX28" fmla="*/ 1686978 w 3322067"/>
                    <a:gd name="connsiteY28" fmla="*/ 3860068 h 3860068"/>
                    <a:gd name="connsiteX0" fmla="*/ 1686978 w 3322181"/>
                    <a:gd name="connsiteY0" fmla="*/ 3860068 h 3860068"/>
                    <a:gd name="connsiteX1" fmla="*/ 1183823 w 3322181"/>
                    <a:gd name="connsiteY1" fmla="*/ 3097295 h 3860068"/>
                    <a:gd name="connsiteX2" fmla="*/ 998168 w 3322181"/>
                    <a:gd name="connsiteY2" fmla="*/ 2717800 h 3860068"/>
                    <a:gd name="connsiteX3" fmla="*/ 637276 w 3322181"/>
                    <a:gd name="connsiteY3" fmla="*/ 2232025 h 3860068"/>
                    <a:gd name="connsiteX4" fmla="*/ 525093 w 3322181"/>
                    <a:gd name="connsiteY4" fmla="*/ 1606550 h 3860068"/>
                    <a:gd name="connsiteX5" fmla="*/ 397035 w 3322181"/>
                    <a:gd name="connsiteY5" fmla="*/ 1192741 h 3860068"/>
                    <a:gd name="connsiteX6" fmla="*/ 166318 w 3322181"/>
                    <a:gd name="connsiteY6" fmla="*/ 972608 h 3860068"/>
                    <a:gd name="connsiteX7" fmla="*/ 160 w 3322181"/>
                    <a:gd name="connsiteY7" fmla="*/ 647700 h 3860068"/>
                    <a:gd name="connsiteX8" fmla="*/ 123985 w 3322181"/>
                    <a:gd name="connsiteY8" fmla="*/ 436033 h 3860068"/>
                    <a:gd name="connsiteX9" fmla="*/ 346235 w 3322181"/>
                    <a:gd name="connsiteY9" fmla="*/ 465666 h 3860068"/>
                    <a:gd name="connsiteX10" fmla="*/ 498635 w 3322181"/>
                    <a:gd name="connsiteY10" fmla="*/ 583141 h 3860068"/>
                    <a:gd name="connsiteX11" fmla="*/ 610818 w 3322181"/>
                    <a:gd name="connsiteY11" fmla="*/ 641350 h 3860068"/>
                    <a:gd name="connsiteX12" fmla="*/ 834126 w 3322181"/>
                    <a:gd name="connsiteY12" fmla="*/ 963083 h 3860068"/>
                    <a:gd name="connsiteX13" fmla="*/ 955835 w 3322181"/>
                    <a:gd name="connsiteY13" fmla="*/ 1083733 h 3860068"/>
                    <a:gd name="connsiteX14" fmla="*/ 934668 w 3322181"/>
                    <a:gd name="connsiteY14" fmla="*/ 914400 h 3860068"/>
                    <a:gd name="connsiteX15" fmla="*/ 954776 w 3322181"/>
                    <a:gd name="connsiteY15" fmla="*/ 832908 h 3860068"/>
                    <a:gd name="connsiteX16" fmla="*/ 956894 w 3322181"/>
                    <a:gd name="connsiteY16" fmla="*/ 607483 h 3860068"/>
                    <a:gd name="connsiteX17" fmla="*/ 1023569 w 3322181"/>
                    <a:gd name="connsiteY17" fmla="*/ 642408 h 3860068"/>
                    <a:gd name="connsiteX18" fmla="*/ 944194 w 3322181"/>
                    <a:gd name="connsiteY18" fmla="*/ 470958 h 3860068"/>
                    <a:gd name="connsiteX19" fmla="*/ 938901 w 3322181"/>
                    <a:gd name="connsiteY19" fmla="*/ 0 h 3860068"/>
                    <a:gd name="connsiteX20" fmla="*/ 1209835 w 3322181"/>
                    <a:gd name="connsiteY20" fmla="*/ 67733 h 3860068"/>
                    <a:gd name="connsiteX21" fmla="*/ 1286035 w 3322181"/>
                    <a:gd name="connsiteY21" fmla="*/ 127000 h 3860068"/>
                    <a:gd name="connsiteX22" fmla="*/ 1413035 w 3322181"/>
                    <a:gd name="connsiteY22" fmla="*/ 313266 h 3860068"/>
                    <a:gd name="connsiteX23" fmla="*/ 1624701 w 3322181"/>
                    <a:gd name="connsiteY23" fmla="*/ 635000 h 3860068"/>
                    <a:gd name="connsiteX24" fmla="*/ 1752760 w 3322181"/>
                    <a:gd name="connsiteY24" fmla="*/ 778933 h 3860068"/>
                    <a:gd name="connsiteX25" fmla="*/ 1921035 w 3322181"/>
                    <a:gd name="connsiteY25" fmla="*/ 1346200 h 3860068"/>
                    <a:gd name="connsiteX26" fmla="*/ 2170872 w 3322181"/>
                    <a:gd name="connsiteY26" fmla="*/ 2294748 h 3860068"/>
                    <a:gd name="connsiteX27" fmla="*/ 3318063 w 3322181"/>
                    <a:gd name="connsiteY27" fmla="*/ 3800662 h 3860068"/>
                    <a:gd name="connsiteX28" fmla="*/ 1686978 w 3322181"/>
                    <a:gd name="connsiteY28" fmla="*/ 3860068 h 3860068"/>
                    <a:gd name="connsiteX0" fmla="*/ 1686978 w 3321997"/>
                    <a:gd name="connsiteY0" fmla="*/ 3860068 h 3860068"/>
                    <a:gd name="connsiteX1" fmla="*/ 1183823 w 3321997"/>
                    <a:gd name="connsiteY1" fmla="*/ 3097295 h 3860068"/>
                    <a:gd name="connsiteX2" fmla="*/ 998168 w 3321997"/>
                    <a:gd name="connsiteY2" fmla="*/ 2717800 h 3860068"/>
                    <a:gd name="connsiteX3" fmla="*/ 637276 w 3321997"/>
                    <a:gd name="connsiteY3" fmla="*/ 2232025 h 3860068"/>
                    <a:gd name="connsiteX4" fmla="*/ 525093 w 3321997"/>
                    <a:gd name="connsiteY4" fmla="*/ 1606550 h 3860068"/>
                    <a:gd name="connsiteX5" fmla="*/ 397035 w 3321997"/>
                    <a:gd name="connsiteY5" fmla="*/ 1192741 h 3860068"/>
                    <a:gd name="connsiteX6" fmla="*/ 166318 w 3321997"/>
                    <a:gd name="connsiteY6" fmla="*/ 972608 h 3860068"/>
                    <a:gd name="connsiteX7" fmla="*/ 160 w 3321997"/>
                    <a:gd name="connsiteY7" fmla="*/ 647700 h 3860068"/>
                    <a:gd name="connsiteX8" fmla="*/ 123985 w 3321997"/>
                    <a:gd name="connsiteY8" fmla="*/ 436033 h 3860068"/>
                    <a:gd name="connsiteX9" fmla="*/ 346235 w 3321997"/>
                    <a:gd name="connsiteY9" fmla="*/ 465666 h 3860068"/>
                    <a:gd name="connsiteX10" fmla="*/ 498635 w 3321997"/>
                    <a:gd name="connsiteY10" fmla="*/ 583141 h 3860068"/>
                    <a:gd name="connsiteX11" fmla="*/ 610818 w 3321997"/>
                    <a:gd name="connsiteY11" fmla="*/ 641350 h 3860068"/>
                    <a:gd name="connsiteX12" fmla="*/ 834126 w 3321997"/>
                    <a:gd name="connsiteY12" fmla="*/ 963083 h 3860068"/>
                    <a:gd name="connsiteX13" fmla="*/ 955835 w 3321997"/>
                    <a:gd name="connsiteY13" fmla="*/ 1083733 h 3860068"/>
                    <a:gd name="connsiteX14" fmla="*/ 934668 w 3321997"/>
                    <a:gd name="connsiteY14" fmla="*/ 914400 h 3860068"/>
                    <a:gd name="connsiteX15" fmla="*/ 954776 w 3321997"/>
                    <a:gd name="connsiteY15" fmla="*/ 832908 h 3860068"/>
                    <a:gd name="connsiteX16" fmla="*/ 956894 w 3321997"/>
                    <a:gd name="connsiteY16" fmla="*/ 607483 h 3860068"/>
                    <a:gd name="connsiteX17" fmla="*/ 1023569 w 3321997"/>
                    <a:gd name="connsiteY17" fmla="*/ 642408 h 3860068"/>
                    <a:gd name="connsiteX18" fmla="*/ 944194 w 3321997"/>
                    <a:gd name="connsiteY18" fmla="*/ 470958 h 3860068"/>
                    <a:gd name="connsiteX19" fmla="*/ 938901 w 3321997"/>
                    <a:gd name="connsiteY19" fmla="*/ 0 h 3860068"/>
                    <a:gd name="connsiteX20" fmla="*/ 1209835 w 3321997"/>
                    <a:gd name="connsiteY20" fmla="*/ 67733 h 3860068"/>
                    <a:gd name="connsiteX21" fmla="*/ 1286035 w 3321997"/>
                    <a:gd name="connsiteY21" fmla="*/ 127000 h 3860068"/>
                    <a:gd name="connsiteX22" fmla="*/ 1413035 w 3321997"/>
                    <a:gd name="connsiteY22" fmla="*/ 313266 h 3860068"/>
                    <a:gd name="connsiteX23" fmla="*/ 1624701 w 3321997"/>
                    <a:gd name="connsiteY23" fmla="*/ 635000 h 3860068"/>
                    <a:gd name="connsiteX24" fmla="*/ 1752760 w 3321997"/>
                    <a:gd name="connsiteY24" fmla="*/ 778933 h 3860068"/>
                    <a:gd name="connsiteX25" fmla="*/ 1921035 w 3321997"/>
                    <a:gd name="connsiteY25" fmla="*/ 1346200 h 3860068"/>
                    <a:gd name="connsiteX26" fmla="*/ 2170872 w 3321997"/>
                    <a:gd name="connsiteY26" fmla="*/ 2294748 h 3860068"/>
                    <a:gd name="connsiteX27" fmla="*/ 3318063 w 3321997"/>
                    <a:gd name="connsiteY27" fmla="*/ 3800662 h 3860068"/>
                    <a:gd name="connsiteX28" fmla="*/ 1686978 w 3321997"/>
                    <a:gd name="connsiteY28" fmla="*/ 3860068 h 3860068"/>
                    <a:gd name="connsiteX0" fmla="*/ 1686978 w 3322069"/>
                    <a:gd name="connsiteY0" fmla="*/ 3860068 h 3860068"/>
                    <a:gd name="connsiteX1" fmla="*/ 1183823 w 3322069"/>
                    <a:gd name="connsiteY1" fmla="*/ 3097295 h 3860068"/>
                    <a:gd name="connsiteX2" fmla="*/ 998168 w 3322069"/>
                    <a:gd name="connsiteY2" fmla="*/ 2717800 h 3860068"/>
                    <a:gd name="connsiteX3" fmla="*/ 637276 w 3322069"/>
                    <a:gd name="connsiteY3" fmla="*/ 2232025 h 3860068"/>
                    <a:gd name="connsiteX4" fmla="*/ 525093 w 3322069"/>
                    <a:gd name="connsiteY4" fmla="*/ 1606550 h 3860068"/>
                    <a:gd name="connsiteX5" fmla="*/ 397035 w 3322069"/>
                    <a:gd name="connsiteY5" fmla="*/ 1192741 h 3860068"/>
                    <a:gd name="connsiteX6" fmla="*/ 166318 w 3322069"/>
                    <a:gd name="connsiteY6" fmla="*/ 972608 h 3860068"/>
                    <a:gd name="connsiteX7" fmla="*/ 160 w 3322069"/>
                    <a:gd name="connsiteY7" fmla="*/ 647700 h 3860068"/>
                    <a:gd name="connsiteX8" fmla="*/ 123985 w 3322069"/>
                    <a:gd name="connsiteY8" fmla="*/ 436033 h 3860068"/>
                    <a:gd name="connsiteX9" fmla="*/ 346235 w 3322069"/>
                    <a:gd name="connsiteY9" fmla="*/ 465666 h 3860068"/>
                    <a:gd name="connsiteX10" fmla="*/ 498635 w 3322069"/>
                    <a:gd name="connsiteY10" fmla="*/ 583141 h 3860068"/>
                    <a:gd name="connsiteX11" fmla="*/ 610818 w 3322069"/>
                    <a:gd name="connsiteY11" fmla="*/ 641350 h 3860068"/>
                    <a:gd name="connsiteX12" fmla="*/ 834126 w 3322069"/>
                    <a:gd name="connsiteY12" fmla="*/ 963083 h 3860068"/>
                    <a:gd name="connsiteX13" fmla="*/ 955835 w 3322069"/>
                    <a:gd name="connsiteY13" fmla="*/ 1083733 h 3860068"/>
                    <a:gd name="connsiteX14" fmla="*/ 934668 w 3322069"/>
                    <a:gd name="connsiteY14" fmla="*/ 914400 h 3860068"/>
                    <a:gd name="connsiteX15" fmla="*/ 954776 w 3322069"/>
                    <a:gd name="connsiteY15" fmla="*/ 832908 h 3860068"/>
                    <a:gd name="connsiteX16" fmla="*/ 956894 w 3322069"/>
                    <a:gd name="connsiteY16" fmla="*/ 607483 h 3860068"/>
                    <a:gd name="connsiteX17" fmla="*/ 1023569 w 3322069"/>
                    <a:gd name="connsiteY17" fmla="*/ 642408 h 3860068"/>
                    <a:gd name="connsiteX18" fmla="*/ 944194 w 3322069"/>
                    <a:gd name="connsiteY18" fmla="*/ 470958 h 3860068"/>
                    <a:gd name="connsiteX19" fmla="*/ 938901 w 3322069"/>
                    <a:gd name="connsiteY19" fmla="*/ 0 h 3860068"/>
                    <a:gd name="connsiteX20" fmla="*/ 1209835 w 3322069"/>
                    <a:gd name="connsiteY20" fmla="*/ 67733 h 3860068"/>
                    <a:gd name="connsiteX21" fmla="*/ 1286035 w 3322069"/>
                    <a:gd name="connsiteY21" fmla="*/ 127000 h 3860068"/>
                    <a:gd name="connsiteX22" fmla="*/ 1413035 w 3322069"/>
                    <a:gd name="connsiteY22" fmla="*/ 313266 h 3860068"/>
                    <a:gd name="connsiteX23" fmla="*/ 1624701 w 3322069"/>
                    <a:gd name="connsiteY23" fmla="*/ 635000 h 3860068"/>
                    <a:gd name="connsiteX24" fmla="*/ 1752760 w 3322069"/>
                    <a:gd name="connsiteY24" fmla="*/ 778933 h 3860068"/>
                    <a:gd name="connsiteX25" fmla="*/ 1921035 w 3322069"/>
                    <a:gd name="connsiteY25" fmla="*/ 1346200 h 3860068"/>
                    <a:gd name="connsiteX26" fmla="*/ 2190674 w 3322069"/>
                    <a:gd name="connsiteY26" fmla="*/ 2195736 h 3860068"/>
                    <a:gd name="connsiteX27" fmla="*/ 3318063 w 3322069"/>
                    <a:gd name="connsiteY27" fmla="*/ 3800662 h 3860068"/>
                    <a:gd name="connsiteX28" fmla="*/ 1686978 w 3322069"/>
                    <a:gd name="connsiteY28" fmla="*/ 3860068 h 3860068"/>
                    <a:gd name="connsiteX0" fmla="*/ 1686978 w 3253203"/>
                    <a:gd name="connsiteY0" fmla="*/ 3860068 h 3860068"/>
                    <a:gd name="connsiteX1" fmla="*/ 1183823 w 3253203"/>
                    <a:gd name="connsiteY1" fmla="*/ 3097295 h 3860068"/>
                    <a:gd name="connsiteX2" fmla="*/ 998168 w 3253203"/>
                    <a:gd name="connsiteY2" fmla="*/ 2717800 h 3860068"/>
                    <a:gd name="connsiteX3" fmla="*/ 637276 w 3253203"/>
                    <a:gd name="connsiteY3" fmla="*/ 2232025 h 3860068"/>
                    <a:gd name="connsiteX4" fmla="*/ 525093 w 3253203"/>
                    <a:gd name="connsiteY4" fmla="*/ 1606550 h 3860068"/>
                    <a:gd name="connsiteX5" fmla="*/ 397035 w 3253203"/>
                    <a:gd name="connsiteY5" fmla="*/ 1192741 h 3860068"/>
                    <a:gd name="connsiteX6" fmla="*/ 166318 w 3253203"/>
                    <a:gd name="connsiteY6" fmla="*/ 972608 h 3860068"/>
                    <a:gd name="connsiteX7" fmla="*/ 160 w 3253203"/>
                    <a:gd name="connsiteY7" fmla="*/ 647700 h 3860068"/>
                    <a:gd name="connsiteX8" fmla="*/ 123985 w 3253203"/>
                    <a:gd name="connsiteY8" fmla="*/ 436033 h 3860068"/>
                    <a:gd name="connsiteX9" fmla="*/ 346235 w 3253203"/>
                    <a:gd name="connsiteY9" fmla="*/ 465666 h 3860068"/>
                    <a:gd name="connsiteX10" fmla="*/ 498635 w 3253203"/>
                    <a:gd name="connsiteY10" fmla="*/ 583141 h 3860068"/>
                    <a:gd name="connsiteX11" fmla="*/ 610818 w 3253203"/>
                    <a:gd name="connsiteY11" fmla="*/ 641350 h 3860068"/>
                    <a:gd name="connsiteX12" fmla="*/ 834126 w 3253203"/>
                    <a:gd name="connsiteY12" fmla="*/ 963083 h 3860068"/>
                    <a:gd name="connsiteX13" fmla="*/ 955835 w 3253203"/>
                    <a:gd name="connsiteY13" fmla="*/ 1083733 h 3860068"/>
                    <a:gd name="connsiteX14" fmla="*/ 934668 w 3253203"/>
                    <a:gd name="connsiteY14" fmla="*/ 914400 h 3860068"/>
                    <a:gd name="connsiteX15" fmla="*/ 954776 w 3253203"/>
                    <a:gd name="connsiteY15" fmla="*/ 832908 h 3860068"/>
                    <a:gd name="connsiteX16" fmla="*/ 956894 w 3253203"/>
                    <a:gd name="connsiteY16" fmla="*/ 607483 h 3860068"/>
                    <a:gd name="connsiteX17" fmla="*/ 1023569 w 3253203"/>
                    <a:gd name="connsiteY17" fmla="*/ 642408 h 3860068"/>
                    <a:gd name="connsiteX18" fmla="*/ 944194 w 3253203"/>
                    <a:gd name="connsiteY18" fmla="*/ 470958 h 3860068"/>
                    <a:gd name="connsiteX19" fmla="*/ 938901 w 3253203"/>
                    <a:gd name="connsiteY19" fmla="*/ 0 h 3860068"/>
                    <a:gd name="connsiteX20" fmla="*/ 1209835 w 3253203"/>
                    <a:gd name="connsiteY20" fmla="*/ 67733 h 3860068"/>
                    <a:gd name="connsiteX21" fmla="*/ 1286035 w 3253203"/>
                    <a:gd name="connsiteY21" fmla="*/ 127000 h 3860068"/>
                    <a:gd name="connsiteX22" fmla="*/ 1413035 w 3253203"/>
                    <a:gd name="connsiteY22" fmla="*/ 313266 h 3860068"/>
                    <a:gd name="connsiteX23" fmla="*/ 1624701 w 3253203"/>
                    <a:gd name="connsiteY23" fmla="*/ 635000 h 3860068"/>
                    <a:gd name="connsiteX24" fmla="*/ 1752760 w 3253203"/>
                    <a:gd name="connsiteY24" fmla="*/ 778933 h 3860068"/>
                    <a:gd name="connsiteX25" fmla="*/ 1921035 w 3253203"/>
                    <a:gd name="connsiteY25" fmla="*/ 1346200 h 3860068"/>
                    <a:gd name="connsiteX26" fmla="*/ 2190674 w 3253203"/>
                    <a:gd name="connsiteY26" fmla="*/ 2195736 h 3860068"/>
                    <a:gd name="connsiteX27" fmla="*/ 3248755 w 3253203"/>
                    <a:gd name="connsiteY27" fmla="*/ 3721453 h 3860068"/>
                    <a:gd name="connsiteX28" fmla="*/ 1686978 w 3253203"/>
                    <a:gd name="connsiteY28" fmla="*/ 3860068 h 3860068"/>
                    <a:gd name="connsiteX0" fmla="*/ 1686978 w 3164462"/>
                    <a:gd name="connsiteY0" fmla="*/ 3860068 h 3860068"/>
                    <a:gd name="connsiteX1" fmla="*/ 1183823 w 3164462"/>
                    <a:gd name="connsiteY1" fmla="*/ 3097295 h 3860068"/>
                    <a:gd name="connsiteX2" fmla="*/ 998168 w 3164462"/>
                    <a:gd name="connsiteY2" fmla="*/ 2717800 h 3860068"/>
                    <a:gd name="connsiteX3" fmla="*/ 637276 w 3164462"/>
                    <a:gd name="connsiteY3" fmla="*/ 2232025 h 3860068"/>
                    <a:gd name="connsiteX4" fmla="*/ 525093 w 3164462"/>
                    <a:gd name="connsiteY4" fmla="*/ 1606550 h 3860068"/>
                    <a:gd name="connsiteX5" fmla="*/ 397035 w 3164462"/>
                    <a:gd name="connsiteY5" fmla="*/ 1192741 h 3860068"/>
                    <a:gd name="connsiteX6" fmla="*/ 166318 w 3164462"/>
                    <a:gd name="connsiteY6" fmla="*/ 972608 h 3860068"/>
                    <a:gd name="connsiteX7" fmla="*/ 160 w 3164462"/>
                    <a:gd name="connsiteY7" fmla="*/ 647700 h 3860068"/>
                    <a:gd name="connsiteX8" fmla="*/ 123985 w 3164462"/>
                    <a:gd name="connsiteY8" fmla="*/ 436033 h 3860068"/>
                    <a:gd name="connsiteX9" fmla="*/ 346235 w 3164462"/>
                    <a:gd name="connsiteY9" fmla="*/ 465666 h 3860068"/>
                    <a:gd name="connsiteX10" fmla="*/ 498635 w 3164462"/>
                    <a:gd name="connsiteY10" fmla="*/ 583141 h 3860068"/>
                    <a:gd name="connsiteX11" fmla="*/ 610818 w 3164462"/>
                    <a:gd name="connsiteY11" fmla="*/ 641350 h 3860068"/>
                    <a:gd name="connsiteX12" fmla="*/ 834126 w 3164462"/>
                    <a:gd name="connsiteY12" fmla="*/ 963083 h 3860068"/>
                    <a:gd name="connsiteX13" fmla="*/ 955835 w 3164462"/>
                    <a:gd name="connsiteY13" fmla="*/ 1083733 h 3860068"/>
                    <a:gd name="connsiteX14" fmla="*/ 934668 w 3164462"/>
                    <a:gd name="connsiteY14" fmla="*/ 914400 h 3860068"/>
                    <a:gd name="connsiteX15" fmla="*/ 954776 w 3164462"/>
                    <a:gd name="connsiteY15" fmla="*/ 832908 h 3860068"/>
                    <a:gd name="connsiteX16" fmla="*/ 956894 w 3164462"/>
                    <a:gd name="connsiteY16" fmla="*/ 607483 h 3860068"/>
                    <a:gd name="connsiteX17" fmla="*/ 1023569 w 3164462"/>
                    <a:gd name="connsiteY17" fmla="*/ 642408 h 3860068"/>
                    <a:gd name="connsiteX18" fmla="*/ 944194 w 3164462"/>
                    <a:gd name="connsiteY18" fmla="*/ 470958 h 3860068"/>
                    <a:gd name="connsiteX19" fmla="*/ 938901 w 3164462"/>
                    <a:gd name="connsiteY19" fmla="*/ 0 h 3860068"/>
                    <a:gd name="connsiteX20" fmla="*/ 1209835 w 3164462"/>
                    <a:gd name="connsiteY20" fmla="*/ 67733 h 3860068"/>
                    <a:gd name="connsiteX21" fmla="*/ 1286035 w 3164462"/>
                    <a:gd name="connsiteY21" fmla="*/ 127000 h 3860068"/>
                    <a:gd name="connsiteX22" fmla="*/ 1413035 w 3164462"/>
                    <a:gd name="connsiteY22" fmla="*/ 313266 h 3860068"/>
                    <a:gd name="connsiteX23" fmla="*/ 1624701 w 3164462"/>
                    <a:gd name="connsiteY23" fmla="*/ 635000 h 3860068"/>
                    <a:gd name="connsiteX24" fmla="*/ 1752760 w 3164462"/>
                    <a:gd name="connsiteY24" fmla="*/ 778933 h 3860068"/>
                    <a:gd name="connsiteX25" fmla="*/ 1921035 w 3164462"/>
                    <a:gd name="connsiteY25" fmla="*/ 1346200 h 3860068"/>
                    <a:gd name="connsiteX26" fmla="*/ 2190674 w 3164462"/>
                    <a:gd name="connsiteY26" fmla="*/ 2195736 h 3860068"/>
                    <a:gd name="connsiteX27" fmla="*/ 3159644 w 3164462"/>
                    <a:gd name="connsiteY27" fmla="*/ 3800663 h 3860068"/>
                    <a:gd name="connsiteX28" fmla="*/ 1686978 w 3164462"/>
                    <a:gd name="connsiteY28" fmla="*/ 3860068 h 3860068"/>
                    <a:gd name="connsiteX0" fmla="*/ 1686978 w 3159644"/>
                    <a:gd name="connsiteY0" fmla="*/ 3860068 h 3860068"/>
                    <a:gd name="connsiteX1" fmla="*/ 1183823 w 3159644"/>
                    <a:gd name="connsiteY1" fmla="*/ 3097295 h 3860068"/>
                    <a:gd name="connsiteX2" fmla="*/ 998168 w 3159644"/>
                    <a:gd name="connsiteY2" fmla="*/ 2717800 h 3860068"/>
                    <a:gd name="connsiteX3" fmla="*/ 637276 w 3159644"/>
                    <a:gd name="connsiteY3" fmla="*/ 2232025 h 3860068"/>
                    <a:gd name="connsiteX4" fmla="*/ 525093 w 3159644"/>
                    <a:gd name="connsiteY4" fmla="*/ 1606550 h 3860068"/>
                    <a:gd name="connsiteX5" fmla="*/ 397035 w 3159644"/>
                    <a:gd name="connsiteY5" fmla="*/ 1192741 h 3860068"/>
                    <a:gd name="connsiteX6" fmla="*/ 166318 w 3159644"/>
                    <a:gd name="connsiteY6" fmla="*/ 972608 h 3860068"/>
                    <a:gd name="connsiteX7" fmla="*/ 160 w 3159644"/>
                    <a:gd name="connsiteY7" fmla="*/ 647700 h 3860068"/>
                    <a:gd name="connsiteX8" fmla="*/ 123985 w 3159644"/>
                    <a:gd name="connsiteY8" fmla="*/ 436033 h 3860068"/>
                    <a:gd name="connsiteX9" fmla="*/ 346235 w 3159644"/>
                    <a:gd name="connsiteY9" fmla="*/ 465666 h 3860068"/>
                    <a:gd name="connsiteX10" fmla="*/ 498635 w 3159644"/>
                    <a:gd name="connsiteY10" fmla="*/ 583141 h 3860068"/>
                    <a:gd name="connsiteX11" fmla="*/ 610818 w 3159644"/>
                    <a:gd name="connsiteY11" fmla="*/ 641350 h 3860068"/>
                    <a:gd name="connsiteX12" fmla="*/ 834126 w 3159644"/>
                    <a:gd name="connsiteY12" fmla="*/ 963083 h 3860068"/>
                    <a:gd name="connsiteX13" fmla="*/ 955835 w 3159644"/>
                    <a:gd name="connsiteY13" fmla="*/ 1083733 h 3860068"/>
                    <a:gd name="connsiteX14" fmla="*/ 934668 w 3159644"/>
                    <a:gd name="connsiteY14" fmla="*/ 914400 h 3860068"/>
                    <a:gd name="connsiteX15" fmla="*/ 954776 w 3159644"/>
                    <a:gd name="connsiteY15" fmla="*/ 832908 h 3860068"/>
                    <a:gd name="connsiteX16" fmla="*/ 956894 w 3159644"/>
                    <a:gd name="connsiteY16" fmla="*/ 607483 h 3860068"/>
                    <a:gd name="connsiteX17" fmla="*/ 1023569 w 3159644"/>
                    <a:gd name="connsiteY17" fmla="*/ 642408 h 3860068"/>
                    <a:gd name="connsiteX18" fmla="*/ 944194 w 3159644"/>
                    <a:gd name="connsiteY18" fmla="*/ 470958 h 3860068"/>
                    <a:gd name="connsiteX19" fmla="*/ 938901 w 3159644"/>
                    <a:gd name="connsiteY19" fmla="*/ 0 h 3860068"/>
                    <a:gd name="connsiteX20" fmla="*/ 1209835 w 3159644"/>
                    <a:gd name="connsiteY20" fmla="*/ 67733 h 3860068"/>
                    <a:gd name="connsiteX21" fmla="*/ 1286035 w 3159644"/>
                    <a:gd name="connsiteY21" fmla="*/ 127000 h 3860068"/>
                    <a:gd name="connsiteX22" fmla="*/ 1413035 w 3159644"/>
                    <a:gd name="connsiteY22" fmla="*/ 313266 h 3860068"/>
                    <a:gd name="connsiteX23" fmla="*/ 1624701 w 3159644"/>
                    <a:gd name="connsiteY23" fmla="*/ 635000 h 3860068"/>
                    <a:gd name="connsiteX24" fmla="*/ 1752760 w 3159644"/>
                    <a:gd name="connsiteY24" fmla="*/ 778933 h 3860068"/>
                    <a:gd name="connsiteX25" fmla="*/ 1921035 w 3159644"/>
                    <a:gd name="connsiteY25" fmla="*/ 1346200 h 3860068"/>
                    <a:gd name="connsiteX26" fmla="*/ 2190674 w 3159644"/>
                    <a:gd name="connsiteY26" fmla="*/ 2195736 h 3860068"/>
                    <a:gd name="connsiteX27" fmla="*/ 3159644 w 3159644"/>
                    <a:gd name="connsiteY27" fmla="*/ 3800663 h 3860068"/>
                    <a:gd name="connsiteX28" fmla="*/ 1686978 w 3159644"/>
                    <a:gd name="connsiteY28" fmla="*/ 3860068 h 3860068"/>
                    <a:gd name="connsiteX0" fmla="*/ 1686978 w 3159644"/>
                    <a:gd name="connsiteY0" fmla="*/ 3860068 h 3860068"/>
                    <a:gd name="connsiteX1" fmla="*/ 1183823 w 3159644"/>
                    <a:gd name="connsiteY1" fmla="*/ 3097295 h 3860068"/>
                    <a:gd name="connsiteX2" fmla="*/ 998168 w 3159644"/>
                    <a:gd name="connsiteY2" fmla="*/ 2717800 h 3860068"/>
                    <a:gd name="connsiteX3" fmla="*/ 637276 w 3159644"/>
                    <a:gd name="connsiteY3" fmla="*/ 2232025 h 3860068"/>
                    <a:gd name="connsiteX4" fmla="*/ 525093 w 3159644"/>
                    <a:gd name="connsiteY4" fmla="*/ 1606550 h 3860068"/>
                    <a:gd name="connsiteX5" fmla="*/ 397035 w 3159644"/>
                    <a:gd name="connsiteY5" fmla="*/ 1192741 h 3860068"/>
                    <a:gd name="connsiteX6" fmla="*/ 166318 w 3159644"/>
                    <a:gd name="connsiteY6" fmla="*/ 972608 h 3860068"/>
                    <a:gd name="connsiteX7" fmla="*/ 160 w 3159644"/>
                    <a:gd name="connsiteY7" fmla="*/ 647700 h 3860068"/>
                    <a:gd name="connsiteX8" fmla="*/ 123985 w 3159644"/>
                    <a:gd name="connsiteY8" fmla="*/ 436033 h 3860068"/>
                    <a:gd name="connsiteX9" fmla="*/ 346235 w 3159644"/>
                    <a:gd name="connsiteY9" fmla="*/ 465666 h 3860068"/>
                    <a:gd name="connsiteX10" fmla="*/ 498635 w 3159644"/>
                    <a:gd name="connsiteY10" fmla="*/ 583141 h 3860068"/>
                    <a:gd name="connsiteX11" fmla="*/ 610818 w 3159644"/>
                    <a:gd name="connsiteY11" fmla="*/ 641350 h 3860068"/>
                    <a:gd name="connsiteX12" fmla="*/ 834126 w 3159644"/>
                    <a:gd name="connsiteY12" fmla="*/ 963083 h 3860068"/>
                    <a:gd name="connsiteX13" fmla="*/ 955835 w 3159644"/>
                    <a:gd name="connsiteY13" fmla="*/ 1083733 h 3860068"/>
                    <a:gd name="connsiteX14" fmla="*/ 934668 w 3159644"/>
                    <a:gd name="connsiteY14" fmla="*/ 914400 h 3860068"/>
                    <a:gd name="connsiteX15" fmla="*/ 954776 w 3159644"/>
                    <a:gd name="connsiteY15" fmla="*/ 832908 h 3860068"/>
                    <a:gd name="connsiteX16" fmla="*/ 956894 w 3159644"/>
                    <a:gd name="connsiteY16" fmla="*/ 607483 h 3860068"/>
                    <a:gd name="connsiteX17" fmla="*/ 1023569 w 3159644"/>
                    <a:gd name="connsiteY17" fmla="*/ 642408 h 3860068"/>
                    <a:gd name="connsiteX18" fmla="*/ 944194 w 3159644"/>
                    <a:gd name="connsiteY18" fmla="*/ 470958 h 3860068"/>
                    <a:gd name="connsiteX19" fmla="*/ 938901 w 3159644"/>
                    <a:gd name="connsiteY19" fmla="*/ 0 h 3860068"/>
                    <a:gd name="connsiteX20" fmla="*/ 1209835 w 3159644"/>
                    <a:gd name="connsiteY20" fmla="*/ 67733 h 3860068"/>
                    <a:gd name="connsiteX21" fmla="*/ 1286035 w 3159644"/>
                    <a:gd name="connsiteY21" fmla="*/ 127000 h 3860068"/>
                    <a:gd name="connsiteX22" fmla="*/ 1413035 w 3159644"/>
                    <a:gd name="connsiteY22" fmla="*/ 313266 h 3860068"/>
                    <a:gd name="connsiteX23" fmla="*/ 1624701 w 3159644"/>
                    <a:gd name="connsiteY23" fmla="*/ 635000 h 3860068"/>
                    <a:gd name="connsiteX24" fmla="*/ 1752760 w 3159644"/>
                    <a:gd name="connsiteY24" fmla="*/ 778933 h 3860068"/>
                    <a:gd name="connsiteX25" fmla="*/ 1921035 w 3159644"/>
                    <a:gd name="connsiteY25" fmla="*/ 1346200 h 3860068"/>
                    <a:gd name="connsiteX26" fmla="*/ 2190674 w 3159644"/>
                    <a:gd name="connsiteY26" fmla="*/ 2195736 h 3860068"/>
                    <a:gd name="connsiteX27" fmla="*/ 3159644 w 3159644"/>
                    <a:gd name="connsiteY27" fmla="*/ 3800663 h 3860068"/>
                    <a:gd name="connsiteX28" fmla="*/ 1686978 w 3159644"/>
                    <a:gd name="connsiteY28" fmla="*/ 3860068 h 386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159644" h="3860068">
                      <a:moveTo>
                        <a:pt x="1686978" y="3860068"/>
                      </a:moveTo>
                      <a:cubicBezTo>
                        <a:pt x="1488717" y="3696379"/>
                        <a:pt x="1298625" y="3287673"/>
                        <a:pt x="1183823" y="3097295"/>
                      </a:cubicBezTo>
                      <a:cubicBezTo>
                        <a:pt x="1069021" y="2906917"/>
                        <a:pt x="1095416" y="2911921"/>
                        <a:pt x="998168" y="2717800"/>
                      </a:cubicBezTo>
                      <a:cubicBezTo>
                        <a:pt x="852471" y="2565400"/>
                        <a:pt x="716122" y="2417233"/>
                        <a:pt x="637276" y="2232025"/>
                      </a:cubicBezTo>
                      <a:cubicBezTo>
                        <a:pt x="558430" y="2046817"/>
                        <a:pt x="523858" y="1790876"/>
                        <a:pt x="525093" y="1606550"/>
                      </a:cubicBezTo>
                      <a:cubicBezTo>
                        <a:pt x="482407" y="1468614"/>
                        <a:pt x="433371" y="1333852"/>
                        <a:pt x="397035" y="1192741"/>
                      </a:cubicBezTo>
                      <a:cubicBezTo>
                        <a:pt x="321188" y="1116188"/>
                        <a:pt x="232464" y="1063448"/>
                        <a:pt x="166318" y="972608"/>
                      </a:cubicBezTo>
                      <a:cubicBezTo>
                        <a:pt x="100172" y="881768"/>
                        <a:pt x="3335" y="719314"/>
                        <a:pt x="160" y="647700"/>
                      </a:cubicBezTo>
                      <a:cubicBezTo>
                        <a:pt x="-3015" y="576086"/>
                        <a:pt x="40906" y="469547"/>
                        <a:pt x="123985" y="436033"/>
                      </a:cubicBezTo>
                      <a:cubicBezTo>
                        <a:pt x="207064" y="402519"/>
                        <a:pt x="283793" y="441148"/>
                        <a:pt x="346235" y="465666"/>
                      </a:cubicBezTo>
                      <a:cubicBezTo>
                        <a:pt x="408677" y="490184"/>
                        <a:pt x="454538" y="553860"/>
                        <a:pt x="498635" y="583141"/>
                      </a:cubicBezTo>
                      <a:cubicBezTo>
                        <a:pt x="542732" y="612422"/>
                        <a:pt x="554903" y="578026"/>
                        <a:pt x="610818" y="641350"/>
                      </a:cubicBezTo>
                      <a:cubicBezTo>
                        <a:pt x="666733" y="704674"/>
                        <a:pt x="791440" y="910166"/>
                        <a:pt x="834126" y="963083"/>
                      </a:cubicBezTo>
                      <a:cubicBezTo>
                        <a:pt x="876812" y="1016000"/>
                        <a:pt x="916324" y="1049866"/>
                        <a:pt x="955835" y="1083733"/>
                      </a:cubicBezTo>
                      <a:cubicBezTo>
                        <a:pt x="947721" y="1020939"/>
                        <a:pt x="934844" y="956204"/>
                        <a:pt x="934668" y="914400"/>
                      </a:cubicBezTo>
                      <a:cubicBezTo>
                        <a:pt x="934492" y="872596"/>
                        <a:pt x="944722" y="859190"/>
                        <a:pt x="954776" y="832908"/>
                      </a:cubicBezTo>
                      <a:cubicBezTo>
                        <a:pt x="964830" y="806626"/>
                        <a:pt x="950191" y="663575"/>
                        <a:pt x="956894" y="607483"/>
                      </a:cubicBezTo>
                      <a:cubicBezTo>
                        <a:pt x="976297" y="618066"/>
                        <a:pt x="1000286" y="620183"/>
                        <a:pt x="1023569" y="642408"/>
                      </a:cubicBezTo>
                      <a:cubicBezTo>
                        <a:pt x="996052" y="578908"/>
                        <a:pt x="967830" y="563209"/>
                        <a:pt x="944194" y="470958"/>
                      </a:cubicBezTo>
                      <a:cubicBezTo>
                        <a:pt x="942430" y="313972"/>
                        <a:pt x="940665" y="156986"/>
                        <a:pt x="938901" y="0"/>
                      </a:cubicBezTo>
                      <a:cubicBezTo>
                        <a:pt x="1071898" y="34925"/>
                        <a:pt x="1171735" y="54327"/>
                        <a:pt x="1209835" y="67733"/>
                      </a:cubicBezTo>
                      <a:cubicBezTo>
                        <a:pt x="1247935" y="81139"/>
                        <a:pt x="1265927" y="99836"/>
                        <a:pt x="1286035" y="127000"/>
                      </a:cubicBezTo>
                      <a:cubicBezTo>
                        <a:pt x="1306143" y="154164"/>
                        <a:pt x="1367880" y="263171"/>
                        <a:pt x="1413035" y="313266"/>
                      </a:cubicBezTo>
                      <a:cubicBezTo>
                        <a:pt x="1458190" y="363361"/>
                        <a:pt x="1568080" y="557389"/>
                        <a:pt x="1624701" y="635000"/>
                      </a:cubicBezTo>
                      <a:cubicBezTo>
                        <a:pt x="1681322" y="712611"/>
                        <a:pt x="1717835" y="707319"/>
                        <a:pt x="1752760" y="778933"/>
                      </a:cubicBezTo>
                      <a:cubicBezTo>
                        <a:pt x="1787685" y="850547"/>
                        <a:pt x="1848049" y="1110066"/>
                        <a:pt x="1921035" y="1346200"/>
                      </a:cubicBezTo>
                      <a:cubicBezTo>
                        <a:pt x="1994021" y="1582334"/>
                        <a:pt x="1984239" y="1786659"/>
                        <a:pt x="2190674" y="2195736"/>
                      </a:cubicBezTo>
                      <a:cubicBezTo>
                        <a:pt x="2397109" y="2604813"/>
                        <a:pt x="3037318" y="3519975"/>
                        <a:pt x="3159644" y="3800663"/>
                      </a:cubicBezTo>
                      <a:lnTo>
                        <a:pt x="1686978" y="3860068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Freeform 224"/>
                <p:cNvSpPr/>
                <p:nvPr/>
              </p:nvSpPr>
              <p:spPr>
                <a:xfrm>
                  <a:off x="5356225" y="3057525"/>
                  <a:ext cx="92075" cy="1778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Freeform 225"/>
                <p:cNvSpPr/>
                <p:nvPr/>
              </p:nvSpPr>
              <p:spPr>
                <a:xfrm>
                  <a:off x="5372100" y="3619500"/>
                  <a:ext cx="38100" cy="7937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Freeform 226"/>
                <p:cNvSpPr/>
                <p:nvPr/>
              </p:nvSpPr>
              <p:spPr>
                <a:xfrm>
                  <a:off x="5438775" y="3340100"/>
                  <a:ext cx="174625" cy="2127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8" name="Freeform 227"/>
                <p:cNvSpPr/>
                <p:nvPr/>
              </p:nvSpPr>
              <p:spPr>
                <a:xfrm>
                  <a:off x="5362575" y="3692526"/>
                  <a:ext cx="307975" cy="2540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9" name="Freeform 228"/>
                <p:cNvSpPr/>
                <p:nvPr/>
              </p:nvSpPr>
              <p:spPr>
                <a:xfrm>
                  <a:off x="4937125" y="4508502"/>
                  <a:ext cx="381000" cy="1841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0" h="184150">
                      <a:moveTo>
                        <a:pt x="0" y="0"/>
                      </a:moveTo>
                      <a:cubicBezTo>
                        <a:pt x="17992" y="86783"/>
                        <a:pt x="159808" y="144992"/>
                        <a:pt x="381000" y="1841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0" name="Freeform 229"/>
                <p:cNvSpPr/>
                <p:nvPr/>
              </p:nvSpPr>
              <p:spPr>
                <a:xfrm>
                  <a:off x="4644957" y="3924301"/>
                  <a:ext cx="12768" cy="381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51334 w 111659"/>
                    <a:gd name="connsiteY0" fmla="*/ 0 h 257175"/>
                    <a:gd name="connsiteX1" fmla="*/ 111659 w 111659"/>
                    <a:gd name="connsiteY1" fmla="*/ 257175 h 257175"/>
                    <a:gd name="connsiteX0" fmla="*/ 0 w 60325"/>
                    <a:gd name="connsiteY0" fmla="*/ 0 h 257175"/>
                    <a:gd name="connsiteX1" fmla="*/ 60325 w 60325"/>
                    <a:gd name="connsiteY1" fmla="*/ 257175 h 257175"/>
                    <a:gd name="connsiteX0" fmla="*/ 0 w 22225"/>
                    <a:gd name="connsiteY0" fmla="*/ 0 h 88900"/>
                    <a:gd name="connsiteX1" fmla="*/ 22225 w 22225"/>
                    <a:gd name="connsiteY1" fmla="*/ 88900 h 88900"/>
                    <a:gd name="connsiteX0" fmla="*/ 0 w 15875"/>
                    <a:gd name="connsiteY0" fmla="*/ 0 h 136525"/>
                    <a:gd name="connsiteX1" fmla="*/ 15875 w 15875"/>
                    <a:gd name="connsiteY1" fmla="*/ 136525 h 136525"/>
                    <a:gd name="connsiteX0" fmla="*/ 9205 w 25080"/>
                    <a:gd name="connsiteY0" fmla="*/ 0 h 136525"/>
                    <a:gd name="connsiteX1" fmla="*/ 25080 w 25080"/>
                    <a:gd name="connsiteY1" fmla="*/ 136525 h 136525"/>
                    <a:gd name="connsiteX0" fmla="*/ 10473 w 23173"/>
                    <a:gd name="connsiteY0" fmla="*/ 0 h 38100"/>
                    <a:gd name="connsiteX1" fmla="*/ 23173 w 23173"/>
                    <a:gd name="connsiteY1" fmla="*/ 38100 h 38100"/>
                    <a:gd name="connsiteX0" fmla="*/ 5608 w 18308"/>
                    <a:gd name="connsiteY0" fmla="*/ 0 h 38100"/>
                    <a:gd name="connsiteX1" fmla="*/ 18308 w 18308"/>
                    <a:gd name="connsiteY1" fmla="*/ 38100 h 38100"/>
                    <a:gd name="connsiteX0" fmla="*/ 68 w 12768"/>
                    <a:gd name="connsiteY0" fmla="*/ 0 h 38100"/>
                    <a:gd name="connsiteX1" fmla="*/ 12768 w 12768"/>
                    <a:gd name="connsiteY1" fmla="*/ 38100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768" h="38100">
                      <a:moveTo>
                        <a:pt x="68" y="0"/>
                      </a:moveTo>
                      <a:cubicBezTo>
                        <a:pt x="-990" y="13758"/>
                        <a:pt x="10651" y="30692"/>
                        <a:pt x="12768" y="3810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Freeform 230"/>
                <p:cNvSpPr/>
                <p:nvPr/>
              </p:nvSpPr>
              <p:spPr>
                <a:xfrm>
                  <a:off x="4428973" y="3316850"/>
                  <a:ext cx="330838" cy="306182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0838" h="306182">
                      <a:moveTo>
                        <a:pt x="12853" y="223274"/>
                      </a:moveTo>
                      <a:cubicBezTo>
                        <a:pt x="34549" y="256611"/>
                        <a:pt x="57832" y="311116"/>
                        <a:pt x="89053" y="305824"/>
                      </a:cubicBezTo>
                      <a:cubicBezTo>
                        <a:pt x="120274" y="300532"/>
                        <a:pt x="146203" y="228566"/>
                        <a:pt x="200178" y="191524"/>
                      </a:cubicBezTo>
                      <a:cubicBezTo>
                        <a:pt x="254153" y="154482"/>
                        <a:pt x="314478" y="148132"/>
                        <a:pt x="327178" y="121674"/>
                      </a:cubicBezTo>
                      <a:cubicBezTo>
                        <a:pt x="339878" y="95216"/>
                        <a:pt x="318711" y="67170"/>
                        <a:pt x="276378" y="32774"/>
                      </a:cubicBezTo>
                      <a:cubicBezTo>
                        <a:pt x="234045" y="-1622"/>
                        <a:pt x="157845" y="-18026"/>
                        <a:pt x="73178" y="29599"/>
                      </a:cubicBezTo>
                      <a:cubicBezTo>
                        <a:pt x="-11489" y="77224"/>
                        <a:pt x="-8843" y="189937"/>
                        <a:pt x="12853" y="22327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Freeform 231"/>
                <p:cNvSpPr/>
                <p:nvPr/>
              </p:nvSpPr>
              <p:spPr>
                <a:xfrm>
                  <a:off x="5365749" y="3987801"/>
                  <a:ext cx="295275" cy="1968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5275" h="196850">
                      <a:moveTo>
                        <a:pt x="0" y="0"/>
                      </a:moveTo>
                      <a:cubicBezTo>
                        <a:pt x="113242" y="96308"/>
                        <a:pt x="124883" y="116417"/>
                        <a:pt x="295275" y="1968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 232"/>
                <p:cNvSpPr/>
                <p:nvPr/>
              </p:nvSpPr>
              <p:spPr>
                <a:xfrm>
                  <a:off x="5426073" y="4038599"/>
                  <a:ext cx="200025" cy="349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025" h="34925">
                      <a:moveTo>
                        <a:pt x="0" y="0"/>
                      </a:moveTo>
                      <a:cubicBezTo>
                        <a:pt x="75142" y="35983"/>
                        <a:pt x="131233" y="33867"/>
                        <a:pt x="200025" y="349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Freeform 233"/>
                <p:cNvSpPr/>
                <p:nvPr/>
              </p:nvSpPr>
              <p:spPr>
                <a:xfrm>
                  <a:off x="5407024" y="5619751"/>
                  <a:ext cx="342900" cy="28575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2900" h="285750">
                      <a:moveTo>
                        <a:pt x="0" y="0"/>
                      </a:moveTo>
                      <a:cubicBezTo>
                        <a:pt x="106892" y="105833"/>
                        <a:pt x="153458" y="179917"/>
                        <a:pt x="342900" y="28575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5" name="Freeform 234"/>
                <p:cNvSpPr/>
                <p:nvPr/>
              </p:nvSpPr>
              <p:spPr>
                <a:xfrm>
                  <a:off x="6143778" y="3916743"/>
                  <a:ext cx="402307" cy="127756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402307"/>
                    <a:gd name="connsiteY0" fmla="*/ 0 h 1277560"/>
                    <a:gd name="connsiteX1" fmla="*/ 402307 w 402307"/>
                    <a:gd name="connsiteY1" fmla="*/ 1277560 h 1277560"/>
                    <a:gd name="connsiteX0" fmla="*/ 0 w 402307"/>
                    <a:gd name="connsiteY0" fmla="*/ 0 h 1277560"/>
                    <a:gd name="connsiteX1" fmla="*/ 402307 w 402307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2307" h="1277560">
                      <a:moveTo>
                        <a:pt x="0" y="0"/>
                      </a:moveTo>
                      <a:cubicBezTo>
                        <a:pt x="166239" y="295756"/>
                        <a:pt x="141529" y="948162"/>
                        <a:pt x="402307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 235"/>
                <p:cNvSpPr/>
                <p:nvPr/>
              </p:nvSpPr>
              <p:spPr>
                <a:xfrm>
                  <a:off x="4729398" y="3673006"/>
                  <a:ext cx="283552" cy="12312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Freeform 236"/>
                <p:cNvSpPr/>
                <p:nvPr/>
              </p:nvSpPr>
              <p:spPr>
                <a:xfrm>
                  <a:off x="4684948" y="3584106"/>
                  <a:ext cx="258152" cy="129473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220" name="Picture 219" descr="Callout_Map_Pan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6250" y="2311392"/>
              <a:ext cx="2627069" cy="3456000"/>
            </a:xfrm>
            <a:prstGeom prst="rect">
              <a:avLst/>
            </a:prstGeom>
          </p:spPr>
        </p:pic>
      </p:grpSp>
      <p:grpSp>
        <p:nvGrpSpPr>
          <p:cNvPr id="245" name="Group 244"/>
          <p:cNvGrpSpPr/>
          <p:nvPr/>
        </p:nvGrpSpPr>
        <p:grpSpPr>
          <a:xfrm>
            <a:off x="4802522" y="1393352"/>
            <a:ext cx="5957802" cy="5642818"/>
            <a:chOff x="37716" y="2030001"/>
            <a:chExt cx="5957802" cy="5642818"/>
          </a:xfrm>
        </p:grpSpPr>
        <p:grpSp>
          <p:nvGrpSpPr>
            <p:cNvPr id="246" name="Group 245"/>
            <p:cNvGrpSpPr/>
            <p:nvPr/>
          </p:nvGrpSpPr>
          <p:grpSpPr>
            <a:xfrm>
              <a:off x="783982" y="2030001"/>
              <a:ext cx="5211536" cy="5642818"/>
              <a:chOff x="3558997" y="2413000"/>
              <a:chExt cx="4074334" cy="4411506"/>
            </a:xfrm>
          </p:grpSpPr>
          <p:grpSp>
            <p:nvGrpSpPr>
              <p:cNvPr id="248" name="Group 247"/>
              <p:cNvGrpSpPr/>
              <p:nvPr/>
            </p:nvGrpSpPr>
            <p:grpSpPr>
              <a:xfrm>
                <a:off x="3558997" y="3648075"/>
                <a:ext cx="289649" cy="992189"/>
                <a:chOff x="3828357" y="3648075"/>
                <a:chExt cx="289649" cy="992189"/>
              </a:xfrm>
            </p:grpSpPr>
            <p:sp>
              <p:nvSpPr>
                <p:cNvPr id="268" name="Freeform 267"/>
                <p:cNvSpPr/>
                <p:nvPr/>
              </p:nvSpPr>
              <p:spPr>
                <a:xfrm>
                  <a:off x="3930586" y="3648075"/>
                  <a:ext cx="127063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63" h="263525">
                      <a:moveTo>
                        <a:pt x="114363" y="0"/>
                      </a:moveTo>
                      <a:cubicBezTo>
                        <a:pt x="48746" y="17462"/>
                        <a:pt x="-2054" y="76729"/>
                        <a:pt x="63" y="120650"/>
                      </a:cubicBezTo>
                      <a:cubicBezTo>
                        <a:pt x="2180" y="164571"/>
                        <a:pt x="38163" y="242358"/>
                        <a:pt x="127063" y="263525"/>
                      </a:cubicBezTo>
                      <a:lnTo>
                        <a:pt x="114363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9" name="Freeform 268"/>
                <p:cNvSpPr/>
                <p:nvPr/>
              </p:nvSpPr>
              <p:spPr>
                <a:xfrm>
                  <a:off x="3828357" y="4016374"/>
                  <a:ext cx="226118" cy="311150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215059 w 215059"/>
                    <a:gd name="connsiteY0" fmla="*/ 0 h 285750"/>
                    <a:gd name="connsiteX1" fmla="*/ 2334 w 215059"/>
                    <a:gd name="connsiteY1" fmla="*/ 142875 h 285750"/>
                    <a:gd name="connsiteX2" fmla="*/ 129334 w 215059"/>
                    <a:gd name="connsiteY2" fmla="*/ 285750 h 285750"/>
                    <a:gd name="connsiteX3" fmla="*/ 215059 w 215059"/>
                    <a:gd name="connsiteY3" fmla="*/ 0 h 2857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48 w 225448"/>
                    <a:gd name="connsiteY0" fmla="*/ 0 h 311150"/>
                    <a:gd name="connsiteX1" fmla="*/ 23 w 225448"/>
                    <a:gd name="connsiteY1" fmla="*/ 142875 h 311150"/>
                    <a:gd name="connsiteX2" fmla="*/ 225448 w 225448"/>
                    <a:gd name="connsiteY2" fmla="*/ 311150 h 311150"/>
                    <a:gd name="connsiteX3" fmla="*/ 212748 w 225448"/>
                    <a:gd name="connsiteY3" fmla="*/ 0 h 311150"/>
                    <a:gd name="connsiteX0" fmla="*/ 212754 w 225454"/>
                    <a:gd name="connsiteY0" fmla="*/ 0 h 311150"/>
                    <a:gd name="connsiteX1" fmla="*/ 29 w 225454"/>
                    <a:gd name="connsiteY1" fmla="*/ 142875 h 311150"/>
                    <a:gd name="connsiteX2" fmla="*/ 225454 w 225454"/>
                    <a:gd name="connsiteY2" fmla="*/ 311150 h 311150"/>
                    <a:gd name="connsiteX3" fmla="*/ 212754 w 225454"/>
                    <a:gd name="connsiteY3" fmla="*/ 0 h 311150"/>
                    <a:gd name="connsiteX0" fmla="*/ 213418 w 226118"/>
                    <a:gd name="connsiteY0" fmla="*/ 0 h 311150"/>
                    <a:gd name="connsiteX1" fmla="*/ 693 w 226118"/>
                    <a:gd name="connsiteY1" fmla="*/ 142875 h 311150"/>
                    <a:gd name="connsiteX2" fmla="*/ 226118 w 226118"/>
                    <a:gd name="connsiteY2" fmla="*/ 311150 h 311150"/>
                    <a:gd name="connsiteX3" fmla="*/ 213418 w 226118"/>
                    <a:gd name="connsiteY3" fmla="*/ 0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118" h="311150">
                      <a:moveTo>
                        <a:pt x="213418" y="0"/>
                      </a:moveTo>
                      <a:cubicBezTo>
                        <a:pt x="109701" y="14287"/>
                        <a:pt x="11276" y="46567"/>
                        <a:pt x="693" y="142875"/>
                      </a:cubicBezTo>
                      <a:cubicBezTo>
                        <a:pt x="-9890" y="239183"/>
                        <a:pt x="102293" y="299508"/>
                        <a:pt x="226118" y="311150"/>
                      </a:cubicBezTo>
                      <a:lnTo>
                        <a:pt x="213418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0" name="Freeform 269"/>
                <p:cNvSpPr/>
                <p:nvPr/>
              </p:nvSpPr>
              <p:spPr>
                <a:xfrm>
                  <a:off x="3990985" y="4376739"/>
                  <a:ext cx="127021" cy="263525"/>
                </a:xfrm>
                <a:custGeom>
                  <a:avLst/>
                  <a:gdLst>
                    <a:gd name="connsiteX0" fmla="*/ 114300 w 127000"/>
                    <a:gd name="connsiteY0" fmla="*/ 0 h 263525"/>
                    <a:gd name="connsiteX1" fmla="*/ 0 w 127000"/>
                    <a:gd name="connsiteY1" fmla="*/ 120650 h 263525"/>
                    <a:gd name="connsiteX2" fmla="*/ 127000 w 127000"/>
                    <a:gd name="connsiteY2" fmla="*/ 263525 h 263525"/>
                    <a:gd name="connsiteX3" fmla="*/ 114300 w 127000"/>
                    <a:gd name="connsiteY3" fmla="*/ 0 h 263525"/>
                    <a:gd name="connsiteX0" fmla="*/ 114334 w 127034"/>
                    <a:gd name="connsiteY0" fmla="*/ 3598 h 269390"/>
                    <a:gd name="connsiteX1" fmla="*/ 34 w 127034"/>
                    <a:gd name="connsiteY1" fmla="*/ 124248 h 269390"/>
                    <a:gd name="connsiteX2" fmla="*/ 127034 w 127034"/>
                    <a:gd name="connsiteY2" fmla="*/ 267123 h 269390"/>
                    <a:gd name="connsiteX3" fmla="*/ 114334 w 127034"/>
                    <a:gd name="connsiteY3" fmla="*/ 3598 h 269390"/>
                    <a:gd name="connsiteX0" fmla="*/ 114334 w 127034"/>
                    <a:gd name="connsiteY0" fmla="*/ 3598 h 267123"/>
                    <a:gd name="connsiteX1" fmla="*/ 34 w 127034"/>
                    <a:gd name="connsiteY1" fmla="*/ 124248 h 267123"/>
                    <a:gd name="connsiteX2" fmla="*/ 127034 w 127034"/>
                    <a:gd name="connsiteY2" fmla="*/ 267123 h 267123"/>
                    <a:gd name="connsiteX3" fmla="*/ 114334 w 127034"/>
                    <a:gd name="connsiteY3" fmla="*/ 3598 h 267123"/>
                    <a:gd name="connsiteX0" fmla="*/ 114363 w 127063"/>
                    <a:gd name="connsiteY0" fmla="*/ 0 h 263525"/>
                    <a:gd name="connsiteX1" fmla="*/ 63 w 127063"/>
                    <a:gd name="connsiteY1" fmla="*/ 120650 h 263525"/>
                    <a:gd name="connsiteX2" fmla="*/ 127063 w 127063"/>
                    <a:gd name="connsiteY2" fmla="*/ 263525 h 263525"/>
                    <a:gd name="connsiteX3" fmla="*/ 114363 w 127063"/>
                    <a:gd name="connsiteY3" fmla="*/ 0 h 263525"/>
                    <a:gd name="connsiteX0" fmla="*/ 114321 w 127021"/>
                    <a:gd name="connsiteY0" fmla="*/ 0 h 263525"/>
                    <a:gd name="connsiteX1" fmla="*/ 21 w 127021"/>
                    <a:gd name="connsiteY1" fmla="*/ 120650 h 263525"/>
                    <a:gd name="connsiteX2" fmla="*/ 127021 w 127021"/>
                    <a:gd name="connsiteY2" fmla="*/ 263525 h 263525"/>
                    <a:gd name="connsiteX3" fmla="*/ 114321 w 127021"/>
                    <a:gd name="connsiteY3" fmla="*/ 0 h 263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7021" h="263525">
                      <a:moveTo>
                        <a:pt x="114321" y="0"/>
                      </a:moveTo>
                      <a:cubicBezTo>
                        <a:pt x="48704" y="17462"/>
                        <a:pt x="1079" y="57679"/>
                        <a:pt x="21" y="120650"/>
                      </a:cubicBezTo>
                      <a:cubicBezTo>
                        <a:pt x="-1037" y="183621"/>
                        <a:pt x="38121" y="242358"/>
                        <a:pt x="127021" y="263525"/>
                      </a:cubicBezTo>
                      <a:lnTo>
                        <a:pt x="114321" y="0"/>
                      </a:ln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9" name="Group 248"/>
              <p:cNvGrpSpPr/>
              <p:nvPr/>
            </p:nvGrpSpPr>
            <p:grpSpPr>
              <a:xfrm>
                <a:off x="3709151" y="2413000"/>
                <a:ext cx="1438642" cy="2649954"/>
                <a:chOff x="3993781" y="2413000"/>
                <a:chExt cx="1438642" cy="2649954"/>
              </a:xfrm>
            </p:grpSpPr>
            <p:sp>
              <p:nvSpPr>
                <p:cNvPr id="264" name="Freeform 263"/>
                <p:cNvSpPr/>
                <p:nvPr/>
              </p:nvSpPr>
              <p:spPr>
                <a:xfrm>
                  <a:off x="4008947" y="2440404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5" name="Freeform 264"/>
                <p:cNvSpPr/>
                <p:nvPr/>
              </p:nvSpPr>
              <p:spPr>
                <a:xfrm>
                  <a:off x="3993781" y="2413000"/>
                  <a:ext cx="1423476" cy="2622550"/>
                </a:xfrm>
                <a:custGeom>
                  <a:avLst/>
                  <a:gdLst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52400 w 1416050"/>
                    <a:gd name="connsiteY2" fmla="*/ 3175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0800 w 1416050"/>
                    <a:gd name="connsiteY0" fmla="*/ 2438400 h 2628900"/>
                    <a:gd name="connsiteX1" fmla="*/ 0 w 1416050"/>
                    <a:gd name="connsiteY1" fmla="*/ 234950 h 2628900"/>
                    <a:gd name="connsiteX2" fmla="*/ 165100 w 1416050"/>
                    <a:gd name="connsiteY2" fmla="*/ 38100 h 2628900"/>
                    <a:gd name="connsiteX3" fmla="*/ 1130300 w 1416050"/>
                    <a:gd name="connsiteY3" fmla="*/ 0 h 2628900"/>
                    <a:gd name="connsiteX4" fmla="*/ 1327150 w 1416050"/>
                    <a:gd name="connsiteY4" fmla="*/ 184150 h 2628900"/>
                    <a:gd name="connsiteX5" fmla="*/ 1416050 w 1416050"/>
                    <a:gd name="connsiteY5" fmla="*/ 2419350 h 2628900"/>
                    <a:gd name="connsiteX6" fmla="*/ 1308100 w 1416050"/>
                    <a:gd name="connsiteY6" fmla="*/ 2584450 h 2628900"/>
                    <a:gd name="connsiteX7" fmla="*/ 203200 w 1416050"/>
                    <a:gd name="connsiteY7" fmla="*/ 2628900 h 2628900"/>
                    <a:gd name="connsiteX8" fmla="*/ 50800 w 1416050"/>
                    <a:gd name="connsiteY8" fmla="*/ 2438400 h 2628900"/>
                    <a:gd name="connsiteX0" fmla="*/ 57150 w 1422400"/>
                    <a:gd name="connsiteY0" fmla="*/ 24384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57150 w 1422400"/>
                    <a:gd name="connsiteY8" fmla="*/ 2438400 h 2628900"/>
                    <a:gd name="connsiteX0" fmla="*/ 44450 w 1422400"/>
                    <a:gd name="connsiteY0" fmla="*/ 2387600 h 2628900"/>
                    <a:gd name="connsiteX1" fmla="*/ 0 w 1422400"/>
                    <a:gd name="connsiteY1" fmla="*/ 260350 h 2628900"/>
                    <a:gd name="connsiteX2" fmla="*/ 171450 w 1422400"/>
                    <a:gd name="connsiteY2" fmla="*/ 38100 h 2628900"/>
                    <a:gd name="connsiteX3" fmla="*/ 1136650 w 1422400"/>
                    <a:gd name="connsiteY3" fmla="*/ 0 h 2628900"/>
                    <a:gd name="connsiteX4" fmla="*/ 1333500 w 1422400"/>
                    <a:gd name="connsiteY4" fmla="*/ 184150 h 2628900"/>
                    <a:gd name="connsiteX5" fmla="*/ 1422400 w 1422400"/>
                    <a:gd name="connsiteY5" fmla="*/ 2419350 h 2628900"/>
                    <a:gd name="connsiteX6" fmla="*/ 1314450 w 1422400"/>
                    <a:gd name="connsiteY6" fmla="*/ 2584450 h 2628900"/>
                    <a:gd name="connsiteX7" fmla="*/ 209550 w 1422400"/>
                    <a:gd name="connsiteY7" fmla="*/ 2628900 h 2628900"/>
                    <a:gd name="connsiteX8" fmla="*/ 44450 w 1422400"/>
                    <a:gd name="connsiteY8" fmla="*/ 2387600 h 262890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335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1841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450 w 1422400"/>
                    <a:gd name="connsiteY0" fmla="*/ 2387600 h 2622550"/>
                    <a:gd name="connsiteX1" fmla="*/ 0 w 1422400"/>
                    <a:gd name="connsiteY1" fmla="*/ 260350 h 2622550"/>
                    <a:gd name="connsiteX2" fmla="*/ 171450 w 1422400"/>
                    <a:gd name="connsiteY2" fmla="*/ 38100 h 2622550"/>
                    <a:gd name="connsiteX3" fmla="*/ 1136650 w 1422400"/>
                    <a:gd name="connsiteY3" fmla="*/ 0 h 2622550"/>
                    <a:gd name="connsiteX4" fmla="*/ 1346200 w 1422400"/>
                    <a:gd name="connsiteY4" fmla="*/ 209550 h 2622550"/>
                    <a:gd name="connsiteX5" fmla="*/ 1422400 w 1422400"/>
                    <a:gd name="connsiteY5" fmla="*/ 2419350 h 2622550"/>
                    <a:gd name="connsiteX6" fmla="*/ 1314450 w 1422400"/>
                    <a:gd name="connsiteY6" fmla="*/ 2584450 h 2622550"/>
                    <a:gd name="connsiteX7" fmla="*/ 266700 w 1422400"/>
                    <a:gd name="connsiteY7" fmla="*/ 2622550 h 2622550"/>
                    <a:gd name="connsiteX8" fmla="*/ 44450 w 1422400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2769"/>
                    <a:gd name="connsiteY0" fmla="*/ 2387600 h 2622550"/>
                    <a:gd name="connsiteX1" fmla="*/ 369 w 1422769"/>
                    <a:gd name="connsiteY1" fmla="*/ 260350 h 2622550"/>
                    <a:gd name="connsiteX2" fmla="*/ 171819 w 1422769"/>
                    <a:gd name="connsiteY2" fmla="*/ 38100 h 2622550"/>
                    <a:gd name="connsiteX3" fmla="*/ 1137019 w 1422769"/>
                    <a:gd name="connsiteY3" fmla="*/ 0 h 2622550"/>
                    <a:gd name="connsiteX4" fmla="*/ 1346569 w 1422769"/>
                    <a:gd name="connsiteY4" fmla="*/ 209550 h 2622550"/>
                    <a:gd name="connsiteX5" fmla="*/ 1422769 w 1422769"/>
                    <a:gd name="connsiteY5" fmla="*/ 2419350 h 2622550"/>
                    <a:gd name="connsiteX6" fmla="*/ 1314819 w 1422769"/>
                    <a:gd name="connsiteY6" fmla="*/ 2584450 h 2622550"/>
                    <a:gd name="connsiteX7" fmla="*/ 267069 w 1422769"/>
                    <a:gd name="connsiteY7" fmla="*/ 2622550 h 2622550"/>
                    <a:gd name="connsiteX8" fmla="*/ 44819 w 1422769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41935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838"/>
                    <a:gd name="connsiteY0" fmla="*/ 2387600 h 2622550"/>
                    <a:gd name="connsiteX1" fmla="*/ 369 w 1423838"/>
                    <a:gd name="connsiteY1" fmla="*/ 260350 h 2622550"/>
                    <a:gd name="connsiteX2" fmla="*/ 171819 w 1423838"/>
                    <a:gd name="connsiteY2" fmla="*/ 38100 h 2622550"/>
                    <a:gd name="connsiteX3" fmla="*/ 1137019 w 1423838"/>
                    <a:gd name="connsiteY3" fmla="*/ 0 h 2622550"/>
                    <a:gd name="connsiteX4" fmla="*/ 1346569 w 1423838"/>
                    <a:gd name="connsiteY4" fmla="*/ 209550 h 2622550"/>
                    <a:gd name="connsiteX5" fmla="*/ 1422769 w 1423838"/>
                    <a:gd name="connsiteY5" fmla="*/ 2349500 h 2622550"/>
                    <a:gd name="connsiteX6" fmla="*/ 1314819 w 1423838"/>
                    <a:gd name="connsiteY6" fmla="*/ 2584450 h 2622550"/>
                    <a:gd name="connsiteX7" fmla="*/ 267069 w 1423838"/>
                    <a:gd name="connsiteY7" fmla="*/ 2622550 h 2622550"/>
                    <a:gd name="connsiteX8" fmla="*/ 44819 w 1423838"/>
                    <a:gd name="connsiteY8" fmla="*/ 2387600 h 2622550"/>
                    <a:gd name="connsiteX0" fmla="*/ 44819 w 1423178"/>
                    <a:gd name="connsiteY0" fmla="*/ 2387600 h 2622550"/>
                    <a:gd name="connsiteX1" fmla="*/ 369 w 1423178"/>
                    <a:gd name="connsiteY1" fmla="*/ 260350 h 2622550"/>
                    <a:gd name="connsiteX2" fmla="*/ 171819 w 1423178"/>
                    <a:gd name="connsiteY2" fmla="*/ 38100 h 2622550"/>
                    <a:gd name="connsiteX3" fmla="*/ 1137019 w 1423178"/>
                    <a:gd name="connsiteY3" fmla="*/ 0 h 2622550"/>
                    <a:gd name="connsiteX4" fmla="*/ 1346569 w 1423178"/>
                    <a:gd name="connsiteY4" fmla="*/ 209550 h 2622550"/>
                    <a:gd name="connsiteX5" fmla="*/ 1422769 w 1423178"/>
                    <a:gd name="connsiteY5" fmla="*/ 2349500 h 2622550"/>
                    <a:gd name="connsiteX6" fmla="*/ 1232269 w 1423178"/>
                    <a:gd name="connsiteY6" fmla="*/ 2590800 h 2622550"/>
                    <a:gd name="connsiteX7" fmla="*/ 267069 w 1423178"/>
                    <a:gd name="connsiteY7" fmla="*/ 2622550 h 2622550"/>
                    <a:gd name="connsiteX8" fmla="*/ 44819 w 1423178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  <a:gd name="connsiteX0" fmla="*/ 44819 w 1423476"/>
                    <a:gd name="connsiteY0" fmla="*/ 2387600 h 2622550"/>
                    <a:gd name="connsiteX1" fmla="*/ 369 w 1423476"/>
                    <a:gd name="connsiteY1" fmla="*/ 260350 h 2622550"/>
                    <a:gd name="connsiteX2" fmla="*/ 171819 w 1423476"/>
                    <a:gd name="connsiteY2" fmla="*/ 38100 h 2622550"/>
                    <a:gd name="connsiteX3" fmla="*/ 1137019 w 1423476"/>
                    <a:gd name="connsiteY3" fmla="*/ 0 h 2622550"/>
                    <a:gd name="connsiteX4" fmla="*/ 1346569 w 1423476"/>
                    <a:gd name="connsiteY4" fmla="*/ 209550 h 2622550"/>
                    <a:gd name="connsiteX5" fmla="*/ 1422769 w 1423476"/>
                    <a:gd name="connsiteY5" fmla="*/ 2349500 h 2622550"/>
                    <a:gd name="connsiteX6" fmla="*/ 1232269 w 1423476"/>
                    <a:gd name="connsiteY6" fmla="*/ 2590800 h 2622550"/>
                    <a:gd name="connsiteX7" fmla="*/ 267069 w 1423476"/>
                    <a:gd name="connsiteY7" fmla="*/ 2622550 h 2622550"/>
                    <a:gd name="connsiteX8" fmla="*/ 44819 w 1423476"/>
                    <a:gd name="connsiteY8" fmla="*/ 2387600 h 2622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23476" h="2622550">
                      <a:moveTo>
                        <a:pt x="44819" y="2387600"/>
                      </a:moveTo>
                      <a:lnTo>
                        <a:pt x="369" y="260350"/>
                      </a:lnTo>
                      <a:cubicBezTo>
                        <a:pt x="-5981" y="141817"/>
                        <a:pt x="70219" y="42333"/>
                        <a:pt x="171819" y="38100"/>
                      </a:cubicBezTo>
                      <a:lnTo>
                        <a:pt x="1137019" y="0"/>
                      </a:lnTo>
                      <a:cubicBezTo>
                        <a:pt x="1264019" y="0"/>
                        <a:pt x="1346569" y="69850"/>
                        <a:pt x="1346569" y="209550"/>
                      </a:cubicBezTo>
                      <a:lnTo>
                        <a:pt x="1422769" y="2349500"/>
                      </a:lnTo>
                      <a:cubicBezTo>
                        <a:pt x="1431236" y="2480733"/>
                        <a:pt x="1363502" y="2586567"/>
                        <a:pt x="1232269" y="2590800"/>
                      </a:cubicBezTo>
                      <a:lnTo>
                        <a:pt x="267069" y="2622550"/>
                      </a:lnTo>
                      <a:cubicBezTo>
                        <a:pt x="135836" y="2620433"/>
                        <a:pt x="49052" y="2523067"/>
                        <a:pt x="44819" y="238760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6" name="Freeform 265"/>
                <p:cNvSpPr/>
                <p:nvPr/>
              </p:nvSpPr>
              <p:spPr>
                <a:xfrm>
                  <a:off x="4089400" y="2825750"/>
                  <a:ext cx="1238250" cy="1797050"/>
                </a:xfrm>
                <a:custGeom>
                  <a:avLst/>
                  <a:gdLst>
                    <a:gd name="connsiteX0" fmla="*/ 0 w 1257300"/>
                    <a:gd name="connsiteY0" fmla="*/ 50800 h 1828800"/>
                    <a:gd name="connsiteX1" fmla="*/ 57150 w 1257300"/>
                    <a:gd name="connsiteY1" fmla="*/ 1828800 h 1828800"/>
                    <a:gd name="connsiteX2" fmla="*/ 1257300 w 1257300"/>
                    <a:gd name="connsiteY2" fmla="*/ 1790700 h 1828800"/>
                    <a:gd name="connsiteX3" fmla="*/ 1187450 w 1257300"/>
                    <a:gd name="connsiteY3" fmla="*/ 0 h 1828800"/>
                    <a:gd name="connsiteX4" fmla="*/ 0 w 1257300"/>
                    <a:gd name="connsiteY4" fmla="*/ 50800 h 1828800"/>
                    <a:gd name="connsiteX0" fmla="*/ 0 w 1250950"/>
                    <a:gd name="connsiteY0" fmla="*/ 31750 h 1828800"/>
                    <a:gd name="connsiteX1" fmla="*/ 50800 w 1250950"/>
                    <a:gd name="connsiteY1" fmla="*/ 1828800 h 1828800"/>
                    <a:gd name="connsiteX2" fmla="*/ 1250950 w 1250950"/>
                    <a:gd name="connsiteY2" fmla="*/ 1790700 h 1828800"/>
                    <a:gd name="connsiteX3" fmla="*/ 1181100 w 1250950"/>
                    <a:gd name="connsiteY3" fmla="*/ 0 h 1828800"/>
                    <a:gd name="connsiteX4" fmla="*/ 0 w 1250950"/>
                    <a:gd name="connsiteY4" fmla="*/ 31750 h 1828800"/>
                    <a:gd name="connsiteX0" fmla="*/ 0 w 1250950"/>
                    <a:gd name="connsiteY0" fmla="*/ 31750 h 1797050"/>
                    <a:gd name="connsiteX1" fmla="*/ 50800 w 1250950"/>
                    <a:gd name="connsiteY1" fmla="*/ 1797050 h 1797050"/>
                    <a:gd name="connsiteX2" fmla="*/ 1250950 w 1250950"/>
                    <a:gd name="connsiteY2" fmla="*/ 1790700 h 1797050"/>
                    <a:gd name="connsiteX3" fmla="*/ 1181100 w 1250950"/>
                    <a:gd name="connsiteY3" fmla="*/ 0 h 1797050"/>
                    <a:gd name="connsiteX4" fmla="*/ 0 w 12509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175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175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589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  <a:gd name="connsiteX0" fmla="*/ 0 w 1238250"/>
                    <a:gd name="connsiteY0" fmla="*/ 38100 h 1797050"/>
                    <a:gd name="connsiteX1" fmla="*/ 50800 w 1238250"/>
                    <a:gd name="connsiteY1" fmla="*/ 1797050 h 1797050"/>
                    <a:gd name="connsiteX2" fmla="*/ 1238250 w 1238250"/>
                    <a:gd name="connsiteY2" fmla="*/ 1771650 h 1797050"/>
                    <a:gd name="connsiteX3" fmla="*/ 1181100 w 1238250"/>
                    <a:gd name="connsiteY3" fmla="*/ 0 h 1797050"/>
                    <a:gd name="connsiteX4" fmla="*/ 0 w 1238250"/>
                    <a:gd name="connsiteY4" fmla="*/ 38100 h 179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8250" h="1797050">
                      <a:moveTo>
                        <a:pt x="0" y="38100"/>
                      </a:moveTo>
                      <a:lnTo>
                        <a:pt x="50800" y="1797050"/>
                      </a:lnTo>
                      <a:lnTo>
                        <a:pt x="1238250" y="1771650"/>
                      </a:lnTo>
                      <a:lnTo>
                        <a:pt x="1181100" y="0"/>
                      </a:lnTo>
                      <a:lnTo>
                        <a:pt x="0" y="38100"/>
                      </a:lnTo>
                      <a:close/>
                    </a:path>
                  </a:pathLst>
                </a:custGeom>
                <a:solidFill>
                  <a:srgbClr val="C3EE6E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7" name="Freeform 266"/>
                <p:cNvSpPr/>
                <p:nvPr/>
              </p:nvSpPr>
              <p:spPr>
                <a:xfrm>
                  <a:off x="4273550" y="5032375"/>
                  <a:ext cx="6350" cy="28575"/>
                </a:xfrm>
                <a:custGeom>
                  <a:avLst/>
                  <a:gdLst>
                    <a:gd name="connsiteX0" fmla="*/ 0 w 6350"/>
                    <a:gd name="connsiteY0" fmla="*/ 0 h 28575"/>
                    <a:gd name="connsiteX1" fmla="*/ 6350 w 6350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350" h="28575">
                      <a:moveTo>
                        <a:pt x="0" y="0"/>
                      </a:moveTo>
                      <a:lnTo>
                        <a:pt x="6350" y="28575"/>
                      </a:ln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0" name="Group 249"/>
              <p:cNvGrpSpPr/>
              <p:nvPr/>
            </p:nvGrpSpPr>
            <p:grpSpPr>
              <a:xfrm>
                <a:off x="4140466" y="2904067"/>
                <a:ext cx="3492865" cy="3920439"/>
                <a:chOff x="4140466" y="2904067"/>
                <a:chExt cx="3492865" cy="3920439"/>
              </a:xfrm>
            </p:grpSpPr>
            <p:sp>
              <p:nvSpPr>
                <p:cNvPr id="251" name="Freeform 250"/>
                <p:cNvSpPr/>
                <p:nvPr/>
              </p:nvSpPr>
              <p:spPr>
                <a:xfrm>
                  <a:off x="4140466" y="2904067"/>
                  <a:ext cx="3492865" cy="3920439"/>
                </a:xfrm>
                <a:custGeom>
                  <a:avLst/>
                  <a:gdLst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9933 w 3911600"/>
                    <a:gd name="connsiteY1" fmla="*/ 32004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18066 w 3911600"/>
                    <a:gd name="connsiteY3" fmla="*/ 2235200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24933 w 3911600"/>
                    <a:gd name="connsiteY4" fmla="*/ 160020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202266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69333 w 3911600"/>
                    <a:gd name="connsiteY6" fmla="*/ 98213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15358 w 3911600"/>
                    <a:gd name="connsiteY6" fmla="*/ 10519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5783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27000 w 3911600"/>
                    <a:gd name="connsiteY8" fmla="*/ 4487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17133 w 3911600"/>
                    <a:gd name="connsiteY0" fmla="*/ 3572933 h 3572933"/>
                    <a:gd name="connsiteX1" fmla="*/ 1153583 w 3911600"/>
                    <a:gd name="connsiteY1" fmla="*/ 3136900 h 3572933"/>
                    <a:gd name="connsiteX2" fmla="*/ 1007533 w 3911600"/>
                    <a:gd name="connsiteY2" fmla="*/ 2717800 h 3572933"/>
                    <a:gd name="connsiteX3" fmla="*/ 646641 w 3911600"/>
                    <a:gd name="connsiteY3" fmla="*/ 2232025 h 3572933"/>
                    <a:gd name="connsiteX4" fmla="*/ 534458 w 3911600"/>
                    <a:gd name="connsiteY4" fmla="*/ 1606550 h 3572933"/>
                    <a:gd name="connsiteX5" fmla="*/ 406400 w 3911600"/>
                    <a:gd name="connsiteY5" fmla="*/ 1192741 h 3572933"/>
                    <a:gd name="connsiteX6" fmla="*/ 175683 w 3911600"/>
                    <a:gd name="connsiteY6" fmla="*/ 972608 h 3572933"/>
                    <a:gd name="connsiteX7" fmla="*/ 0 w 3911600"/>
                    <a:gd name="connsiteY7" fmla="*/ 660400 h 3572933"/>
                    <a:gd name="connsiteX8" fmla="*/ 133350 w 3911600"/>
                    <a:gd name="connsiteY8" fmla="*/ 436033 h 3572933"/>
                    <a:gd name="connsiteX9" fmla="*/ 355600 w 3911600"/>
                    <a:gd name="connsiteY9" fmla="*/ 465666 h 3572933"/>
                    <a:gd name="connsiteX10" fmla="*/ 508000 w 3911600"/>
                    <a:gd name="connsiteY10" fmla="*/ 592666 h 3572933"/>
                    <a:gd name="connsiteX11" fmla="*/ 601133 w 3911600"/>
                    <a:gd name="connsiteY11" fmla="*/ 609600 h 3572933"/>
                    <a:gd name="connsiteX12" fmla="*/ 846666 w 3911600"/>
                    <a:gd name="connsiteY12" fmla="*/ 982133 h 3572933"/>
                    <a:gd name="connsiteX13" fmla="*/ 965200 w 3911600"/>
                    <a:gd name="connsiteY13" fmla="*/ 1083733 h 3572933"/>
                    <a:gd name="connsiteX14" fmla="*/ 931333 w 3911600"/>
                    <a:gd name="connsiteY14" fmla="*/ 914400 h 3572933"/>
                    <a:gd name="connsiteX15" fmla="*/ 973666 w 3911600"/>
                    <a:gd name="connsiteY15" fmla="*/ 829733 h 3572933"/>
                    <a:gd name="connsiteX16" fmla="*/ 948266 w 3911600"/>
                    <a:gd name="connsiteY16" fmla="*/ 0 h 3572933"/>
                    <a:gd name="connsiteX17" fmla="*/ 1219200 w 3911600"/>
                    <a:gd name="connsiteY17" fmla="*/ 67733 h 3572933"/>
                    <a:gd name="connsiteX18" fmla="*/ 1295400 w 3911600"/>
                    <a:gd name="connsiteY18" fmla="*/ 127000 h 3572933"/>
                    <a:gd name="connsiteX19" fmla="*/ 1422400 w 3911600"/>
                    <a:gd name="connsiteY19" fmla="*/ 313266 h 3572933"/>
                    <a:gd name="connsiteX20" fmla="*/ 1634066 w 3911600"/>
                    <a:gd name="connsiteY20" fmla="*/ 635000 h 3572933"/>
                    <a:gd name="connsiteX21" fmla="*/ 1778000 w 3911600"/>
                    <a:gd name="connsiteY21" fmla="*/ 778933 h 3572933"/>
                    <a:gd name="connsiteX22" fmla="*/ 1930400 w 3911600"/>
                    <a:gd name="connsiteY22" fmla="*/ 1346200 h 3572933"/>
                    <a:gd name="connsiteX23" fmla="*/ 2150533 w 3911600"/>
                    <a:gd name="connsiteY23" fmla="*/ 2175933 h 3572933"/>
                    <a:gd name="connsiteX24" fmla="*/ 2438400 w 3911600"/>
                    <a:gd name="connsiteY24" fmla="*/ 2616200 h 3572933"/>
                    <a:gd name="connsiteX25" fmla="*/ 3911600 w 3911600"/>
                    <a:gd name="connsiteY25" fmla="*/ 3572933 h 3572933"/>
                    <a:gd name="connsiteX26" fmla="*/ 1617133 w 3911600"/>
                    <a:gd name="connsiteY26" fmla="*/ 3572933 h 3572933"/>
                    <a:gd name="connsiteX0" fmla="*/ 1625542 w 3920009"/>
                    <a:gd name="connsiteY0" fmla="*/ 3572933 h 3572933"/>
                    <a:gd name="connsiteX1" fmla="*/ 1161992 w 3920009"/>
                    <a:gd name="connsiteY1" fmla="*/ 3136900 h 3572933"/>
                    <a:gd name="connsiteX2" fmla="*/ 1015942 w 3920009"/>
                    <a:gd name="connsiteY2" fmla="*/ 2717800 h 3572933"/>
                    <a:gd name="connsiteX3" fmla="*/ 655050 w 3920009"/>
                    <a:gd name="connsiteY3" fmla="*/ 2232025 h 3572933"/>
                    <a:gd name="connsiteX4" fmla="*/ 542867 w 3920009"/>
                    <a:gd name="connsiteY4" fmla="*/ 1606550 h 3572933"/>
                    <a:gd name="connsiteX5" fmla="*/ 414809 w 3920009"/>
                    <a:gd name="connsiteY5" fmla="*/ 1192741 h 3572933"/>
                    <a:gd name="connsiteX6" fmla="*/ 184092 w 3920009"/>
                    <a:gd name="connsiteY6" fmla="*/ 972608 h 3572933"/>
                    <a:gd name="connsiteX7" fmla="*/ 8409 w 3920009"/>
                    <a:gd name="connsiteY7" fmla="*/ 660400 h 3572933"/>
                    <a:gd name="connsiteX8" fmla="*/ 141759 w 3920009"/>
                    <a:gd name="connsiteY8" fmla="*/ 436033 h 3572933"/>
                    <a:gd name="connsiteX9" fmla="*/ 364009 w 3920009"/>
                    <a:gd name="connsiteY9" fmla="*/ 465666 h 3572933"/>
                    <a:gd name="connsiteX10" fmla="*/ 516409 w 3920009"/>
                    <a:gd name="connsiteY10" fmla="*/ 592666 h 3572933"/>
                    <a:gd name="connsiteX11" fmla="*/ 609542 w 3920009"/>
                    <a:gd name="connsiteY11" fmla="*/ 609600 h 3572933"/>
                    <a:gd name="connsiteX12" fmla="*/ 855075 w 3920009"/>
                    <a:gd name="connsiteY12" fmla="*/ 982133 h 3572933"/>
                    <a:gd name="connsiteX13" fmla="*/ 973609 w 3920009"/>
                    <a:gd name="connsiteY13" fmla="*/ 1083733 h 3572933"/>
                    <a:gd name="connsiteX14" fmla="*/ 939742 w 3920009"/>
                    <a:gd name="connsiteY14" fmla="*/ 914400 h 3572933"/>
                    <a:gd name="connsiteX15" fmla="*/ 982075 w 3920009"/>
                    <a:gd name="connsiteY15" fmla="*/ 829733 h 3572933"/>
                    <a:gd name="connsiteX16" fmla="*/ 956675 w 3920009"/>
                    <a:gd name="connsiteY16" fmla="*/ 0 h 3572933"/>
                    <a:gd name="connsiteX17" fmla="*/ 1227609 w 3920009"/>
                    <a:gd name="connsiteY17" fmla="*/ 67733 h 3572933"/>
                    <a:gd name="connsiteX18" fmla="*/ 1303809 w 3920009"/>
                    <a:gd name="connsiteY18" fmla="*/ 127000 h 3572933"/>
                    <a:gd name="connsiteX19" fmla="*/ 1430809 w 3920009"/>
                    <a:gd name="connsiteY19" fmla="*/ 313266 h 3572933"/>
                    <a:gd name="connsiteX20" fmla="*/ 1642475 w 3920009"/>
                    <a:gd name="connsiteY20" fmla="*/ 635000 h 3572933"/>
                    <a:gd name="connsiteX21" fmla="*/ 1786409 w 3920009"/>
                    <a:gd name="connsiteY21" fmla="*/ 778933 h 3572933"/>
                    <a:gd name="connsiteX22" fmla="*/ 1938809 w 3920009"/>
                    <a:gd name="connsiteY22" fmla="*/ 1346200 h 3572933"/>
                    <a:gd name="connsiteX23" fmla="*/ 2158942 w 3920009"/>
                    <a:gd name="connsiteY23" fmla="*/ 2175933 h 3572933"/>
                    <a:gd name="connsiteX24" fmla="*/ 2446809 w 3920009"/>
                    <a:gd name="connsiteY24" fmla="*/ 2616200 h 3572933"/>
                    <a:gd name="connsiteX25" fmla="*/ 3920009 w 3920009"/>
                    <a:gd name="connsiteY25" fmla="*/ 3572933 h 3572933"/>
                    <a:gd name="connsiteX26" fmla="*/ 1625542 w 3920009"/>
                    <a:gd name="connsiteY26" fmla="*/ 3572933 h 3572933"/>
                    <a:gd name="connsiteX0" fmla="*/ 1617226 w 3911693"/>
                    <a:gd name="connsiteY0" fmla="*/ 3572933 h 3572933"/>
                    <a:gd name="connsiteX1" fmla="*/ 1153676 w 3911693"/>
                    <a:gd name="connsiteY1" fmla="*/ 3136900 h 3572933"/>
                    <a:gd name="connsiteX2" fmla="*/ 1007626 w 3911693"/>
                    <a:gd name="connsiteY2" fmla="*/ 2717800 h 3572933"/>
                    <a:gd name="connsiteX3" fmla="*/ 646734 w 3911693"/>
                    <a:gd name="connsiteY3" fmla="*/ 2232025 h 3572933"/>
                    <a:gd name="connsiteX4" fmla="*/ 534551 w 3911693"/>
                    <a:gd name="connsiteY4" fmla="*/ 1606550 h 3572933"/>
                    <a:gd name="connsiteX5" fmla="*/ 406493 w 3911693"/>
                    <a:gd name="connsiteY5" fmla="*/ 1192741 h 3572933"/>
                    <a:gd name="connsiteX6" fmla="*/ 175776 w 3911693"/>
                    <a:gd name="connsiteY6" fmla="*/ 972608 h 3572933"/>
                    <a:gd name="connsiteX7" fmla="*/ 93 w 3911693"/>
                    <a:gd name="connsiteY7" fmla="*/ 660400 h 3572933"/>
                    <a:gd name="connsiteX8" fmla="*/ 133443 w 3911693"/>
                    <a:gd name="connsiteY8" fmla="*/ 436033 h 3572933"/>
                    <a:gd name="connsiteX9" fmla="*/ 355693 w 3911693"/>
                    <a:gd name="connsiteY9" fmla="*/ 465666 h 3572933"/>
                    <a:gd name="connsiteX10" fmla="*/ 508093 w 3911693"/>
                    <a:gd name="connsiteY10" fmla="*/ 592666 h 3572933"/>
                    <a:gd name="connsiteX11" fmla="*/ 601226 w 3911693"/>
                    <a:gd name="connsiteY11" fmla="*/ 609600 h 3572933"/>
                    <a:gd name="connsiteX12" fmla="*/ 846759 w 3911693"/>
                    <a:gd name="connsiteY12" fmla="*/ 982133 h 3572933"/>
                    <a:gd name="connsiteX13" fmla="*/ 965293 w 3911693"/>
                    <a:gd name="connsiteY13" fmla="*/ 1083733 h 3572933"/>
                    <a:gd name="connsiteX14" fmla="*/ 931426 w 3911693"/>
                    <a:gd name="connsiteY14" fmla="*/ 914400 h 3572933"/>
                    <a:gd name="connsiteX15" fmla="*/ 973759 w 3911693"/>
                    <a:gd name="connsiteY15" fmla="*/ 829733 h 3572933"/>
                    <a:gd name="connsiteX16" fmla="*/ 948359 w 3911693"/>
                    <a:gd name="connsiteY16" fmla="*/ 0 h 3572933"/>
                    <a:gd name="connsiteX17" fmla="*/ 1219293 w 3911693"/>
                    <a:gd name="connsiteY17" fmla="*/ 67733 h 3572933"/>
                    <a:gd name="connsiteX18" fmla="*/ 1295493 w 3911693"/>
                    <a:gd name="connsiteY18" fmla="*/ 127000 h 3572933"/>
                    <a:gd name="connsiteX19" fmla="*/ 1422493 w 3911693"/>
                    <a:gd name="connsiteY19" fmla="*/ 313266 h 3572933"/>
                    <a:gd name="connsiteX20" fmla="*/ 1634159 w 3911693"/>
                    <a:gd name="connsiteY20" fmla="*/ 635000 h 3572933"/>
                    <a:gd name="connsiteX21" fmla="*/ 1778093 w 3911693"/>
                    <a:gd name="connsiteY21" fmla="*/ 778933 h 3572933"/>
                    <a:gd name="connsiteX22" fmla="*/ 1930493 w 3911693"/>
                    <a:gd name="connsiteY22" fmla="*/ 1346200 h 3572933"/>
                    <a:gd name="connsiteX23" fmla="*/ 2150626 w 3911693"/>
                    <a:gd name="connsiteY23" fmla="*/ 2175933 h 3572933"/>
                    <a:gd name="connsiteX24" fmla="*/ 2438493 w 3911693"/>
                    <a:gd name="connsiteY24" fmla="*/ 2616200 h 3572933"/>
                    <a:gd name="connsiteX25" fmla="*/ 3911693 w 3911693"/>
                    <a:gd name="connsiteY25" fmla="*/ 3572933 h 3572933"/>
                    <a:gd name="connsiteX26" fmla="*/ 1617226 w 3911693"/>
                    <a:gd name="connsiteY26" fmla="*/ 3572933 h 3572933"/>
                    <a:gd name="connsiteX0" fmla="*/ 1607714 w 3902181"/>
                    <a:gd name="connsiteY0" fmla="*/ 3572933 h 3572933"/>
                    <a:gd name="connsiteX1" fmla="*/ 1144164 w 3902181"/>
                    <a:gd name="connsiteY1" fmla="*/ 3136900 h 3572933"/>
                    <a:gd name="connsiteX2" fmla="*/ 998114 w 3902181"/>
                    <a:gd name="connsiteY2" fmla="*/ 2717800 h 3572933"/>
                    <a:gd name="connsiteX3" fmla="*/ 637222 w 3902181"/>
                    <a:gd name="connsiteY3" fmla="*/ 2232025 h 3572933"/>
                    <a:gd name="connsiteX4" fmla="*/ 525039 w 3902181"/>
                    <a:gd name="connsiteY4" fmla="*/ 1606550 h 3572933"/>
                    <a:gd name="connsiteX5" fmla="*/ 396981 w 3902181"/>
                    <a:gd name="connsiteY5" fmla="*/ 1192741 h 3572933"/>
                    <a:gd name="connsiteX6" fmla="*/ 166264 w 3902181"/>
                    <a:gd name="connsiteY6" fmla="*/ 972608 h 3572933"/>
                    <a:gd name="connsiteX7" fmla="*/ 106 w 3902181"/>
                    <a:gd name="connsiteY7" fmla="*/ 647700 h 3572933"/>
                    <a:gd name="connsiteX8" fmla="*/ 123931 w 3902181"/>
                    <a:gd name="connsiteY8" fmla="*/ 436033 h 3572933"/>
                    <a:gd name="connsiteX9" fmla="*/ 346181 w 3902181"/>
                    <a:gd name="connsiteY9" fmla="*/ 465666 h 3572933"/>
                    <a:gd name="connsiteX10" fmla="*/ 498581 w 3902181"/>
                    <a:gd name="connsiteY10" fmla="*/ 592666 h 3572933"/>
                    <a:gd name="connsiteX11" fmla="*/ 591714 w 3902181"/>
                    <a:gd name="connsiteY11" fmla="*/ 609600 h 3572933"/>
                    <a:gd name="connsiteX12" fmla="*/ 837247 w 3902181"/>
                    <a:gd name="connsiteY12" fmla="*/ 982133 h 3572933"/>
                    <a:gd name="connsiteX13" fmla="*/ 955781 w 3902181"/>
                    <a:gd name="connsiteY13" fmla="*/ 1083733 h 3572933"/>
                    <a:gd name="connsiteX14" fmla="*/ 921914 w 3902181"/>
                    <a:gd name="connsiteY14" fmla="*/ 914400 h 3572933"/>
                    <a:gd name="connsiteX15" fmla="*/ 964247 w 3902181"/>
                    <a:gd name="connsiteY15" fmla="*/ 829733 h 3572933"/>
                    <a:gd name="connsiteX16" fmla="*/ 938847 w 3902181"/>
                    <a:gd name="connsiteY16" fmla="*/ 0 h 3572933"/>
                    <a:gd name="connsiteX17" fmla="*/ 1209781 w 3902181"/>
                    <a:gd name="connsiteY17" fmla="*/ 67733 h 3572933"/>
                    <a:gd name="connsiteX18" fmla="*/ 1285981 w 3902181"/>
                    <a:gd name="connsiteY18" fmla="*/ 127000 h 3572933"/>
                    <a:gd name="connsiteX19" fmla="*/ 1412981 w 3902181"/>
                    <a:gd name="connsiteY19" fmla="*/ 313266 h 3572933"/>
                    <a:gd name="connsiteX20" fmla="*/ 1624647 w 3902181"/>
                    <a:gd name="connsiteY20" fmla="*/ 635000 h 3572933"/>
                    <a:gd name="connsiteX21" fmla="*/ 1768581 w 3902181"/>
                    <a:gd name="connsiteY21" fmla="*/ 778933 h 3572933"/>
                    <a:gd name="connsiteX22" fmla="*/ 1920981 w 3902181"/>
                    <a:gd name="connsiteY22" fmla="*/ 1346200 h 3572933"/>
                    <a:gd name="connsiteX23" fmla="*/ 2141114 w 3902181"/>
                    <a:gd name="connsiteY23" fmla="*/ 2175933 h 3572933"/>
                    <a:gd name="connsiteX24" fmla="*/ 2428981 w 3902181"/>
                    <a:gd name="connsiteY24" fmla="*/ 2616200 h 3572933"/>
                    <a:gd name="connsiteX25" fmla="*/ 3902181 w 3902181"/>
                    <a:gd name="connsiteY25" fmla="*/ 3572933 h 3572933"/>
                    <a:gd name="connsiteX26" fmla="*/ 1607714 w 3902181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591768 w 3902235"/>
                    <a:gd name="connsiteY11" fmla="*/ 60960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01293 w 3902235"/>
                    <a:gd name="connsiteY11" fmla="*/ 625475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7301 w 3902235"/>
                    <a:gd name="connsiteY12" fmla="*/ 98213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219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618790 h 3618790"/>
                    <a:gd name="connsiteX1" fmla="*/ 1144218 w 3902235"/>
                    <a:gd name="connsiteY1" fmla="*/ 3182757 h 3618790"/>
                    <a:gd name="connsiteX2" fmla="*/ 998168 w 3902235"/>
                    <a:gd name="connsiteY2" fmla="*/ 2763657 h 3618790"/>
                    <a:gd name="connsiteX3" fmla="*/ 637276 w 3902235"/>
                    <a:gd name="connsiteY3" fmla="*/ 2277882 h 3618790"/>
                    <a:gd name="connsiteX4" fmla="*/ 525093 w 3902235"/>
                    <a:gd name="connsiteY4" fmla="*/ 1652407 h 3618790"/>
                    <a:gd name="connsiteX5" fmla="*/ 397035 w 3902235"/>
                    <a:gd name="connsiteY5" fmla="*/ 1238598 h 3618790"/>
                    <a:gd name="connsiteX6" fmla="*/ 166318 w 3902235"/>
                    <a:gd name="connsiteY6" fmla="*/ 1018465 h 3618790"/>
                    <a:gd name="connsiteX7" fmla="*/ 160 w 3902235"/>
                    <a:gd name="connsiteY7" fmla="*/ 693557 h 3618790"/>
                    <a:gd name="connsiteX8" fmla="*/ 123985 w 3902235"/>
                    <a:gd name="connsiteY8" fmla="*/ 481890 h 3618790"/>
                    <a:gd name="connsiteX9" fmla="*/ 346235 w 3902235"/>
                    <a:gd name="connsiteY9" fmla="*/ 511523 h 3618790"/>
                    <a:gd name="connsiteX10" fmla="*/ 498635 w 3902235"/>
                    <a:gd name="connsiteY10" fmla="*/ 638523 h 3618790"/>
                    <a:gd name="connsiteX11" fmla="*/ 610818 w 3902235"/>
                    <a:gd name="connsiteY11" fmla="*/ 687207 h 3618790"/>
                    <a:gd name="connsiteX12" fmla="*/ 834126 w 3902235"/>
                    <a:gd name="connsiteY12" fmla="*/ 1008940 h 3618790"/>
                    <a:gd name="connsiteX13" fmla="*/ 955835 w 3902235"/>
                    <a:gd name="connsiteY13" fmla="*/ 1129590 h 3618790"/>
                    <a:gd name="connsiteX14" fmla="*/ 934668 w 3902235"/>
                    <a:gd name="connsiteY14" fmla="*/ 960257 h 3618790"/>
                    <a:gd name="connsiteX15" fmla="*/ 964301 w 3902235"/>
                    <a:gd name="connsiteY15" fmla="*/ 875590 h 3618790"/>
                    <a:gd name="connsiteX16" fmla="*/ 938901 w 3902235"/>
                    <a:gd name="connsiteY16" fmla="*/ 45857 h 3618790"/>
                    <a:gd name="connsiteX17" fmla="*/ 1209835 w 3902235"/>
                    <a:gd name="connsiteY17" fmla="*/ 113590 h 3618790"/>
                    <a:gd name="connsiteX18" fmla="*/ 1286035 w 3902235"/>
                    <a:gd name="connsiteY18" fmla="*/ 172857 h 3618790"/>
                    <a:gd name="connsiteX19" fmla="*/ 1413035 w 3902235"/>
                    <a:gd name="connsiteY19" fmla="*/ 359123 h 3618790"/>
                    <a:gd name="connsiteX20" fmla="*/ 1624701 w 3902235"/>
                    <a:gd name="connsiteY20" fmla="*/ 680857 h 3618790"/>
                    <a:gd name="connsiteX21" fmla="*/ 1768635 w 3902235"/>
                    <a:gd name="connsiteY21" fmla="*/ 824790 h 3618790"/>
                    <a:gd name="connsiteX22" fmla="*/ 1921035 w 3902235"/>
                    <a:gd name="connsiteY22" fmla="*/ 1392057 h 3618790"/>
                    <a:gd name="connsiteX23" fmla="*/ 2141168 w 3902235"/>
                    <a:gd name="connsiteY23" fmla="*/ 2221790 h 3618790"/>
                    <a:gd name="connsiteX24" fmla="*/ 2429035 w 3902235"/>
                    <a:gd name="connsiteY24" fmla="*/ 2662057 h 3618790"/>
                    <a:gd name="connsiteX25" fmla="*/ 3902235 w 3902235"/>
                    <a:gd name="connsiteY25" fmla="*/ 3618790 h 3618790"/>
                    <a:gd name="connsiteX26" fmla="*/ 1607768 w 3902235"/>
                    <a:gd name="connsiteY26" fmla="*/ 3618790 h 3618790"/>
                    <a:gd name="connsiteX0" fmla="*/ 1607768 w 3902235"/>
                    <a:gd name="connsiteY0" fmla="*/ 3617841 h 3617841"/>
                    <a:gd name="connsiteX1" fmla="*/ 1144218 w 3902235"/>
                    <a:gd name="connsiteY1" fmla="*/ 3181808 h 3617841"/>
                    <a:gd name="connsiteX2" fmla="*/ 998168 w 3902235"/>
                    <a:gd name="connsiteY2" fmla="*/ 2762708 h 3617841"/>
                    <a:gd name="connsiteX3" fmla="*/ 637276 w 3902235"/>
                    <a:gd name="connsiteY3" fmla="*/ 2276933 h 3617841"/>
                    <a:gd name="connsiteX4" fmla="*/ 525093 w 3902235"/>
                    <a:gd name="connsiteY4" fmla="*/ 1651458 h 3617841"/>
                    <a:gd name="connsiteX5" fmla="*/ 397035 w 3902235"/>
                    <a:gd name="connsiteY5" fmla="*/ 1237649 h 3617841"/>
                    <a:gd name="connsiteX6" fmla="*/ 166318 w 3902235"/>
                    <a:gd name="connsiteY6" fmla="*/ 1017516 h 3617841"/>
                    <a:gd name="connsiteX7" fmla="*/ 160 w 3902235"/>
                    <a:gd name="connsiteY7" fmla="*/ 692608 h 3617841"/>
                    <a:gd name="connsiteX8" fmla="*/ 123985 w 3902235"/>
                    <a:gd name="connsiteY8" fmla="*/ 480941 h 3617841"/>
                    <a:gd name="connsiteX9" fmla="*/ 346235 w 3902235"/>
                    <a:gd name="connsiteY9" fmla="*/ 510574 h 3617841"/>
                    <a:gd name="connsiteX10" fmla="*/ 498635 w 3902235"/>
                    <a:gd name="connsiteY10" fmla="*/ 637574 h 3617841"/>
                    <a:gd name="connsiteX11" fmla="*/ 610818 w 3902235"/>
                    <a:gd name="connsiteY11" fmla="*/ 686258 h 3617841"/>
                    <a:gd name="connsiteX12" fmla="*/ 834126 w 3902235"/>
                    <a:gd name="connsiteY12" fmla="*/ 1007991 h 3617841"/>
                    <a:gd name="connsiteX13" fmla="*/ 955835 w 3902235"/>
                    <a:gd name="connsiteY13" fmla="*/ 1128641 h 3617841"/>
                    <a:gd name="connsiteX14" fmla="*/ 934668 w 3902235"/>
                    <a:gd name="connsiteY14" fmla="*/ 959308 h 3617841"/>
                    <a:gd name="connsiteX15" fmla="*/ 964301 w 3902235"/>
                    <a:gd name="connsiteY15" fmla="*/ 874641 h 3617841"/>
                    <a:gd name="connsiteX16" fmla="*/ 938901 w 3902235"/>
                    <a:gd name="connsiteY16" fmla="*/ 44908 h 3617841"/>
                    <a:gd name="connsiteX17" fmla="*/ 1209835 w 3902235"/>
                    <a:gd name="connsiteY17" fmla="*/ 112641 h 3617841"/>
                    <a:gd name="connsiteX18" fmla="*/ 1286035 w 3902235"/>
                    <a:gd name="connsiteY18" fmla="*/ 171908 h 3617841"/>
                    <a:gd name="connsiteX19" fmla="*/ 1413035 w 3902235"/>
                    <a:gd name="connsiteY19" fmla="*/ 358174 h 3617841"/>
                    <a:gd name="connsiteX20" fmla="*/ 1624701 w 3902235"/>
                    <a:gd name="connsiteY20" fmla="*/ 679908 h 3617841"/>
                    <a:gd name="connsiteX21" fmla="*/ 1768635 w 3902235"/>
                    <a:gd name="connsiteY21" fmla="*/ 823841 h 3617841"/>
                    <a:gd name="connsiteX22" fmla="*/ 1921035 w 3902235"/>
                    <a:gd name="connsiteY22" fmla="*/ 1391108 h 3617841"/>
                    <a:gd name="connsiteX23" fmla="*/ 2141168 w 3902235"/>
                    <a:gd name="connsiteY23" fmla="*/ 2220841 h 3617841"/>
                    <a:gd name="connsiteX24" fmla="*/ 2429035 w 3902235"/>
                    <a:gd name="connsiteY24" fmla="*/ 2661108 h 3617841"/>
                    <a:gd name="connsiteX25" fmla="*/ 3902235 w 3902235"/>
                    <a:gd name="connsiteY25" fmla="*/ 3617841 h 3617841"/>
                    <a:gd name="connsiteX26" fmla="*/ 1607768 w 3902235"/>
                    <a:gd name="connsiteY26" fmla="*/ 3617841 h 3617841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68635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29035 w 3902235"/>
                    <a:gd name="connsiteY24" fmla="*/ 26162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38901 w 3902235"/>
                    <a:gd name="connsiteY16" fmla="*/ 0 h 3572933"/>
                    <a:gd name="connsiteX17" fmla="*/ 1209835 w 3902235"/>
                    <a:gd name="connsiteY17" fmla="*/ 67733 h 3572933"/>
                    <a:gd name="connsiteX18" fmla="*/ 1286035 w 3902235"/>
                    <a:gd name="connsiteY18" fmla="*/ 127000 h 3572933"/>
                    <a:gd name="connsiteX19" fmla="*/ 1413035 w 3902235"/>
                    <a:gd name="connsiteY19" fmla="*/ 313266 h 3572933"/>
                    <a:gd name="connsiteX20" fmla="*/ 1624701 w 3902235"/>
                    <a:gd name="connsiteY20" fmla="*/ 635000 h 3572933"/>
                    <a:gd name="connsiteX21" fmla="*/ 1752760 w 3902235"/>
                    <a:gd name="connsiteY21" fmla="*/ 778933 h 3572933"/>
                    <a:gd name="connsiteX22" fmla="*/ 1921035 w 3902235"/>
                    <a:gd name="connsiteY22" fmla="*/ 1346200 h 3572933"/>
                    <a:gd name="connsiteX23" fmla="*/ 2141168 w 3902235"/>
                    <a:gd name="connsiteY23" fmla="*/ 2175933 h 3572933"/>
                    <a:gd name="connsiteX24" fmla="*/ 2463960 w 3902235"/>
                    <a:gd name="connsiteY24" fmla="*/ 2603500 h 3572933"/>
                    <a:gd name="connsiteX25" fmla="*/ 3902235 w 3902235"/>
                    <a:gd name="connsiteY25" fmla="*/ 3572933 h 3572933"/>
                    <a:gd name="connsiteX26" fmla="*/ 1607768 w 3902235"/>
                    <a:gd name="connsiteY26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0544 w 3902235"/>
                    <a:gd name="connsiteY16" fmla="*/ 59160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44194 w 3902235"/>
                    <a:gd name="connsiteY16" fmla="*/ 470958 h 3572933"/>
                    <a:gd name="connsiteX17" fmla="*/ 938901 w 3902235"/>
                    <a:gd name="connsiteY17" fmla="*/ 0 h 3572933"/>
                    <a:gd name="connsiteX18" fmla="*/ 1209835 w 3902235"/>
                    <a:gd name="connsiteY18" fmla="*/ 67733 h 3572933"/>
                    <a:gd name="connsiteX19" fmla="*/ 1286035 w 3902235"/>
                    <a:gd name="connsiteY19" fmla="*/ 127000 h 3572933"/>
                    <a:gd name="connsiteX20" fmla="*/ 1413035 w 3902235"/>
                    <a:gd name="connsiteY20" fmla="*/ 313266 h 3572933"/>
                    <a:gd name="connsiteX21" fmla="*/ 1624701 w 3902235"/>
                    <a:gd name="connsiteY21" fmla="*/ 635000 h 3572933"/>
                    <a:gd name="connsiteX22" fmla="*/ 1752760 w 3902235"/>
                    <a:gd name="connsiteY22" fmla="*/ 778933 h 3572933"/>
                    <a:gd name="connsiteX23" fmla="*/ 1921035 w 3902235"/>
                    <a:gd name="connsiteY23" fmla="*/ 1346200 h 3572933"/>
                    <a:gd name="connsiteX24" fmla="*/ 2141168 w 3902235"/>
                    <a:gd name="connsiteY24" fmla="*/ 2175933 h 3572933"/>
                    <a:gd name="connsiteX25" fmla="*/ 2463960 w 3902235"/>
                    <a:gd name="connsiteY25" fmla="*/ 2603500 h 3572933"/>
                    <a:gd name="connsiteX26" fmla="*/ 3902235 w 3902235"/>
                    <a:gd name="connsiteY26" fmla="*/ 3572933 h 3572933"/>
                    <a:gd name="connsiteX27" fmla="*/ 1607768 w 3902235"/>
                    <a:gd name="connsiteY27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66419 w 3902235"/>
                    <a:gd name="connsiteY16" fmla="*/ 686858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1023569 w 3902235"/>
                    <a:gd name="connsiteY16" fmla="*/ 664633 h 3572933"/>
                    <a:gd name="connsiteX17" fmla="*/ 944194 w 3902235"/>
                    <a:gd name="connsiteY17" fmla="*/ 470958 h 3572933"/>
                    <a:gd name="connsiteX18" fmla="*/ 938901 w 3902235"/>
                    <a:gd name="connsiteY18" fmla="*/ 0 h 3572933"/>
                    <a:gd name="connsiteX19" fmla="*/ 1209835 w 3902235"/>
                    <a:gd name="connsiteY19" fmla="*/ 67733 h 3572933"/>
                    <a:gd name="connsiteX20" fmla="*/ 1286035 w 3902235"/>
                    <a:gd name="connsiteY20" fmla="*/ 127000 h 3572933"/>
                    <a:gd name="connsiteX21" fmla="*/ 1413035 w 3902235"/>
                    <a:gd name="connsiteY21" fmla="*/ 313266 h 3572933"/>
                    <a:gd name="connsiteX22" fmla="*/ 1624701 w 3902235"/>
                    <a:gd name="connsiteY22" fmla="*/ 635000 h 3572933"/>
                    <a:gd name="connsiteX23" fmla="*/ 1752760 w 3902235"/>
                    <a:gd name="connsiteY23" fmla="*/ 778933 h 3572933"/>
                    <a:gd name="connsiteX24" fmla="*/ 1921035 w 3902235"/>
                    <a:gd name="connsiteY24" fmla="*/ 1346200 h 3572933"/>
                    <a:gd name="connsiteX25" fmla="*/ 2141168 w 3902235"/>
                    <a:gd name="connsiteY25" fmla="*/ 2175933 h 3572933"/>
                    <a:gd name="connsiteX26" fmla="*/ 2463960 w 3902235"/>
                    <a:gd name="connsiteY26" fmla="*/ 2603500 h 3572933"/>
                    <a:gd name="connsiteX27" fmla="*/ 3902235 w 3902235"/>
                    <a:gd name="connsiteY27" fmla="*/ 3572933 h 3572933"/>
                    <a:gd name="connsiteX28" fmla="*/ 1607768 w 3902235"/>
                    <a:gd name="connsiteY28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94994 w 3902235"/>
                    <a:gd name="connsiteY16" fmla="*/ 756708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64301 w 3902235"/>
                    <a:gd name="connsiteY15" fmla="*/ 829733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64633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92666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525093 w 3902235"/>
                    <a:gd name="connsiteY4" fmla="*/ 160655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97035 w 3902235"/>
                    <a:gd name="connsiteY5" fmla="*/ 119274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7768 w 3902235"/>
                    <a:gd name="connsiteY0" fmla="*/ 3572933 h 3572933"/>
                    <a:gd name="connsiteX1" fmla="*/ 1144218 w 3902235"/>
                    <a:gd name="connsiteY1" fmla="*/ 3136900 h 3572933"/>
                    <a:gd name="connsiteX2" fmla="*/ 998168 w 3902235"/>
                    <a:gd name="connsiteY2" fmla="*/ 2717800 h 3572933"/>
                    <a:gd name="connsiteX3" fmla="*/ 637276 w 3902235"/>
                    <a:gd name="connsiteY3" fmla="*/ 2232025 h 3572933"/>
                    <a:gd name="connsiteX4" fmla="*/ 601293 w 3902235"/>
                    <a:gd name="connsiteY4" fmla="*/ 1752600 h 3572933"/>
                    <a:gd name="connsiteX5" fmla="*/ 320835 w 3902235"/>
                    <a:gd name="connsiteY5" fmla="*/ 1313391 h 3572933"/>
                    <a:gd name="connsiteX6" fmla="*/ 166318 w 3902235"/>
                    <a:gd name="connsiteY6" fmla="*/ 972608 h 3572933"/>
                    <a:gd name="connsiteX7" fmla="*/ 160 w 3902235"/>
                    <a:gd name="connsiteY7" fmla="*/ 647700 h 3572933"/>
                    <a:gd name="connsiteX8" fmla="*/ 123985 w 3902235"/>
                    <a:gd name="connsiteY8" fmla="*/ 436033 h 3572933"/>
                    <a:gd name="connsiteX9" fmla="*/ 346235 w 3902235"/>
                    <a:gd name="connsiteY9" fmla="*/ 465666 h 3572933"/>
                    <a:gd name="connsiteX10" fmla="*/ 498635 w 3902235"/>
                    <a:gd name="connsiteY10" fmla="*/ 583141 h 3572933"/>
                    <a:gd name="connsiteX11" fmla="*/ 610818 w 3902235"/>
                    <a:gd name="connsiteY11" fmla="*/ 641350 h 3572933"/>
                    <a:gd name="connsiteX12" fmla="*/ 834126 w 3902235"/>
                    <a:gd name="connsiteY12" fmla="*/ 963083 h 3572933"/>
                    <a:gd name="connsiteX13" fmla="*/ 955835 w 3902235"/>
                    <a:gd name="connsiteY13" fmla="*/ 1083733 h 3572933"/>
                    <a:gd name="connsiteX14" fmla="*/ 934668 w 3902235"/>
                    <a:gd name="connsiteY14" fmla="*/ 914400 h 3572933"/>
                    <a:gd name="connsiteX15" fmla="*/ 954776 w 3902235"/>
                    <a:gd name="connsiteY15" fmla="*/ 832908 h 3572933"/>
                    <a:gd name="connsiteX16" fmla="*/ 956894 w 3902235"/>
                    <a:gd name="connsiteY16" fmla="*/ 607483 h 3572933"/>
                    <a:gd name="connsiteX17" fmla="*/ 1023569 w 3902235"/>
                    <a:gd name="connsiteY17" fmla="*/ 642408 h 3572933"/>
                    <a:gd name="connsiteX18" fmla="*/ 944194 w 3902235"/>
                    <a:gd name="connsiteY18" fmla="*/ 470958 h 3572933"/>
                    <a:gd name="connsiteX19" fmla="*/ 938901 w 3902235"/>
                    <a:gd name="connsiteY19" fmla="*/ 0 h 3572933"/>
                    <a:gd name="connsiteX20" fmla="*/ 1209835 w 3902235"/>
                    <a:gd name="connsiteY20" fmla="*/ 67733 h 3572933"/>
                    <a:gd name="connsiteX21" fmla="*/ 1286035 w 3902235"/>
                    <a:gd name="connsiteY21" fmla="*/ 127000 h 3572933"/>
                    <a:gd name="connsiteX22" fmla="*/ 1413035 w 3902235"/>
                    <a:gd name="connsiteY22" fmla="*/ 313266 h 3572933"/>
                    <a:gd name="connsiteX23" fmla="*/ 1624701 w 3902235"/>
                    <a:gd name="connsiteY23" fmla="*/ 635000 h 3572933"/>
                    <a:gd name="connsiteX24" fmla="*/ 1752760 w 3902235"/>
                    <a:gd name="connsiteY24" fmla="*/ 778933 h 3572933"/>
                    <a:gd name="connsiteX25" fmla="*/ 1921035 w 3902235"/>
                    <a:gd name="connsiteY25" fmla="*/ 1346200 h 3572933"/>
                    <a:gd name="connsiteX26" fmla="*/ 2141168 w 3902235"/>
                    <a:gd name="connsiteY26" fmla="*/ 2175933 h 3572933"/>
                    <a:gd name="connsiteX27" fmla="*/ 2463960 w 3902235"/>
                    <a:gd name="connsiteY27" fmla="*/ 2603500 h 3572933"/>
                    <a:gd name="connsiteX28" fmla="*/ 3902235 w 3902235"/>
                    <a:gd name="connsiteY28" fmla="*/ 3572933 h 3572933"/>
                    <a:gd name="connsiteX29" fmla="*/ 1607768 w 3902235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3603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48439 w 3904439"/>
                    <a:gd name="connsiteY9" fmla="*/ 46566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5831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13022 w 3904439"/>
                    <a:gd name="connsiteY11" fmla="*/ 6413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695572 w 3904439"/>
                    <a:gd name="connsiteY11" fmla="*/ 908050 h 3572933"/>
                    <a:gd name="connsiteX12" fmla="*/ 836330 w 3904439"/>
                    <a:gd name="connsiteY12" fmla="*/ 9630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836330 w 3904439"/>
                    <a:gd name="connsiteY11" fmla="*/ 96308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58039 w 3904439"/>
                    <a:gd name="connsiteY12" fmla="*/ 1083733 h 3572933"/>
                    <a:gd name="connsiteX13" fmla="*/ 936872 w 3904439"/>
                    <a:gd name="connsiteY13" fmla="*/ 914400 h 3572933"/>
                    <a:gd name="connsiteX14" fmla="*/ 956980 w 3904439"/>
                    <a:gd name="connsiteY14" fmla="*/ 832908 h 3572933"/>
                    <a:gd name="connsiteX15" fmla="*/ 959098 w 3904439"/>
                    <a:gd name="connsiteY15" fmla="*/ 607483 h 3572933"/>
                    <a:gd name="connsiteX16" fmla="*/ 1025773 w 3904439"/>
                    <a:gd name="connsiteY16" fmla="*/ 642408 h 3572933"/>
                    <a:gd name="connsiteX17" fmla="*/ 946398 w 3904439"/>
                    <a:gd name="connsiteY17" fmla="*/ 470958 h 3572933"/>
                    <a:gd name="connsiteX18" fmla="*/ 941105 w 3904439"/>
                    <a:gd name="connsiteY18" fmla="*/ 0 h 3572933"/>
                    <a:gd name="connsiteX19" fmla="*/ 1212039 w 3904439"/>
                    <a:gd name="connsiteY19" fmla="*/ 67733 h 3572933"/>
                    <a:gd name="connsiteX20" fmla="*/ 1288239 w 3904439"/>
                    <a:gd name="connsiteY20" fmla="*/ 127000 h 3572933"/>
                    <a:gd name="connsiteX21" fmla="*/ 1415239 w 3904439"/>
                    <a:gd name="connsiteY21" fmla="*/ 313266 h 3572933"/>
                    <a:gd name="connsiteX22" fmla="*/ 1626905 w 3904439"/>
                    <a:gd name="connsiteY22" fmla="*/ 635000 h 3572933"/>
                    <a:gd name="connsiteX23" fmla="*/ 1754964 w 3904439"/>
                    <a:gd name="connsiteY23" fmla="*/ 778933 h 3572933"/>
                    <a:gd name="connsiteX24" fmla="*/ 1923239 w 3904439"/>
                    <a:gd name="connsiteY24" fmla="*/ 1346200 h 3572933"/>
                    <a:gd name="connsiteX25" fmla="*/ 2143372 w 3904439"/>
                    <a:gd name="connsiteY25" fmla="*/ 2175933 h 3572933"/>
                    <a:gd name="connsiteX26" fmla="*/ 2466164 w 3904439"/>
                    <a:gd name="connsiteY26" fmla="*/ 2603500 h 3572933"/>
                    <a:gd name="connsiteX27" fmla="*/ 3904439 w 3904439"/>
                    <a:gd name="connsiteY27" fmla="*/ 3572933 h 3572933"/>
                    <a:gd name="connsiteX28" fmla="*/ 1609972 w 3904439"/>
                    <a:gd name="connsiteY28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869683 w 3904439"/>
                    <a:gd name="connsiteY12" fmla="*/ 1026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3948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00372 w 3904439"/>
                    <a:gd name="connsiteY2" fmla="*/ 271780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146422 w 3904439"/>
                    <a:gd name="connsiteY1" fmla="*/ 31369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6099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6099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143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466164 w 3904439"/>
                    <a:gd name="connsiteY27" fmla="*/ 260350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3904439"/>
                    <a:gd name="connsiteY0" fmla="*/ 3572933 h 3572933"/>
                    <a:gd name="connsiteX1" fmla="*/ 1260722 w 3904439"/>
                    <a:gd name="connsiteY1" fmla="*/ 3124200 h 3572933"/>
                    <a:gd name="connsiteX2" fmla="*/ 1051172 w 3904439"/>
                    <a:gd name="connsiteY2" fmla="*/ 2698750 h 3572933"/>
                    <a:gd name="connsiteX3" fmla="*/ 696630 w 3904439"/>
                    <a:gd name="connsiteY3" fmla="*/ 2232025 h 3572933"/>
                    <a:gd name="connsiteX4" fmla="*/ 603497 w 3904439"/>
                    <a:gd name="connsiteY4" fmla="*/ 1752600 h 3572933"/>
                    <a:gd name="connsiteX5" fmla="*/ 323039 w 3904439"/>
                    <a:gd name="connsiteY5" fmla="*/ 1313391 h 3572933"/>
                    <a:gd name="connsiteX6" fmla="*/ 66922 w 3904439"/>
                    <a:gd name="connsiteY6" fmla="*/ 896408 h 3572933"/>
                    <a:gd name="connsiteX7" fmla="*/ 2364 w 3904439"/>
                    <a:gd name="connsiteY7" fmla="*/ 647700 h 3572933"/>
                    <a:gd name="connsiteX8" fmla="*/ 126189 w 3904439"/>
                    <a:gd name="connsiteY8" fmla="*/ 480483 h 3572933"/>
                    <a:gd name="connsiteX9" fmla="*/ 323039 w 3904439"/>
                    <a:gd name="connsiteY9" fmla="*/ 497416 h 3572933"/>
                    <a:gd name="connsiteX10" fmla="*/ 500839 w 3904439"/>
                    <a:gd name="connsiteY10" fmla="*/ 659341 h 3572933"/>
                    <a:gd name="connsiteX11" fmla="*/ 741080 w 3904439"/>
                    <a:gd name="connsiteY11" fmla="*/ 969433 h 3572933"/>
                    <a:gd name="connsiteX12" fmla="*/ 914133 w 3904439"/>
                    <a:gd name="connsiteY12" fmla="*/ 1153583 h 3572933"/>
                    <a:gd name="connsiteX13" fmla="*/ 958039 w 3904439"/>
                    <a:gd name="connsiteY13" fmla="*/ 1083733 h 3572933"/>
                    <a:gd name="connsiteX14" fmla="*/ 936872 w 3904439"/>
                    <a:gd name="connsiteY14" fmla="*/ 914400 h 3572933"/>
                    <a:gd name="connsiteX15" fmla="*/ 956980 w 3904439"/>
                    <a:gd name="connsiteY15" fmla="*/ 832908 h 3572933"/>
                    <a:gd name="connsiteX16" fmla="*/ 959098 w 3904439"/>
                    <a:gd name="connsiteY16" fmla="*/ 607483 h 3572933"/>
                    <a:gd name="connsiteX17" fmla="*/ 1025773 w 3904439"/>
                    <a:gd name="connsiteY17" fmla="*/ 642408 h 3572933"/>
                    <a:gd name="connsiteX18" fmla="*/ 946398 w 3904439"/>
                    <a:gd name="connsiteY18" fmla="*/ 470958 h 3572933"/>
                    <a:gd name="connsiteX19" fmla="*/ 941105 w 3904439"/>
                    <a:gd name="connsiteY19" fmla="*/ 0 h 3572933"/>
                    <a:gd name="connsiteX20" fmla="*/ 1212039 w 3904439"/>
                    <a:gd name="connsiteY20" fmla="*/ 67733 h 3572933"/>
                    <a:gd name="connsiteX21" fmla="*/ 1288239 w 3904439"/>
                    <a:gd name="connsiteY21" fmla="*/ 127000 h 3572933"/>
                    <a:gd name="connsiteX22" fmla="*/ 1415239 w 3904439"/>
                    <a:gd name="connsiteY22" fmla="*/ 313266 h 3572933"/>
                    <a:gd name="connsiteX23" fmla="*/ 1626905 w 3904439"/>
                    <a:gd name="connsiteY23" fmla="*/ 635000 h 3572933"/>
                    <a:gd name="connsiteX24" fmla="*/ 1754964 w 3904439"/>
                    <a:gd name="connsiteY24" fmla="*/ 778933 h 3572933"/>
                    <a:gd name="connsiteX25" fmla="*/ 1923239 w 3904439"/>
                    <a:gd name="connsiteY25" fmla="*/ 1346200 h 3572933"/>
                    <a:gd name="connsiteX26" fmla="*/ 2270372 w 3904439"/>
                    <a:gd name="connsiteY26" fmla="*/ 2175933 h 3572933"/>
                    <a:gd name="connsiteX27" fmla="*/ 2643964 w 3904439"/>
                    <a:gd name="connsiteY27" fmla="*/ 2584450 h 3572933"/>
                    <a:gd name="connsiteX28" fmla="*/ 3904439 w 3904439"/>
                    <a:gd name="connsiteY28" fmla="*/ 3572933 h 3572933"/>
                    <a:gd name="connsiteX29" fmla="*/ 1800472 w 390443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800472 w 4088589"/>
                    <a:gd name="connsiteY0" fmla="*/ 3572933 h 3572933"/>
                    <a:gd name="connsiteX1" fmla="*/ 1260722 w 4088589"/>
                    <a:gd name="connsiteY1" fmla="*/ 3124200 h 3572933"/>
                    <a:gd name="connsiteX2" fmla="*/ 1051172 w 4088589"/>
                    <a:gd name="connsiteY2" fmla="*/ 2698750 h 3572933"/>
                    <a:gd name="connsiteX3" fmla="*/ 696630 w 4088589"/>
                    <a:gd name="connsiteY3" fmla="*/ 2232025 h 3572933"/>
                    <a:gd name="connsiteX4" fmla="*/ 603497 w 4088589"/>
                    <a:gd name="connsiteY4" fmla="*/ 1752600 h 3572933"/>
                    <a:gd name="connsiteX5" fmla="*/ 323039 w 4088589"/>
                    <a:gd name="connsiteY5" fmla="*/ 1313391 h 3572933"/>
                    <a:gd name="connsiteX6" fmla="*/ 66922 w 4088589"/>
                    <a:gd name="connsiteY6" fmla="*/ 896408 h 3572933"/>
                    <a:gd name="connsiteX7" fmla="*/ 2364 w 4088589"/>
                    <a:gd name="connsiteY7" fmla="*/ 647700 h 3572933"/>
                    <a:gd name="connsiteX8" fmla="*/ 126189 w 4088589"/>
                    <a:gd name="connsiteY8" fmla="*/ 480483 h 3572933"/>
                    <a:gd name="connsiteX9" fmla="*/ 323039 w 4088589"/>
                    <a:gd name="connsiteY9" fmla="*/ 497416 h 3572933"/>
                    <a:gd name="connsiteX10" fmla="*/ 500839 w 4088589"/>
                    <a:gd name="connsiteY10" fmla="*/ 659341 h 3572933"/>
                    <a:gd name="connsiteX11" fmla="*/ 741080 w 4088589"/>
                    <a:gd name="connsiteY11" fmla="*/ 969433 h 3572933"/>
                    <a:gd name="connsiteX12" fmla="*/ 914133 w 4088589"/>
                    <a:gd name="connsiteY12" fmla="*/ 1153583 h 3572933"/>
                    <a:gd name="connsiteX13" fmla="*/ 958039 w 4088589"/>
                    <a:gd name="connsiteY13" fmla="*/ 1083733 h 3572933"/>
                    <a:gd name="connsiteX14" fmla="*/ 936872 w 4088589"/>
                    <a:gd name="connsiteY14" fmla="*/ 914400 h 3572933"/>
                    <a:gd name="connsiteX15" fmla="*/ 956980 w 4088589"/>
                    <a:gd name="connsiteY15" fmla="*/ 832908 h 3572933"/>
                    <a:gd name="connsiteX16" fmla="*/ 959098 w 4088589"/>
                    <a:gd name="connsiteY16" fmla="*/ 607483 h 3572933"/>
                    <a:gd name="connsiteX17" fmla="*/ 1025773 w 4088589"/>
                    <a:gd name="connsiteY17" fmla="*/ 642408 h 3572933"/>
                    <a:gd name="connsiteX18" fmla="*/ 946398 w 4088589"/>
                    <a:gd name="connsiteY18" fmla="*/ 470958 h 3572933"/>
                    <a:gd name="connsiteX19" fmla="*/ 941105 w 4088589"/>
                    <a:gd name="connsiteY19" fmla="*/ 0 h 3572933"/>
                    <a:gd name="connsiteX20" fmla="*/ 1212039 w 4088589"/>
                    <a:gd name="connsiteY20" fmla="*/ 67733 h 3572933"/>
                    <a:gd name="connsiteX21" fmla="*/ 1288239 w 4088589"/>
                    <a:gd name="connsiteY21" fmla="*/ 127000 h 3572933"/>
                    <a:gd name="connsiteX22" fmla="*/ 1415239 w 4088589"/>
                    <a:gd name="connsiteY22" fmla="*/ 313266 h 3572933"/>
                    <a:gd name="connsiteX23" fmla="*/ 1626905 w 4088589"/>
                    <a:gd name="connsiteY23" fmla="*/ 635000 h 3572933"/>
                    <a:gd name="connsiteX24" fmla="*/ 1754964 w 4088589"/>
                    <a:gd name="connsiteY24" fmla="*/ 778933 h 3572933"/>
                    <a:gd name="connsiteX25" fmla="*/ 1923239 w 4088589"/>
                    <a:gd name="connsiteY25" fmla="*/ 1346200 h 3572933"/>
                    <a:gd name="connsiteX26" fmla="*/ 2270372 w 4088589"/>
                    <a:gd name="connsiteY26" fmla="*/ 2175933 h 3572933"/>
                    <a:gd name="connsiteX27" fmla="*/ 2643964 w 4088589"/>
                    <a:gd name="connsiteY27" fmla="*/ 2584450 h 3572933"/>
                    <a:gd name="connsiteX28" fmla="*/ 4088589 w 4088589"/>
                    <a:gd name="connsiteY28" fmla="*/ 3572933 h 3572933"/>
                    <a:gd name="connsiteX29" fmla="*/ 1800472 w 4088589"/>
                    <a:gd name="connsiteY29" fmla="*/ 3572933 h 3572933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260722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88589"/>
                    <a:gd name="connsiteY0" fmla="*/ 3920439 h 3920439"/>
                    <a:gd name="connsiteX1" fmla="*/ 1330223 w 4088589"/>
                    <a:gd name="connsiteY1" fmla="*/ 3124200 h 3920439"/>
                    <a:gd name="connsiteX2" fmla="*/ 1051172 w 4088589"/>
                    <a:gd name="connsiteY2" fmla="*/ 2698750 h 3920439"/>
                    <a:gd name="connsiteX3" fmla="*/ 696630 w 4088589"/>
                    <a:gd name="connsiteY3" fmla="*/ 2232025 h 3920439"/>
                    <a:gd name="connsiteX4" fmla="*/ 603497 w 4088589"/>
                    <a:gd name="connsiteY4" fmla="*/ 1752600 h 3920439"/>
                    <a:gd name="connsiteX5" fmla="*/ 323039 w 4088589"/>
                    <a:gd name="connsiteY5" fmla="*/ 1313391 h 3920439"/>
                    <a:gd name="connsiteX6" fmla="*/ 66922 w 4088589"/>
                    <a:gd name="connsiteY6" fmla="*/ 896408 h 3920439"/>
                    <a:gd name="connsiteX7" fmla="*/ 2364 w 4088589"/>
                    <a:gd name="connsiteY7" fmla="*/ 647700 h 3920439"/>
                    <a:gd name="connsiteX8" fmla="*/ 126189 w 4088589"/>
                    <a:gd name="connsiteY8" fmla="*/ 480483 h 3920439"/>
                    <a:gd name="connsiteX9" fmla="*/ 323039 w 4088589"/>
                    <a:gd name="connsiteY9" fmla="*/ 497416 h 3920439"/>
                    <a:gd name="connsiteX10" fmla="*/ 500839 w 4088589"/>
                    <a:gd name="connsiteY10" fmla="*/ 659341 h 3920439"/>
                    <a:gd name="connsiteX11" fmla="*/ 741080 w 4088589"/>
                    <a:gd name="connsiteY11" fmla="*/ 969433 h 3920439"/>
                    <a:gd name="connsiteX12" fmla="*/ 914133 w 4088589"/>
                    <a:gd name="connsiteY12" fmla="*/ 1153583 h 3920439"/>
                    <a:gd name="connsiteX13" fmla="*/ 958039 w 4088589"/>
                    <a:gd name="connsiteY13" fmla="*/ 1083733 h 3920439"/>
                    <a:gd name="connsiteX14" fmla="*/ 936872 w 4088589"/>
                    <a:gd name="connsiteY14" fmla="*/ 914400 h 3920439"/>
                    <a:gd name="connsiteX15" fmla="*/ 956980 w 4088589"/>
                    <a:gd name="connsiteY15" fmla="*/ 832908 h 3920439"/>
                    <a:gd name="connsiteX16" fmla="*/ 959098 w 4088589"/>
                    <a:gd name="connsiteY16" fmla="*/ 607483 h 3920439"/>
                    <a:gd name="connsiteX17" fmla="*/ 1025773 w 4088589"/>
                    <a:gd name="connsiteY17" fmla="*/ 642408 h 3920439"/>
                    <a:gd name="connsiteX18" fmla="*/ 946398 w 4088589"/>
                    <a:gd name="connsiteY18" fmla="*/ 470958 h 3920439"/>
                    <a:gd name="connsiteX19" fmla="*/ 941105 w 4088589"/>
                    <a:gd name="connsiteY19" fmla="*/ 0 h 3920439"/>
                    <a:gd name="connsiteX20" fmla="*/ 1212039 w 4088589"/>
                    <a:gd name="connsiteY20" fmla="*/ 67733 h 3920439"/>
                    <a:gd name="connsiteX21" fmla="*/ 1288239 w 4088589"/>
                    <a:gd name="connsiteY21" fmla="*/ 127000 h 3920439"/>
                    <a:gd name="connsiteX22" fmla="*/ 1415239 w 4088589"/>
                    <a:gd name="connsiteY22" fmla="*/ 313266 h 3920439"/>
                    <a:gd name="connsiteX23" fmla="*/ 1626905 w 4088589"/>
                    <a:gd name="connsiteY23" fmla="*/ 635000 h 3920439"/>
                    <a:gd name="connsiteX24" fmla="*/ 1754964 w 4088589"/>
                    <a:gd name="connsiteY24" fmla="*/ 778933 h 3920439"/>
                    <a:gd name="connsiteX25" fmla="*/ 1923239 w 4088589"/>
                    <a:gd name="connsiteY25" fmla="*/ 1346200 h 3920439"/>
                    <a:gd name="connsiteX26" fmla="*/ 2270372 w 4088589"/>
                    <a:gd name="connsiteY26" fmla="*/ 2175933 h 3920439"/>
                    <a:gd name="connsiteX27" fmla="*/ 2643964 w 4088589"/>
                    <a:gd name="connsiteY27" fmla="*/ 2584450 h 3920439"/>
                    <a:gd name="connsiteX28" fmla="*/ 4088589 w 4088589"/>
                    <a:gd name="connsiteY28" fmla="*/ 3572933 h 3920439"/>
                    <a:gd name="connsiteX29" fmla="*/ 1770686 w 4088589"/>
                    <a:gd name="connsiteY29" fmla="*/ 3920439 h 3920439"/>
                    <a:gd name="connsiteX0" fmla="*/ 1770686 w 4091841"/>
                    <a:gd name="connsiteY0" fmla="*/ 3920439 h 3920439"/>
                    <a:gd name="connsiteX1" fmla="*/ 1330223 w 4091841"/>
                    <a:gd name="connsiteY1" fmla="*/ 3124200 h 3920439"/>
                    <a:gd name="connsiteX2" fmla="*/ 1051172 w 4091841"/>
                    <a:gd name="connsiteY2" fmla="*/ 2698750 h 3920439"/>
                    <a:gd name="connsiteX3" fmla="*/ 696630 w 4091841"/>
                    <a:gd name="connsiteY3" fmla="*/ 2232025 h 3920439"/>
                    <a:gd name="connsiteX4" fmla="*/ 603497 w 4091841"/>
                    <a:gd name="connsiteY4" fmla="*/ 1752600 h 3920439"/>
                    <a:gd name="connsiteX5" fmla="*/ 323039 w 4091841"/>
                    <a:gd name="connsiteY5" fmla="*/ 1313391 h 3920439"/>
                    <a:gd name="connsiteX6" fmla="*/ 66922 w 4091841"/>
                    <a:gd name="connsiteY6" fmla="*/ 896408 h 3920439"/>
                    <a:gd name="connsiteX7" fmla="*/ 2364 w 4091841"/>
                    <a:gd name="connsiteY7" fmla="*/ 647700 h 3920439"/>
                    <a:gd name="connsiteX8" fmla="*/ 126189 w 4091841"/>
                    <a:gd name="connsiteY8" fmla="*/ 480483 h 3920439"/>
                    <a:gd name="connsiteX9" fmla="*/ 323039 w 4091841"/>
                    <a:gd name="connsiteY9" fmla="*/ 497416 h 3920439"/>
                    <a:gd name="connsiteX10" fmla="*/ 500839 w 4091841"/>
                    <a:gd name="connsiteY10" fmla="*/ 659341 h 3920439"/>
                    <a:gd name="connsiteX11" fmla="*/ 741080 w 4091841"/>
                    <a:gd name="connsiteY11" fmla="*/ 969433 h 3920439"/>
                    <a:gd name="connsiteX12" fmla="*/ 914133 w 4091841"/>
                    <a:gd name="connsiteY12" fmla="*/ 1153583 h 3920439"/>
                    <a:gd name="connsiteX13" fmla="*/ 958039 w 4091841"/>
                    <a:gd name="connsiteY13" fmla="*/ 1083733 h 3920439"/>
                    <a:gd name="connsiteX14" fmla="*/ 936872 w 4091841"/>
                    <a:gd name="connsiteY14" fmla="*/ 914400 h 3920439"/>
                    <a:gd name="connsiteX15" fmla="*/ 956980 w 4091841"/>
                    <a:gd name="connsiteY15" fmla="*/ 832908 h 3920439"/>
                    <a:gd name="connsiteX16" fmla="*/ 959098 w 4091841"/>
                    <a:gd name="connsiteY16" fmla="*/ 607483 h 3920439"/>
                    <a:gd name="connsiteX17" fmla="*/ 1025773 w 4091841"/>
                    <a:gd name="connsiteY17" fmla="*/ 642408 h 3920439"/>
                    <a:gd name="connsiteX18" fmla="*/ 946398 w 4091841"/>
                    <a:gd name="connsiteY18" fmla="*/ 470958 h 3920439"/>
                    <a:gd name="connsiteX19" fmla="*/ 941105 w 4091841"/>
                    <a:gd name="connsiteY19" fmla="*/ 0 h 3920439"/>
                    <a:gd name="connsiteX20" fmla="*/ 1212039 w 4091841"/>
                    <a:gd name="connsiteY20" fmla="*/ 67733 h 3920439"/>
                    <a:gd name="connsiteX21" fmla="*/ 1288239 w 4091841"/>
                    <a:gd name="connsiteY21" fmla="*/ 127000 h 3920439"/>
                    <a:gd name="connsiteX22" fmla="*/ 1415239 w 4091841"/>
                    <a:gd name="connsiteY22" fmla="*/ 313266 h 3920439"/>
                    <a:gd name="connsiteX23" fmla="*/ 1626905 w 4091841"/>
                    <a:gd name="connsiteY23" fmla="*/ 635000 h 3920439"/>
                    <a:gd name="connsiteX24" fmla="*/ 1754964 w 4091841"/>
                    <a:gd name="connsiteY24" fmla="*/ 778933 h 3920439"/>
                    <a:gd name="connsiteX25" fmla="*/ 1923239 w 4091841"/>
                    <a:gd name="connsiteY25" fmla="*/ 1346200 h 3920439"/>
                    <a:gd name="connsiteX26" fmla="*/ 2270372 w 4091841"/>
                    <a:gd name="connsiteY26" fmla="*/ 2175933 h 3920439"/>
                    <a:gd name="connsiteX27" fmla="*/ 4088589 w 4091841"/>
                    <a:gd name="connsiteY27" fmla="*/ 3572933 h 3920439"/>
                    <a:gd name="connsiteX28" fmla="*/ 1770686 w 4091841"/>
                    <a:gd name="connsiteY28" fmla="*/ 3920439 h 3920439"/>
                    <a:gd name="connsiteX0" fmla="*/ 1770686 w 3497579"/>
                    <a:gd name="connsiteY0" fmla="*/ 3920439 h 3920439"/>
                    <a:gd name="connsiteX1" fmla="*/ 1330223 w 3497579"/>
                    <a:gd name="connsiteY1" fmla="*/ 3124200 h 3920439"/>
                    <a:gd name="connsiteX2" fmla="*/ 1051172 w 3497579"/>
                    <a:gd name="connsiteY2" fmla="*/ 2698750 h 3920439"/>
                    <a:gd name="connsiteX3" fmla="*/ 696630 w 3497579"/>
                    <a:gd name="connsiteY3" fmla="*/ 2232025 h 3920439"/>
                    <a:gd name="connsiteX4" fmla="*/ 603497 w 3497579"/>
                    <a:gd name="connsiteY4" fmla="*/ 1752600 h 3920439"/>
                    <a:gd name="connsiteX5" fmla="*/ 323039 w 3497579"/>
                    <a:gd name="connsiteY5" fmla="*/ 1313391 h 3920439"/>
                    <a:gd name="connsiteX6" fmla="*/ 66922 w 3497579"/>
                    <a:gd name="connsiteY6" fmla="*/ 896408 h 3920439"/>
                    <a:gd name="connsiteX7" fmla="*/ 2364 w 3497579"/>
                    <a:gd name="connsiteY7" fmla="*/ 647700 h 3920439"/>
                    <a:gd name="connsiteX8" fmla="*/ 126189 w 3497579"/>
                    <a:gd name="connsiteY8" fmla="*/ 480483 h 3920439"/>
                    <a:gd name="connsiteX9" fmla="*/ 323039 w 3497579"/>
                    <a:gd name="connsiteY9" fmla="*/ 497416 h 3920439"/>
                    <a:gd name="connsiteX10" fmla="*/ 500839 w 3497579"/>
                    <a:gd name="connsiteY10" fmla="*/ 659341 h 3920439"/>
                    <a:gd name="connsiteX11" fmla="*/ 741080 w 3497579"/>
                    <a:gd name="connsiteY11" fmla="*/ 969433 h 3920439"/>
                    <a:gd name="connsiteX12" fmla="*/ 914133 w 3497579"/>
                    <a:gd name="connsiteY12" fmla="*/ 1153583 h 3920439"/>
                    <a:gd name="connsiteX13" fmla="*/ 958039 w 3497579"/>
                    <a:gd name="connsiteY13" fmla="*/ 1083733 h 3920439"/>
                    <a:gd name="connsiteX14" fmla="*/ 936872 w 3497579"/>
                    <a:gd name="connsiteY14" fmla="*/ 914400 h 3920439"/>
                    <a:gd name="connsiteX15" fmla="*/ 956980 w 3497579"/>
                    <a:gd name="connsiteY15" fmla="*/ 832908 h 3920439"/>
                    <a:gd name="connsiteX16" fmla="*/ 959098 w 3497579"/>
                    <a:gd name="connsiteY16" fmla="*/ 607483 h 3920439"/>
                    <a:gd name="connsiteX17" fmla="*/ 1025773 w 3497579"/>
                    <a:gd name="connsiteY17" fmla="*/ 642408 h 3920439"/>
                    <a:gd name="connsiteX18" fmla="*/ 946398 w 3497579"/>
                    <a:gd name="connsiteY18" fmla="*/ 470958 h 3920439"/>
                    <a:gd name="connsiteX19" fmla="*/ 941105 w 3497579"/>
                    <a:gd name="connsiteY19" fmla="*/ 0 h 3920439"/>
                    <a:gd name="connsiteX20" fmla="*/ 1212039 w 3497579"/>
                    <a:gd name="connsiteY20" fmla="*/ 67733 h 3920439"/>
                    <a:gd name="connsiteX21" fmla="*/ 1288239 w 3497579"/>
                    <a:gd name="connsiteY21" fmla="*/ 127000 h 3920439"/>
                    <a:gd name="connsiteX22" fmla="*/ 1415239 w 3497579"/>
                    <a:gd name="connsiteY22" fmla="*/ 313266 h 3920439"/>
                    <a:gd name="connsiteX23" fmla="*/ 1626905 w 3497579"/>
                    <a:gd name="connsiteY23" fmla="*/ 635000 h 3920439"/>
                    <a:gd name="connsiteX24" fmla="*/ 1754964 w 3497579"/>
                    <a:gd name="connsiteY24" fmla="*/ 778933 h 3920439"/>
                    <a:gd name="connsiteX25" fmla="*/ 1923239 w 3497579"/>
                    <a:gd name="connsiteY25" fmla="*/ 1346200 h 3920439"/>
                    <a:gd name="connsiteX26" fmla="*/ 2270372 w 3497579"/>
                    <a:gd name="connsiteY26" fmla="*/ 2175933 h 3920439"/>
                    <a:gd name="connsiteX27" fmla="*/ 3492865 w 3497579"/>
                    <a:gd name="connsiteY27" fmla="*/ 3890654 h 3920439"/>
                    <a:gd name="connsiteX28" fmla="*/ 1770686 w 3497579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17593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70372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00871 w 3492865"/>
                    <a:gd name="connsiteY26" fmla="*/ 2255363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  <a:gd name="connsiteX0" fmla="*/ 1770686 w 3492865"/>
                    <a:gd name="connsiteY0" fmla="*/ 3920439 h 3920439"/>
                    <a:gd name="connsiteX1" fmla="*/ 1330223 w 3492865"/>
                    <a:gd name="connsiteY1" fmla="*/ 3124200 h 3920439"/>
                    <a:gd name="connsiteX2" fmla="*/ 1051172 w 3492865"/>
                    <a:gd name="connsiteY2" fmla="*/ 2698750 h 3920439"/>
                    <a:gd name="connsiteX3" fmla="*/ 696630 w 3492865"/>
                    <a:gd name="connsiteY3" fmla="*/ 2232025 h 3920439"/>
                    <a:gd name="connsiteX4" fmla="*/ 603497 w 3492865"/>
                    <a:gd name="connsiteY4" fmla="*/ 1752600 h 3920439"/>
                    <a:gd name="connsiteX5" fmla="*/ 323039 w 3492865"/>
                    <a:gd name="connsiteY5" fmla="*/ 1313391 h 3920439"/>
                    <a:gd name="connsiteX6" fmla="*/ 66922 w 3492865"/>
                    <a:gd name="connsiteY6" fmla="*/ 896408 h 3920439"/>
                    <a:gd name="connsiteX7" fmla="*/ 2364 w 3492865"/>
                    <a:gd name="connsiteY7" fmla="*/ 647700 h 3920439"/>
                    <a:gd name="connsiteX8" fmla="*/ 126189 w 3492865"/>
                    <a:gd name="connsiteY8" fmla="*/ 480483 h 3920439"/>
                    <a:gd name="connsiteX9" fmla="*/ 323039 w 3492865"/>
                    <a:gd name="connsiteY9" fmla="*/ 497416 h 3920439"/>
                    <a:gd name="connsiteX10" fmla="*/ 500839 w 3492865"/>
                    <a:gd name="connsiteY10" fmla="*/ 659341 h 3920439"/>
                    <a:gd name="connsiteX11" fmla="*/ 741080 w 3492865"/>
                    <a:gd name="connsiteY11" fmla="*/ 969433 h 3920439"/>
                    <a:gd name="connsiteX12" fmla="*/ 914133 w 3492865"/>
                    <a:gd name="connsiteY12" fmla="*/ 1153583 h 3920439"/>
                    <a:gd name="connsiteX13" fmla="*/ 958039 w 3492865"/>
                    <a:gd name="connsiteY13" fmla="*/ 1083733 h 3920439"/>
                    <a:gd name="connsiteX14" fmla="*/ 936872 w 3492865"/>
                    <a:gd name="connsiteY14" fmla="*/ 914400 h 3920439"/>
                    <a:gd name="connsiteX15" fmla="*/ 956980 w 3492865"/>
                    <a:gd name="connsiteY15" fmla="*/ 832908 h 3920439"/>
                    <a:gd name="connsiteX16" fmla="*/ 959098 w 3492865"/>
                    <a:gd name="connsiteY16" fmla="*/ 607483 h 3920439"/>
                    <a:gd name="connsiteX17" fmla="*/ 1025773 w 3492865"/>
                    <a:gd name="connsiteY17" fmla="*/ 642408 h 3920439"/>
                    <a:gd name="connsiteX18" fmla="*/ 946398 w 3492865"/>
                    <a:gd name="connsiteY18" fmla="*/ 470958 h 3920439"/>
                    <a:gd name="connsiteX19" fmla="*/ 941105 w 3492865"/>
                    <a:gd name="connsiteY19" fmla="*/ 0 h 3920439"/>
                    <a:gd name="connsiteX20" fmla="*/ 1212039 w 3492865"/>
                    <a:gd name="connsiteY20" fmla="*/ 67733 h 3920439"/>
                    <a:gd name="connsiteX21" fmla="*/ 1288239 w 3492865"/>
                    <a:gd name="connsiteY21" fmla="*/ 127000 h 3920439"/>
                    <a:gd name="connsiteX22" fmla="*/ 1415239 w 3492865"/>
                    <a:gd name="connsiteY22" fmla="*/ 313266 h 3920439"/>
                    <a:gd name="connsiteX23" fmla="*/ 1626905 w 3492865"/>
                    <a:gd name="connsiteY23" fmla="*/ 635000 h 3920439"/>
                    <a:gd name="connsiteX24" fmla="*/ 1754964 w 3492865"/>
                    <a:gd name="connsiteY24" fmla="*/ 778933 h 3920439"/>
                    <a:gd name="connsiteX25" fmla="*/ 1923239 w 3492865"/>
                    <a:gd name="connsiteY25" fmla="*/ 1346200 h 3920439"/>
                    <a:gd name="connsiteX26" fmla="*/ 2260444 w 3492865"/>
                    <a:gd name="connsiteY26" fmla="*/ 2205720 h 3920439"/>
                    <a:gd name="connsiteX27" fmla="*/ 3492865 w 3492865"/>
                    <a:gd name="connsiteY27" fmla="*/ 3890654 h 3920439"/>
                    <a:gd name="connsiteX28" fmla="*/ 1770686 w 3492865"/>
                    <a:gd name="connsiteY28" fmla="*/ 3920439 h 39204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492865" h="3920439">
                      <a:moveTo>
                        <a:pt x="1770686" y="3920439"/>
                      </a:moveTo>
                      <a:cubicBezTo>
                        <a:pt x="1631997" y="3657462"/>
                        <a:pt x="1479928" y="3317887"/>
                        <a:pt x="1330223" y="3124200"/>
                      </a:cubicBezTo>
                      <a:cubicBezTo>
                        <a:pt x="1180518" y="2930513"/>
                        <a:pt x="1119258" y="2872316"/>
                        <a:pt x="1051172" y="2698750"/>
                      </a:cubicBezTo>
                      <a:cubicBezTo>
                        <a:pt x="892775" y="2578100"/>
                        <a:pt x="771242" y="2389717"/>
                        <a:pt x="696630" y="2232025"/>
                      </a:cubicBezTo>
                      <a:cubicBezTo>
                        <a:pt x="622018" y="2074333"/>
                        <a:pt x="602262" y="1936926"/>
                        <a:pt x="603497" y="1752600"/>
                      </a:cubicBezTo>
                      <a:cubicBezTo>
                        <a:pt x="522711" y="1633714"/>
                        <a:pt x="518125" y="1498952"/>
                        <a:pt x="323039" y="1313391"/>
                      </a:cubicBezTo>
                      <a:cubicBezTo>
                        <a:pt x="196392" y="1154288"/>
                        <a:pt x="120368" y="1007356"/>
                        <a:pt x="66922" y="896408"/>
                      </a:cubicBezTo>
                      <a:cubicBezTo>
                        <a:pt x="13476" y="785460"/>
                        <a:pt x="-7514" y="717021"/>
                        <a:pt x="2364" y="647700"/>
                      </a:cubicBezTo>
                      <a:cubicBezTo>
                        <a:pt x="12242" y="578379"/>
                        <a:pt x="72743" y="505530"/>
                        <a:pt x="126189" y="480483"/>
                      </a:cubicBezTo>
                      <a:cubicBezTo>
                        <a:pt x="179635" y="455436"/>
                        <a:pt x="260597" y="467606"/>
                        <a:pt x="323039" y="497416"/>
                      </a:cubicBezTo>
                      <a:cubicBezTo>
                        <a:pt x="385481" y="527226"/>
                        <a:pt x="431165" y="580671"/>
                        <a:pt x="500839" y="659341"/>
                      </a:cubicBezTo>
                      <a:cubicBezTo>
                        <a:pt x="570513" y="738011"/>
                        <a:pt x="672198" y="887059"/>
                        <a:pt x="741080" y="969433"/>
                      </a:cubicBezTo>
                      <a:cubicBezTo>
                        <a:pt x="809962" y="1051807"/>
                        <a:pt x="877973" y="1134533"/>
                        <a:pt x="914133" y="1153583"/>
                      </a:cubicBezTo>
                      <a:cubicBezTo>
                        <a:pt x="928068" y="1137708"/>
                        <a:pt x="946841" y="1102430"/>
                        <a:pt x="958039" y="1083733"/>
                      </a:cubicBezTo>
                      <a:cubicBezTo>
                        <a:pt x="949925" y="1020939"/>
                        <a:pt x="937048" y="956204"/>
                        <a:pt x="936872" y="914400"/>
                      </a:cubicBezTo>
                      <a:cubicBezTo>
                        <a:pt x="936696" y="872596"/>
                        <a:pt x="946926" y="859190"/>
                        <a:pt x="956980" y="832908"/>
                      </a:cubicBezTo>
                      <a:cubicBezTo>
                        <a:pt x="967034" y="806626"/>
                        <a:pt x="952395" y="663575"/>
                        <a:pt x="959098" y="607483"/>
                      </a:cubicBezTo>
                      <a:cubicBezTo>
                        <a:pt x="978501" y="618066"/>
                        <a:pt x="1002490" y="620183"/>
                        <a:pt x="1025773" y="642408"/>
                      </a:cubicBezTo>
                      <a:cubicBezTo>
                        <a:pt x="998256" y="578908"/>
                        <a:pt x="970034" y="563209"/>
                        <a:pt x="946398" y="470958"/>
                      </a:cubicBezTo>
                      <a:cubicBezTo>
                        <a:pt x="944634" y="313972"/>
                        <a:pt x="942869" y="156986"/>
                        <a:pt x="941105" y="0"/>
                      </a:cubicBezTo>
                      <a:cubicBezTo>
                        <a:pt x="1074102" y="34925"/>
                        <a:pt x="1173939" y="54327"/>
                        <a:pt x="1212039" y="67733"/>
                      </a:cubicBezTo>
                      <a:cubicBezTo>
                        <a:pt x="1250139" y="81139"/>
                        <a:pt x="1268131" y="99836"/>
                        <a:pt x="1288239" y="127000"/>
                      </a:cubicBezTo>
                      <a:cubicBezTo>
                        <a:pt x="1308347" y="154164"/>
                        <a:pt x="1370084" y="263171"/>
                        <a:pt x="1415239" y="313266"/>
                      </a:cubicBezTo>
                      <a:cubicBezTo>
                        <a:pt x="1460394" y="363361"/>
                        <a:pt x="1570284" y="557389"/>
                        <a:pt x="1626905" y="635000"/>
                      </a:cubicBezTo>
                      <a:cubicBezTo>
                        <a:pt x="1683526" y="712611"/>
                        <a:pt x="1720039" y="707319"/>
                        <a:pt x="1754964" y="778933"/>
                      </a:cubicBezTo>
                      <a:cubicBezTo>
                        <a:pt x="1789889" y="850547"/>
                        <a:pt x="1838992" y="1108402"/>
                        <a:pt x="1923239" y="1346200"/>
                      </a:cubicBezTo>
                      <a:cubicBezTo>
                        <a:pt x="2007486" y="1583998"/>
                        <a:pt x="2078270" y="1861074"/>
                        <a:pt x="2260444" y="2205720"/>
                      </a:cubicBezTo>
                      <a:cubicBezTo>
                        <a:pt x="2442618" y="2550366"/>
                        <a:pt x="3258426" y="3550259"/>
                        <a:pt x="3492865" y="3890654"/>
                      </a:cubicBezTo>
                      <a:cubicBezTo>
                        <a:pt x="2730159" y="3890654"/>
                        <a:pt x="2533392" y="3920439"/>
                        <a:pt x="1770686" y="3920439"/>
                      </a:cubicBezTo>
                      <a:close/>
                    </a:path>
                  </a:pathLst>
                </a:custGeom>
                <a:solidFill>
                  <a:srgbClr val="F0DEBC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2" name="Freeform 251"/>
                <p:cNvSpPr/>
                <p:nvPr/>
              </p:nvSpPr>
              <p:spPr>
                <a:xfrm>
                  <a:off x="5086865" y="3057525"/>
                  <a:ext cx="92075" cy="1778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75" h="177800">
                      <a:moveTo>
                        <a:pt x="0" y="177800"/>
                      </a:moveTo>
                      <a:cubicBezTo>
                        <a:pt x="24342" y="109008"/>
                        <a:pt x="45508" y="59267"/>
                        <a:pt x="920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3" name="Freeform 252"/>
                <p:cNvSpPr/>
                <p:nvPr/>
              </p:nvSpPr>
              <p:spPr>
                <a:xfrm>
                  <a:off x="5102740" y="3619500"/>
                  <a:ext cx="38100" cy="7937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100" h="79375">
                      <a:moveTo>
                        <a:pt x="0" y="79375"/>
                      </a:moveTo>
                      <a:cubicBezTo>
                        <a:pt x="14817" y="45508"/>
                        <a:pt x="20108" y="30692"/>
                        <a:pt x="38100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4" name="Freeform 253"/>
                <p:cNvSpPr/>
                <p:nvPr/>
              </p:nvSpPr>
              <p:spPr>
                <a:xfrm>
                  <a:off x="5169415" y="3340100"/>
                  <a:ext cx="174625" cy="2127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74625" h="212725">
                      <a:moveTo>
                        <a:pt x="0" y="212725"/>
                      </a:moveTo>
                      <a:cubicBezTo>
                        <a:pt x="14817" y="178858"/>
                        <a:pt x="105833" y="43392"/>
                        <a:pt x="17462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5" name="Freeform 254"/>
                <p:cNvSpPr/>
                <p:nvPr/>
              </p:nvSpPr>
              <p:spPr>
                <a:xfrm>
                  <a:off x="5093215" y="3736976"/>
                  <a:ext cx="307975" cy="25400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7975" h="254000">
                      <a:moveTo>
                        <a:pt x="0" y="254000"/>
                      </a:moveTo>
                      <a:cubicBezTo>
                        <a:pt x="71967" y="159808"/>
                        <a:pt x="223308" y="37042"/>
                        <a:pt x="307975" y="0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6" name="Freeform 255"/>
                <p:cNvSpPr/>
                <p:nvPr/>
              </p:nvSpPr>
              <p:spPr>
                <a:xfrm>
                  <a:off x="4743590" y="4657198"/>
                  <a:ext cx="275166" cy="137582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15900"/>
                    <a:gd name="connsiteY0" fmla="*/ 0 h 120650"/>
                    <a:gd name="connsiteX1" fmla="*/ 215900 w 215900"/>
                    <a:gd name="connsiteY1" fmla="*/ 120650 h 120650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381000"/>
                    <a:gd name="connsiteY0" fmla="*/ 0 h 167216"/>
                    <a:gd name="connsiteX1" fmla="*/ 381000 w 381000"/>
                    <a:gd name="connsiteY1" fmla="*/ 167216 h 167216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  <a:gd name="connsiteX0" fmla="*/ 0 w 275166"/>
                    <a:gd name="connsiteY0" fmla="*/ 0 h 137582"/>
                    <a:gd name="connsiteX1" fmla="*/ 275166 w 275166"/>
                    <a:gd name="connsiteY1" fmla="*/ 137582 h 137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5166" h="137582">
                      <a:moveTo>
                        <a:pt x="0" y="0"/>
                      </a:moveTo>
                      <a:cubicBezTo>
                        <a:pt x="68792" y="86782"/>
                        <a:pt x="113240" y="85724"/>
                        <a:pt x="275166" y="137582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7" name="Freeform 256"/>
                <p:cNvSpPr/>
                <p:nvPr/>
              </p:nvSpPr>
              <p:spPr>
                <a:xfrm>
                  <a:off x="4153706" y="3363615"/>
                  <a:ext cx="373485" cy="393910"/>
                </a:xfrm>
                <a:custGeom>
                  <a:avLst/>
                  <a:gdLst>
                    <a:gd name="connsiteX0" fmla="*/ 0 w 314325"/>
                    <a:gd name="connsiteY0" fmla="*/ 200025 h 282575"/>
                    <a:gd name="connsiteX1" fmla="*/ 76200 w 314325"/>
                    <a:gd name="connsiteY1" fmla="*/ 282575 h 282575"/>
                    <a:gd name="connsiteX2" fmla="*/ 161925 w 314325"/>
                    <a:gd name="connsiteY2" fmla="*/ 161925 h 282575"/>
                    <a:gd name="connsiteX3" fmla="*/ 314325 w 314325"/>
                    <a:gd name="connsiteY3" fmla="*/ 98425 h 282575"/>
                    <a:gd name="connsiteX4" fmla="*/ 263525 w 314325"/>
                    <a:gd name="connsiteY4" fmla="*/ 9525 h 282575"/>
                    <a:gd name="connsiteX5" fmla="*/ 57150 w 314325"/>
                    <a:gd name="connsiteY5" fmla="*/ 0 h 282575"/>
                    <a:gd name="connsiteX6" fmla="*/ 0 w 314325"/>
                    <a:gd name="connsiteY6" fmla="*/ 200025 h 282575"/>
                    <a:gd name="connsiteX0" fmla="*/ 0 w 314325"/>
                    <a:gd name="connsiteY0" fmla="*/ 200025 h 283215"/>
                    <a:gd name="connsiteX1" fmla="*/ 76200 w 314325"/>
                    <a:gd name="connsiteY1" fmla="*/ 282575 h 283215"/>
                    <a:gd name="connsiteX2" fmla="*/ 161925 w 314325"/>
                    <a:gd name="connsiteY2" fmla="*/ 161925 h 283215"/>
                    <a:gd name="connsiteX3" fmla="*/ 314325 w 314325"/>
                    <a:gd name="connsiteY3" fmla="*/ 98425 h 283215"/>
                    <a:gd name="connsiteX4" fmla="*/ 263525 w 314325"/>
                    <a:gd name="connsiteY4" fmla="*/ 9525 h 283215"/>
                    <a:gd name="connsiteX5" fmla="*/ 57150 w 314325"/>
                    <a:gd name="connsiteY5" fmla="*/ 0 h 283215"/>
                    <a:gd name="connsiteX6" fmla="*/ 0 w 314325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33991"/>
                    <a:gd name="connsiteY0" fmla="*/ 200025 h 283215"/>
                    <a:gd name="connsiteX1" fmla="*/ 76200 w 333991"/>
                    <a:gd name="connsiteY1" fmla="*/ 282575 h 283215"/>
                    <a:gd name="connsiteX2" fmla="*/ 161925 w 333991"/>
                    <a:gd name="connsiteY2" fmla="*/ 161925 h 283215"/>
                    <a:gd name="connsiteX3" fmla="*/ 314325 w 333991"/>
                    <a:gd name="connsiteY3" fmla="*/ 98425 h 283215"/>
                    <a:gd name="connsiteX4" fmla="*/ 263525 w 333991"/>
                    <a:gd name="connsiteY4" fmla="*/ 9525 h 283215"/>
                    <a:gd name="connsiteX5" fmla="*/ 57150 w 333991"/>
                    <a:gd name="connsiteY5" fmla="*/ 0 h 283215"/>
                    <a:gd name="connsiteX6" fmla="*/ 0 w 333991"/>
                    <a:gd name="connsiteY6" fmla="*/ 200025 h 283215"/>
                    <a:gd name="connsiteX0" fmla="*/ 0 w 323970"/>
                    <a:gd name="connsiteY0" fmla="*/ 200025 h 283215"/>
                    <a:gd name="connsiteX1" fmla="*/ 76200 w 323970"/>
                    <a:gd name="connsiteY1" fmla="*/ 282575 h 283215"/>
                    <a:gd name="connsiteX2" fmla="*/ 161925 w 323970"/>
                    <a:gd name="connsiteY2" fmla="*/ 161925 h 283215"/>
                    <a:gd name="connsiteX3" fmla="*/ 314325 w 323970"/>
                    <a:gd name="connsiteY3" fmla="*/ 98425 h 283215"/>
                    <a:gd name="connsiteX4" fmla="*/ 263525 w 323970"/>
                    <a:gd name="connsiteY4" fmla="*/ 9525 h 283215"/>
                    <a:gd name="connsiteX5" fmla="*/ 57150 w 323970"/>
                    <a:gd name="connsiteY5" fmla="*/ 0 h 283215"/>
                    <a:gd name="connsiteX6" fmla="*/ 0 w 323970"/>
                    <a:gd name="connsiteY6" fmla="*/ 200025 h 283215"/>
                    <a:gd name="connsiteX0" fmla="*/ 2104 w 326074"/>
                    <a:gd name="connsiteY0" fmla="*/ 200072 h 283262"/>
                    <a:gd name="connsiteX1" fmla="*/ 78304 w 326074"/>
                    <a:gd name="connsiteY1" fmla="*/ 282622 h 283262"/>
                    <a:gd name="connsiteX2" fmla="*/ 164029 w 326074"/>
                    <a:gd name="connsiteY2" fmla="*/ 161972 h 283262"/>
                    <a:gd name="connsiteX3" fmla="*/ 316429 w 326074"/>
                    <a:gd name="connsiteY3" fmla="*/ 98472 h 283262"/>
                    <a:gd name="connsiteX4" fmla="*/ 265629 w 326074"/>
                    <a:gd name="connsiteY4" fmla="*/ 9572 h 283262"/>
                    <a:gd name="connsiteX5" fmla="*/ 59254 w 326074"/>
                    <a:gd name="connsiteY5" fmla="*/ 47 h 283262"/>
                    <a:gd name="connsiteX6" fmla="*/ 2104 w 326074"/>
                    <a:gd name="connsiteY6" fmla="*/ 200072 h 283262"/>
                    <a:gd name="connsiteX0" fmla="*/ 383 w 324353"/>
                    <a:gd name="connsiteY0" fmla="*/ 200025 h 283215"/>
                    <a:gd name="connsiteX1" fmla="*/ 76583 w 324353"/>
                    <a:gd name="connsiteY1" fmla="*/ 282575 h 283215"/>
                    <a:gd name="connsiteX2" fmla="*/ 162308 w 324353"/>
                    <a:gd name="connsiteY2" fmla="*/ 161925 h 283215"/>
                    <a:gd name="connsiteX3" fmla="*/ 314708 w 324353"/>
                    <a:gd name="connsiteY3" fmla="*/ 98425 h 283215"/>
                    <a:gd name="connsiteX4" fmla="*/ 263908 w 324353"/>
                    <a:gd name="connsiteY4" fmla="*/ 9525 h 283215"/>
                    <a:gd name="connsiteX5" fmla="*/ 57533 w 324353"/>
                    <a:gd name="connsiteY5" fmla="*/ 0 h 283215"/>
                    <a:gd name="connsiteX6" fmla="*/ 383 w 324353"/>
                    <a:gd name="connsiteY6" fmla="*/ 200025 h 283215"/>
                    <a:gd name="connsiteX0" fmla="*/ 5588 w 329558"/>
                    <a:gd name="connsiteY0" fmla="*/ 200025 h 283142"/>
                    <a:gd name="connsiteX1" fmla="*/ 81788 w 329558"/>
                    <a:gd name="connsiteY1" fmla="*/ 282575 h 283142"/>
                    <a:gd name="connsiteX2" fmla="*/ 167513 w 329558"/>
                    <a:gd name="connsiteY2" fmla="*/ 161925 h 283142"/>
                    <a:gd name="connsiteX3" fmla="*/ 319913 w 329558"/>
                    <a:gd name="connsiteY3" fmla="*/ 98425 h 283142"/>
                    <a:gd name="connsiteX4" fmla="*/ 269113 w 329558"/>
                    <a:gd name="connsiteY4" fmla="*/ 9525 h 283142"/>
                    <a:gd name="connsiteX5" fmla="*/ 62738 w 329558"/>
                    <a:gd name="connsiteY5" fmla="*/ 0 h 283142"/>
                    <a:gd name="connsiteX6" fmla="*/ 5588 w 329558"/>
                    <a:gd name="connsiteY6" fmla="*/ 200025 h 283142"/>
                    <a:gd name="connsiteX0" fmla="*/ 2105 w 326075"/>
                    <a:gd name="connsiteY0" fmla="*/ 200072 h 283189"/>
                    <a:gd name="connsiteX1" fmla="*/ 78305 w 326075"/>
                    <a:gd name="connsiteY1" fmla="*/ 282622 h 283189"/>
                    <a:gd name="connsiteX2" fmla="*/ 164030 w 326075"/>
                    <a:gd name="connsiteY2" fmla="*/ 161972 h 283189"/>
                    <a:gd name="connsiteX3" fmla="*/ 316430 w 326075"/>
                    <a:gd name="connsiteY3" fmla="*/ 98472 h 283189"/>
                    <a:gd name="connsiteX4" fmla="*/ 265630 w 326075"/>
                    <a:gd name="connsiteY4" fmla="*/ 9572 h 283189"/>
                    <a:gd name="connsiteX5" fmla="*/ 59255 w 326075"/>
                    <a:gd name="connsiteY5" fmla="*/ 47 h 283189"/>
                    <a:gd name="connsiteX6" fmla="*/ 2105 w 326075"/>
                    <a:gd name="connsiteY6" fmla="*/ 200072 h 283189"/>
                    <a:gd name="connsiteX0" fmla="*/ 779 w 324749"/>
                    <a:gd name="connsiteY0" fmla="*/ 209801 h 292918"/>
                    <a:gd name="connsiteX1" fmla="*/ 76979 w 324749"/>
                    <a:gd name="connsiteY1" fmla="*/ 292351 h 292918"/>
                    <a:gd name="connsiteX2" fmla="*/ 162704 w 324749"/>
                    <a:gd name="connsiteY2" fmla="*/ 171701 h 292918"/>
                    <a:gd name="connsiteX3" fmla="*/ 315104 w 324749"/>
                    <a:gd name="connsiteY3" fmla="*/ 108201 h 292918"/>
                    <a:gd name="connsiteX4" fmla="*/ 264304 w 324749"/>
                    <a:gd name="connsiteY4" fmla="*/ 19301 h 292918"/>
                    <a:gd name="connsiteX5" fmla="*/ 57929 w 324749"/>
                    <a:gd name="connsiteY5" fmla="*/ 9776 h 292918"/>
                    <a:gd name="connsiteX6" fmla="*/ 779 w 324749"/>
                    <a:gd name="connsiteY6" fmla="*/ 209801 h 292918"/>
                    <a:gd name="connsiteX0" fmla="*/ 779 w 320465"/>
                    <a:gd name="connsiteY0" fmla="*/ 207954 h 291131"/>
                    <a:gd name="connsiteX1" fmla="*/ 76979 w 320465"/>
                    <a:gd name="connsiteY1" fmla="*/ 290504 h 291131"/>
                    <a:gd name="connsiteX2" fmla="*/ 162704 w 320465"/>
                    <a:gd name="connsiteY2" fmla="*/ 169854 h 291131"/>
                    <a:gd name="connsiteX3" fmla="*/ 315104 w 320465"/>
                    <a:gd name="connsiteY3" fmla="*/ 106354 h 291131"/>
                    <a:gd name="connsiteX4" fmla="*/ 264304 w 320465"/>
                    <a:gd name="connsiteY4" fmla="*/ 17454 h 291131"/>
                    <a:gd name="connsiteX5" fmla="*/ 57929 w 320465"/>
                    <a:gd name="connsiteY5" fmla="*/ 14279 h 291131"/>
                    <a:gd name="connsiteX6" fmla="*/ 779 w 320465"/>
                    <a:gd name="connsiteY6" fmla="*/ 207954 h 291131"/>
                    <a:gd name="connsiteX0" fmla="*/ 6997 w 326683"/>
                    <a:gd name="connsiteY0" fmla="*/ 207954 h 291094"/>
                    <a:gd name="connsiteX1" fmla="*/ 83197 w 326683"/>
                    <a:gd name="connsiteY1" fmla="*/ 290504 h 291094"/>
                    <a:gd name="connsiteX2" fmla="*/ 168922 w 326683"/>
                    <a:gd name="connsiteY2" fmla="*/ 169854 h 291094"/>
                    <a:gd name="connsiteX3" fmla="*/ 321322 w 326683"/>
                    <a:gd name="connsiteY3" fmla="*/ 106354 h 291094"/>
                    <a:gd name="connsiteX4" fmla="*/ 270522 w 326683"/>
                    <a:gd name="connsiteY4" fmla="*/ 17454 h 291094"/>
                    <a:gd name="connsiteX5" fmla="*/ 64147 w 326683"/>
                    <a:gd name="connsiteY5" fmla="*/ 14279 h 291094"/>
                    <a:gd name="connsiteX6" fmla="*/ 6997 w 326683"/>
                    <a:gd name="connsiteY6" fmla="*/ 207954 h 291094"/>
                    <a:gd name="connsiteX0" fmla="*/ 6997 w 327049"/>
                    <a:gd name="connsiteY0" fmla="*/ 217005 h 300145"/>
                    <a:gd name="connsiteX1" fmla="*/ 83197 w 327049"/>
                    <a:gd name="connsiteY1" fmla="*/ 299555 h 300145"/>
                    <a:gd name="connsiteX2" fmla="*/ 168922 w 327049"/>
                    <a:gd name="connsiteY2" fmla="*/ 178905 h 300145"/>
                    <a:gd name="connsiteX3" fmla="*/ 321322 w 327049"/>
                    <a:gd name="connsiteY3" fmla="*/ 115405 h 300145"/>
                    <a:gd name="connsiteX4" fmla="*/ 270522 w 327049"/>
                    <a:gd name="connsiteY4" fmla="*/ 26505 h 300145"/>
                    <a:gd name="connsiteX5" fmla="*/ 64147 w 327049"/>
                    <a:gd name="connsiteY5" fmla="*/ 23330 h 300145"/>
                    <a:gd name="connsiteX6" fmla="*/ 6997 w 327049"/>
                    <a:gd name="connsiteY6" fmla="*/ 217005 h 300145"/>
                    <a:gd name="connsiteX0" fmla="*/ 475 w 320103"/>
                    <a:gd name="connsiteY0" fmla="*/ 207954 h 291131"/>
                    <a:gd name="connsiteX1" fmla="*/ 76675 w 320103"/>
                    <a:gd name="connsiteY1" fmla="*/ 290504 h 291131"/>
                    <a:gd name="connsiteX2" fmla="*/ 162400 w 320103"/>
                    <a:gd name="connsiteY2" fmla="*/ 169854 h 291131"/>
                    <a:gd name="connsiteX3" fmla="*/ 314800 w 320103"/>
                    <a:gd name="connsiteY3" fmla="*/ 106354 h 291131"/>
                    <a:gd name="connsiteX4" fmla="*/ 264000 w 320103"/>
                    <a:gd name="connsiteY4" fmla="*/ 17454 h 291131"/>
                    <a:gd name="connsiteX5" fmla="*/ 60800 w 320103"/>
                    <a:gd name="connsiteY5" fmla="*/ 14279 h 291131"/>
                    <a:gd name="connsiteX6" fmla="*/ 475 w 320103"/>
                    <a:gd name="connsiteY6" fmla="*/ 207954 h 291131"/>
                    <a:gd name="connsiteX0" fmla="*/ 4413 w 324041"/>
                    <a:gd name="connsiteY0" fmla="*/ 217646 h 300823"/>
                    <a:gd name="connsiteX1" fmla="*/ 80613 w 324041"/>
                    <a:gd name="connsiteY1" fmla="*/ 300196 h 300823"/>
                    <a:gd name="connsiteX2" fmla="*/ 166338 w 324041"/>
                    <a:gd name="connsiteY2" fmla="*/ 179546 h 300823"/>
                    <a:gd name="connsiteX3" fmla="*/ 318738 w 324041"/>
                    <a:gd name="connsiteY3" fmla="*/ 116046 h 300823"/>
                    <a:gd name="connsiteX4" fmla="*/ 267938 w 324041"/>
                    <a:gd name="connsiteY4" fmla="*/ 27146 h 300823"/>
                    <a:gd name="connsiteX5" fmla="*/ 64738 w 324041"/>
                    <a:gd name="connsiteY5" fmla="*/ 23971 h 300823"/>
                    <a:gd name="connsiteX6" fmla="*/ 4413 w 324041"/>
                    <a:gd name="connsiteY6" fmla="*/ 217646 h 300823"/>
                    <a:gd name="connsiteX0" fmla="*/ 12853 w 332481"/>
                    <a:gd name="connsiteY0" fmla="*/ 217646 h 300696"/>
                    <a:gd name="connsiteX1" fmla="*/ 89053 w 332481"/>
                    <a:gd name="connsiteY1" fmla="*/ 300196 h 300696"/>
                    <a:gd name="connsiteX2" fmla="*/ 174778 w 332481"/>
                    <a:gd name="connsiteY2" fmla="*/ 179546 h 300696"/>
                    <a:gd name="connsiteX3" fmla="*/ 327178 w 332481"/>
                    <a:gd name="connsiteY3" fmla="*/ 116046 h 300696"/>
                    <a:gd name="connsiteX4" fmla="*/ 276378 w 332481"/>
                    <a:gd name="connsiteY4" fmla="*/ 27146 h 300696"/>
                    <a:gd name="connsiteX5" fmla="*/ 73178 w 332481"/>
                    <a:gd name="connsiteY5" fmla="*/ 23971 h 300696"/>
                    <a:gd name="connsiteX6" fmla="*/ 12853 w 332481"/>
                    <a:gd name="connsiteY6" fmla="*/ 217646 h 300696"/>
                    <a:gd name="connsiteX0" fmla="*/ 12853 w 332481"/>
                    <a:gd name="connsiteY0" fmla="*/ 223274 h 306324"/>
                    <a:gd name="connsiteX1" fmla="*/ 89053 w 332481"/>
                    <a:gd name="connsiteY1" fmla="*/ 305824 h 306324"/>
                    <a:gd name="connsiteX2" fmla="*/ 174778 w 332481"/>
                    <a:gd name="connsiteY2" fmla="*/ 185174 h 306324"/>
                    <a:gd name="connsiteX3" fmla="*/ 327178 w 332481"/>
                    <a:gd name="connsiteY3" fmla="*/ 121674 h 306324"/>
                    <a:gd name="connsiteX4" fmla="*/ 276378 w 332481"/>
                    <a:gd name="connsiteY4" fmla="*/ 32774 h 306324"/>
                    <a:gd name="connsiteX5" fmla="*/ 73178 w 332481"/>
                    <a:gd name="connsiteY5" fmla="*/ 29599 h 306324"/>
                    <a:gd name="connsiteX6" fmla="*/ 12853 w 332481"/>
                    <a:gd name="connsiteY6" fmla="*/ 223274 h 306324"/>
                    <a:gd name="connsiteX0" fmla="*/ 12853 w 328585"/>
                    <a:gd name="connsiteY0" fmla="*/ 223274 h 306324"/>
                    <a:gd name="connsiteX1" fmla="*/ 89053 w 328585"/>
                    <a:gd name="connsiteY1" fmla="*/ 305824 h 306324"/>
                    <a:gd name="connsiteX2" fmla="*/ 174778 w 328585"/>
                    <a:gd name="connsiteY2" fmla="*/ 185174 h 306324"/>
                    <a:gd name="connsiteX3" fmla="*/ 327178 w 328585"/>
                    <a:gd name="connsiteY3" fmla="*/ 121674 h 306324"/>
                    <a:gd name="connsiteX4" fmla="*/ 276378 w 328585"/>
                    <a:gd name="connsiteY4" fmla="*/ 32774 h 306324"/>
                    <a:gd name="connsiteX5" fmla="*/ 73178 w 328585"/>
                    <a:gd name="connsiteY5" fmla="*/ 29599 h 306324"/>
                    <a:gd name="connsiteX6" fmla="*/ 12853 w 328585"/>
                    <a:gd name="connsiteY6" fmla="*/ 223274 h 306324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28585"/>
                    <a:gd name="connsiteY0" fmla="*/ 223274 h 305896"/>
                    <a:gd name="connsiteX1" fmla="*/ 89053 w 328585"/>
                    <a:gd name="connsiteY1" fmla="*/ 305824 h 305896"/>
                    <a:gd name="connsiteX2" fmla="*/ 174778 w 328585"/>
                    <a:gd name="connsiteY2" fmla="*/ 185174 h 305896"/>
                    <a:gd name="connsiteX3" fmla="*/ 327178 w 328585"/>
                    <a:gd name="connsiteY3" fmla="*/ 121674 h 305896"/>
                    <a:gd name="connsiteX4" fmla="*/ 276378 w 328585"/>
                    <a:gd name="connsiteY4" fmla="*/ 32774 h 305896"/>
                    <a:gd name="connsiteX5" fmla="*/ 73178 w 328585"/>
                    <a:gd name="connsiteY5" fmla="*/ 29599 h 305896"/>
                    <a:gd name="connsiteX6" fmla="*/ 12853 w 328585"/>
                    <a:gd name="connsiteY6" fmla="*/ 223274 h 305896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2853 w 330838"/>
                    <a:gd name="connsiteY0" fmla="*/ 223274 h 306182"/>
                    <a:gd name="connsiteX1" fmla="*/ 89053 w 330838"/>
                    <a:gd name="connsiteY1" fmla="*/ 305824 h 306182"/>
                    <a:gd name="connsiteX2" fmla="*/ 200178 w 330838"/>
                    <a:gd name="connsiteY2" fmla="*/ 191524 h 306182"/>
                    <a:gd name="connsiteX3" fmla="*/ 327178 w 330838"/>
                    <a:gd name="connsiteY3" fmla="*/ 121674 h 306182"/>
                    <a:gd name="connsiteX4" fmla="*/ 276378 w 330838"/>
                    <a:gd name="connsiteY4" fmla="*/ 32774 h 306182"/>
                    <a:gd name="connsiteX5" fmla="*/ 73178 w 330838"/>
                    <a:gd name="connsiteY5" fmla="*/ 29599 h 306182"/>
                    <a:gd name="connsiteX6" fmla="*/ 12853 w 330838"/>
                    <a:gd name="connsiteY6" fmla="*/ 223274 h 306182"/>
                    <a:gd name="connsiteX0" fmla="*/ 137007 w 459676"/>
                    <a:gd name="connsiteY0" fmla="*/ 441267 h 525555"/>
                    <a:gd name="connsiteX1" fmla="*/ 213207 w 459676"/>
                    <a:gd name="connsiteY1" fmla="*/ 523817 h 525555"/>
                    <a:gd name="connsiteX2" fmla="*/ 324332 w 459676"/>
                    <a:gd name="connsiteY2" fmla="*/ 409517 h 525555"/>
                    <a:gd name="connsiteX3" fmla="*/ 451332 w 459676"/>
                    <a:gd name="connsiteY3" fmla="*/ 339667 h 525555"/>
                    <a:gd name="connsiteX4" fmla="*/ 400532 w 459676"/>
                    <a:gd name="connsiteY4" fmla="*/ 250767 h 525555"/>
                    <a:gd name="connsiteX5" fmla="*/ 23766 w 459676"/>
                    <a:gd name="connsiteY5" fmla="*/ 6292 h 525555"/>
                    <a:gd name="connsiteX6" fmla="*/ 137007 w 459676"/>
                    <a:gd name="connsiteY6" fmla="*/ 441267 h 525555"/>
                    <a:gd name="connsiteX0" fmla="*/ 115077 w 431061"/>
                    <a:gd name="connsiteY0" fmla="*/ 475598 h 559886"/>
                    <a:gd name="connsiteX1" fmla="*/ 191277 w 431061"/>
                    <a:gd name="connsiteY1" fmla="*/ 558148 h 559886"/>
                    <a:gd name="connsiteX2" fmla="*/ 302402 w 431061"/>
                    <a:gd name="connsiteY2" fmla="*/ 443848 h 559886"/>
                    <a:gd name="connsiteX3" fmla="*/ 429402 w 431061"/>
                    <a:gd name="connsiteY3" fmla="*/ 373998 h 559886"/>
                    <a:gd name="connsiteX4" fmla="*/ 213502 w 431061"/>
                    <a:gd name="connsiteY4" fmla="*/ 56498 h 559886"/>
                    <a:gd name="connsiteX5" fmla="*/ 1836 w 431061"/>
                    <a:gd name="connsiteY5" fmla="*/ 40623 h 559886"/>
                    <a:gd name="connsiteX6" fmla="*/ 115077 w 431061"/>
                    <a:gd name="connsiteY6" fmla="*/ 475598 h 559886"/>
                    <a:gd name="connsiteX0" fmla="*/ 115077 w 309710"/>
                    <a:gd name="connsiteY0" fmla="*/ 469392 h 553680"/>
                    <a:gd name="connsiteX1" fmla="*/ 191277 w 309710"/>
                    <a:gd name="connsiteY1" fmla="*/ 551942 h 553680"/>
                    <a:gd name="connsiteX2" fmla="*/ 302402 w 309710"/>
                    <a:gd name="connsiteY2" fmla="*/ 437642 h 553680"/>
                    <a:gd name="connsiteX3" fmla="*/ 289702 w 309710"/>
                    <a:gd name="connsiteY3" fmla="*/ 232325 h 553680"/>
                    <a:gd name="connsiteX4" fmla="*/ 213502 w 309710"/>
                    <a:gd name="connsiteY4" fmla="*/ 50292 h 553680"/>
                    <a:gd name="connsiteX5" fmla="*/ 1836 w 309710"/>
                    <a:gd name="connsiteY5" fmla="*/ 34417 h 553680"/>
                    <a:gd name="connsiteX6" fmla="*/ 115077 w 309710"/>
                    <a:gd name="connsiteY6" fmla="*/ 469392 h 553680"/>
                    <a:gd name="connsiteX0" fmla="*/ 115077 w 290316"/>
                    <a:gd name="connsiteY0" fmla="*/ 469392 h 559656"/>
                    <a:gd name="connsiteX1" fmla="*/ 191277 w 290316"/>
                    <a:gd name="connsiteY1" fmla="*/ 551942 h 559656"/>
                    <a:gd name="connsiteX2" fmla="*/ 179635 w 290316"/>
                    <a:gd name="connsiteY2" fmla="*/ 348742 h 559656"/>
                    <a:gd name="connsiteX3" fmla="*/ 289702 w 290316"/>
                    <a:gd name="connsiteY3" fmla="*/ 232325 h 559656"/>
                    <a:gd name="connsiteX4" fmla="*/ 213502 w 290316"/>
                    <a:gd name="connsiteY4" fmla="*/ 50292 h 559656"/>
                    <a:gd name="connsiteX5" fmla="*/ 1836 w 290316"/>
                    <a:gd name="connsiteY5" fmla="*/ 34417 h 559656"/>
                    <a:gd name="connsiteX6" fmla="*/ 115077 w 290316"/>
                    <a:gd name="connsiteY6" fmla="*/ 469392 h 559656"/>
                    <a:gd name="connsiteX0" fmla="*/ 8725 w 374464"/>
                    <a:gd name="connsiteY0" fmla="*/ 214938 h 536095"/>
                    <a:gd name="connsiteX1" fmla="*/ 275425 w 374464"/>
                    <a:gd name="connsiteY1" fmla="*/ 534555 h 536095"/>
                    <a:gd name="connsiteX2" fmla="*/ 263783 w 374464"/>
                    <a:gd name="connsiteY2" fmla="*/ 331355 h 536095"/>
                    <a:gd name="connsiteX3" fmla="*/ 373850 w 374464"/>
                    <a:gd name="connsiteY3" fmla="*/ 214938 h 536095"/>
                    <a:gd name="connsiteX4" fmla="*/ 297650 w 374464"/>
                    <a:gd name="connsiteY4" fmla="*/ 32905 h 536095"/>
                    <a:gd name="connsiteX5" fmla="*/ 85984 w 374464"/>
                    <a:gd name="connsiteY5" fmla="*/ 17030 h 536095"/>
                    <a:gd name="connsiteX6" fmla="*/ 8725 w 374464"/>
                    <a:gd name="connsiteY6" fmla="*/ 214938 h 536095"/>
                    <a:gd name="connsiteX0" fmla="*/ 1323 w 367062"/>
                    <a:gd name="connsiteY0" fmla="*/ 214938 h 387078"/>
                    <a:gd name="connsiteX1" fmla="*/ 132556 w 367062"/>
                    <a:gd name="connsiteY1" fmla="*/ 382155 h 387078"/>
                    <a:gd name="connsiteX2" fmla="*/ 256381 w 367062"/>
                    <a:gd name="connsiteY2" fmla="*/ 331355 h 387078"/>
                    <a:gd name="connsiteX3" fmla="*/ 366448 w 367062"/>
                    <a:gd name="connsiteY3" fmla="*/ 214938 h 387078"/>
                    <a:gd name="connsiteX4" fmla="*/ 290248 w 367062"/>
                    <a:gd name="connsiteY4" fmla="*/ 32905 h 387078"/>
                    <a:gd name="connsiteX5" fmla="*/ 78582 w 367062"/>
                    <a:gd name="connsiteY5" fmla="*/ 17030 h 387078"/>
                    <a:gd name="connsiteX6" fmla="*/ 1323 w 367062"/>
                    <a:gd name="connsiteY6" fmla="*/ 214938 h 387078"/>
                    <a:gd name="connsiteX0" fmla="*/ 1323 w 367637"/>
                    <a:gd name="connsiteY0" fmla="*/ 220241 h 392381"/>
                    <a:gd name="connsiteX1" fmla="*/ 132556 w 367637"/>
                    <a:gd name="connsiteY1" fmla="*/ 387458 h 392381"/>
                    <a:gd name="connsiteX2" fmla="*/ 256381 w 367637"/>
                    <a:gd name="connsiteY2" fmla="*/ 336658 h 392381"/>
                    <a:gd name="connsiteX3" fmla="*/ 366448 w 367637"/>
                    <a:gd name="connsiteY3" fmla="*/ 220241 h 392381"/>
                    <a:gd name="connsiteX4" fmla="*/ 290248 w 367637"/>
                    <a:gd name="connsiteY4" fmla="*/ 38208 h 392381"/>
                    <a:gd name="connsiteX5" fmla="*/ 78582 w 367637"/>
                    <a:gd name="connsiteY5" fmla="*/ 22333 h 392381"/>
                    <a:gd name="connsiteX6" fmla="*/ 1323 w 367637"/>
                    <a:gd name="connsiteY6" fmla="*/ 220241 h 392381"/>
                    <a:gd name="connsiteX0" fmla="*/ 8197 w 374511"/>
                    <a:gd name="connsiteY0" fmla="*/ 220241 h 392381"/>
                    <a:gd name="connsiteX1" fmla="*/ 139430 w 374511"/>
                    <a:gd name="connsiteY1" fmla="*/ 387458 h 392381"/>
                    <a:gd name="connsiteX2" fmla="*/ 263255 w 374511"/>
                    <a:gd name="connsiteY2" fmla="*/ 336658 h 392381"/>
                    <a:gd name="connsiteX3" fmla="*/ 373322 w 374511"/>
                    <a:gd name="connsiteY3" fmla="*/ 220241 h 392381"/>
                    <a:gd name="connsiteX4" fmla="*/ 297122 w 374511"/>
                    <a:gd name="connsiteY4" fmla="*/ 38208 h 392381"/>
                    <a:gd name="connsiteX5" fmla="*/ 85456 w 374511"/>
                    <a:gd name="connsiteY5" fmla="*/ 22333 h 392381"/>
                    <a:gd name="connsiteX6" fmla="*/ 8197 w 374511"/>
                    <a:gd name="connsiteY6" fmla="*/ 220241 h 392381"/>
                    <a:gd name="connsiteX0" fmla="*/ 8018 w 373485"/>
                    <a:gd name="connsiteY0" fmla="*/ 216227 h 388367"/>
                    <a:gd name="connsiteX1" fmla="*/ 139251 w 373485"/>
                    <a:gd name="connsiteY1" fmla="*/ 383444 h 388367"/>
                    <a:gd name="connsiteX2" fmla="*/ 263076 w 373485"/>
                    <a:gd name="connsiteY2" fmla="*/ 332644 h 388367"/>
                    <a:gd name="connsiteX3" fmla="*/ 373143 w 373485"/>
                    <a:gd name="connsiteY3" fmla="*/ 216227 h 388367"/>
                    <a:gd name="connsiteX4" fmla="*/ 284243 w 373485"/>
                    <a:gd name="connsiteY4" fmla="*/ 42660 h 388367"/>
                    <a:gd name="connsiteX5" fmla="*/ 85277 w 373485"/>
                    <a:gd name="connsiteY5" fmla="*/ 18319 h 388367"/>
                    <a:gd name="connsiteX6" fmla="*/ 8018 w 373485"/>
                    <a:gd name="connsiteY6" fmla="*/ 216227 h 388367"/>
                    <a:gd name="connsiteX0" fmla="*/ 8018 w 373485"/>
                    <a:gd name="connsiteY0" fmla="*/ 221770 h 393910"/>
                    <a:gd name="connsiteX1" fmla="*/ 139251 w 373485"/>
                    <a:gd name="connsiteY1" fmla="*/ 388987 h 393910"/>
                    <a:gd name="connsiteX2" fmla="*/ 263076 w 373485"/>
                    <a:gd name="connsiteY2" fmla="*/ 338187 h 393910"/>
                    <a:gd name="connsiteX3" fmla="*/ 373143 w 373485"/>
                    <a:gd name="connsiteY3" fmla="*/ 221770 h 393910"/>
                    <a:gd name="connsiteX4" fmla="*/ 284243 w 373485"/>
                    <a:gd name="connsiteY4" fmla="*/ 48203 h 393910"/>
                    <a:gd name="connsiteX5" fmla="*/ 85277 w 373485"/>
                    <a:gd name="connsiteY5" fmla="*/ 23862 h 393910"/>
                    <a:gd name="connsiteX6" fmla="*/ 8018 w 373485"/>
                    <a:gd name="connsiteY6" fmla="*/ 221770 h 393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73485" h="393910">
                      <a:moveTo>
                        <a:pt x="8018" y="221770"/>
                      </a:moveTo>
                      <a:cubicBezTo>
                        <a:pt x="38181" y="286857"/>
                        <a:pt x="96741" y="369584"/>
                        <a:pt x="139251" y="388987"/>
                      </a:cubicBezTo>
                      <a:cubicBezTo>
                        <a:pt x="181761" y="408390"/>
                        <a:pt x="224094" y="366056"/>
                        <a:pt x="263076" y="338187"/>
                      </a:cubicBezTo>
                      <a:cubicBezTo>
                        <a:pt x="302058" y="310318"/>
                        <a:pt x="369615" y="270101"/>
                        <a:pt x="373143" y="221770"/>
                      </a:cubicBezTo>
                      <a:cubicBezTo>
                        <a:pt x="376671" y="173439"/>
                        <a:pt x="353387" y="115056"/>
                        <a:pt x="284243" y="48203"/>
                      </a:cubicBezTo>
                      <a:cubicBezTo>
                        <a:pt x="215099" y="-18650"/>
                        <a:pt x="131314" y="-5066"/>
                        <a:pt x="85277" y="23862"/>
                      </a:cubicBezTo>
                      <a:cubicBezTo>
                        <a:pt x="39240" y="52790"/>
                        <a:pt x="-22145" y="156683"/>
                        <a:pt x="8018" y="22177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8" name="Freeform 257"/>
                <p:cNvSpPr/>
                <p:nvPr/>
              </p:nvSpPr>
              <p:spPr>
                <a:xfrm>
                  <a:off x="5053768" y="4060823"/>
                  <a:ext cx="292100" cy="17462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8450"/>
                    <a:gd name="connsiteY0" fmla="*/ 0 h 177800"/>
                    <a:gd name="connsiteX1" fmla="*/ 298450 w 298450"/>
                    <a:gd name="connsiteY1" fmla="*/ 177800 h 177800"/>
                    <a:gd name="connsiteX0" fmla="*/ 0 w 292100"/>
                    <a:gd name="connsiteY0" fmla="*/ 0 h 107950"/>
                    <a:gd name="connsiteX1" fmla="*/ 292100 w 292100"/>
                    <a:gd name="connsiteY1" fmla="*/ 107950 h 107950"/>
                    <a:gd name="connsiteX0" fmla="*/ 0 w 292100"/>
                    <a:gd name="connsiteY0" fmla="*/ 0 h 174625"/>
                    <a:gd name="connsiteX1" fmla="*/ 292100 w 292100"/>
                    <a:gd name="connsiteY1" fmla="*/ 174625 h 17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2100" h="174625">
                      <a:moveTo>
                        <a:pt x="0" y="0"/>
                      </a:moveTo>
                      <a:cubicBezTo>
                        <a:pt x="113242" y="96308"/>
                        <a:pt x="162983" y="116417"/>
                        <a:pt x="292100" y="1746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9" name="Freeform 258"/>
                <p:cNvSpPr/>
                <p:nvPr/>
              </p:nvSpPr>
              <p:spPr>
                <a:xfrm>
                  <a:off x="5153538" y="4137025"/>
                  <a:ext cx="165100" cy="24368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457200"/>
                    <a:gd name="connsiteY0" fmla="*/ 139700 h 139700"/>
                    <a:gd name="connsiteX1" fmla="*/ 457200 w 457200"/>
                    <a:gd name="connsiteY1" fmla="*/ 0 h 139700"/>
                    <a:gd name="connsiteX0" fmla="*/ 0 w 457200"/>
                    <a:gd name="connsiteY0" fmla="*/ 139700 h 165754"/>
                    <a:gd name="connsiteX1" fmla="*/ 457200 w 457200"/>
                    <a:gd name="connsiteY1" fmla="*/ 0 h 165754"/>
                    <a:gd name="connsiteX0" fmla="*/ 0 w 323850"/>
                    <a:gd name="connsiteY0" fmla="*/ 0 h 175683"/>
                    <a:gd name="connsiteX1" fmla="*/ 323850 w 323850"/>
                    <a:gd name="connsiteY1" fmla="*/ 168275 h 175683"/>
                    <a:gd name="connsiteX0" fmla="*/ 0 w 323850"/>
                    <a:gd name="connsiteY0" fmla="*/ 0 h 168275"/>
                    <a:gd name="connsiteX1" fmla="*/ 323850 w 323850"/>
                    <a:gd name="connsiteY1" fmla="*/ 168275 h 168275"/>
                    <a:gd name="connsiteX0" fmla="*/ 0 w 266700"/>
                    <a:gd name="connsiteY0" fmla="*/ 0 h 123825"/>
                    <a:gd name="connsiteX1" fmla="*/ 266700 w 266700"/>
                    <a:gd name="connsiteY1" fmla="*/ 123825 h 123825"/>
                    <a:gd name="connsiteX0" fmla="*/ 0 w 317500"/>
                    <a:gd name="connsiteY0" fmla="*/ 0 h 165100"/>
                    <a:gd name="connsiteX1" fmla="*/ 317500 w 317500"/>
                    <a:gd name="connsiteY1" fmla="*/ 165100 h 16510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295275"/>
                    <a:gd name="connsiteY0" fmla="*/ 0 h 196850"/>
                    <a:gd name="connsiteX1" fmla="*/ 295275 w 295275"/>
                    <a:gd name="connsiteY1" fmla="*/ 196850 h 196850"/>
                    <a:gd name="connsiteX0" fmla="*/ 0 w 387350"/>
                    <a:gd name="connsiteY0" fmla="*/ 0 h 301625"/>
                    <a:gd name="connsiteX1" fmla="*/ 387350 w 387350"/>
                    <a:gd name="connsiteY1" fmla="*/ 301625 h 301625"/>
                    <a:gd name="connsiteX0" fmla="*/ 0 w 200025"/>
                    <a:gd name="connsiteY0" fmla="*/ 0 h 35004"/>
                    <a:gd name="connsiteX1" fmla="*/ 200025 w 200025"/>
                    <a:gd name="connsiteY1" fmla="*/ 34925 h 35004"/>
                    <a:gd name="connsiteX0" fmla="*/ 0 w 200025"/>
                    <a:gd name="connsiteY0" fmla="*/ 0 h 53858"/>
                    <a:gd name="connsiteX1" fmla="*/ 200025 w 200025"/>
                    <a:gd name="connsiteY1" fmla="*/ 34925 h 53858"/>
                    <a:gd name="connsiteX0" fmla="*/ 0 w 200025"/>
                    <a:gd name="connsiteY0" fmla="*/ 0 h 34925"/>
                    <a:gd name="connsiteX1" fmla="*/ 200025 w 200025"/>
                    <a:gd name="connsiteY1" fmla="*/ 34925 h 34925"/>
                    <a:gd name="connsiteX0" fmla="*/ 0 w 203200"/>
                    <a:gd name="connsiteY0" fmla="*/ 60334 h 68318"/>
                    <a:gd name="connsiteX1" fmla="*/ 203200 w 203200"/>
                    <a:gd name="connsiteY1" fmla="*/ 9 h 68318"/>
                    <a:gd name="connsiteX0" fmla="*/ 0 w 165100"/>
                    <a:gd name="connsiteY0" fmla="*/ 0 h 24368"/>
                    <a:gd name="connsiteX1" fmla="*/ 165100 w 165100"/>
                    <a:gd name="connsiteY1" fmla="*/ 22225 h 24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5100" h="24368">
                      <a:moveTo>
                        <a:pt x="0" y="0"/>
                      </a:moveTo>
                      <a:cubicBezTo>
                        <a:pt x="75142" y="35983"/>
                        <a:pt x="96308" y="21167"/>
                        <a:pt x="165100" y="22225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0" name="Freeform 259"/>
                <p:cNvSpPr/>
                <p:nvPr/>
              </p:nvSpPr>
              <p:spPr>
                <a:xfrm>
                  <a:off x="5195873" y="5607050"/>
                  <a:ext cx="372533" cy="302684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  <a:gd name="connsiteX0" fmla="*/ 0 w 372533"/>
                    <a:gd name="connsiteY0" fmla="*/ 0 h 302684"/>
                    <a:gd name="connsiteX1" fmla="*/ 372533 w 372533"/>
                    <a:gd name="connsiteY1" fmla="*/ 302684 h 302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2533" h="302684">
                      <a:moveTo>
                        <a:pt x="0" y="0"/>
                      </a:moveTo>
                      <a:cubicBezTo>
                        <a:pt x="123825" y="88900"/>
                        <a:pt x="183091" y="196851"/>
                        <a:pt x="372533" y="302684"/>
                      </a:cubicBezTo>
                    </a:path>
                  </a:pathLst>
                </a:custGeom>
                <a:ln w="9525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1" name="Freeform 260"/>
                <p:cNvSpPr/>
                <p:nvPr/>
              </p:nvSpPr>
              <p:spPr>
                <a:xfrm>
                  <a:off x="5874418" y="3916743"/>
                  <a:ext cx="422330" cy="1277560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422330"/>
                    <a:gd name="connsiteY0" fmla="*/ 0 h 1277560"/>
                    <a:gd name="connsiteX1" fmla="*/ 422330 w 422330"/>
                    <a:gd name="connsiteY1" fmla="*/ 1277560 h 1277560"/>
                    <a:gd name="connsiteX0" fmla="*/ 0 w 422330"/>
                    <a:gd name="connsiteY0" fmla="*/ 0 h 1277560"/>
                    <a:gd name="connsiteX1" fmla="*/ 422330 w 422330"/>
                    <a:gd name="connsiteY1" fmla="*/ 1277560 h 127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2330" h="1277560">
                      <a:moveTo>
                        <a:pt x="0" y="0"/>
                      </a:moveTo>
                      <a:cubicBezTo>
                        <a:pt x="166239" y="295756"/>
                        <a:pt x="161221" y="898490"/>
                        <a:pt x="422330" y="127756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2" name="Freeform 261"/>
                <p:cNvSpPr/>
                <p:nvPr/>
              </p:nvSpPr>
              <p:spPr>
                <a:xfrm rot="21151613">
                  <a:off x="4513685" y="3930607"/>
                  <a:ext cx="304096" cy="156615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3552" h="123123">
                      <a:moveTo>
                        <a:pt x="0" y="123123"/>
                      </a:moveTo>
                      <a:cubicBezTo>
                        <a:pt x="105914" y="53754"/>
                        <a:pt x="198738" y="17053"/>
                        <a:pt x="2835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3" name="Freeform 262"/>
                <p:cNvSpPr/>
                <p:nvPr/>
              </p:nvSpPr>
              <p:spPr>
                <a:xfrm rot="21176305">
                  <a:off x="4494707" y="3885201"/>
                  <a:ext cx="273949" cy="127517"/>
                </a:xfrm>
                <a:custGeom>
                  <a:avLst/>
                  <a:gdLst>
                    <a:gd name="connsiteX0" fmla="*/ 0 w 98425"/>
                    <a:gd name="connsiteY0" fmla="*/ 171450 h 171450"/>
                    <a:gd name="connsiteX1" fmla="*/ 98425 w 98425"/>
                    <a:gd name="connsiteY1" fmla="*/ 0 h 171450"/>
                    <a:gd name="connsiteX0" fmla="*/ 0 w 203200"/>
                    <a:gd name="connsiteY0" fmla="*/ 0 h 28575"/>
                    <a:gd name="connsiteX1" fmla="*/ 203200 w 203200"/>
                    <a:gd name="connsiteY1" fmla="*/ 28575 h 28575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92075"/>
                    <a:gd name="connsiteY0" fmla="*/ 177800 h 177800"/>
                    <a:gd name="connsiteX1" fmla="*/ 92075 w 92075"/>
                    <a:gd name="connsiteY1" fmla="*/ 0 h 177800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38100"/>
                    <a:gd name="connsiteY0" fmla="*/ 79375 h 79375"/>
                    <a:gd name="connsiteX1" fmla="*/ 38100 w 38100"/>
                    <a:gd name="connsiteY1" fmla="*/ 0 h 7937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174625"/>
                    <a:gd name="connsiteY0" fmla="*/ 212725 h 212725"/>
                    <a:gd name="connsiteX1" fmla="*/ 174625 w 174625"/>
                    <a:gd name="connsiteY1" fmla="*/ 0 h 212725"/>
                    <a:gd name="connsiteX0" fmla="*/ 0 w 396875"/>
                    <a:gd name="connsiteY0" fmla="*/ 450850 h 450850"/>
                    <a:gd name="connsiteX1" fmla="*/ 396875 w 396875"/>
                    <a:gd name="connsiteY1" fmla="*/ 0 h 45085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307975"/>
                    <a:gd name="connsiteY0" fmla="*/ 254000 h 254000"/>
                    <a:gd name="connsiteX1" fmla="*/ 307975 w 307975"/>
                    <a:gd name="connsiteY1" fmla="*/ 0 h 254000"/>
                    <a:gd name="connsiteX0" fmla="*/ 0 w 885825"/>
                    <a:gd name="connsiteY0" fmla="*/ 663575 h 663575"/>
                    <a:gd name="connsiteX1" fmla="*/ 885825 w 885825"/>
                    <a:gd name="connsiteY1" fmla="*/ 0 h 663575"/>
                    <a:gd name="connsiteX0" fmla="*/ 0 w 381000"/>
                    <a:gd name="connsiteY0" fmla="*/ 17645 h 204836"/>
                    <a:gd name="connsiteX1" fmla="*/ 381000 w 381000"/>
                    <a:gd name="connsiteY1" fmla="*/ 201795 h 204836"/>
                    <a:gd name="connsiteX0" fmla="*/ 0 w 381000"/>
                    <a:gd name="connsiteY0" fmla="*/ 0 h 190461"/>
                    <a:gd name="connsiteX1" fmla="*/ 381000 w 381000"/>
                    <a:gd name="connsiteY1" fmla="*/ 184150 h 190461"/>
                    <a:gd name="connsiteX0" fmla="*/ 0 w 381000"/>
                    <a:gd name="connsiteY0" fmla="*/ 0 h 184150"/>
                    <a:gd name="connsiteX1" fmla="*/ 381000 w 381000"/>
                    <a:gd name="connsiteY1" fmla="*/ 184150 h 184150"/>
                    <a:gd name="connsiteX0" fmla="*/ 0 w 228600"/>
                    <a:gd name="connsiteY0" fmla="*/ 0 h 177800"/>
                    <a:gd name="connsiteX1" fmla="*/ 228600 w 228600"/>
                    <a:gd name="connsiteY1" fmla="*/ 177800 h 177800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84175"/>
                    <a:gd name="connsiteY0" fmla="*/ 0 h 180975"/>
                    <a:gd name="connsiteX1" fmla="*/ 384175 w 384175"/>
                    <a:gd name="connsiteY1" fmla="*/ 180975 h 1809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90525"/>
                    <a:gd name="connsiteY0" fmla="*/ 0 h 333375"/>
                    <a:gd name="connsiteX1" fmla="*/ 390525 w 390525"/>
                    <a:gd name="connsiteY1" fmla="*/ 333375 h 333375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342900"/>
                    <a:gd name="connsiteY0" fmla="*/ 0 h 285750"/>
                    <a:gd name="connsiteX1" fmla="*/ 342900 w 342900"/>
                    <a:gd name="connsiteY1" fmla="*/ 285750 h 285750"/>
                    <a:gd name="connsiteX0" fmla="*/ 0 w 125186"/>
                    <a:gd name="connsiteY0" fmla="*/ 0 h 1120322"/>
                    <a:gd name="connsiteX1" fmla="*/ 125186 w 125186"/>
                    <a:gd name="connsiteY1" fmla="*/ 1120322 h 1120322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342900"/>
                    <a:gd name="connsiteY0" fmla="*/ 0 h 1277560"/>
                    <a:gd name="connsiteX1" fmla="*/ 342900 w 342900"/>
                    <a:gd name="connsiteY1" fmla="*/ 1277560 h 1277560"/>
                    <a:gd name="connsiteX0" fmla="*/ 0 w 1909680"/>
                    <a:gd name="connsiteY0" fmla="*/ 0 h 1550574"/>
                    <a:gd name="connsiteX1" fmla="*/ 1909680 w 1909680"/>
                    <a:gd name="connsiteY1" fmla="*/ 1550574 h 1550574"/>
                    <a:gd name="connsiteX0" fmla="*/ 0 w 283552"/>
                    <a:gd name="connsiteY0" fmla="*/ 205072 h 276549"/>
                    <a:gd name="connsiteX1" fmla="*/ 283552 w 283552"/>
                    <a:gd name="connsiteY1" fmla="*/ 81949 h 276549"/>
                    <a:gd name="connsiteX0" fmla="*/ 0 w 283552"/>
                    <a:gd name="connsiteY0" fmla="*/ 123123 h 231435"/>
                    <a:gd name="connsiteX1" fmla="*/ 283552 w 283552"/>
                    <a:gd name="connsiteY1" fmla="*/ 0 h 231435"/>
                    <a:gd name="connsiteX0" fmla="*/ 0 w 283552"/>
                    <a:gd name="connsiteY0" fmla="*/ 123123 h 123123"/>
                    <a:gd name="connsiteX1" fmla="*/ 283552 w 283552"/>
                    <a:gd name="connsiteY1" fmla="*/ 0 h 123123"/>
                    <a:gd name="connsiteX0" fmla="*/ 0 w 480402"/>
                    <a:gd name="connsiteY0" fmla="*/ 14781 h 127653"/>
                    <a:gd name="connsiteX1" fmla="*/ 480402 w 480402"/>
                    <a:gd name="connsiteY1" fmla="*/ 126608 h 12765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  <a:gd name="connsiteX0" fmla="*/ 0 w 258152"/>
                    <a:gd name="connsiteY0" fmla="*/ 129473 h 129473"/>
                    <a:gd name="connsiteX1" fmla="*/ 258152 w 258152"/>
                    <a:gd name="connsiteY1" fmla="*/ 0 h 129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8152" h="129473">
                      <a:moveTo>
                        <a:pt x="0" y="129473"/>
                      </a:moveTo>
                      <a:cubicBezTo>
                        <a:pt x="90039" y="63279"/>
                        <a:pt x="173338" y="17053"/>
                        <a:pt x="258152" y="0"/>
                      </a:cubicBezTo>
                    </a:path>
                  </a:pathLst>
                </a:custGeom>
                <a:ln w="63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247" name="Picture 246" descr="Callout_Map_Zoo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6" y="2574155"/>
              <a:ext cx="2609333" cy="3420000"/>
            </a:xfrm>
            <a:prstGeom prst="rect">
              <a:avLst/>
            </a:prstGeom>
          </p:spPr>
        </p:pic>
      </p:grpSp>
      <p:sp>
        <p:nvSpPr>
          <p:cNvPr id="216" name="TextBox 215"/>
          <p:cNvSpPr txBox="1"/>
          <p:nvPr/>
        </p:nvSpPr>
        <p:spPr>
          <a:xfrm>
            <a:off x="0" y="-673532"/>
            <a:ext cx="9143999" cy="7531533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8800" dirty="0"/>
              <a:t>Q?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1942213" y="5019444"/>
            <a:ext cx="5222071" cy="1733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Sebastian Boring, David Ledo, Xiang ‘Anthony’ Chen, 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Nicolai Marquardt, Anthony Tang, Saul Greenberg</a:t>
            </a:r>
          </a:p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solidFill>
                  <a:srgbClr val="595959"/>
                </a:solidFill>
              </a:rPr>
              <a:t>University of Calgary, Calgary, Alberta, Canada</a:t>
            </a:r>
          </a:p>
          <a:p>
            <a:pPr algn="ctr">
              <a:spcBef>
                <a:spcPts val="0"/>
              </a:spcBef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Email:</a:t>
            </a:r>
            <a:r>
              <a:rPr lang="en-US" b="1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sebastian.boring@gmail.com</a:t>
            </a:r>
          </a:p>
          <a:p>
            <a:pPr algn="ctr">
              <a:spcBef>
                <a:spcPts val="0"/>
              </a:spcBef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URL:</a:t>
            </a:r>
            <a:r>
              <a:rPr lang="en-US" dirty="0">
                <a:solidFill>
                  <a:srgbClr val="595959"/>
                </a:solidFill>
              </a:rPr>
              <a:t> http://www.sebastianboring.com</a:t>
            </a:r>
            <a:endParaRPr lang="en-US" dirty="0"/>
          </a:p>
        </p:txBody>
      </p:sp>
      <p:pic>
        <p:nvPicPr>
          <p:cNvPr id="271" name="Picture 270" descr="ucalgar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1" y="5540895"/>
            <a:ext cx="1223478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3551</TotalTime>
  <Words>1136</Words>
  <Application>Microsoft Office PowerPoint</Application>
  <PresentationFormat>On-screen Show (4:3)</PresentationFormat>
  <Paragraphs>490</Paragraphs>
  <Slides>68</Slides>
  <Notes>6</Notes>
  <HiddenSlides>0</HiddenSlides>
  <MMClips>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3" baseType="lpstr">
      <vt:lpstr>Arial</vt:lpstr>
      <vt:lpstr>Calibri</vt:lpstr>
      <vt:lpstr>Courier</vt:lpstr>
      <vt:lpstr>Symbol</vt:lpstr>
      <vt:lpstr>Office Theme</vt:lpstr>
      <vt:lpstr>The Fat Thumb Using the Thumb’s Contact Size For Single-Handed Mobile Interaction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Sebastian Boring</dc:creator>
  <cp:lastModifiedBy>Saul Greenberg</cp:lastModifiedBy>
  <cp:revision>1037</cp:revision>
  <cp:lastPrinted>2012-05-01T00:11:53Z</cp:lastPrinted>
  <dcterms:created xsi:type="dcterms:W3CDTF">2012-04-24T03:14:25Z</dcterms:created>
  <dcterms:modified xsi:type="dcterms:W3CDTF">2026-10-29T21:03:42Z</dcterms:modified>
</cp:coreProperties>
</file>