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61" r:id="rId2"/>
    <p:sldId id="266" r:id="rId3"/>
    <p:sldId id="268" r:id="rId4"/>
    <p:sldId id="265" r:id="rId5"/>
    <p:sldId id="314" r:id="rId6"/>
    <p:sldId id="270" r:id="rId7"/>
    <p:sldId id="256" r:id="rId8"/>
    <p:sldId id="272" r:id="rId9"/>
    <p:sldId id="262" r:id="rId10"/>
    <p:sldId id="260" r:id="rId11"/>
    <p:sldId id="310" r:id="rId12"/>
    <p:sldId id="273" r:id="rId13"/>
    <p:sldId id="275" r:id="rId14"/>
    <p:sldId id="278" r:id="rId15"/>
    <p:sldId id="279" r:id="rId16"/>
    <p:sldId id="311" r:id="rId17"/>
    <p:sldId id="276" r:id="rId18"/>
    <p:sldId id="282" r:id="rId19"/>
    <p:sldId id="284" r:id="rId20"/>
    <p:sldId id="283" r:id="rId21"/>
    <p:sldId id="289" r:id="rId22"/>
    <p:sldId id="285" r:id="rId23"/>
    <p:sldId id="263" r:id="rId24"/>
    <p:sldId id="286" r:id="rId25"/>
    <p:sldId id="287" r:id="rId26"/>
    <p:sldId id="288" r:id="rId27"/>
    <p:sldId id="290" r:id="rId28"/>
    <p:sldId id="293" r:id="rId29"/>
    <p:sldId id="294" r:id="rId30"/>
    <p:sldId id="295" r:id="rId31"/>
    <p:sldId id="296" r:id="rId32"/>
    <p:sldId id="297" r:id="rId33"/>
    <p:sldId id="299" r:id="rId34"/>
    <p:sldId id="312" r:id="rId35"/>
    <p:sldId id="313" r:id="rId36"/>
    <p:sldId id="300" r:id="rId37"/>
    <p:sldId id="301" r:id="rId38"/>
    <p:sldId id="302" r:id="rId39"/>
    <p:sldId id="303" r:id="rId40"/>
    <p:sldId id="304" r:id="rId41"/>
    <p:sldId id="305" r:id="rId42"/>
    <p:sldId id="306" r:id="rId43"/>
    <p:sldId id="307" r:id="rId44"/>
    <p:sldId id="308" r:id="rId45"/>
    <p:sldId id="30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C5B7"/>
    <a:srgbClr val="FFFFC5"/>
    <a:srgbClr val="000000"/>
    <a:srgbClr val="FFFF61"/>
    <a:srgbClr val="FF6743"/>
    <a:srgbClr val="E4EDD3"/>
    <a:srgbClr val="DBF2F2"/>
    <a:srgbClr val="ECA32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90" autoAdjust="0"/>
  </p:normalViewPr>
  <p:slideViewPr>
    <p:cSldViewPr snapToGrid="0">
      <p:cViewPr varScale="1">
        <p:scale>
          <a:sx n="96" d="100"/>
          <a:sy n="96" d="100"/>
        </p:scale>
        <p:origin x="52" y="708"/>
      </p:cViewPr>
      <p:guideLst>
        <p:guide orient="horz" pos="2160"/>
        <p:guide pos="2880"/>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F756C6-FFBD-497B-ACC4-1D5DA004DAC5}" type="datetimeFigureOut">
              <a:rPr lang="en-CA" smtClean="0"/>
              <a:t>2026-10-28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10E62B-43AB-4641-9E40-EE2C6DD47108}" type="slidenum">
              <a:rPr lang="en-CA" smtClean="0"/>
              <a:t>‹#›</a:t>
            </a:fld>
            <a:endParaRPr lang="en-CA"/>
          </a:p>
        </p:txBody>
      </p:sp>
    </p:spTree>
    <p:extLst>
      <p:ext uri="{BB962C8B-B14F-4D97-AF65-F5344CB8AC3E}">
        <p14:creationId xmlns:p14="http://schemas.microsoft.com/office/powerpoint/2010/main" val="4234833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I’m </a:t>
            </a:r>
            <a:r>
              <a:rPr lang="en-CA" baseline="0" dirty="0"/>
              <a:t>Saul Greenberg from the University of Calgary. My co-authors are… </a:t>
            </a:r>
          </a:p>
          <a:p>
            <a:r>
              <a:rPr lang="en-CA" baseline="0" dirty="0"/>
              <a:t>For the next few minutes, I’m here to ask and answer a simple question:</a:t>
            </a:r>
          </a:p>
          <a:p>
            <a:r>
              <a:rPr lang="en-CA" baseline="0" dirty="0"/>
              <a:t>&lt;TITLE&gt;</a:t>
            </a:r>
          </a:p>
        </p:txBody>
      </p:sp>
      <p:sp>
        <p:nvSpPr>
          <p:cNvPr id="4" name="Slide Number Placeholder 3"/>
          <p:cNvSpPr>
            <a:spLocks noGrp="1"/>
          </p:cNvSpPr>
          <p:nvPr>
            <p:ph type="sldNum" sz="quarter" idx="10"/>
          </p:nvPr>
        </p:nvSpPr>
        <p:spPr/>
        <p:txBody>
          <a:bodyPr/>
          <a:lstStyle/>
          <a:p>
            <a:fld id="{7B10E62B-43AB-4641-9E40-EE2C6DD47108}" type="slidenum">
              <a:rPr lang="en-CA" smtClean="0"/>
              <a:t>1</a:t>
            </a:fld>
            <a:endParaRPr lang="en-CA"/>
          </a:p>
        </p:txBody>
      </p:sp>
    </p:spTree>
    <p:extLst>
      <p:ext uri="{BB962C8B-B14F-4D97-AF65-F5344CB8AC3E}">
        <p14:creationId xmlns:p14="http://schemas.microsoft.com/office/powerpoint/2010/main" val="107064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But first, for</a:t>
            </a:r>
            <a:r>
              <a:rPr lang="en-CA" baseline="0" dirty="0"/>
              <a:t> those of you who aren’t familiar with Phishing and domain highlighting, let me define some terms and show you the problem.</a:t>
            </a:r>
          </a:p>
          <a:p>
            <a:endParaRPr lang="en-CA" baseline="0" dirty="0"/>
          </a:p>
          <a:p>
            <a:r>
              <a:rPr lang="en-CA" baseline="0" dirty="0"/>
              <a:t>Phishers are fraudsters, who exploit digital means to steal your credentials. </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a:t>Information includes your login names, passwords, bank account information, credit cards. </a:t>
            </a:r>
            <a:endParaRPr lang="en-CA" dirty="0"/>
          </a:p>
          <a:p>
            <a:r>
              <a:rPr lang="en-CA" baseline="0" dirty="0"/>
              <a:t>What we are talking about is identity theft, and is potentially very serious.</a:t>
            </a:r>
            <a:br>
              <a:rPr lang="en-CA" baseline="0" dirty="0"/>
            </a:b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2</a:t>
            </a:fld>
            <a:endParaRPr lang="en-CA"/>
          </a:p>
        </p:txBody>
      </p:sp>
    </p:spTree>
    <p:extLst>
      <p:ext uri="{BB962C8B-B14F-4D97-AF65-F5344CB8AC3E}">
        <p14:creationId xmlns:p14="http://schemas.microsoft.com/office/powerpoint/2010/main" val="2816174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Phishing sites are one way for fraudsters</a:t>
            </a:r>
            <a:r>
              <a:rPr lang="en-CA" baseline="0" dirty="0"/>
              <a:t> to do this. </a:t>
            </a:r>
          </a:p>
          <a:p>
            <a:r>
              <a:rPr lang="en-CA" baseline="0" dirty="0"/>
              <a:t>Essentially, they create fraudulent web sites, where these sites fool you into logging into them and supplying critical information. The sites, of course, capture this critical information.</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a:t>
            </a:fld>
            <a:endParaRPr lang="en-CA"/>
          </a:p>
        </p:txBody>
      </p:sp>
    </p:spTree>
    <p:extLst>
      <p:ext uri="{BB962C8B-B14F-4D97-AF65-F5344CB8AC3E}">
        <p14:creationId xmlns:p14="http://schemas.microsoft.com/office/powerpoint/2010/main" val="2998205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common</a:t>
            </a:r>
            <a:r>
              <a:rPr lang="en-CA" baseline="0" dirty="0"/>
              <a:t> way that phishers get you to their web site is via email spamming, where the message tries to get you to visit some link. </a:t>
            </a:r>
          </a:p>
          <a:p>
            <a:endParaRPr lang="en-CA" baseline="0" dirty="0"/>
          </a:p>
          <a:p>
            <a:r>
              <a:rPr lang="en-CA" baseline="0" dirty="0"/>
              <a:t>I am sure that virtually everyone in this room sees attacks like these almost daily when they read email.</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4</a:t>
            </a:fld>
            <a:endParaRPr lang="en-CA"/>
          </a:p>
        </p:txBody>
      </p:sp>
    </p:spTree>
    <p:extLst>
      <p:ext uri="{BB962C8B-B14F-4D97-AF65-F5344CB8AC3E}">
        <p14:creationId xmlns:p14="http://schemas.microsoft.com/office/powerpoint/2010/main" val="1996839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Of course, you’re way to smart to be fooled by these kinds of emails, The</a:t>
            </a:r>
            <a:r>
              <a:rPr lang="en-CA" baseline="0" dirty="0"/>
              <a:t> all caps, the millions of dollars offered to you…</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5</a:t>
            </a:fld>
            <a:endParaRPr lang="en-CA"/>
          </a:p>
        </p:txBody>
      </p:sp>
    </p:spTree>
    <p:extLst>
      <p:ext uri="{BB962C8B-B14F-4D97-AF65-F5344CB8AC3E}">
        <p14:creationId xmlns:p14="http://schemas.microsoft.com/office/powerpoint/2010/main" val="424771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 you</a:t>
            </a:r>
            <a:r>
              <a:rPr lang="en-CA" baseline="0" dirty="0"/>
              <a:t> immediately hit the delete button</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6</a:t>
            </a:fld>
            <a:endParaRPr lang="en-CA"/>
          </a:p>
        </p:txBody>
      </p:sp>
    </p:spTree>
    <p:extLst>
      <p:ext uri="{BB962C8B-B14F-4D97-AF65-F5344CB8AC3E}">
        <p14:creationId xmlns:p14="http://schemas.microsoft.com/office/powerpoint/2010/main" val="739138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But…</a:t>
            </a:r>
            <a:r>
              <a:rPr lang="en-CA" baseline="0" dirty="0"/>
              <a:t> phishers are getting better and better at crafting their messages. You are now probably getting emails that look more like this… good language, look and feels that match the brand, reasonable arguments…where its increasingly hard to tell what is legitimate or not.</a:t>
            </a:r>
            <a:endParaRPr lang="en-CA" dirty="0"/>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7</a:t>
            </a:fld>
            <a:endParaRPr lang="en-CA"/>
          </a:p>
        </p:txBody>
      </p:sp>
    </p:spTree>
    <p:extLst>
      <p:ext uri="{BB962C8B-B14F-4D97-AF65-F5344CB8AC3E}">
        <p14:creationId xmlns:p14="http://schemas.microsoft.com/office/powerpoint/2010/main" val="356236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So you, or maybe your mother, sister, friends, or children, decide to follow the link.</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8</a:t>
            </a:fld>
            <a:endParaRPr lang="en-CA"/>
          </a:p>
        </p:txBody>
      </p:sp>
    </p:spTree>
    <p:extLst>
      <p:ext uri="{BB962C8B-B14F-4D97-AF65-F5344CB8AC3E}">
        <p14:creationId xmlns:p14="http://schemas.microsoft.com/office/powerpoint/2010/main" val="4035845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And this is what you see. Looks good, doesn’t it?</a:t>
            </a:r>
          </a:p>
        </p:txBody>
      </p:sp>
      <p:sp>
        <p:nvSpPr>
          <p:cNvPr id="4" name="Slide Number Placeholder 3"/>
          <p:cNvSpPr>
            <a:spLocks noGrp="1"/>
          </p:cNvSpPr>
          <p:nvPr>
            <p:ph type="sldNum" sz="quarter" idx="10"/>
          </p:nvPr>
        </p:nvSpPr>
        <p:spPr/>
        <p:txBody>
          <a:bodyPr/>
          <a:lstStyle/>
          <a:p>
            <a:fld id="{7B10E62B-43AB-4641-9E40-EE2C6DD47108}" type="slidenum">
              <a:rPr lang="en-CA" smtClean="0"/>
              <a:t>9</a:t>
            </a:fld>
            <a:endParaRPr lang="en-CA"/>
          </a:p>
        </p:txBody>
      </p:sp>
    </p:spTree>
    <p:extLst>
      <p:ext uri="{BB962C8B-B14F-4D97-AF65-F5344CB8AC3E}">
        <p14:creationId xmlns:p14="http://schemas.microsoft.com/office/powerpoint/2010/main" val="1696497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But the real question, is this a phishing site or isn’t it? </a:t>
            </a:r>
            <a:br>
              <a:rPr lang="en-CA" dirty="0"/>
            </a:br>
            <a:r>
              <a:rPr lang="en-CA" dirty="0"/>
              <a:t>Take</a:t>
            </a:r>
            <a:r>
              <a:rPr lang="en-CA" baseline="0" dirty="0"/>
              <a:t> a look at it… we’ll come back to this question shortly.</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10</a:t>
            </a:fld>
            <a:endParaRPr lang="en-CA"/>
          </a:p>
        </p:txBody>
      </p:sp>
    </p:spTree>
    <p:extLst>
      <p:ext uri="{BB962C8B-B14F-4D97-AF65-F5344CB8AC3E}">
        <p14:creationId xmlns:p14="http://schemas.microsoft.com/office/powerpoint/2010/main" val="1441452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I’m going to show you several sites</a:t>
            </a:r>
            <a:r>
              <a:rPr lang="en-CA" baseline="0" dirty="0"/>
              <a:t> for a few seconds each. I want you to examine it. If you are pretty certain it’s a phishing site, put up your hand. </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a:t>But first lets practice.</a:t>
            </a:r>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11</a:t>
            </a:fld>
            <a:endParaRPr lang="en-CA"/>
          </a:p>
        </p:txBody>
      </p:sp>
    </p:spTree>
    <p:extLst>
      <p:ext uri="{BB962C8B-B14F-4D97-AF65-F5344CB8AC3E}">
        <p14:creationId xmlns:p14="http://schemas.microsoft.com/office/powerpoint/2010/main" val="1828399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This one claims to be the Royal Bank of Canada sign in page for online banking.</a:t>
            </a:r>
          </a:p>
          <a:p>
            <a:r>
              <a:rPr lang="en-CA" baseline="0" dirty="0"/>
              <a:t>Legitimate or fraudulent? How many of you would judge this site as unsafe to enter?</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12</a:t>
            </a:fld>
            <a:endParaRPr lang="en-CA"/>
          </a:p>
        </p:txBody>
      </p:sp>
    </p:spTree>
    <p:extLst>
      <p:ext uri="{BB962C8B-B14F-4D97-AF65-F5344CB8AC3E}">
        <p14:creationId xmlns:p14="http://schemas.microsoft.com/office/powerpoint/2010/main" val="3851520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a:t>This one claims to be Pay Pal, where you can sign up to get an account.</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a:t>Fraudulent?</a:t>
            </a:r>
            <a:endParaRPr lang="en-CA" dirty="0"/>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13</a:t>
            </a:fld>
            <a:endParaRPr lang="en-CA"/>
          </a:p>
        </p:txBody>
      </p:sp>
    </p:spTree>
    <p:extLst>
      <p:ext uri="{BB962C8B-B14F-4D97-AF65-F5344CB8AC3E}">
        <p14:creationId xmlns:p14="http://schemas.microsoft.com/office/powerpoint/2010/main" val="1338993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And this one is Amazon, where you can shop</a:t>
            </a:r>
            <a:r>
              <a:rPr lang="en-CA" baseline="0" dirty="0"/>
              <a:t> and pay for books</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14</a:t>
            </a:fld>
            <a:endParaRPr lang="en-CA"/>
          </a:p>
        </p:txBody>
      </p:sp>
    </p:spTree>
    <p:extLst>
      <p:ext uri="{BB962C8B-B14F-4D97-AF65-F5344CB8AC3E}">
        <p14:creationId xmlns:p14="http://schemas.microsoft.com/office/powerpoint/2010/main" val="1827567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Finally, we have the Fido login page that lets you send</a:t>
            </a:r>
            <a:r>
              <a:rPr lang="en-CA" baseline="0" dirty="0"/>
              <a:t> text messages.</a:t>
            </a:r>
          </a:p>
        </p:txBody>
      </p:sp>
      <p:sp>
        <p:nvSpPr>
          <p:cNvPr id="4" name="Slide Number Placeholder 3"/>
          <p:cNvSpPr>
            <a:spLocks noGrp="1"/>
          </p:cNvSpPr>
          <p:nvPr>
            <p:ph type="sldNum" sz="quarter" idx="10"/>
          </p:nvPr>
        </p:nvSpPr>
        <p:spPr/>
        <p:txBody>
          <a:bodyPr/>
          <a:lstStyle/>
          <a:p>
            <a:fld id="{7B10E62B-43AB-4641-9E40-EE2C6DD47108}" type="slidenum">
              <a:rPr lang="en-CA" smtClean="0"/>
              <a:t>15</a:t>
            </a:fld>
            <a:endParaRPr lang="en-CA"/>
          </a:p>
        </p:txBody>
      </p:sp>
    </p:spTree>
    <p:extLst>
      <p:ext uri="{BB962C8B-B14F-4D97-AF65-F5344CB8AC3E}">
        <p14:creationId xmlns:p14="http://schemas.microsoft.com/office/powerpoint/2010/main" val="3250111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So… which were real, and which were fraudulent?</a:t>
            </a:r>
          </a:p>
          <a:p>
            <a:endParaRPr lang="en-CA" baseline="0" dirty="0"/>
          </a:p>
          <a:p>
            <a:r>
              <a:rPr lang="en-CA" baseline="0" dirty="0"/>
              <a:t>The answer is that its very difficult to tell, simply because Phishers are now crafting fraudulent web pages are visually identical to legitimate web page.</a:t>
            </a:r>
          </a:p>
          <a:p>
            <a:r>
              <a:rPr lang="en-CA" baseline="0" dirty="0"/>
              <a:t>In fact, there is only a single difference that would hint at the answer: The domain name.</a:t>
            </a:r>
          </a:p>
        </p:txBody>
      </p:sp>
      <p:sp>
        <p:nvSpPr>
          <p:cNvPr id="4" name="Slide Number Placeholder 3"/>
          <p:cNvSpPr>
            <a:spLocks noGrp="1"/>
          </p:cNvSpPr>
          <p:nvPr>
            <p:ph type="sldNum" sz="quarter" idx="10"/>
          </p:nvPr>
        </p:nvSpPr>
        <p:spPr/>
        <p:txBody>
          <a:bodyPr/>
          <a:lstStyle/>
          <a:p>
            <a:fld id="{7B10E62B-43AB-4641-9E40-EE2C6DD47108}" type="slidenum">
              <a:rPr lang="en-CA" smtClean="0"/>
              <a:t>16</a:t>
            </a:fld>
            <a:endParaRPr lang="en-CA"/>
          </a:p>
        </p:txBody>
      </p:sp>
    </p:spTree>
    <p:extLst>
      <p:ext uri="{BB962C8B-B14F-4D97-AF65-F5344CB8AC3E}">
        <p14:creationId xmlns:p14="http://schemas.microsoft.com/office/powerpoint/2010/main" val="1828399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Look at the address bar. If you are familiar with this bank, you would know that www1.royalbank.com was correct</a:t>
            </a:r>
            <a:endParaRPr lang="en-CA" dirty="0"/>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17</a:t>
            </a:fld>
            <a:endParaRPr lang="en-CA"/>
          </a:p>
        </p:txBody>
      </p:sp>
    </p:spTree>
    <p:extLst>
      <p:ext uri="{BB962C8B-B14F-4D97-AF65-F5344CB8AC3E}">
        <p14:creationId xmlns:p14="http://schemas.microsoft.com/office/powerpoint/2010/main" val="3592855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err="1"/>
              <a:t>Paypal</a:t>
            </a:r>
            <a:r>
              <a:rPr lang="en-CA" dirty="0"/>
              <a:t> is fraudulent. Here, the phisher created their</a:t>
            </a:r>
            <a:r>
              <a:rPr lang="en-CA" baseline="0" dirty="0"/>
              <a:t> own domain name which differs from the </a:t>
            </a:r>
            <a:r>
              <a:rPr lang="en-CA" baseline="0" dirty="0" err="1"/>
              <a:t>paypal</a:t>
            </a:r>
            <a:r>
              <a:rPr lang="en-CA" baseline="0" dirty="0"/>
              <a:t> name by a single letter, where they substituted a 1 for the l in pal.</a:t>
            </a:r>
            <a:endParaRPr lang="en-CA" dirty="0"/>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18</a:t>
            </a:fld>
            <a:endParaRPr lang="en-CA"/>
          </a:p>
        </p:txBody>
      </p:sp>
    </p:spTree>
    <p:extLst>
      <p:ext uri="{BB962C8B-B14F-4D97-AF65-F5344CB8AC3E}">
        <p14:creationId xmlns:p14="http://schemas.microsoft.com/office/powerpoint/2010/main" val="3542157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But amazon looks</a:t>
            </a:r>
            <a:r>
              <a:rPr lang="en-CA" baseline="0" dirty="0"/>
              <a:t> ok… or is it? While you see the familiar www.amazon.ca in the URL, the domain name is actually checkingoutbookonline.ca which was created by the phisher.</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19</a:t>
            </a:fld>
            <a:endParaRPr lang="en-CA"/>
          </a:p>
        </p:txBody>
      </p:sp>
    </p:spTree>
    <p:extLst>
      <p:ext uri="{BB962C8B-B14F-4D97-AF65-F5344CB8AC3E}">
        <p14:creationId xmlns:p14="http://schemas.microsoft.com/office/powerpoint/2010/main" val="1900294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But even</a:t>
            </a:r>
            <a:r>
              <a:rPr lang="en-CA" baseline="0" dirty="0"/>
              <a:t> if you are phishing-savvy, its hard to tell. For example, the domain name here is ‘page’, which may make you suspicious. But its actually the correct domain name held by the </a:t>
            </a:r>
            <a:r>
              <a:rPr lang="en-CA" baseline="0" dirty="0" err="1"/>
              <a:t>PageMail</a:t>
            </a:r>
            <a:r>
              <a:rPr lang="en-CA" baseline="0" dirty="0"/>
              <a:t> service used by Fido. </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20</a:t>
            </a:fld>
            <a:endParaRPr lang="en-CA"/>
          </a:p>
        </p:txBody>
      </p:sp>
    </p:spTree>
    <p:extLst>
      <p:ext uri="{BB962C8B-B14F-4D97-AF65-F5344CB8AC3E}">
        <p14:creationId xmlns:p14="http://schemas.microsoft.com/office/powerpoint/2010/main" val="496636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Here are a few common ways that phishers</a:t>
            </a:r>
            <a:r>
              <a:rPr lang="en-CA" baseline="0" dirty="0"/>
              <a:t> try to fool people – even those who are aware of phishing attacks – into thinking the domain name and URL are legitimate. </a:t>
            </a:r>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21</a:t>
            </a:fld>
            <a:endParaRPr lang="en-CA"/>
          </a:p>
        </p:txBody>
      </p:sp>
    </p:spTree>
    <p:extLst>
      <p:ext uri="{BB962C8B-B14F-4D97-AF65-F5344CB8AC3E}">
        <p14:creationId xmlns:p14="http://schemas.microsoft.com/office/powerpoint/2010/main" val="3978320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 lets go back to our bank site… Hands up for those who think its fraudulent.</a:t>
            </a:r>
          </a:p>
        </p:txBody>
      </p:sp>
      <p:sp>
        <p:nvSpPr>
          <p:cNvPr id="4" name="Slide Number Placeholder 3"/>
          <p:cNvSpPr>
            <a:spLocks noGrp="1"/>
          </p:cNvSpPr>
          <p:nvPr>
            <p:ph type="sldNum" sz="quarter" idx="10"/>
          </p:nvPr>
        </p:nvSpPr>
        <p:spPr/>
        <p:txBody>
          <a:bodyPr/>
          <a:lstStyle/>
          <a:p>
            <a:fld id="{7B10E62B-43AB-4641-9E40-EE2C6DD47108}" type="slidenum">
              <a:rPr lang="en-CA" smtClean="0"/>
              <a:t>22</a:t>
            </a:fld>
            <a:endParaRPr lang="en-CA"/>
          </a:p>
        </p:txBody>
      </p:sp>
    </p:spTree>
    <p:extLst>
      <p:ext uri="{BB962C8B-B14F-4D97-AF65-F5344CB8AC3E}">
        <p14:creationId xmlns:p14="http://schemas.microsoft.com/office/powerpoint/2010/main" val="4156902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answer</a:t>
            </a:r>
            <a:r>
              <a:rPr lang="en-CA" baseline="0" dirty="0"/>
              <a:t> should now be obvious, as this phisher didn’t even try to use a good domain name spoofing method.</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23</a:t>
            </a:fld>
            <a:endParaRPr lang="en-CA"/>
          </a:p>
        </p:txBody>
      </p:sp>
    </p:spTree>
    <p:extLst>
      <p:ext uri="{BB962C8B-B14F-4D97-AF65-F5344CB8AC3E}">
        <p14:creationId xmlns:p14="http://schemas.microsoft.com/office/powerpoint/2010/main" val="11815385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a:p>
          <a:p>
            <a:r>
              <a:rPr lang="en-CA" dirty="0"/>
              <a:t>Vendors of Web</a:t>
            </a:r>
            <a:r>
              <a:rPr lang="en-CA" baseline="0" dirty="0"/>
              <a:t> browsers know all about phishing. One of the methods they use is called Domain name highlighting, where the browser highlights the domain name to make it easier for the user to see and visually inspect it. </a:t>
            </a:r>
          </a:p>
          <a:p>
            <a:r>
              <a:rPr lang="en-CA" baseline="0" dirty="0"/>
              <a:t>At the top, we see how Google Chrome does it: everything after the http: up to the end of the domain name is in black, with the rest of the URL in faded gray.</a:t>
            </a:r>
          </a:p>
          <a:p>
            <a:endParaRPr lang="en-CA" baseline="0" dirty="0"/>
          </a:p>
          <a:p>
            <a:r>
              <a:rPr lang="en-CA" baseline="0" dirty="0"/>
              <a:t>At the bottom is Internet explorer: the only different is that Explorer also mutes the www prefix.</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24</a:t>
            </a:fld>
            <a:endParaRPr lang="en-CA"/>
          </a:p>
        </p:txBody>
      </p:sp>
    </p:spTree>
    <p:extLst>
      <p:ext uri="{BB962C8B-B14F-4D97-AF65-F5344CB8AC3E}">
        <p14:creationId xmlns:p14="http://schemas.microsoft.com/office/powerpoint/2010/main" val="2381412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question is,</a:t>
            </a:r>
          </a:p>
        </p:txBody>
      </p:sp>
      <p:sp>
        <p:nvSpPr>
          <p:cNvPr id="4" name="Slide Number Placeholder 3"/>
          <p:cNvSpPr>
            <a:spLocks noGrp="1"/>
          </p:cNvSpPr>
          <p:nvPr>
            <p:ph type="sldNum" sz="quarter" idx="10"/>
          </p:nvPr>
        </p:nvSpPr>
        <p:spPr/>
        <p:txBody>
          <a:bodyPr/>
          <a:lstStyle/>
          <a:p>
            <a:fld id="{7B10E62B-43AB-4641-9E40-EE2C6DD47108}" type="slidenum">
              <a:rPr lang="en-CA" smtClean="0"/>
              <a:t>25</a:t>
            </a:fld>
            <a:endParaRPr lang="en-CA"/>
          </a:p>
        </p:txBody>
      </p:sp>
    </p:spTree>
    <p:extLst>
      <p:ext uri="{BB962C8B-B14F-4D97-AF65-F5344CB8AC3E}">
        <p14:creationId xmlns:p14="http://schemas.microsoft.com/office/powerpoint/2010/main" val="37178699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Answering</a:t>
            </a:r>
            <a:r>
              <a:rPr lang="en-CA" baseline="0" dirty="0"/>
              <a:t> this question is </a:t>
            </a:r>
            <a:r>
              <a:rPr lang="en-CA" dirty="0"/>
              <a:t>what our study was all about.</a:t>
            </a:r>
          </a:p>
        </p:txBody>
      </p:sp>
      <p:sp>
        <p:nvSpPr>
          <p:cNvPr id="4" name="Slide Number Placeholder 3"/>
          <p:cNvSpPr>
            <a:spLocks noGrp="1"/>
          </p:cNvSpPr>
          <p:nvPr>
            <p:ph type="sldNum" sz="quarter" idx="10"/>
          </p:nvPr>
        </p:nvSpPr>
        <p:spPr/>
        <p:txBody>
          <a:bodyPr/>
          <a:lstStyle/>
          <a:p>
            <a:fld id="{7B10E62B-43AB-4641-9E40-EE2C6DD47108}" type="slidenum">
              <a:rPr lang="en-CA" smtClean="0"/>
              <a:t>26</a:t>
            </a:fld>
            <a:endParaRPr lang="en-CA"/>
          </a:p>
        </p:txBody>
      </p:sp>
    </p:spTree>
    <p:extLst>
      <p:ext uri="{BB962C8B-B14F-4D97-AF65-F5344CB8AC3E}">
        <p14:creationId xmlns:p14="http://schemas.microsoft.com/office/powerpoint/2010/main" val="2215528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One thing</a:t>
            </a:r>
            <a:r>
              <a:rPr lang="en-CA" baseline="0" dirty="0"/>
              <a:t> to stress is that our</a:t>
            </a:r>
            <a:r>
              <a:rPr lang="en-CA" dirty="0"/>
              <a:t> methodology will</a:t>
            </a:r>
            <a:r>
              <a:rPr lang="en-CA" baseline="0" dirty="0"/>
              <a:t> produce the ‘best case’, or upper bound, of people’s ability to judge web page safety. </a:t>
            </a:r>
            <a:br>
              <a:rPr lang="en-CA" baseline="0" dirty="0"/>
            </a:br>
            <a:r>
              <a:rPr lang="en-CA" baseline="0" dirty="0"/>
              <a:t>Unlike most real life browsing situations, participants were…</a:t>
            </a:r>
          </a:p>
          <a:p>
            <a:endParaRPr lang="en-CA" baseline="0" dirty="0"/>
          </a:p>
          <a:p>
            <a:r>
              <a:rPr lang="en-CA" baseline="0" dirty="0"/>
              <a:t>Whatever our results, we would expect real world performance to do worse than what we find.</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27</a:t>
            </a:fld>
            <a:endParaRPr lang="en-CA"/>
          </a:p>
        </p:txBody>
      </p:sp>
    </p:spTree>
    <p:extLst>
      <p:ext uri="{BB962C8B-B14F-4D97-AF65-F5344CB8AC3E}">
        <p14:creationId xmlns:p14="http://schemas.microsoft.com/office/powerpoint/2010/main" val="2257853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graphic highlights our</a:t>
            </a:r>
            <a:r>
              <a:rPr lang="en-CA" baseline="0" dirty="0"/>
              <a:t> results for Phase 1, where participants were just told to visually inspect the web page.</a:t>
            </a:r>
          </a:p>
          <a:p>
            <a:r>
              <a:rPr lang="en-CA" baseline="0" dirty="0"/>
              <a:t>Because I will use this graphic quite a bit, let me explain it to you. </a:t>
            </a:r>
          </a:p>
          <a:p>
            <a:r>
              <a:rPr lang="en-CA" baseline="0" dirty="0"/>
              <a:t>The top part contains their ratings of legitimate pages, while the bottom is their ratings of fraudulent pages.</a:t>
            </a:r>
          </a:p>
          <a:p>
            <a:r>
              <a:rPr lang="en-CA" baseline="0" dirty="0"/>
              <a:t>Green boxes are correct ratings, yellow is when they weren’t sure, and red is when they were wrong. </a:t>
            </a:r>
          </a:p>
          <a:p>
            <a:r>
              <a:rPr lang="en-CA" baseline="0" dirty="0"/>
              <a:t>Each column is a user, where users are sorted by the most correct on the left to the least correct on the right.</a:t>
            </a:r>
          </a:p>
          <a:p>
            <a:endParaRPr lang="en-CA" baseline="0" dirty="0"/>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28</a:t>
            </a:fld>
            <a:endParaRPr lang="en-CA"/>
          </a:p>
        </p:txBody>
      </p:sp>
    </p:spTree>
    <p:extLst>
      <p:ext uri="{BB962C8B-B14F-4D97-AF65-F5344CB8AC3E}">
        <p14:creationId xmlns:p14="http://schemas.microsoft.com/office/powerpoint/2010/main" val="4042660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 what</a:t>
            </a:r>
            <a:r>
              <a:rPr lang="en-CA" baseline="0" dirty="0"/>
              <a:t> does this tell us? If we look at legitimate pages, we see lots of green, a good amount of yellow, and only a modest mount of red. The actual numbers are on the left. </a:t>
            </a:r>
          </a:p>
          <a:p>
            <a:r>
              <a:rPr lang="en-CA" baseline="0" dirty="0"/>
              <a:t>We also see that some people are much better than others: the ‘bad’ decision makers on the far right </a:t>
            </a:r>
            <a:r>
              <a:rPr lang="en-CA" baseline="0" dirty="0" err="1"/>
              <a:t>mis</a:t>
            </a:r>
            <a:r>
              <a:rPr lang="en-CA" baseline="0" dirty="0"/>
              <a:t>-rated the majority of legitimate pages as fraudulent.</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29</a:t>
            </a:fld>
            <a:endParaRPr lang="en-CA"/>
          </a:p>
        </p:txBody>
      </p:sp>
    </p:spTree>
    <p:extLst>
      <p:ext uri="{BB962C8B-B14F-4D97-AF65-F5344CB8AC3E}">
        <p14:creationId xmlns:p14="http://schemas.microsoft.com/office/powerpoint/2010/main" val="13359567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But</a:t>
            </a:r>
            <a:r>
              <a:rPr lang="en-CA" baseline="0" dirty="0"/>
              <a:t> what is the consequence of being wrong? If you think this legitimate page was fraudulent, or even if you were unsure, you may not enter this site. This is usually an inconvenience but it doesn’t lead to identity theft.</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30</a:t>
            </a:fld>
            <a:endParaRPr lang="en-CA"/>
          </a:p>
        </p:txBody>
      </p:sp>
    </p:spTree>
    <p:extLst>
      <p:ext uri="{BB962C8B-B14F-4D97-AF65-F5344CB8AC3E}">
        <p14:creationId xmlns:p14="http://schemas.microsoft.com/office/powerpoint/2010/main" val="36112633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Now let’s look at the fraudulent pages.</a:t>
            </a:r>
          </a:p>
          <a:p>
            <a:r>
              <a:rPr lang="en-CA" dirty="0"/>
              <a:t>In this case, we see way more red,</a:t>
            </a:r>
            <a:r>
              <a:rPr lang="en-CA" baseline="0" dirty="0"/>
              <a:t> where fully 57% incorrectly rated a fraudulent web page as legitimate. If you then add in the yellow – how many people were unsure – then only 25% of these pages were correctly identified as fraudulent.</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31</a:t>
            </a:fld>
            <a:endParaRPr lang="en-CA"/>
          </a:p>
        </p:txBody>
      </p:sp>
    </p:spTree>
    <p:extLst>
      <p:ext uri="{BB962C8B-B14F-4D97-AF65-F5344CB8AC3E}">
        <p14:creationId xmlns:p14="http://schemas.microsoft.com/office/powerpoint/2010/main" val="38524095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a:t>
            </a:r>
            <a:r>
              <a:rPr lang="en-CA" baseline="0" dirty="0"/>
              <a:t> is pretty serious, as the consequence of thinking a phishing page is legitimate means the user is likely to enter the site, which makes them extremely vulnerable to identity theft.</a:t>
            </a:r>
          </a:p>
          <a:p>
            <a:br>
              <a:rPr lang="en-CA" baseline="0" dirty="0"/>
            </a:b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32</a:t>
            </a:fld>
            <a:endParaRPr lang="en-CA"/>
          </a:p>
        </p:txBody>
      </p:sp>
    </p:spTree>
    <p:extLst>
      <p:ext uri="{BB962C8B-B14F-4D97-AF65-F5344CB8AC3E}">
        <p14:creationId xmlns:p14="http://schemas.microsoft.com/office/powerpoint/2010/main" val="18031618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But maybe the problem is that users didn’t know to look at the address bar. They only looked at the web page content.</a:t>
            </a:r>
          </a:p>
          <a:p>
            <a:endParaRPr lang="en-CA" dirty="0"/>
          </a:p>
          <a:p>
            <a:r>
              <a:rPr lang="en-CA" dirty="0"/>
              <a:t>So</a:t>
            </a:r>
            <a:r>
              <a:rPr lang="en-CA" baseline="0" dirty="0"/>
              <a:t> in phase 2 we asked them to look at the address bar and redo their ratings.</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33</a:t>
            </a:fld>
            <a:endParaRPr lang="en-CA"/>
          </a:p>
        </p:txBody>
      </p:sp>
    </p:spTree>
    <p:extLst>
      <p:ext uri="{BB962C8B-B14F-4D97-AF65-F5344CB8AC3E}">
        <p14:creationId xmlns:p14="http://schemas.microsoft.com/office/powerpoint/2010/main" val="37178699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Here are our results for phase 2.</a:t>
            </a:r>
            <a:r>
              <a:rPr lang="en-CA" baseline="0" dirty="0"/>
              <a:t> </a:t>
            </a:r>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34</a:t>
            </a:fld>
            <a:endParaRPr lang="en-CA"/>
          </a:p>
        </p:txBody>
      </p:sp>
    </p:spTree>
    <p:extLst>
      <p:ext uri="{BB962C8B-B14F-4D97-AF65-F5344CB8AC3E}">
        <p14:creationId xmlns:p14="http://schemas.microsoft.com/office/powerpoint/2010/main" val="40426609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can flip it back and forth with</a:t>
            </a:r>
            <a:r>
              <a:rPr lang="en-CA" baseline="0" dirty="0"/>
              <a:t> the phase 1 results to highlight the differences.</a:t>
            </a:r>
          </a:p>
          <a:p>
            <a:r>
              <a:rPr lang="en-CA" baseline="0" dirty="0"/>
              <a:t>But a better way is to just show you the differences</a:t>
            </a:r>
          </a:p>
          <a:p>
            <a:endParaRPr lang="en-CA" baseline="0" dirty="0"/>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35</a:t>
            </a:fld>
            <a:endParaRPr lang="en-CA"/>
          </a:p>
        </p:txBody>
      </p:sp>
    </p:spTree>
    <p:extLst>
      <p:ext uri="{BB962C8B-B14F-4D97-AF65-F5344CB8AC3E}">
        <p14:creationId xmlns:p14="http://schemas.microsoft.com/office/powerpoint/2010/main" val="40426609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This graphic compares how and where people changed their decision between Phase 1 and Phase 2.</a:t>
            </a:r>
          </a:p>
          <a:p>
            <a:r>
              <a:rPr lang="en-CA" baseline="0" dirty="0"/>
              <a:t>White cells are those where people did not change their decision.</a:t>
            </a:r>
          </a:p>
          <a:p>
            <a:r>
              <a:rPr lang="en-CA" baseline="0" dirty="0"/>
              <a:t>The greener the color, the more they changed their incorrect rating to a correct one.</a:t>
            </a:r>
          </a:p>
          <a:p>
            <a:r>
              <a:rPr lang="en-CA" baseline="0" dirty="0"/>
              <a:t>The redder the color, the more they changed their correct rating to an incorrect one, that is, they added to their errors.</a:t>
            </a:r>
          </a:p>
          <a:p>
            <a:endParaRPr lang="en-CA" baseline="0" dirty="0"/>
          </a:p>
          <a:p>
            <a:r>
              <a:rPr lang="en-CA" baseline="0" dirty="0"/>
              <a:t>Overall, you should get the sense that looking at the address bar didn’t really change the story very much.</a:t>
            </a:r>
          </a:p>
          <a:p>
            <a:endParaRPr lang="en-CA" baseline="0" dirty="0"/>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36</a:t>
            </a:fld>
            <a:endParaRPr lang="en-CA"/>
          </a:p>
        </p:txBody>
      </p:sp>
    </p:spTree>
    <p:extLst>
      <p:ext uri="{BB962C8B-B14F-4D97-AF65-F5344CB8AC3E}">
        <p14:creationId xmlns:p14="http://schemas.microsoft.com/office/powerpoint/2010/main" val="40426609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Lets dive into a bit</a:t>
            </a:r>
            <a:r>
              <a:rPr lang="en-CA" baseline="0" dirty="0"/>
              <a:t> more detail.</a:t>
            </a:r>
          </a:p>
          <a:p>
            <a:r>
              <a:rPr lang="en-CA" dirty="0"/>
              <a:t>For legitimate pages, there was no significant difference in overall</a:t>
            </a:r>
            <a:r>
              <a:rPr lang="en-CA" baseline="0" dirty="0"/>
              <a:t> ratings. That is, while they did change some of their ratings, the overall frequencies stayed the same.</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37</a:t>
            </a:fld>
            <a:endParaRPr lang="en-CA"/>
          </a:p>
        </p:txBody>
      </p:sp>
    </p:spTree>
    <p:extLst>
      <p:ext uri="{BB962C8B-B14F-4D97-AF65-F5344CB8AC3E}">
        <p14:creationId xmlns:p14="http://schemas.microsoft.com/office/powerpoint/2010/main" val="13359567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For fraudulent pages, people were making better guesses.</a:t>
            </a:r>
            <a:r>
              <a:rPr lang="en-CA" baseline="0" dirty="0"/>
              <a:t> But this improvement is marginal, as only 1/3 of the pages were correctly identified as fraudulent.  Remember, this is likely the upper bound, or the best case, of how people will do!</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38</a:t>
            </a:fld>
            <a:endParaRPr lang="en-CA"/>
          </a:p>
        </p:txBody>
      </p:sp>
    </p:spTree>
    <p:extLst>
      <p:ext uri="{BB962C8B-B14F-4D97-AF65-F5344CB8AC3E}">
        <p14:creationId xmlns:p14="http://schemas.microsoft.com/office/powerpoint/2010/main" val="13359567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39</a:t>
            </a:fld>
            <a:endParaRPr lang="en-CA"/>
          </a:p>
        </p:txBody>
      </p:sp>
    </p:spTree>
    <p:extLst>
      <p:ext uri="{BB962C8B-B14F-4D97-AF65-F5344CB8AC3E}">
        <p14:creationId xmlns:p14="http://schemas.microsoft.com/office/powerpoint/2010/main" val="13359567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If people didn’t look at domain</a:t>
            </a:r>
            <a:r>
              <a:rPr lang="en-CA" baseline="0" dirty="0"/>
              <a:t> names to determine safety, what did they look at? During exit interviews, we asked participants this question and coded the results via qualitative means.</a:t>
            </a:r>
          </a:p>
          <a:p>
            <a:endParaRPr lang="en-CA" baseline="0" dirty="0"/>
          </a:p>
          <a:p>
            <a:r>
              <a:rPr lang="en-CA" baseline="0" dirty="0"/>
              <a:t>Primarily, four factors came into play.</a:t>
            </a:r>
          </a:p>
          <a:p>
            <a:r>
              <a:rPr lang="en-CA" baseline="0" dirty="0"/>
              <a:t>Brand and Brand familiarity  e.g., banks are ‘more secure’, familiar brands are more trustworthy </a:t>
            </a:r>
          </a:p>
          <a:p>
            <a:r>
              <a:rPr lang="en-CA" baseline="0" dirty="0"/>
              <a:t>Page content: all the stuff displayed in the browser. </a:t>
            </a:r>
          </a:p>
          <a:p>
            <a:r>
              <a:rPr lang="en-CA" baseline="0" dirty="0"/>
              <a:t>Security / privacy – any visual that suggested it was ‘safe’ or that the site was somehow protecting you. E.g., a ‘verified by visa’ icon. </a:t>
            </a:r>
          </a:p>
          <a:p>
            <a:r>
              <a:rPr lang="en-CA" baseline="0" dirty="0"/>
              <a:t>Information requested. Whether the particular information and quantity of information requested was somehow out of line with norms.</a:t>
            </a:r>
          </a:p>
          <a:p>
            <a:endParaRPr lang="en-CA" baseline="0" dirty="0"/>
          </a:p>
          <a:p>
            <a:endParaRPr lang="en-CA" baseline="0" dirty="0"/>
          </a:p>
          <a:p>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40</a:t>
            </a:fld>
            <a:endParaRPr lang="en-CA"/>
          </a:p>
        </p:txBody>
      </p:sp>
    </p:spTree>
    <p:extLst>
      <p:ext uri="{BB962C8B-B14F-4D97-AF65-F5344CB8AC3E}">
        <p14:creationId xmlns:p14="http://schemas.microsoft.com/office/powerpoint/2010/main" val="1999938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Importantly,</a:t>
            </a:r>
            <a:r>
              <a:rPr lang="en-CA" baseline="0" dirty="0"/>
              <a:t> </a:t>
            </a:r>
            <a:r>
              <a:rPr lang="en-CA" dirty="0"/>
              <a:t>people roughly</a:t>
            </a:r>
            <a:r>
              <a:rPr lang="en-CA" baseline="0" dirty="0"/>
              <a:t> fell into 3 categories of how they used this information to judge safety.</a:t>
            </a:r>
            <a:br>
              <a:rPr lang="en-CA" baseline="0" dirty="0"/>
            </a:br>
            <a:endParaRPr lang="en-CA" baseline="0" dirty="0"/>
          </a:p>
          <a:p>
            <a:r>
              <a:rPr lang="en-CA" baseline="0" dirty="0"/>
              <a:t>Type A made their judgements almost entirely on ..d</a:t>
            </a:r>
          </a:p>
          <a:p>
            <a:r>
              <a:rPr lang="en-CA" baseline="0" dirty="0"/>
              <a:t>Type B made judgements mostly on….</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41</a:t>
            </a:fld>
            <a:endParaRPr lang="en-CA"/>
          </a:p>
        </p:txBody>
      </p:sp>
    </p:spTree>
    <p:extLst>
      <p:ext uri="{BB962C8B-B14F-4D97-AF65-F5344CB8AC3E}">
        <p14:creationId xmlns:p14="http://schemas.microsoft.com/office/powerpoint/2010/main" val="28208518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a:t>
            </a:r>
            <a:r>
              <a:rPr lang="en-CA" baseline="0" dirty="0"/>
              <a:t> also found that our user types are roughly correlated with their abilities.</a:t>
            </a:r>
          </a:p>
          <a:p>
            <a:r>
              <a:rPr lang="en-CA" dirty="0"/>
              <a:t>Lets</a:t>
            </a:r>
            <a:r>
              <a:rPr lang="en-CA" baseline="0" dirty="0"/>
              <a:t> revisit our phase 1 graph. Remember that the columns ordered participants from most correct on the left to least correct on the right. Now look at the bottom. We see </a:t>
            </a:r>
            <a:r>
              <a:rPr lang="en-CA" baseline="0" dirty="0" err="1"/>
              <a:t>moreT</a:t>
            </a:r>
            <a:r>
              <a:rPr lang="en-CA" baseline="0" dirty="0"/>
              <a:t> </a:t>
            </a:r>
            <a:r>
              <a:rPr lang="en-CA" baseline="0" dirty="0" err="1"/>
              <a:t>ype</a:t>
            </a:r>
            <a:r>
              <a:rPr lang="en-CA" baseline="0" dirty="0"/>
              <a:t> </a:t>
            </a:r>
            <a:r>
              <a:rPr lang="en-CA" baseline="0" dirty="0" err="1"/>
              <a:t>Bs</a:t>
            </a:r>
            <a:r>
              <a:rPr lang="en-CA" baseline="0" dirty="0"/>
              <a:t> on the left – i.e., those who scrutinized the address bar and other security indicators. Type As tend to be more on the right, with AB scattered around these.</a:t>
            </a:r>
          </a:p>
          <a:p>
            <a:endParaRPr lang="en-CA" baseline="0" dirty="0"/>
          </a:p>
          <a:p>
            <a:r>
              <a:rPr lang="en-CA" baseline="0" dirty="0"/>
              <a:t>But even so, we have to stress that even some of our type </a:t>
            </a:r>
            <a:r>
              <a:rPr lang="en-CA" baseline="0" dirty="0" err="1"/>
              <a:t>Bs</a:t>
            </a:r>
            <a:r>
              <a:rPr lang="en-CA" baseline="0" dirty="0"/>
              <a:t> had a large number of wrong ratings.</a:t>
            </a:r>
            <a:endParaRPr lang="en-CA" dirty="0"/>
          </a:p>
        </p:txBody>
      </p:sp>
      <p:sp>
        <p:nvSpPr>
          <p:cNvPr id="4" name="Slide Number Placeholder 3"/>
          <p:cNvSpPr>
            <a:spLocks noGrp="1"/>
          </p:cNvSpPr>
          <p:nvPr>
            <p:ph type="sldNum" sz="quarter" idx="10"/>
          </p:nvPr>
        </p:nvSpPr>
        <p:spPr/>
        <p:txBody>
          <a:bodyPr/>
          <a:lstStyle/>
          <a:p>
            <a:fld id="{7B10E62B-43AB-4641-9E40-EE2C6DD47108}" type="slidenum">
              <a:rPr lang="en-CA" smtClean="0"/>
              <a:t>42</a:t>
            </a:fld>
            <a:endParaRPr lang="en-CA"/>
          </a:p>
        </p:txBody>
      </p:sp>
    </p:spTree>
    <p:extLst>
      <p:ext uri="{BB962C8B-B14F-4D97-AF65-F5344CB8AC3E}">
        <p14:creationId xmlns:p14="http://schemas.microsoft.com/office/powerpoint/2010/main" val="34706944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a:p>
        </p:txBody>
      </p:sp>
      <p:sp>
        <p:nvSpPr>
          <p:cNvPr id="4" name="Slide Number Placeholder 3"/>
          <p:cNvSpPr>
            <a:spLocks noGrp="1"/>
          </p:cNvSpPr>
          <p:nvPr>
            <p:ph type="sldNum" sz="quarter" idx="10"/>
          </p:nvPr>
        </p:nvSpPr>
        <p:spPr/>
        <p:txBody>
          <a:bodyPr/>
          <a:lstStyle/>
          <a:p>
            <a:fld id="{7B10E62B-43AB-4641-9E40-EE2C6DD47108}" type="slidenum">
              <a:rPr lang="en-CA" smtClean="0"/>
              <a:t>45</a:t>
            </a:fld>
            <a:endParaRPr lang="en-CA"/>
          </a:p>
        </p:txBody>
      </p:sp>
    </p:spTree>
    <p:extLst>
      <p:ext uri="{BB962C8B-B14F-4D97-AF65-F5344CB8AC3E}">
        <p14:creationId xmlns:p14="http://schemas.microsoft.com/office/powerpoint/2010/main" val="107064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4.w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 descr="C:\Users\saul\AppData\Local\Temp\SNAGHTMLb4fa14.PNG"/>
          <p:cNvPicPr>
            <a:picLocks noChangeAspect="1" noChangeArrowheads="1"/>
          </p:cNvPicPr>
          <p:nvPr/>
        </p:nvPicPr>
        <p:blipFill rotWithShape="1">
          <a:blip r:embed="rId3">
            <a:extLst>
              <a:ext uri="{28A0092B-C50C-407E-A947-70E740481C1C}">
                <a14:useLocalDpi xmlns:a14="http://schemas.microsoft.com/office/drawing/2010/main" val="0"/>
              </a:ext>
            </a:extLst>
          </a:blip>
          <a:srcRect t="-6185" r="18633" b="51248"/>
          <a:stretch/>
        </p:blipFill>
        <p:spPr bwMode="auto">
          <a:xfrm>
            <a:off x="4244678" y="4751515"/>
            <a:ext cx="4670722" cy="2372749"/>
          </a:xfrm>
          <a:prstGeom prst="rect">
            <a:avLst/>
          </a:prstGeom>
          <a:noFill/>
          <a:extLst>
            <a:ext uri="{909E8E84-426E-40DD-AFC4-6F175D3DCCD1}">
              <a14:hiddenFill xmlns:a14="http://schemas.microsoft.com/office/drawing/2010/main">
                <a:solidFill>
                  <a:srgbClr val="FFFFFF"/>
                </a:solidFill>
              </a14:hiddenFill>
            </a:ext>
          </a:extLst>
        </p:spPr>
      </p:pic>
      <p:sp>
        <p:nvSpPr>
          <p:cNvPr id="24" name="Freeform 23"/>
          <p:cNvSpPr/>
          <p:nvPr/>
        </p:nvSpPr>
        <p:spPr>
          <a:xfrm>
            <a:off x="3667760" y="4754880"/>
            <a:ext cx="5354320" cy="2509520"/>
          </a:xfrm>
          <a:custGeom>
            <a:avLst/>
            <a:gdLst>
              <a:gd name="connsiteX0" fmla="*/ 508000 w 5354320"/>
              <a:gd name="connsiteY0" fmla="*/ 1676400 h 2509520"/>
              <a:gd name="connsiteX1" fmla="*/ 792480 w 5354320"/>
              <a:gd name="connsiteY1" fmla="*/ 1808480 h 2509520"/>
              <a:gd name="connsiteX2" fmla="*/ 1554480 w 5354320"/>
              <a:gd name="connsiteY2" fmla="*/ 2001520 h 2509520"/>
              <a:gd name="connsiteX3" fmla="*/ 2316480 w 5354320"/>
              <a:gd name="connsiteY3" fmla="*/ 1981200 h 2509520"/>
              <a:gd name="connsiteX4" fmla="*/ 3017520 w 5354320"/>
              <a:gd name="connsiteY4" fmla="*/ 1869440 h 2509520"/>
              <a:gd name="connsiteX5" fmla="*/ 3474720 w 5354320"/>
              <a:gd name="connsiteY5" fmla="*/ 1737360 h 2509520"/>
              <a:gd name="connsiteX6" fmla="*/ 3881120 w 5354320"/>
              <a:gd name="connsiteY6" fmla="*/ 1615440 h 2509520"/>
              <a:gd name="connsiteX7" fmla="*/ 4053840 w 5354320"/>
              <a:gd name="connsiteY7" fmla="*/ 1788160 h 2509520"/>
              <a:gd name="connsiteX8" fmla="*/ 4338320 w 5354320"/>
              <a:gd name="connsiteY8" fmla="*/ 2001520 h 2509520"/>
              <a:gd name="connsiteX9" fmla="*/ 4582160 w 5354320"/>
              <a:gd name="connsiteY9" fmla="*/ 2103120 h 2509520"/>
              <a:gd name="connsiteX10" fmla="*/ 4734560 w 5354320"/>
              <a:gd name="connsiteY10" fmla="*/ 1991360 h 2509520"/>
              <a:gd name="connsiteX11" fmla="*/ 4907280 w 5354320"/>
              <a:gd name="connsiteY11" fmla="*/ 1737360 h 2509520"/>
              <a:gd name="connsiteX12" fmla="*/ 5049520 w 5354320"/>
              <a:gd name="connsiteY12" fmla="*/ 985520 h 2509520"/>
              <a:gd name="connsiteX13" fmla="*/ 5008880 w 5354320"/>
              <a:gd name="connsiteY13" fmla="*/ 751840 h 2509520"/>
              <a:gd name="connsiteX14" fmla="*/ 4937760 w 5354320"/>
              <a:gd name="connsiteY14" fmla="*/ 538480 h 2509520"/>
              <a:gd name="connsiteX15" fmla="*/ 4754880 w 5354320"/>
              <a:gd name="connsiteY15" fmla="*/ 243840 h 2509520"/>
              <a:gd name="connsiteX16" fmla="*/ 4846320 w 5354320"/>
              <a:gd name="connsiteY16" fmla="*/ 0 h 2509520"/>
              <a:gd name="connsiteX17" fmla="*/ 5354320 w 5354320"/>
              <a:gd name="connsiteY17" fmla="*/ 40640 h 2509520"/>
              <a:gd name="connsiteX18" fmla="*/ 5344160 w 5354320"/>
              <a:gd name="connsiteY18" fmla="*/ 2438400 h 2509520"/>
              <a:gd name="connsiteX19" fmla="*/ 294640 w 5354320"/>
              <a:gd name="connsiteY19" fmla="*/ 2509520 h 2509520"/>
              <a:gd name="connsiteX20" fmla="*/ 0 w 5354320"/>
              <a:gd name="connsiteY20" fmla="*/ 1869440 h 250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354320" h="2509520">
                <a:moveTo>
                  <a:pt x="508000" y="1676400"/>
                </a:moveTo>
                <a:lnTo>
                  <a:pt x="792480" y="1808480"/>
                </a:lnTo>
                <a:lnTo>
                  <a:pt x="1554480" y="2001520"/>
                </a:lnTo>
                <a:lnTo>
                  <a:pt x="2316480" y="1981200"/>
                </a:lnTo>
                <a:lnTo>
                  <a:pt x="3017520" y="1869440"/>
                </a:lnTo>
                <a:lnTo>
                  <a:pt x="3474720" y="1737360"/>
                </a:lnTo>
                <a:lnTo>
                  <a:pt x="3881120" y="1615440"/>
                </a:lnTo>
                <a:lnTo>
                  <a:pt x="4053840" y="1788160"/>
                </a:lnTo>
                <a:lnTo>
                  <a:pt x="4338320" y="2001520"/>
                </a:lnTo>
                <a:lnTo>
                  <a:pt x="4582160" y="2103120"/>
                </a:lnTo>
                <a:lnTo>
                  <a:pt x="4734560" y="1991360"/>
                </a:lnTo>
                <a:lnTo>
                  <a:pt x="4907280" y="1737360"/>
                </a:lnTo>
                <a:lnTo>
                  <a:pt x="5049520" y="985520"/>
                </a:lnTo>
                <a:lnTo>
                  <a:pt x="5008880" y="751840"/>
                </a:lnTo>
                <a:lnTo>
                  <a:pt x="4937760" y="538480"/>
                </a:lnTo>
                <a:lnTo>
                  <a:pt x="4754880" y="243840"/>
                </a:lnTo>
                <a:lnTo>
                  <a:pt x="4846320" y="0"/>
                </a:lnTo>
                <a:lnTo>
                  <a:pt x="5354320" y="40640"/>
                </a:lnTo>
                <a:cubicBezTo>
                  <a:pt x="5350933" y="839893"/>
                  <a:pt x="5347547" y="1639147"/>
                  <a:pt x="5344160" y="2438400"/>
                </a:cubicBezTo>
                <a:lnTo>
                  <a:pt x="294640" y="2509520"/>
                </a:lnTo>
                <a:lnTo>
                  <a:pt x="0" y="186944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 name="Freeform 22"/>
          <p:cNvSpPr/>
          <p:nvPr/>
        </p:nvSpPr>
        <p:spPr>
          <a:xfrm>
            <a:off x="6654800" y="4988560"/>
            <a:ext cx="447040" cy="182880"/>
          </a:xfrm>
          <a:custGeom>
            <a:avLst/>
            <a:gdLst>
              <a:gd name="connsiteX0" fmla="*/ 0 w 447040"/>
              <a:gd name="connsiteY0" fmla="*/ 0 h 182880"/>
              <a:gd name="connsiteX1" fmla="*/ 436880 w 447040"/>
              <a:gd name="connsiteY1" fmla="*/ 182880 h 182880"/>
              <a:gd name="connsiteX2" fmla="*/ 447040 w 447040"/>
              <a:gd name="connsiteY2" fmla="*/ 20320 h 182880"/>
            </a:gdLst>
            <a:ahLst/>
            <a:cxnLst>
              <a:cxn ang="0">
                <a:pos x="connsiteX0" y="connsiteY0"/>
              </a:cxn>
              <a:cxn ang="0">
                <a:pos x="connsiteX1" y="connsiteY1"/>
              </a:cxn>
              <a:cxn ang="0">
                <a:pos x="connsiteX2" y="connsiteY2"/>
              </a:cxn>
            </a:cxnLst>
            <a:rect l="l" t="t" r="r" b="b"/>
            <a:pathLst>
              <a:path w="447040" h="182880">
                <a:moveTo>
                  <a:pt x="0" y="0"/>
                </a:moveTo>
                <a:lnTo>
                  <a:pt x="436880" y="182880"/>
                </a:lnTo>
                <a:lnTo>
                  <a:pt x="447040" y="2032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Freeform 13"/>
          <p:cNvSpPr/>
          <p:nvPr/>
        </p:nvSpPr>
        <p:spPr>
          <a:xfrm>
            <a:off x="7040880" y="4805680"/>
            <a:ext cx="1391920" cy="741680"/>
          </a:xfrm>
          <a:custGeom>
            <a:avLst/>
            <a:gdLst>
              <a:gd name="connsiteX0" fmla="*/ 1391920 w 1391920"/>
              <a:gd name="connsiteY0" fmla="*/ 172720 h 741680"/>
              <a:gd name="connsiteX1" fmla="*/ 1097280 w 1391920"/>
              <a:gd name="connsiteY1" fmla="*/ 365760 h 741680"/>
              <a:gd name="connsiteX2" fmla="*/ 944880 w 1391920"/>
              <a:gd name="connsiteY2" fmla="*/ 477520 h 741680"/>
              <a:gd name="connsiteX3" fmla="*/ 822960 w 1391920"/>
              <a:gd name="connsiteY3" fmla="*/ 579120 h 741680"/>
              <a:gd name="connsiteX4" fmla="*/ 629920 w 1391920"/>
              <a:gd name="connsiteY4" fmla="*/ 741680 h 741680"/>
              <a:gd name="connsiteX5" fmla="*/ 264160 w 1391920"/>
              <a:gd name="connsiteY5" fmla="*/ 497840 h 741680"/>
              <a:gd name="connsiteX6" fmla="*/ 81280 w 1391920"/>
              <a:gd name="connsiteY6" fmla="*/ 386080 h 741680"/>
              <a:gd name="connsiteX7" fmla="*/ 0 w 1391920"/>
              <a:gd name="connsiteY7" fmla="*/ 335280 h 741680"/>
              <a:gd name="connsiteX8" fmla="*/ 132080 w 1391920"/>
              <a:gd name="connsiteY8" fmla="*/ 0 h 741680"/>
              <a:gd name="connsiteX9" fmla="*/ 1341120 w 1391920"/>
              <a:gd name="connsiteY9" fmla="*/ 111760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1920" h="741680">
                <a:moveTo>
                  <a:pt x="1391920" y="172720"/>
                </a:moveTo>
                <a:lnTo>
                  <a:pt x="1097280" y="365760"/>
                </a:lnTo>
                <a:lnTo>
                  <a:pt x="944880" y="477520"/>
                </a:lnTo>
                <a:lnTo>
                  <a:pt x="822960" y="579120"/>
                </a:lnTo>
                <a:lnTo>
                  <a:pt x="629920" y="741680"/>
                </a:lnTo>
                <a:lnTo>
                  <a:pt x="264160" y="497840"/>
                </a:lnTo>
                <a:lnTo>
                  <a:pt x="81280" y="386080"/>
                </a:lnTo>
                <a:lnTo>
                  <a:pt x="0" y="335280"/>
                </a:lnTo>
                <a:lnTo>
                  <a:pt x="132080" y="0"/>
                </a:lnTo>
                <a:lnTo>
                  <a:pt x="1341120" y="11176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 name="Title 1"/>
          <p:cNvSpPr>
            <a:spLocks noGrp="1"/>
          </p:cNvSpPr>
          <p:nvPr>
            <p:ph type="ctrTitle"/>
          </p:nvPr>
        </p:nvSpPr>
        <p:spPr>
          <a:xfrm>
            <a:off x="990600" y="609600"/>
            <a:ext cx="7772400" cy="1470025"/>
          </a:xfrm>
        </p:spPr>
        <p:txBody>
          <a:bodyPr>
            <a:normAutofit fontScale="90000"/>
          </a:bodyPr>
          <a:lstStyle/>
          <a:p>
            <a:pPr algn="r"/>
            <a:r>
              <a:rPr lang="en-US" b="1" dirty="0"/>
              <a:t>Does Domain Highlighting Help People Identify Phishing Sites?</a:t>
            </a:r>
            <a:br>
              <a:rPr lang="en-CA" dirty="0"/>
            </a:br>
            <a:endParaRPr lang="en-CA" dirty="0"/>
          </a:p>
        </p:txBody>
      </p:sp>
      <p:sp>
        <p:nvSpPr>
          <p:cNvPr id="3" name="Subtitle 2"/>
          <p:cNvSpPr>
            <a:spLocks noGrp="1"/>
          </p:cNvSpPr>
          <p:nvPr>
            <p:ph type="subTitle" idx="1"/>
          </p:nvPr>
        </p:nvSpPr>
        <p:spPr>
          <a:xfrm>
            <a:off x="1432560" y="1676400"/>
            <a:ext cx="7315200" cy="2514600"/>
          </a:xfrm>
        </p:spPr>
        <p:txBody>
          <a:bodyPr>
            <a:normAutofit/>
          </a:bodyPr>
          <a:lstStyle/>
          <a:p>
            <a:pPr algn="r"/>
            <a:r>
              <a:rPr lang="en-CA" sz="2800" dirty="0">
                <a:solidFill>
                  <a:schemeClr val="tx1"/>
                </a:solidFill>
              </a:rPr>
              <a:t>Eric Lin, </a:t>
            </a:r>
            <a:r>
              <a:rPr lang="en-CA" sz="2800" b="1" dirty="0">
                <a:solidFill>
                  <a:schemeClr val="tx1"/>
                </a:solidFill>
              </a:rPr>
              <a:t>Saul Greenberg</a:t>
            </a:r>
            <a:r>
              <a:rPr lang="en-CA" sz="2800" dirty="0">
                <a:solidFill>
                  <a:schemeClr val="tx1"/>
                </a:solidFill>
              </a:rPr>
              <a:t> </a:t>
            </a:r>
            <a:br>
              <a:rPr lang="en-CA" sz="2800" dirty="0">
                <a:solidFill>
                  <a:schemeClr val="tx1"/>
                </a:solidFill>
              </a:rPr>
            </a:br>
            <a:r>
              <a:rPr lang="en-CA" sz="2800" dirty="0">
                <a:solidFill>
                  <a:schemeClr val="tx1"/>
                </a:solidFill>
              </a:rPr>
              <a:t>Eileah Trotter, David Ma &amp; John Aycock</a:t>
            </a:r>
          </a:p>
          <a:p>
            <a:pPr algn="r"/>
            <a:br>
              <a:rPr lang="en-CA" sz="2800" dirty="0">
                <a:solidFill>
                  <a:schemeClr val="tx1"/>
                </a:solidFill>
              </a:rPr>
            </a:br>
            <a:r>
              <a:rPr lang="en-CA" sz="2800" dirty="0">
                <a:solidFill>
                  <a:schemeClr val="tx1"/>
                </a:solidFill>
              </a:rPr>
              <a:t>University of Calgary</a:t>
            </a:r>
          </a:p>
          <a:p>
            <a:endParaRPr lang="en-CA" dirty="0"/>
          </a:p>
        </p:txBody>
      </p:sp>
      <p:grpSp>
        <p:nvGrpSpPr>
          <p:cNvPr id="21" name="Group 20"/>
          <p:cNvGrpSpPr/>
          <p:nvPr/>
        </p:nvGrpSpPr>
        <p:grpSpPr>
          <a:xfrm>
            <a:off x="299281" y="2474584"/>
            <a:ext cx="8463719" cy="4453267"/>
            <a:chOff x="299281" y="2474584"/>
            <a:chExt cx="8463719" cy="4453267"/>
          </a:xfrm>
        </p:grpSpPr>
        <p:pic>
          <p:nvPicPr>
            <p:cNvPr id="5122" name="Picture 2" descr="C:\Users\saul\AppData\Local\Microsoft\Windows\Temporary Internet Files\Content.IE5\EO2MR41G\MC90038336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281" y="2474584"/>
              <a:ext cx="3479694" cy="2784805"/>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a:spLocks/>
            </p:cNvSpPr>
            <p:nvPr/>
          </p:nvSpPr>
          <p:spPr bwMode="auto">
            <a:xfrm>
              <a:off x="3124200" y="5534025"/>
              <a:ext cx="371475" cy="657225"/>
            </a:xfrm>
            <a:custGeom>
              <a:avLst/>
              <a:gdLst>
                <a:gd name="T0" fmla="*/ 233 w 234"/>
                <a:gd name="T1" fmla="*/ 257 h 414"/>
                <a:gd name="T2" fmla="*/ 228 w 234"/>
                <a:gd name="T3" fmla="*/ 280 h 414"/>
                <a:gd name="T4" fmla="*/ 218 w 234"/>
                <a:gd name="T5" fmla="*/ 304 h 414"/>
                <a:gd name="T6" fmla="*/ 208 w 234"/>
                <a:gd name="T7" fmla="*/ 329 h 414"/>
                <a:gd name="T8" fmla="*/ 190 w 234"/>
                <a:gd name="T9" fmla="*/ 355 h 414"/>
                <a:gd name="T10" fmla="*/ 169 w 234"/>
                <a:gd name="T11" fmla="*/ 380 h 414"/>
                <a:gd name="T12" fmla="*/ 148 w 234"/>
                <a:gd name="T13" fmla="*/ 398 h 414"/>
                <a:gd name="T14" fmla="*/ 128 w 234"/>
                <a:gd name="T15" fmla="*/ 409 h 414"/>
                <a:gd name="T16" fmla="*/ 108 w 234"/>
                <a:gd name="T17" fmla="*/ 414 h 414"/>
                <a:gd name="T18" fmla="*/ 92 w 234"/>
                <a:gd name="T19" fmla="*/ 414 h 414"/>
                <a:gd name="T20" fmla="*/ 75 w 234"/>
                <a:gd name="T21" fmla="*/ 411 h 414"/>
                <a:gd name="T22" fmla="*/ 57 w 234"/>
                <a:gd name="T23" fmla="*/ 406 h 414"/>
                <a:gd name="T24" fmla="*/ 31 w 234"/>
                <a:gd name="T25" fmla="*/ 383 h 414"/>
                <a:gd name="T26" fmla="*/ 15 w 234"/>
                <a:gd name="T27" fmla="*/ 363 h 414"/>
                <a:gd name="T28" fmla="*/ 7 w 234"/>
                <a:gd name="T29" fmla="*/ 342 h 414"/>
                <a:gd name="T30" fmla="*/ 3 w 234"/>
                <a:gd name="T31" fmla="*/ 301 h 414"/>
                <a:gd name="T32" fmla="*/ 3 w 234"/>
                <a:gd name="T33" fmla="*/ 211 h 414"/>
                <a:gd name="T34" fmla="*/ 13 w 234"/>
                <a:gd name="T35" fmla="*/ 134 h 414"/>
                <a:gd name="T36" fmla="*/ 21 w 234"/>
                <a:gd name="T37" fmla="*/ 72 h 414"/>
                <a:gd name="T38" fmla="*/ 31 w 234"/>
                <a:gd name="T39" fmla="*/ 24 h 414"/>
                <a:gd name="T40" fmla="*/ 39 w 234"/>
                <a:gd name="T41" fmla="*/ 1 h 414"/>
                <a:gd name="T42" fmla="*/ 44 w 234"/>
                <a:gd name="T43" fmla="*/ 0 h 414"/>
                <a:gd name="T44" fmla="*/ 49 w 234"/>
                <a:gd name="T45" fmla="*/ 1 h 414"/>
                <a:gd name="T46" fmla="*/ 54 w 234"/>
                <a:gd name="T47" fmla="*/ 6 h 414"/>
                <a:gd name="T48" fmla="*/ 57 w 234"/>
                <a:gd name="T49" fmla="*/ 21 h 414"/>
                <a:gd name="T50" fmla="*/ 54 w 234"/>
                <a:gd name="T51" fmla="*/ 68 h 414"/>
                <a:gd name="T52" fmla="*/ 52 w 234"/>
                <a:gd name="T53" fmla="*/ 147 h 414"/>
                <a:gd name="T54" fmla="*/ 54 w 234"/>
                <a:gd name="T55" fmla="*/ 193 h 414"/>
                <a:gd name="T56" fmla="*/ 59 w 234"/>
                <a:gd name="T57" fmla="*/ 226 h 414"/>
                <a:gd name="T58" fmla="*/ 64 w 234"/>
                <a:gd name="T59" fmla="*/ 245 h 414"/>
                <a:gd name="T60" fmla="*/ 69 w 234"/>
                <a:gd name="T61" fmla="*/ 260 h 414"/>
                <a:gd name="T62" fmla="*/ 75 w 234"/>
                <a:gd name="T63" fmla="*/ 272 h 414"/>
                <a:gd name="T64" fmla="*/ 92 w 234"/>
                <a:gd name="T65" fmla="*/ 283 h 414"/>
                <a:gd name="T66" fmla="*/ 115 w 234"/>
                <a:gd name="T67" fmla="*/ 296 h 414"/>
                <a:gd name="T68" fmla="*/ 134 w 234"/>
                <a:gd name="T69" fmla="*/ 303 h 414"/>
                <a:gd name="T70" fmla="*/ 154 w 234"/>
                <a:gd name="T71" fmla="*/ 301 h 414"/>
                <a:gd name="T72" fmla="*/ 167 w 234"/>
                <a:gd name="T73" fmla="*/ 300 h 414"/>
                <a:gd name="T74" fmla="*/ 175 w 234"/>
                <a:gd name="T75" fmla="*/ 295 h 414"/>
                <a:gd name="T76" fmla="*/ 184 w 234"/>
                <a:gd name="T77" fmla="*/ 285 h 414"/>
                <a:gd name="T78" fmla="*/ 195 w 234"/>
                <a:gd name="T79" fmla="*/ 268 h 414"/>
                <a:gd name="T80" fmla="*/ 203 w 234"/>
                <a:gd name="T81" fmla="*/ 250 h 414"/>
                <a:gd name="T82" fmla="*/ 210 w 234"/>
                <a:gd name="T83" fmla="*/ 239 h 414"/>
                <a:gd name="T84" fmla="*/ 220 w 234"/>
                <a:gd name="T85" fmla="*/ 232 h 414"/>
                <a:gd name="T86" fmla="*/ 228 w 234"/>
                <a:gd name="T87" fmla="*/ 232 h 414"/>
                <a:gd name="T88" fmla="*/ 233 w 234"/>
                <a:gd name="T89" fmla="*/ 234 h 414"/>
                <a:gd name="T90" fmla="*/ 234 w 234"/>
                <a:gd name="T91" fmla="*/ 24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4" h="414">
                  <a:moveTo>
                    <a:pt x="234" y="245"/>
                  </a:moveTo>
                  <a:lnTo>
                    <a:pt x="233" y="257"/>
                  </a:lnTo>
                  <a:lnTo>
                    <a:pt x="231" y="268"/>
                  </a:lnTo>
                  <a:lnTo>
                    <a:pt x="228" y="280"/>
                  </a:lnTo>
                  <a:lnTo>
                    <a:pt x="225" y="291"/>
                  </a:lnTo>
                  <a:lnTo>
                    <a:pt x="218" y="304"/>
                  </a:lnTo>
                  <a:lnTo>
                    <a:pt x="213" y="316"/>
                  </a:lnTo>
                  <a:lnTo>
                    <a:pt x="208" y="329"/>
                  </a:lnTo>
                  <a:lnTo>
                    <a:pt x="202" y="342"/>
                  </a:lnTo>
                  <a:lnTo>
                    <a:pt x="190" y="355"/>
                  </a:lnTo>
                  <a:lnTo>
                    <a:pt x="180" y="367"/>
                  </a:lnTo>
                  <a:lnTo>
                    <a:pt x="169" y="380"/>
                  </a:lnTo>
                  <a:lnTo>
                    <a:pt x="157" y="393"/>
                  </a:lnTo>
                  <a:lnTo>
                    <a:pt x="148" y="398"/>
                  </a:lnTo>
                  <a:lnTo>
                    <a:pt x="138" y="403"/>
                  </a:lnTo>
                  <a:lnTo>
                    <a:pt x="128" y="409"/>
                  </a:lnTo>
                  <a:lnTo>
                    <a:pt x="116" y="414"/>
                  </a:lnTo>
                  <a:lnTo>
                    <a:pt x="108" y="414"/>
                  </a:lnTo>
                  <a:lnTo>
                    <a:pt x="100" y="414"/>
                  </a:lnTo>
                  <a:lnTo>
                    <a:pt x="92" y="414"/>
                  </a:lnTo>
                  <a:lnTo>
                    <a:pt x="84" y="414"/>
                  </a:lnTo>
                  <a:lnTo>
                    <a:pt x="75" y="411"/>
                  </a:lnTo>
                  <a:lnTo>
                    <a:pt x="67" y="408"/>
                  </a:lnTo>
                  <a:lnTo>
                    <a:pt x="57" y="406"/>
                  </a:lnTo>
                  <a:lnTo>
                    <a:pt x="49" y="403"/>
                  </a:lnTo>
                  <a:lnTo>
                    <a:pt x="31" y="383"/>
                  </a:lnTo>
                  <a:lnTo>
                    <a:pt x="21" y="370"/>
                  </a:lnTo>
                  <a:lnTo>
                    <a:pt x="15" y="363"/>
                  </a:lnTo>
                  <a:lnTo>
                    <a:pt x="8" y="354"/>
                  </a:lnTo>
                  <a:lnTo>
                    <a:pt x="7" y="342"/>
                  </a:lnTo>
                  <a:lnTo>
                    <a:pt x="5" y="329"/>
                  </a:lnTo>
                  <a:lnTo>
                    <a:pt x="3" y="301"/>
                  </a:lnTo>
                  <a:lnTo>
                    <a:pt x="0" y="250"/>
                  </a:lnTo>
                  <a:lnTo>
                    <a:pt x="3" y="211"/>
                  </a:lnTo>
                  <a:lnTo>
                    <a:pt x="8" y="172"/>
                  </a:lnTo>
                  <a:lnTo>
                    <a:pt x="13" y="134"/>
                  </a:lnTo>
                  <a:lnTo>
                    <a:pt x="16" y="95"/>
                  </a:lnTo>
                  <a:lnTo>
                    <a:pt x="21" y="72"/>
                  </a:lnTo>
                  <a:lnTo>
                    <a:pt x="26" y="47"/>
                  </a:lnTo>
                  <a:lnTo>
                    <a:pt x="31" y="24"/>
                  </a:lnTo>
                  <a:lnTo>
                    <a:pt x="36" y="1"/>
                  </a:lnTo>
                  <a:lnTo>
                    <a:pt x="39" y="1"/>
                  </a:lnTo>
                  <a:lnTo>
                    <a:pt x="41" y="0"/>
                  </a:lnTo>
                  <a:lnTo>
                    <a:pt x="44" y="0"/>
                  </a:lnTo>
                  <a:lnTo>
                    <a:pt x="48" y="0"/>
                  </a:lnTo>
                  <a:lnTo>
                    <a:pt x="49" y="1"/>
                  </a:lnTo>
                  <a:lnTo>
                    <a:pt x="52" y="3"/>
                  </a:lnTo>
                  <a:lnTo>
                    <a:pt x="54" y="6"/>
                  </a:lnTo>
                  <a:lnTo>
                    <a:pt x="56" y="8"/>
                  </a:lnTo>
                  <a:lnTo>
                    <a:pt x="57" y="21"/>
                  </a:lnTo>
                  <a:lnTo>
                    <a:pt x="56" y="39"/>
                  </a:lnTo>
                  <a:lnTo>
                    <a:pt x="54" y="68"/>
                  </a:lnTo>
                  <a:lnTo>
                    <a:pt x="51" y="124"/>
                  </a:lnTo>
                  <a:lnTo>
                    <a:pt x="52" y="147"/>
                  </a:lnTo>
                  <a:lnTo>
                    <a:pt x="54" y="170"/>
                  </a:lnTo>
                  <a:lnTo>
                    <a:pt x="54" y="193"/>
                  </a:lnTo>
                  <a:lnTo>
                    <a:pt x="56" y="216"/>
                  </a:lnTo>
                  <a:lnTo>
                    <a:pt x="59" y="226"/>
                  </a:lnTo>
                  <a:lnTo>
                    <a:pt x="61" y="236"/>
                  </a:lnTo>
                  <a:lnTo>
                    <a:pt x="64" y="245"/>
                  </a:lnTo>
                  <a:lnTo>
                    <a:pt x="66" y="255"/>
                  </a:lnTo>
                  <a:lnTo>
                    <a:pt x="69" y="260"/>
                  </a:lnTo>
                  <a:lnTo>
                    <a:pt x="72" y="265"/>
                  </a:lnTo>
                  <a:lnTo>
                    <a:pt x="75" y="272"/>
                  </a:lnTo>
                  <a:lnTo>
                    <a:pt x="80" y="277"/>
                  </a:lnTo>
                  <a:lnTo>
                    <a:pt x="92" y="283"/>
                  </a:lnTo>
                  <a:lnTo>
                    <a:pt x="103" y="290"/>
                  </a:lnTo>
                  <a:lnTo>
                    <a:pt x="115" y="296"/>
                  </a:lnTo>
                  <a:lnTo>
                    <a:pt x="126" y="303"/>
                  </a:lnTo>
                  <a:lnTo>
                    <a:pt x="134" y="303"/>
                  </a:lnTo>
                  <a:lnTo>
                    <a:pt x="144" y="301"/>
                  </a:lnTo>
                  <a:lnTo>
                    <a:pt x="154" y="301"/>
                  </a:lnTo>
                  <a:lnTo>
                    <a:pt x="164" y="301"/>
                  </a:lnTo>
                  <a:lnTo>
                    <a:pt x="167" y="300"/>
                  </a:lnTo>
                  <a:lnTo>
                    <a:pt x="172" y="296"/>
                  </a:lnTo>
                  <a:lnTo>
                    <a:pt x="175" y="295"/>
                  </a:lnTo>
                  <a:lnTo>
                    <a:pt x="179" y="293"/>
                  </a:lnTo>
                  <a:lnTo>
                    <a:pt x="184" y="285"/>
                  </a:lnTo>
                  <a:lnTo>
                    <a:pt x="190" y="277"/>
                  </a:lnTo>
                  <a:lnTo>
                    <a:pt x="195" y="268"/>
                  </a:lnTo>
                  <a:lnTo>
                    <a:pt x="202" y="260"/>
                  </a:lnTo>
                  <a:lnTo>
                    <a:pt x="203" y="250"/>
                  </a:lnTo>
                  <a:lnTo>
                    <a:pt x="207" y="244"/>
                  </a:lnTo>
                  <a:lnTo>
                    <a:pt x="210" y="239"/>
                  </a:lnTo>
                  <a:lnTo>
                    <a:pt x="215" y="232"/>
                  </a:lnTo>
                  <a:lnTo>
                    <a:pt x="220" y="232"/>
                  </a:lnTo>
                  <a:lnTo>
                    <a:pt x="225" y="232"/>
                  </a:lnTo>
                  <a:lnTo>
                    <a:pt x="228" y="232"/>
                  </a:lnTo>
                  <a:lnTo>
                    <a:pt x="233" y="231"/>
                  </a:lnTo>
                  <a:lnTo>
                    <a:pt x="233" y="234"/>
                  </a:lnTo>
                  <a:lnTo>
                    <a:pt x="234" y="237"/>
                  </a:lnTo>
                  <a:lnTo>
                    <a:pt x="234" y="242"/>
                  </a:lnTo>
                  <a:lnTo>
                    <a:pt x="234" y="2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 name="Freeform 8"/>
            <p:cNvSpPr>
              <a:spLocks/>
            </p:cNvSpPr>
            <p:nvPr/>
          </p:nvSpPr>
          <p:spPr bwMode="auto">
            <a:xfrm>
              <a:off x="3098800" y="5314950"/>
              <a:ext cx="212725" cy="158750"/>
            </a:xfrm>
            <a:custGeom>
              <a:avLst/>
              <a:gdLst>
                <a:gd name="T0" fmla="*/ 134 w 134"/>
                <a:gd name="T1" fmla="*/ 13 h 100"/>
                <a:gd name="T2" fmla="*/ 133 w 134"/>
                <a:gd name="T3" fmla="*/ 18 h 100"/>
                <a:gd name="T4" fmla="*/ 131 w 134"/>
                <a:gd name="T5" fmla="*/ 23 h 100"/>
                <a:gd name="T6" fmla="*/ 129 w 134"/>
                <a:gd name="T7" fmla="*/ 28 h 100"/>
                <a:gd name="T8" fmla="*/ 129 w 134"/>
                <a:gd name="T9" fmla="*/ 33 h 100"/>
                <a:gd name="T10" fmla="*/ 113 w 134"/>
                <a:gd name="T11" fmla="*/ 51 h 100"/>
                <a:gd name="T12" fmla="*/ 103 w 134"/>
                <a:gd name="T13" fmla="*/ 62 h 100"/>
                <a:gd name="T14" fmla="*/ 95 w 134"/>
                <a:gd name="T15" fmla="*/ 69 h 100"/>
                <a:gd name="T16" fmla="*/ 83 w 134"/>
                <a:gd name="T17" fmla="*/ 79 h 100"/>
                <a:gd name="T18" fmla="*/ 75 w 134"/>
                <a:gd name="T19" fmla="*/ 84 h 100"/>
                <a:gd name="T20" fmla="*/ 65 w 134"/>
                <a:gd name="T21" fmla="*/ 88 h 100"/>
                <a:gd name="T22" fmla="*/ 56 w 134"/>
                <a:gd name="T23" fmla="*/ 93 h 100"/>
                <a:gd name="T24" fmla="*/ 46 w 134"/>
                <a:gd name="T25" fmla="*/ 100 h 100"/>
                <a:gd name="T26" fmla="*/ 41 w 134"/>
                <a:gd name="T27" fmla="*/ 98 h 100"/>
                <a:gd name="T28" fmla="*/ 34 w 134"/>
                <a:gd name="T29" fmla="*/ 98 h 100"/>
                <a:gd name="T30" fmla="*/ 29 w 134"/>
                <a:gd name="T31" fmla="*/ 98 h 100"/>
                <a:gd name="T32" fmla="*/ 23 w 134"/>
                <a:gd name="T33" fmla="*/ 98 h 100"/>
                <a:gd name="T34" fmla="*/ 18 w 134"/>
                <a:gd name="T35" fmla="*/ 95 h 100"/>
                <a:gd name="T36" fmla="*/ 11 w 134"/>
                <a:gd name="T37" fmla="*/ 90 h 100"/>
                <a:gd name="T38" fmla="*/ 6 w 134"/>
                <a:gd name="T39" fmla="*/ 87 h 100"/>
                <a:gd name="T40" fmla="*/ 0 w 134"/>
                <a:gd name="T41" fmla="*/ 84 h 100"/>
                <a:gd name="T42" fmla="*/ 0 w 134"/>
                <a:gd name="T43" fmla="*/ 75 h 100"/>
                <a:gd name="T44" fmla="*/ 1 w 134"/>
                <a:gd name="T45" fmla="*/ 70 h 100"/>
                <a:gd name="T46" fmla="*/ 3 w 134"/>
                <a:gd name="T47" fmla="*/ 67 h 100"/>
                <a:gd name="T48" fmla="*/ 6 w 134"/>
                <a:gd name="T49" fmla="*/ 61 h 100"/>
                <a:gd name="T50" fmla="*/ 10 w 134"/>
                <a:gd name="T51" fmla="*/ 59 h 100"/>
                <a:gd name="T52" fmla="*/ 11 w 134"/>
                <a:gd name="T53" fmla="*/ 57 h 100"/>
                <a:gd name="T54" fmla="*/ 16 w 134"/>
                <a:gd name="T55" fmla="*/ 56 h 100"/>
                <a:gd name="T56" fmla="*/ 21 w 134"/>
                <a:gd name="T57" fmla="*/ 56 h 100"/>
                <a:gd name="T58" fmla="*/ 28 w 134"/>
                <a:gd name="T59" fmla="*/ 54 h 100"/>
                <a:gd name="T60" fmla="*/ 38 w 134"/>
                <a:gd name="T61" fmla="*/ 52 h 100"/>
                <a:gd name="T62" fmla="*/ 51 w 134"/>
                <a:gd name="T63" fmla="*/ 49 h 100"/>
                <a:gd name="T64" fmla="*/ 69 w 134"/>
                <a:gd name="T65" fmla="*/ 46 h 100"/>
                <a:gd name="T66" fmla="*/ 75 w 134"/>
                <a:gd name="T67" fmla="*/ 43 h 100"/>
                <a:gd name="T68" fmla="*/ 80 w 134"/>
                <a:gd name="T69" fmla="*/ 39 h 100"/>
                <a:gd name="T70" fmla="*/ 85 w 134"/>
                <a:gd name="T71" fmla="*/ 36 h 100"/>
                <a:gd name="T72" fmla="*/ 92 w 134"/>
                <a:gd name="T73" fmla="*/ 31 h 100"/>
                <a:gd name="T74" fmla="*/ 97 w 134"/>
                <a:gd name="T75" fmla="*/ 23 h 100"/>
                <a:gd name="T76" fmla="*/ 103 w 134"/>
                <a:gd name="T77" fmla="*/ 16 h 100"/>
                <a:gd name="T78" fmla="*/ 108 w 134"/>
                <a:gd name="T79" fmla="*/ 8 h 100"/>
                <a:gd name="T80" fmla="*/ 115 w 134"/>
                <a:gd name="T81" fmla="*/ 0 h 100"/>
                <a:gd name="T82" fmla="*/ 119 w 134"/>
                <a:gd name="T83" fmla="*/ 0 h 100"/>
                <a:gd name="T84" fmla="*/ 124 w 134"/>
                <a:gd name="T85" fmla="*/ 0 h 100"/>
                <a:gd name="T86" fmla="*/ 129 w 134"/>
                <a:gd name="T87" fmla="*/ 0 h 100"/>
                <a:gd name="T88" fmla="*/ 133 w 134"/>
                <a:gd name="T89" fmla="*/ 0 h 100"/>
                <a:gd name="T90" fmla="*/ 133 w 134"/>
                <a:gd name="T91" fmla="*/ 3 h 100"/>
                <a:gd name="T92" fmla="*/ 133 w 134"/>
                <a:gd name="T93" fmla="*/ 7 h 100"/>
                <a:gd name="T94" fmla="*/ 133 w 134"/>
                <a:gd name="T95" fmla="*/ 10 h 100"/>
                <a:gd name="T96" fmla="*/ 134 w 134"/>
                <a:gd name="T9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100">
                  <a:moveTo>
                    <a:pt x="134" y="13"/>
                  </a:moveTo>
                  <a:lnTo>
                    <a:pt x="133" y="18"/>
                  </a:lnTo>
                  <a:lnTo>
                    <a:pt x="131" y="23"/>
                  </a:lnTo>
                  <a:lnTo>
                    <a:pt x="129" y="28"/>
                  </a:lnTo>
                  <a:lnTo>
                    <a:pt x="129" y="33"/>
                  </a:lnTo>
                  <a:lnTo>
                    <a:pt x="113" y="51"/>
                  </a:lnTo>
                  <a:lnTo>
                    <a:pt x="103" y="62"/>
                  </a:lnTo>
                  <a:lnTo>
                    <a:pt x="95" y="69"/>
                  </a:lnTo>
                  <a:lnTo>
                    <a:pt x="83" y="79"/>
                  </a:lnTo>
                  <a:lnTo>
                    <a:pt x="75" y="84"/>
                  </a:lnTo>
                  <a:lnTo>
                    <a:pt x="65" y="88"/>
                  </a:lnTo>
                  <a:lnTo>
                    <a:pt x="56" y="93"/>
                  </a:lnTo>
                  <a:lnTo>
                    <a:pt x="46" y="100"/>
                  </a:lnTo>
                  <a:lnTo>
                    <a:pt x="41" y="98"/>
                  </a:lnTo>
                  <a:lnTo>
                    <a:pt x="34" y="98"/>
                  </a:lnTo>
                  <a:lnTo>
                    <a:pt x="29" y="98"/>
                  </a:lnTo>
                  <a:lnTo>
                    <a:pt x="23" y="98"/>
                  </a:lnTo>
                  <a:lnTo>
                    <a:pt x="18" y="95"/>
                  </a:lnTo>
                  <a:lnTo>
                    <a:pt x="11" y="90"/>
                  </a:lnTo>
                  <a:lnTo>
                    <a:pt x="6" y="87"/>
                  </a:lnTo>
                  <a:lnTo>
                    <a:pt x="0" y="84"/>
                  </a:lnTo>
                  <a:lnTo>
                    <a:pt x="0" y="75"/>
                  </a:lnTo>
                  <a:lnTo>
                    <a:pt x="1" y="70"/>
                  </a:lnTo>
                  <a:lnTo>
                    <a:pt x="3" y="67"/>
                  </a:lnTo>
                  <a:lnTo>
                    <a:pt x="6" y="61"/>
                  </a:lnTo>
                  <a:lnTo>
                    <a:pt x="10" y="59"/>
                  </a:lnTo>
                  <a:lnTo>
                    <a:pt x="11" y="57"/>
                  </a:lnTo>
                  <a:lnTo>
                    <a:pt x="16" y="56"/>
                  </a:lnTo>
                  <a:lnTo>
                    <a:pt x="21" y="56"/>
                  </a:lnTo>
                  <a:lnTo>
                    <a:pt x="28" y="54"/>
                  </a:lnTo>
                  <a:lnTo>
                    <a:pt x="38" y="52"/>
                  </a:lnTo>
                  <a:lnTo>
                    <a:pt x="51" y="49"/>
                  </a:lnTo>
                  <a:lnTo>
                    <a:pt x="69" y="46"/>
                  </a:lnTo>
                  <a:lnTo>
                    <a:pt x="75" y="43"/>
                  </a:lnTo>
                  <a:lnTo>
                    <a:pt x="80" y="39"/>
                  </a:lnTo>
                  <a:lnTo>
                    <a:pt x="85" y="36"/>
                  </a:lnTo>
                  <a:lnTo>
                    <a:pt x="92" y="31"/>
                  </a:lnTo>
                  <a:lnTo>
                    <a:pt x="97" y="23"/>
                  </a:lnTo>
                  <a:lnTo>
                    <a:pt x="103" y="16"/>
                  </a:lnTo>
                  <a:lnTo>
                    <a:pt x="108" y="8"/>
                  </a:lnTo>
                  <a:lnTo>
                    <a:pt x="115" y="0"/>
                  </a:lnTo>
                  <a:lnTo>
                    <a:pt x="119" y="0"/>
                  </a:lnTo>
                  <a:lnTo>
                    <a:pt x="124" y="0"/>
                  </a:lnTo>
                  <a:lnTo>
                    <a:pt x="129" y="0"/>
                  </a:lnTo>
                  <a:lnTo>
                    <a:pt x="133" y="0"/>
                  </a:lnTo>
                  <a:lnTo>
                    <a:pt x="133" y="3"/>
                  </a:lnTo>
                  <a:lnTo>
                    <a:pt x="133" y="7"/>
                  </a:lnTo>
                  <a:lnTo>
                    <a:pt x="133" y="10"/>
                  </a:lnTo>
                  <a:lnTo>
                    <a:pt x="13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 name="Freeform 9"/>
            <p:cNvSpPr>
              <a:spLocks/>
            </p:cNvSpPr>
            <p:nvPr/>
          </p:nvSpPr>
          <p:spPr bwMode="auto">
            <a:xfrm>
              <a:off x="3082925" y="5197475"/>
              <a:ext cx="200025" cy="149225"/>
            </a:xfrm>
            <a:custGeom>
              <a:avLst/>
              <a:gdLst>
                <a:gd name="T0" fmla="*/ 126 w 126"/>
                <a:gd name="T1" fmla="*/ 17 h 94"/>
                <a:gd name="T2" fmla="*/ 125 w 126"/>
                <a:gd name="T3" fmla="*/ 25 h 94"/>
                <a:gd name="T4" fmla="*/ 121 w 126"/>
                <a:gd name="T5" fmla="*/ 33 h 94"/>
                <a:gd name="T6" fmla="*/ 120 w 126"/>
                <a:gd name="T7" fmla="*/ 41 h 94"/>
                <a:gd name="T8" fmla="*/ 116 w 126"/>
                <a:gd name="T9" fmla="*/ 49 h 94"/>
                <a:gd name="T10" fmla="*/ 108 w 126"/>
                <a:gd name="T11" fmla="*/ 58 h 94"/>
                <a:gd name="T12" fmla="*/ 102 w 126"/>
                <a:gd name="T13" fmla="*/ 64 h 94"/>
                <a:gd name="T14" fmla="*/ 92 w 126"/>
                <a:gd name="T15" fmla="*/ 72 h 94"/>
                <a:gd name="T16" fmla="*/ 74 w 126"/>
                <a:gd name="T17" fmla="*/ 85 h 94"/>
                <a:gd name="T18" fmla="*/ 67 w 126"/>
                <a:gd name="T19" fmla="*/ 87 h 94"/>
                <a:gd name="T20" fmla="*/ 62 w 126"/>
                <a:gd name="T21" fmla="*/ 89 h 94"/>
                <a:gd name="T22" fmla="*/ 56 w 126"/>
                <a:gd name="T23" fmla="*/ 90 h 94"/>
                <a:gd name="T24" fmla="*/ 51 w 126"/>
                <a:gd name="T25" fmla="*/ 92 h 94"/>
                <a:gd name="T26" fmla="*/ 44 w 126"/>
                <a:gd name="T27" fmla="*/ 92 h 94"/>
                <a:gd name="T28" fmla="*/ 34 w 126"/>
                <a:gd name="T29" fmla="*/ 92 h 94"/>
                <a:gd name="T30" fmla="*/ 23 w 126"/>
                <a:gd name="T31" fmla="*/ 94 h 94"/>
                <a:gd name="T32" fmla="*/ 8 w 126"/>
                <a:gd name="T33" fmla="*/ 94 h 94"/>
                <a:gd name="T34" fmla="*/ 7 w 126"/>
                <a:gd name="T35" fmla="*/ 94 h 94"/>
                <a:gd name="T36" fmla="*/ 5 w 126"/>
                <a:gd name="T37" fmla="*/ 92 h 94"/>
                <a:gd name="T38" fmla="*/ 3 w 126"/>
                <a:gd name="T39" fmla="*/ 92 h 94"/>
                <a:gd name="T40" fmla="*/ 2 w 126"/>
                <a:gd name="T41" fmla="*/ 90 h 94"/>
                <a:gd name="T42" fmla="*/ 2 w 126"/>
                <a:gd name="T43" fmla="*/ 87 h 94"/>
                <a:gd name="T44" fmla="*/ 2 w 126"/>
                <a:gd name="T45" fmla="*/ 82 h 94"/>
                <a:gd name="T46" fmla="*/ 0 w 126"/>
                <a:gd name="T47" fmla="*/ 79 h 94"/>
                <a:gd name="T48" fmla="*/ 0 w 126"/>
                <a:gd name="T49" fmla="*/ 76 h 94"/>
                <a:gd name="T50" fmla="*/ 2 w 126"/>
                <a:gd name="T51" fmla="*/ 72 h 94"/>
                <a:gd name="T52" fmla="*/ 3 w 126"/>
                <a:gd name="T53" fmla="*/ 69 h 94"/>
                <a:gd name="T54" fmla="*/ 5 w 126"/>
                <a:gd name="T55" fmla="*/ 66 h 94"/>
                <a:gd name="T56" fmla="*/ 7 w 126"/>
                <a:gd name="T57" fmla="*/ 62 h 94"/>
                <a:gd name="T58" fmla="*/ 13 w 126"/>
                <a:gd name="T59" fmla="*/ 59 h 94"/>
                <a:gd name="T60" fmla="*/ 18 w 126"/>
                <a:gd name="T61" fmla="*/ 56 h 94"/>
                <a:gd name="T62" fmla="*/ 23 w 126"/>
                <a:gd name="T63" fmla="*/ 53 h 94"/>
                <a:gd name="T64" fmla="*/ 29 w 126"/>
                <a:gd name="T65" fmla="*/ 51 h 94"/>
                <a:gd name="T66" fmla="*/ 36 w 126"/>
                <a:gd name="T67" fmla="*/ 48 h 94"/>
                <a:gd name="T68" fmla="*/ 44 w 126"/>
                <a:gd name="T69" fmla="*/ 44 h 94"/>
                <a:gd name="T70" fmla="*/ 56 w 126"/>
                <a:gd name="T71" fmla="*/ 40 h 94"/>
                <a:gd name="T72" fmla="*/ 70 w 126"/>
                <a:gd name="T73" fmla="*/ 35 h 94"/>
                <a:gd name="T74" fmla="*/ 80 w 126"/>
                <a:gd name="T75" fmla="*/ 26 h 94"/>
                <a:gd name="T76" fmla="*/ 90 w 126"/>
                <a:gd name="T77" fmla="*/ 17 h 94"/>
                <a:gd name="T78" fmla="*/ 98 w 126"/>
                <a:gd name="T79" fmla="*/ 8 h 94"/>
                <a:gd name="T80" fmla="*/ 108 w 126"/>
                <a:gd name="T81" fmla="*/ 0 h 94"/>
                <a:gd name="T82" fmla="*/ 111 w 126"/>
                <a:gd name="T83" fmla="*/ 0 h 94"/>
                <a:gd name="T84" fmla="*/ 116 w 126"/>
                <a:gd name="T85" fmla="*/ 0 h 94"/>
                <a:gd name="T86" fmla="*/ 121 w 126"/>
                <a:gd name="T87" fmla="*/ 0 h 94"/>
                <a:gd name="T88" fmla="*/ 126 w 126"/>
                <a:gd name="T89" fmla="*/ 0 h 94"/>
                <a:gd name="T90" fmla="*/ 126 w 126"/>
                <a:gd name="T91" fmla="*/ 3 h 94"/>
                <a:gd name="T92" fmla="*/ 126 w 126"/>
                <a:gd name="T93" fmla="*/ 8 h 94"/>
                <a:gd name="T94" fmla="*/ 126 w 126"/>
                <a:gd name="T95" fmla="*/ 12 h 94"/>
                <a:gd name="T96" fmla="*/ 126 w 126"/>
                <a:gd name="T97"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94">
                  <a:moveTo>
                    <a:pt x="126" y="17"/>
                  </a:moveTo>
                  <a:lnTo>
                    <a:pt x="125" y="25"/>
                  </a:lnTo>
                  <a:lnTo>
                    <a:pt x="121" y="33"/>
                  </a:lnTo>
                  <a:lnTo>
                    <a:pt x="120" y="41"/>
                  </a:lnTo>
                  <a:lnTo>
                    <a:pt x="116" y="49"/>
                  </a:lnTo>
                  <a:lnTo>
                    <a:pt x="108" y="58"/>
                  </a:lnTo>
                  <a:lnTo>
                    <a:pt x="102" y="64"/>
                  </a:lnTo>
                  <a:lnTo>
                    <a:pt x="92" y="72"/>
                  </a:lnTo>
                  <a:lnTo>
                    <a:pt x="74" y="85"/>
                  </a:lnTo>
                  <a:lnTo>
                    <a:pt x="67" y="87"/>
                  </a:lnTo>
                  <a:lnTo>
                    <a:pt x="62" y="89"/>
                  </a:lnTo>
                  <a:lnTo>
                    <a:pt x="56" y="90"/>
                  </a:lnTo>
                  <a:lnTo>
                    <a:pt x="51" y="92"/>
                  </a:lnTo>
                  <a:lnTo>
                    <a:pt x="44" y="92"/>
                  </a:lnTo>
                  <a:lnTo>
                    <a:pt x="34" y="92"/>
                  </a:lnTo>
                  <a:lnTo>
                    <a:pt x="23" y="94"/>
                  </a:lnTo>
                  <a:lnTo>
                    <a:pt x="8" y="94"/>
                  </a:lnTo>
                  <a:lnTo>
                    <a:pt x="7" y="94"/>
                  </a:lnTo>
                  <a:lnTo>
                    <a:pt x="5" y="92"/>
                  </a:lnTo>
                  <a:lnTo>
                    <a:pt x="3" y="92"/>
                  </a:lnTo>
                  <a:lnTo>
                    <a:pt x="2" y="90"/>
                  </a:lnTo>
                  <a:lnTo>
                    <a:pt x="2" y="87"/>
                  </a:lnTo>
                  <a:lnTo>
                    <a:pt x="2" y="82"/>
                  </a:lnTo>
                  <a:lnTo>
                    <a:pt x="0" y="79"/>
                  </a:lnTo>
                  <a:lnTo>
                    <a:pt x="0" y="76"/>
                  </a:lnTo>
                  <a:lnTo>
                    <a:pt x="2" y="72"/>
                  </a:lnTo>
                  <a:lnTo>
                    <a:pt x="3" y="69"/>
                  </a:lnTo>
                  <a:lnTo>
                    <a:pt x="5" y="66"/>
                  </a:lnTo>
                  <a:lnTo>
                    <a:pt x="7" y="62"/>
                  </a:lnTo>
                  <a:lnTo>
                    <a:pt x="13" y="59"/>
                  </a:lnTo>
                  <a:lnTo>
                    <a:pt x="18" y="56"/>
                  </a:lnTo>
                  <a:lnTo>
                    <a:pt x="23" y="53"/>
                  </a:lnTo>
                  <a:lnTo>
                    <a:pt x="29" y="51"/>
                  </a:lnTo>
                  <a:lnTo>
                    <a:pt x="36" y="48"/>
                  </a:lnTo>
                  <a:lnTo>
                    <a:pt x="44" y="44"/>
                  </a:lnTo>
                  <a:lnTo>
                    <a:pt x="56" y="40"/>
                  </a:lnTo>
                  <a:lnTo>
                    <a:pt x="70" y="35"/>
                  </a:lnTo>
                  <a:lnTo>
                    <a:pt x="80" y="26"/>
                  </a:lnTo>
                  <a:lnTo>
                    <a:pt x="90" y="17"/>
                  </a:lnTo>
                  <a:lnTo>
                    <a:pt x="98" y="8"/>
                  </a:lnTo>
                  <a:lnTo>
                    <a:pt x="108" y="0"/>
                  </a:lnTo>
                  <a:lnTo>
                    <a:pt x="111" y="0"/>
                  </a:lnTo>
                  <a:lnTo>
                    <a:pt x="116" y="0"/>
                  </a:lnTo>
                  <a:lnTo>
                    <a:pt x="121" y="0"/>
                  </a:lnTo>
                  <a:lnTo>
                    <a:pt x="126" y="0"/>
                  </a:lnTo>
                  <a:lnTo>
                    <a:pt x="126" y="3"/>
                  </a:lnTo>
                  <a:lnTo>
                    <a:pt x="126" y="8"/>
                  </a:lnTo>
                  <a:lnTo>
                    <a:pt x="126" y="12"/>
                  </a:lnTo>
                  <a:lnTo>
                    <a:pt x="126"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 name="Freeform 10"/>
            <p:cNvSpPr>
              <a:spLocks/>
            </p:cNvSpPr>
            <p:nvPr/>
          </p:nvSpPr>
          <p:spPr bwMode="auto">
            <a:xfrm>
              <a:off x="3168650" y="4375151"/>
              <a:ext cx="82550" cy="1290638"/>
            </a:xfrm>
            <a:custGeom>
              <a:avLst/>
              <a:gdLst>
                <a:gd name="T0" fmla="*/ 46 w 52"/>
                <a:gd name="T1" fmla="*/ 76 h 813"/>
                <a:gd name="T2" fmla="*/ 49 w 52"/>
                <a:gd name="T3" fmla="*/ 445 h 813"/>
                <a:gd name="T4" fmla="*/ 51 w 52"/>
                <a:gd name="T5" fmla="*/ 641 h 813"/>
                <a:gd name="T6" fmla="*/ 52 w 52"/>
                <a:gd name="T7" fmla="*/ 735 h 813"/>
                <a:gd name="T8" fmla="*/ 51 w 52"/>
                <a:gd name="T9" fmla="*/ 790 h 813"/>
                <a:gd name="T10" fmla="*/ 49 w 52"/>
                <a:gd name="T11" fmla="*/ 795 h 813"/>
                <a:gd name="T12" fmla="*/ 46 w 52"/>
                <a:gd name="T13" fmla="*/ 800 h 813"/>
                <a:gd name="T14" fmla="*/ 44 w 52"/>
                <a:gd name="T15" fmla="*/ 807 h 813"/>
                <a:gd name="T16" fmla="*/ 41 w 52"/>
                <a:gd name="T17" fmla="*/ 812 h 813"/>
                <a:gd name="T18" fmla="*/ 36 w 52"/>
                <a:gd name="T19" fmla="*/ 813 h 813"/>
                <a:gd name="T20" fmla="*/ 29 w 52"/>
                <a:gd name="T21" fmla="*/ 813 h 813"/>
                <a:gd name="T22" fmla="*/ 24 w 52"/>
                <a:gd name="T23" fmla="*/ 813 h 813"/>
                <a:gd name="T24" fmla="*/ 18 w 52"/>
                <a:gd name="T25" fmla="*/ 813 h 813"/>
                <a:gd name="T26" fmla="*/ 15 w 52"/>
                <a:gd name="T27" fmla="*/ 810 h 813"/>
                <a:gd name="T28" fmla="*/ 11 w 52"/>
                <a:gd name="T29" fmla="*/ 807 h 813"/>
                <a:gd name="T30" fmla="*/ 10 w 52"/>
                <a:gd name="T31" fmla="*/ 802 h 813"/>
                <a:gd name="T32" fmla="*/ 8 w 52"/>
                <a:gd name="T33" fmla="*/ 792 h 813"/>
                <a:gd name="T34" fmla="*/ 6 w 52"/>
                <a:gd name="T35" fmla="*/ 597 h 813"/>
                <a:gd name="T36" fmla="*/ 3 w 52"/>
                <a:gd name="T37" fmla="*/ 400 h 813"/>
                <a:gd name="T38" fmla="*/ 1 w 52"/>
                <a:gd name="T39" fmla="*/ 205 h 813"/>
                <a:gd name="T40" fmla="*/ 0 w 52"/>
                <a:gd name="T41" fmla="*/ 10 h 813"/>
                <a:gd name="T42" fmla="*/ 1 w 52"/>
                <a:gd name="T43" fmla="*/ 9 h 813"/>
                <a:gd name="T44" fmla="*/ 3 w 52"/>
                <a:gd name="T45" fmla="*/ 5 h 813"/>
                <a:gd name="T46" fmla="*/ 3 w 52"/>
                <a:gd name="T47" fmla="*/ 4 h 813"/>
                <a:gd name="T48" fmla="*/ 5 w 52"/>
                <a:gd name="T49" fmla="*/ 2 h 813"/>
                <a:gd name="T50" fmla="*/ 8 w 52"/>
                <a:gd name="T51" fmla="*/ 2 h 813"/>
                <a:gd name="T52" fmla="*/ 13 w 52"/>
                <a:gd name="T53" fmla="*/ 2 h 813"/>
                <a:gd name="T54" fmla="*/ 18 w 52"/>
                <a:gd name="T55" fmla="*/ 2 h 813"/>
                <a:gd name="T56" fmla="*/ 21 w 52"/>
                <a:gd name="T57" fmla="*/ 0 h 813"/>
                <a:gd name="T58" fmla="*/ 24 w 52"/>
                <a:gd name="T59" fmla="*/ 2 h 813"/>
                <a:gd name="T60" fmla="*/ 29 w 52"/>
                <a:gd name="T61" fmla="*/ 5 h 813"/>
                <a:gd name="T62" fmla="*/ 33 w 52"/>
                <a:gd name="T63" fmla="*/ 7 h 813"/>
                <a:gd name="T64" fmla="*/ 36 w 52"/>
                <a:gd name="T65" fmla="*/ 10 h 813"/>
                <a:gd name="T66" fmla="*/ 39 w 52"/>
                <a:gd name="T67" fmla="*/ 27 h 813"/>
                <a:gd name="T68" fmla="*/ 41 w 52"/>
                <a:gd name="T69" fmla="*/ 43 h 813"/>
                <a:gd name="T70" fmla="*/ 44 w 52"/>
                <a:gd name="T71" fmla="*/ 59 h 813"/>
                <a:gd name="T72" fmla="*/ 46 w 52"/>
                <a:gd name="T73" fmla="*/ 76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813">
                  <a:moveTo>
                    <a:pt x="46" y="76"/>
                  </a:moveTo>
                  <a:lnTo>
                    <a:pt x="49" y="445"/>
                  </a:lnTo>
                  <a:lnTo>
                    <a:pt x="51" y="641"/>
                  </a:lnTo>
                  <a:lnTo>
                    <a:pt x="52" y="735"/>
                  </a:lnTo>
                  <a:lnTo>
                    <a:pt x="51" y="790"/>
                  </a:lnTo>
                  <a:lnTo>
                    <a:pt x="49" y="795"/>
                  </a:lnTo>
                  <a:lnTo>
                    <a:pt x="46" y="800"/>
                  </a:lnTo>
                  <a:lnTo>
                    <a:pt x="44" y="807"/>
                  </a:lnTo>
                  <a:lnTo>
                    <a:pt x="41" y="812"/>
                  </a:lnTo>
                  <a:lnTo>
                    <a:pt x="36" y="813"/>
                  </a:lnTo>
                  <a:lnTo>
                    <a:pt x="29" y="813"/>
                  </a:lnTo>
                  <a:lnTo>
                    <a:pt x="24" y="813"/>
                  </a:lnTo>
                  <a:lnTo>
                    <a:pt x="18" y="813"/>
                  </a:lnTo>
                  <a:lnTo>
                    <a:pt x="15" y="810"/>
                  </a:lnTo>
                  <a:lnTo>
                    <a:pt x="11" y="807"/>
                  </a:lnTo>
                  <a:lnTo>
                    <a:pt x="10" y="802"/>
                  </a:lnTo>
                  <a:lnTo>
                    <a:pt x="8" y="792"/>
                  </a:lnTo>
                  <a:lnTo>
                    <a:pt x="6" y="597"/>
                  </a:lnTo>
                  <a:lnTo>
                    <a:pt x="3" y="400"/>
                  </a:lnTo>
                  <a:lnTo>
                    <a:pt x="1" y="205"/>
                  </a:lnTo>
                  <a:lnTo>
                    <a:pt x="0" y="10"/>
                  </a:lnTo>
                  <a:lnTo>
                    <a:pt x="1" y="9"/>
                  </a:lnTo>
                  <a:lnTo>
                    <a:pt x="3" y="5"/>
                  </a:lnTo>
                  <a:lnTo>
                    <a:pt x="3" y="4"/>
                  </a:lnTo>
                  <a:lnTo>
                    <a:pt x="5" y="2"/>
                  </a:lnTo>
                  <a:lnTo>
                    <a:pt x="8" y="2"/>
                  </a:lnTo>
                  <a:lnTo>
                    <a:pt x="13" y="2"/>
                  </a:lnTo>
                  <a:lnTo>
                    <a:pt x="18" y="2"/>
                  </a:lnTo>
                  <a:lnTo>
                    <a:pt x="21" y="0"/>
                  </a:lnTo>
                  <a:lnTo>
                    <a:pt x="24" y="2"/>
                  </a:lnTo>
                  <a:lnTo>
                    <a:pt x="29" y="5"/>
                  </a:lnTo>
                  <a:lnTo>
                    <a:pt x="33" y="7"/>
                  </a:lnTo>
                  <a:lnTo>
                    <a:pt x="36" y="10"/>
                  </a:lnTo>
                  <a:lnTo>
                    <a:pt x="39" y="27"/>
                  </a:lnTo>
                  <a:lnTo>
                    <a:pt x="41" y="43"/>
                  </a:lnTo>
                  <a:lnTo>
                    <a:pt x="44" y="59"/>
                  </a:lnTo>
                  <a:lnTo>
                    <a:pt x="46"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nvGrpSpPr>
            <p:cNvPr id="20" name="Group 19"/>
            <p:cNvGrpSpPr/>
            <p:nvPr/>
          </p:nvGrpSpPr>
          <p:grpSpPr>
            <a:xfrm>
              <a:off x="3754438" y="4467226"/>
              <a:ext cx="5008562" cy="2460625"/>
              <a:chOff x="3754438" y="4976813"/>
              <a:chExt cx="4448175" cy="1951038"/>
            </a:xfrm>
          </p:grpSpPr>
          <p:sp>
            <p:nvSpPr>
              <p:cNvPr id="11" name="Freeform 11"/>
              <p:cNvSpPr>
                <a:spLocks/>
              </p:cNvSpPr>
              <p:nvPr/>
            </p:nvSpPr>
            <p:spPr bwMode="auto">
              <a:xfrm>
                <a:off x="7224713" y="5364163"/>
                <a:ext cx="977900" cy="1563688"/>
              </a:xfrm>
              <a:custGeom>
                <a:avLst/>
                <a:gdLst>
                  <a:gd name="T0" fmla="*/ 606 w 616"/>
                  <a:gd name="T1" fmla="*/ 539 h 985"/>
                  <a:gd name="T2" fmla="*/ 585 w 616"/>
                  <a:gd name="T3" fmla="*/ 634 h 985"/>
                  <a:gd name="T4" fmla="*/ 559 w 616"/>
                  <a:gd name="T5" fmla="*/ 708 h 985"/>
                  <a:gd name="T6" fmla="*/ 532 w 616"/>
                  <a:gd name="T7" fmla="*/ 761 h 985"/>
                  <a:gd name="T8" fmla="*/ 487 w 616"/>
                  <a:gd name="T9" fmla="*/ 824 h 985"/>
                  <a:gd name="T10" fmla="*/ 442 w 616"/>
                  <a:gd name="T11" fmla="*/ 887 h 985"/>
                  <a:gd name="T12" fmla="*/ 406 w 616"/>
                  <a:gd name="T13" fmla="*/ 924 h 985"/>
                  <a:gd name="T14" fmla="*/ 367 w 616"/>
                  <a:gd name="T15" fmla="*/ 972 h 985"/>
                  <a:gd name="T16" fmla="*/ 342 w 616"/>
                  <a:gd name="T17" fmla="*/ 983 h 985"/>
                  <a:gd name="T18" fmla="*/ 247 w 616"/>
                  <a:gd name="T19" fmla="*/ 942 h 985"/>
                  <a:gd name="T20" fmla="*/ 160 w 616"/>
                  <a:gd name="T21" fmla="*/ 898 h 985"/>
                  <a:gd name="T22" fmla="*/ 85 w 616"/>
                  <a:gd name="T23" fmla="*/ 849 h 985"/>
                  <a:gd name="T24" fmla="*/ 29 w 616"/>
                  <a:gd name="T25" fmla="*/ 806 h 985"/>
                  <a:gd name="T26" fmla="*/ 6 w 616"/>
                  <a:gd name="T27" fmla="*/ 783 h 985"/>
                  <a:gd name="T28" fmla="*/ 1 w 616"/>
                  <a:gd name="T29" fmla="*/ 769 h 985"/>
                  <a:gd name="T30" fmla="*/ 6 w 616"/>
                  <a:gd name="T31" fmla="*/ 757 h 985"/>
                  <a:gd name="T32" fmla="*/ 19 w 616"/>
                  <a:gd name="T33" fmla="*/ 754 h 985"/>
                  <a:gd name="T34" fmla="*/ 54 w 616"/>
                  <a:gd name="T35" fmla="*/ 780 h 985"/>
                  <a:gd name="T36" fmla="*/ 121 w 616"/>
                  <a:gd name="T37" fmla="*/ 833 h 985"/>
                  <a:gd name="T38" fmla="*/ 205 w 616"/>
                  <a:gd name="T39" fmla="*/ 877 h 985"/>
                  <a:gd name="T40" fmla="*/ 280 w 616"/>
                  <a:gd name="T41" fmla="*/ 913 h 985"/>
                  <a:gd name="T42" fmla="*/ 318 w 616"/>
                  <a:gd name="T43" fmla="*/ 921 h 985"/>
                  <a:gd name="T44" fmla="*/ 347 w 616"/>
                  <a:gd name="T45" fmla="*/ 901 h 985"/>
                  <a:gd name="T46" fmla="*/ 377 w 616"/>
                  <a:gd name="T47" fmla="*/ 875 h 985"/>
                  <a:gd name="T48" fmla="*/ 403 w 616"/>
                  <a:gd name="T49" fmla="*/ 838 h 985"/>
                  <a:gd name="T50" fmla="*/ 426 w 616"/>
                  <a:gd name="T51" fmla="*/ 797 h 985"/>
                  <a:gd name="T52" fmla="*/ 457 w 616"/>
                  <a:gd name="T53" fmla="*/ 724 h 985"/>
                  <a:gd name="T54" fmla="*/ 487 w 616"/>
                  <a:gd name="T55" fmla="*/ 656 h 985"/>
                  <a:gd name="T56" fmla="*/ 506 w 616"/>
                  <a:gd name="T57" fmla="*/ 593 h 985"/>
                  <a:gd name="T58" fmla="*/ 523 w 616"/>
                  <a:gd name="T59" fmla="*/ 446 h 985"/>
                  <a:gd name="T60" fmla="*/ 523 w 616"/>
                  <a:gd name="T61" fmla="*/ 303 h 985"/>
                  <a:gd name="T62" fmla="*/ 511 w 616"/>
                  <a:gd name="T63" fmla="*/ 238 h 985"/>
                  <a:gd name="T64" fmla="*/ 488 w 616"/>
                  <a:gd name="T65" fmla="*/ 187 h 985"/>
                  <a:gd name="T66" fmla="*/ 462 w 616"/>
                  <a:gd name="T67" fmla="*/ 135 h 985"/>
                  <a:gd name="T68" fmla="*/ 423 w 616"/>
                  <a:gd name="T69" fmla="*/ 80 h 985"/>
                  <a:gd name="T70" fmla="*/ 406 w 616"/>
                  <a:gd name="T71" fmla="*/ 61 h 985"/>
                  <a:gd name="T72" fmla="*/ 387 w 616"/>
                  <a:gd name="T73" fmla="*/ 61 h 985"/>
                  <a:gd name="T74" fmla="*/ 362 w 616"/>
                  <a:gd name="T75" fmla="*/ 69 h 985"/>
                  <a:gd name="T76" fmla="*/ 313 w 616"/>
                  <a:gd name="T77" fmla="*/ 97 h 985"/>
                  <a:gd name="T78" fmla="*/ 218 w 616"/>
                  <a:gd name="T79" fmla="*/ 154 h 985"/>
                  <a:gd name="T80" fmla="*/ 149 w 616"/>
                  <a:gd name="T81" fmla="*/ 200 h 985"/>
                  <a:gd name="T82" fmla="*/ 118 w 616"/>
                  <a:gd name="T83" fmla="*/ 226 h 985"/>
                  <a:gd name="T84" fmla="*/ 95 w 616"/>
                  <a:gd name="T85" fmla="*/ 231 h 985"/>
                  <a:gd name="T86" fmla="*/ 88 w 616"/>
                  <a:gd name="T87" fmla="*/ 218 h 985"/>
                  <a:gd name="T88" fmla="*/ 113 w 616"/>
                  <a:gd name="T89" fmla="*/ 192 h 985"/>
                  <a:gd name="T90" fmla="*/ 146 w 616"/>
                  <a:gd name="T91" fmla="*/ 162 h 985"/>
                  <a:gd name="T92" fmla="*/ 182 w 616"/>
                  <a:gd name="T93" fmla="*/ 135 h 985"/>
                  <a:gd name="T94" fmla="*/ 218 w 616"/>
                  <a:gd name="T95" fmla="*/ 110 h 985"/>
                  <a:gd name="T96" fmla="*/ 265 w 616"/>
                  <a:gd name="T97" fmla="*/ 82 h 985"/>
                  <a:gd name="T98" fmla="*/ 329 w 616"/>
                  <a:gd name="T99" fmla="*/ 43 h 985"/>
                  <a:gd name="T100" fmla="*/ 377 w 616"/>
                  <a:gd name="T101" fmla="*/ 21 h 985"/>
                  <a:gd name="T102" fmla="*/ 416 w 616"/>
                  <a:gd name="T103" fmla="*/ 5 h 985"/>
                  <a:gd name="T104" fmla="*/ 437 w 616"/>
                  <a:gd name="T105" fmla="*/ 0 h 985"/>
                  <a:gd name="T106" fmla="*/ 459 w 616"/>
                  <a:gd name="T107" fmla="*/ 17 h 985"/>
                  <a:gd name="T108" fmla="*/ 513 w 616"/>
                  <a:gd name="T109" fmla="*/ 85 h 985"/>
                  <a:gd name="T110" fmla="*/ 557 w 616"/>
                  <a:gd name="T111" fmla="*/ 159 h 985"/>
                  <a:gd name="T112" fmla="*/ 582 w 616"/>
                  <a:gd name="T113" fmla="*/ 210 h 985"/>
                  <a:gd name="T114" fmla="*/ 608 w 616"/>
                  <a:gd name="T115" fmla="*/ 310 h 985"/>
                  <a:gd name="T116" fmla="*/ 616 w 616"/>
                  <a:gd name="T117" fmla="*/ 433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6" h="985">
                    <a:moveTo>
                      <a:pt x="616" y="461"/>
                    </a:moveTo>
                    <a:lnTo>
                      <a:pt x="613" y="487"/>
                    </a:lnTo>
                    <a:lnTo>
                      <a:pt x="609" y="513"/>
                    </a:lnTo>
                    <a:lnTo>
                      <a:pt x="606" y="539"/>
                    </a:lnTo>
                    <a:lnTo>
                      <a:pt x="603" y="565"/>
                    </a:lnTo>
                    <a:lnTo>
                      <a:pt x="598" y="588"/>
                    </a:lnTo>
                    <a:lnTo>
                      <a:pt x="591" y="611"/>
                    </a:lnTo>
                    <a:lnTo>
                      <a:pt x="585" y="634"/>
                    </a:lnTo>
                    <a:lnTo>
                      <a:pt x="578" y="657"/>
                    </a:lnTo>
                    <a:lnTo>
                      <a:pt x="570" y="679"/>
                    </a:lnTo>
                    <a:lnTo>
                      <a:pt x="564" y="695"/>
                    </a:lnTo>
                    <a:lnTo>
                      <a:pt x="559" y="708"/>
                    </a:lnTo>
                    <a:lnTo>
                      <a:pt x="552" y="721"/>
                    </a:lnTo>
                    <a:lnTo>
                      <a:pt x="547" y="733"/>
                    </a:lnTo>
                    <a:lnTo>
                      <a:pt x="541" y="746"/>
                    </a:lnTo>
                    <a:lnTo>
                      <a:pt x="532" y="761"/>
                    </a:lnTo>
                    <a:lnTo>
                      <a:pt x="521" y="780"/>
                    </a:lnTo>
                    <a:lnTo>
                      <a:pt x="509" y="795"/>
                    </a:lnTo>
                    <a:lnTo>
                      <a:pt x="498" y="810"/>
                    </a:lnTo>
                    <a:lnTo>
                      <a:pt x="487" y="824"/>
                    </a:lnTo>
                    <a:lnTo>
                      <a:pt x="475" y="841"/>
                    </a:lnTo>
                    <a:lnTo>
                      <a:pt x="464" y="856"/>
                    </a:lnTo>
                    <a:lnTo>
                      <a:pt x="454" y="870"/>
                    </a:lnTo>
                    <a:lnTo>
                      <a:pt x="442" y="887"/>
                    </a:lnTo>
                    <a:lnTo>
                      <a:pt x="431" y="901"/>
                    </a:lnTo>
                    <a:lnTo>
                      <a:pt x="423" y="910"/>
                    </a:lnTo>
                    <a:lnTo>
                      <a:pt x="414" y="918"/>
                    </a:lnTo>
                    <a:lnTo>
                      <a:pt x="406" y="924"/>
                    </a:lnTo>
                    <a:lnTo>
                      <a:pt x="398" y="933"/>
                    </a:lnTo>
                    <a:lnTo>
                      <a:pt x="388" y="946"/>
                    </a:lnTo>
                    <a:lnTo>
                      <a:pt x="378" y="959"/>
                    </a:lnTo>
                    <a:lnTo>
                      <a:pt x="367" y="972"/>
                    </a:lnTo>
                    <a:lnTo>
                      <a:pt x="357" y="985"/>
                    </a:lnTo>
                    <a:lnTo>
                      <a:pt x="352" y="985"/>
                    </a:lnTo>
                    <a:lnTo>
                      <a:pt x="347" y="983"/>
                    </a:lnTo>
                    <a:lnTo>
                      <a:pt x="342" y="983"/>
                    </a:lnTo>
                    <a:lnTo>
                      <a:pt x="337" y="983"/>
                    </a:lnTo>
                    <a:lnTo>
                      <a:pt x="300" y="967"/>
                    </a:lnTo>
                    <a:lnTo>
                      <a:pt x="272" y="954"/>
                    </a:lnTo>
                    <a:lnTo>
                      <a:pt x="247" y="942"/>
                    </a:lnTo>
                    <a:lnTo>
                      <a:pt x="228" y="933"/>
                    </a:lnTo>
                    <a:lnTo>
                      <a:pt x="208" y="923"/>
                    </a:lnTo>
                    <a:lnTo>
                      <a:pt x="187" y="911"/>
                    </a:lnTo>
                    <a:lnTo>
                      <a:pt x="160" y="898"/>
                    </a:lnTo>
                    <a:lnTo>
                      <a:pt x="128" y="880"/>
                    </a:lnTo>
                    <a:lnTo>
                      <a:pt x="113" y="870"/>
                    </a:lnTo>
                    <a:lnTo>
                      <a:pt x="100" y="860"/>
                    </a:lnTo>
                    <a:lnTo>
                      <a:pt x="85" y="849"/>
                    </a:lnTo>
                    <a:lnTo>
                      <a:pt x="72" y="839"/>
                    </a:lnTo>
                    <a:lnTo>
                      <a:pt x="57" y="828"/>
                    </a:lnTo>
                    <a:lnTo>
                      <a:pt x="42" y="818"/>
                    </a:lnTo>
                    <a:lnTo>
                      <a:pt x="29" y="806"/>
                    </a:lnTo>
                    <a:lnTo>
                      <a:pt x="15" y="797"/>
                    </a:lnTo>
                    <a:lnTo>
                      <a:pt x="11" y="793"/>
                    </a:lnTo>
                    <a:lnTo>
                      <a:pt x="10" y="788"/>
                    </a:lnTo>
                    <a:lnTo>
                      <a:pt x="6" y="783"/>
                    </a:lnTo>
                    <a:lnTo>
                      <a:pt x="3" y="780"/>
                    </a:lnTo>
                    <a:lnTo>
                      <a:pt x="3" y="777"/>
                    </a:lnTo>
                    <a:lnTo>
                      <a:pt x="1" y="772"/>
                    </a:lnTo>
                    <a:lnTo>
                      <a:pt x="1" y="769"/>
                    </a:lnTo>
                    <a:lnTo>
                      <a:pt x="0" y="765"/>
                    </a:lnTo>
                    <a:lnTo>
                      <a:pt x="1" y="762"/>
                    </a:lnTo>
                    <a:lnTo>
                      <a:pt x="5" y="761"/>
                    </a:lnTo>
                    <a:lnTo>
                      <a:pt x="6" y="757"/>
                    </a:lnTo>
                    <a:lnTo>
                      <a:pt x="8" y="756"/>
                    </a:lnTo>
                    <a:lnTo>
                      <a:pt x="11" y="756"/>
                    </a:lnTo>
                    <a:lnTo>
                      <a:pt x="15" y="754"/>
                    </a:lnTo>
                    <a:lnTo>
                      <a:pt x="19" y="754"/>
                    </a:lnTo>
                    <a:lnTo>
                      <a:pt x="23" y="754"/>
                    </a:lnTo>
                    <a:lnTo>
                      <a:pt x="33" y="762"/>
                    </a:lnTo>
                    <a:lnTo>
                      <a:pt x="42" y="770"/>
                    </a:lnTo>
                    <a:lnTo>
                      <a:pt x="54" y="780"/>
                    </a:lnTo>
                    <a:lnTo>
                      <a:pt x="67" y="790"/>
                    </a:lnTo>
                    <a:lnTo>
                      <a:pt x="82" y="803"/>
                    </a:lnTo>
                    <a:lnTo>
                      <a:pt x="100" y="816"/>
                    </a:lnTo>
                    <a:lnTo>
                      <a:pt x="121" y="833"/>
                    </a:lnTo>
                    <a:lnTo>
                      <a:pt x="146" y="851"/>
                    </a:lnTo>
                    <a:lnTo>
                      <a:pt x="165" y="859"/>
                    </a:lnTo>
                    <a:lnTo>
                      <a:pt x="185" y="869"/>
                    </a:lnTo>
                    <a:lnTo>
                      <a:pt x="205" y="877"/>
                    </a:lnTo>
                    <a:lnTo>
                      <a:pt x="223" y="885"/>
                    </a:lnTo>
                    <a:lnTo>
                      <a:pt x="242" y="895"/>
                    </a:lnTo>
                    <a:lnTo>
                      <a:pt x="262" y="903"/>
                    </a:lnTo>
                    <a:lnTo>
                      <a:pt x="280" y="913"/>
                    </a:lnTo>
                    <a:lnTo>
                      <a:pt x="300" y="921"/>
                    </a:lnTo>
                    <a:lnTo>
                      <a:pt x="306" y="921"/>
                    </a:lnTo>
                    <a:lnTo>
                      <a:pt x="313" y="921"/>
                    </a:lnTo>
                    <a:lnTo>
                      <a:pt x="318" y="921"/>
                    </a:lnTo>
                    <a:lnTo>
                      <a:pt x="324" y="921"/>
                    </a:lnTo>
                    <a:lnTo>
                      <a:pt x="332" y="915"/>
                    </a:lnTo>
                    <a:lnTo>
                      <a:pt x="339" y="908"/>
                    </a:lnTo>
                    <a:lnTo>
                      <a:pt x="347" y="901"/>
                    </a:lnTo>
                    <a:lnTo>
                      <a:pt x="354" y="895"/>
                    </a:lnTo>
                    <a:lnTo>
                      <a:pt x="362" y="888"/>
                    </a:lnTo>
                    <a:lnTo>
                      <a:pt x="369" y="882"/>
                    </a:lnTo>
                    <a:lnTo>
                      <a:pt x="377" y="875"/>
                    </a:lnTo>
                    <a:lnTo>
                      <a:pt x="383" y="869"/>
                    </a:lnTo>
                    <a:lnTo>
                      <a:pt x="391" y="856"/>
                    </a:lnTo>
                    <a:lnTo>
                      <a:pt x="398" y="846"/>
                    </a:lnTo>
                    <a:lnTo>
                      <a:pt x="403" y="838"/>
                    </a:lnTo>
                    <a:lnTo>
                      <a:pt x="408" y="829"/>
                    </a:lnTo>
                    <a:lnTo>
                      <a:pt x="413" y="821"/>
                    </a:lnTo>
                    <a:lnTo>
                      <a:pt x="419" y="810"/>
                    </a:lnTo>
                    <a:lnTo>
                      <a:pt x="426" y="797"/>
                    </a:lnTo>
                    <a:lnTo>
                      <a:pt x="434" y="780"/>
                    </a:lnTo>
                    <a:lnTo>
                      <a:pt x="442" y="759"/>
                    </a:lnTo>
                    <a:lnTo>
                      <a:pt x="450" y="741"/>
                    </a:lnTo>
                    <a:lnTo>
                      <a:pt x="457" y="724"/>
                    </a:lnTo>
                    <a:lnTo>
                      <a:pt x="465" y="708"/>
                    </a:lnTo>
                    <a:lnTo>
                      <a:pt x="472" y="693"/>
                    </a:lnTo>
                    <a:lnTo>
                      <a:pt x="478" y="675"/>
                    </a:lnTo>
                    <a:lnTo>
                      <a:pt x="487" y="656"/>
                    </a:lnTo>
                    <a:lnTo>
                      <a:pt x="495" y="633"/>
                    </a:lnTo>
                    <a:lnTo>
                      <a:pt x="498" y="620"/>
                    </a:lnTo>
                    <a:lnTo>
                      <a:pt x="503" y="606"/>
                    </a:lnTo>
                    <a:lnTo>
                      <a:pt x="506" y="593"/>
                    </a:lnTo>
                    <a:lnTo>
                      <a:pt x="509" y="580"/>
                    </a:lnTo>
                    <a:lnTo>
                      <a:pt x="516" y="525"/>
                    </a:lnTo>
                    <a:lnTo>
                      <a:pt x="521" y="485"/>
                    </a:lnTo>
                    <a:lnTo>
                      <a:pt x="523" y="446"/>
                    </a:lnTo>
                    <a:lnTo>
                      <a:pt x="526" y="389"/>
                    </a:lnTo>
                    <a:lnTo>
                      <a:pt x="524" y="361"/>
                    </a:lnTo>
                    <a:lnTo>
                      <a:pt x="524" y="333"/>
                    </a:lnTo>
                    <a:lnTo>
                      <a:pt x="523" y="303"/>
                    </a:lnTo>
                    <a:lnTo>
                      <a:pt x="521" y="275"/>
                    </a:lnTo>
                    <a:lnTo>
                      <a:pt x="518" y="262"/>
                    </a:lnTo>
                    <a:lnTo>
                      <a:pt x="514" y="251"/>
                    </a:lnTo>
                    <a:lnTo>
                      <a:pt x="511" y="238"/>
                    </a:lnTo>
                    <a:lnTo>
                      <a:pt x="508" y="225"/>
                    </a:lnTo>
                    <a:lnTo>
                      <a:pt x="501" y="212"/>
                    </a:lnTo>
                    <a:lnTo>
                      <a:pt x="495" y="200"/>
                    </a:lnTo>
                    <a:lnTo>
                      <a:pt x="488" y="187"/>
                    </a:lnTo>
                    <a:lnTo>
                      <a:pt x="482" y="174"/>
                    </a:lnTo>
                    <a:lnTo>
                      <a:pt x="475" y="161"/>
                    </a:lnTo>
                    <a:lnTo>
                      <a:pt x="469" y="148"/>
                    </a:lnTo>
                    <a:lnTo>
                      <a:pt x="462" y="135"/>
                    </a:lnTo>
                    <a:lnTo>
                      <a:pt x="455" y="121"/>
                    </a:lnTo>
                    <a:lnTo>
                      <a:pt x="441" y="103"/>
                    </a:lnTo>
                    <a:lnTo>
                      <a:pt x="431" y="90"/>
                    </a:lnTo>
                    <a:lnTo>
                      <a:pt x="423" y="80"/>
                    </a:lnTo>
                    <a:lnTo>
                      <a:pt x="418" y="72"/>
                    </a:lnTo>
                    <a:lnTo>
                      <a:pt x="413" y="67"/>
                    </a:lnTo>
                    <a:lnTo>
                      <a:pt x="410" y="64"/>
                    </a:lnTo>
                    <a:lnTo>
                      <a:pt x="406" y="61"/>
                    </a:lnTo>
                    <a:lnTo>
                      <a:pt x="403" y="57"/>
                    </a:lnTo>
                    <a:lnTo>
                      <a:pt x="396" y="59"/>
                    </a:lnTo>
                    <a:lnTo>
                      <a:pt x="391" y="59"/>
                    </a:lnTo>
                    <a:lnTo>
                      <a:pt x="387" y="61"/>
                    </a:lnTo>
                    <a:lnTo>
                      <a:pt x="382" y="62"/>
                    </a:lnTo>
                    <a:lnTo>
                      <a:pt x="377" y="64"/>
                    </a:lnTo>
                    <a:lnTo>
                      <a:pt x="370" y="66"/>
                    </a:lnTo>
                    <a:lnTo>
                      <a:pt x="362" y="69"/>
                    </a:lnTo>
                    <a:lnTo>
                      <a:pt x="351" y="72"/>
                    </a:lnTo>
                    <a:lnTo>
                      <a:pt x="337" y="80"/>
                    </a:lnTo>
                    <a:lnTo>
                      <a:pt x="326" y="89"/>
                    </a:lnTo>
                    <a:lnTo>
                      <a:pt x="313" y="97"/>
                    </a:lnTo>
                    <a:lnTo>
                      <a:pt x="298" y="105"/>
                    </a:lnTo>
                    <a:lnTo>
                      <a:pt x="280" y="118"/>
                    </a:lnTo>
                    <a:lnTo>
                      <a:pt x="254" y="133"/>
                    </a:lnTo>
                    <a:lnTo>
                      <a:pt x="218" y="154"/>
                    </a:lnTo>
                    <a:lnTo>
                      <a:pt x="172" y="182"/>
                    </a:lnTo>
                    <a:lnTo>
                      <a:pt x="164" y="189"/>
                    </a:lnTo>
                    <a:lnTo>
                      <a:pt x="157" y="195"/>
                    </a:lnTo>
                    <a:lnTo>
                      <a:pt x="149" y="200"/>
                    </a:lnTo>
                    <a:lnTo>
                      <a:pt x="141" y="207"/>
                    </a:lnTo>
                    <a:lnTo>
                      <a:pt x="134" y="213"/>
                    </a:lnTo>
                    <a:lnTo>
                      <a:pt x="126" y="220"/>
                    </a:lnTo>
                    <a:lnTo>
                      <a:pt x="118" y="226"/>
                    </a:lnTo>
                    <a:lnTo>
                      <a:pt x="110" y="233"/>
                    </a:lnTo>
                    <a:lnTo>
                      <a:pt x="105" y="233"/>
                    </a:lnTo>
                    <a:lnTo>
                      <a:pt x="100" y="233"/>
                    </a:lnTo>
                    <a:lnTo>
                      <a:pt x="95" y="231"/>
                    </a:lnTo>
                    <a:lnTo>
                      <a:pt x="88" y="230"/>
                    </a:lnTo>
                    <a:lnTo>
                      <a:pt x="88" y="226"/>
                    </a:lnTo>
                    <a:lnTo>
                      <a:pt x="88" y="223"/>
                    </a:lnTo>
                    <a:lnTo>
                      <a:pt x="88" y="218"/>
                    </a:lnTo>
                    <a:lnTo>
                      <a:pt x="88" y="215"/>
                    </a:lnTo>
                    <a:lnTo>
                      <a:pt x="96" y="207"/>
                    </a:lnTo>
                    <a:lnTo>
                      <a:pt x="105" y="200"/>
                    </a:lnTo>
                    <a:lnTo>
                      <a:pt x="113" y="192"/>
                    </a:lnTo>
                    <a:lnTo>
                      <a:pt x="121" y="184"/>
                    </a:lnTo>
                    <a:lnTo>
                      <a:pt x="129" y="177"/>
                    </a:lnTo>
                    <a:lnTo>
                      <a:pt x="137" y="169"/>
                    </a:lnTo>
                    <a:lnTo>
                      <a:pt x="146" y="162"/>
                    </a:lnTo>
                    <a:lnTo>
                      <a:pt x="154" y="154"/>
                    </a:lnTo>
                    <a:lnTo>
                      <a:pt x="164" y="148"/>
                    </a:lnTo>
                    <a:lnTo>
                      <a:pt x="172" y="141"/>
                    </a:lnTo>
                    <a:lnTo>
                      <a:pt x="182" y="135"/>
                    </a:lnTo>
                    <a:lnTo>
                      <a:pt x="190" y="128"/>
                    </a:lnTo>
                    <a:lnTo>
                      <a:pt x="200" y="123"/>
                    </a:lnTo>
                    <a:lnTo>
                      <a:pt x="208" y="116"/>
                    </a:lnTo>
                    <a:lnTo>
                      <a:pt x="218" y="110"/>
                    </a:lnTo>
                    <a:lnTo>
                      <a:pt x="226" y="103"/>
                    </a:lnTo>
                    <a:lnTo>
                      <a:pt x="239" y="97"/>
                    </a:lnTo>
                    <a:lnTo>
                      <a:pt x="252" y="90"/>
                    </a:lnTo>
                    <a:lnTo>
                      <a:pt x="265" y="82"/>
                    </a:lnTo>
                    <a:lnTo>
                      <a:pt x="280" y="72"/>
                    </a:lnTo>
                    <a:lnTo>
                      <a:pt x="296" y="64"/>
                    </a:lnTo>
                    <a:lnTo>
                      <a:pt x="313" y="54"/>
                    </a:lnTo>
                    <a:lnTo>
                      <a:pt x="329" y="43"/>
                    </a:lnTo>
                    <a:lnTo>
                      <a:pt x="347" y="33"/>
                    </a:lnTo>
                    <a:lnTo>
                      <a:pt x="357" y="30"/>
                    </a:lnTo>
                    <a:lnTo>
                      <a:pt x="367" y="25"/>
                    </a:lnTo>
                    <a:lnTo>
                      <a:pt x="377" y="21"/>
                    </a:lnTo>
                    <a:lnTo>
                      <a:pt x="387" y="17"/>
                    </a:lnTo>
                    <a:lnTo>
                      <a:pt x="396" y="13"/>
                    </a:lnTo>
                    <a:lnTo>
                      <a:pt x="406" y="8"/>
                    </a:lnTo>
                    <a:lnTo>
                      <a:pt x="416" y="5"/>
                    </a:lnTo>
                    <a:lnTo>
                      <a:pt x="426" y="0"/>
                    </a:lnTo>
                    <a:lnTo>
                      <a:pt x="429" y="0"/>
                    </a:lnTo>
                    <a:lnTo>
                      <a:pt x="434" y="0"/>
                    </a:lnTo>
                    <a:lnTo>
                      <a:pt x="437" y="0"/>
                    </a:lnTo>
                    <a:lnTo>
                      <a:pt x="442" y="0"/>
                    </a:lnTo>
                    <a:lnTo>
                      <a:pt x="447" y="5"/>
                    </a:lnTo>
                    <a:lnTo>
                      <a:pt x="454" y="10"/>
                    </a:lnTo>
                    <a:lnTo>
                      <a:pt x="459" y="17"/>
                    </a:lnTo>
                    <a:lnTo>
                      <a:pt x="467" y="26"/>
                    </a:lnTo>
                    <a:lnTo>
                      <a:pt x="477" y="39"/>
                    </a:lnTo>
                    <a:lnTo>
                      <a:pt x="493" y="59"/>
                    </a:lnTo>
                    <a:lnTo>
                      <a:pt x="513" y="85"/>
                    </a:lnTo>
                    <a:lnTo>
                      <a:pt x="539" y="120"/>
                    </a:lnTo>
                    <a:lnTo>
                      <a:pt x="546" y="133"/>
                    </a:lnTo>
                    <a:lnTo>
                      <a:pt x="552" y="146"/>
                    </a:lnTo>
                    <a:lnTo>
                      <a:pt x="557" y="159"/>
                    </a:lnTo>
                    <a:lnTo>
                      <a:pt x="564" y="172"/>
                    </a:lnTo>
                    <a:lnTo>
                      <a:pt x="570" y="185"/>
                    </a:lnTo>
                    <a:lnTo>
                      <a:pt x="577" y="198"/>
                    </a:lnTo>
                    <a:lnTo>
                      <a:pt x="582" y="210"/>
                    </a:lnTo>
                    <a:lnTo>
                      <a:pt x="588" y="223"/>
                    </a:lnTo>
                    <a:lnTo>
                      <a:pt x="598" y="259"/>
                    </a:lnTo>
                    <a:lnTo>
                      <a:pt x="605" y="284"/>
                    </a:lnTo>
                    <a:lnTo>
                      <a:pt x="608" y="310"/>
                    </a:lnTo>
                    <a:lnTo>
                      <a:pt x="614" y="349"/>
                    </a:lnTo>
                    <a:lnTo>
                      <a:pt x="614" y="377"/>
                    </a:lnTo>
                    <a:lnTo>
                      <a:pt x="616" y="405"/>
                    </a:lnTo>
                    <a:lnTo>
                      <a:pt x="616" y="433"/>
                    </a:lnTo>
                    <a:lnTo>
                      <a:pt x="616" y="4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 name="Freeform 12"/>
              <p:cNvSpPr>
                <a:spLocks/>
              </p:cNvSpPr>
              <p:nvPr/>
            </p:nvSpPr>
            <p:spPr bwMode="auto">
              <a:xfrm>
                <a:off x="3754438" y="4976813"/>
                <a:ext cx="3629025" cy="1414463"/>
              </a:xfrm>
              <a:custGeom>
                <a:avLst/>
                <a:gdLst>
                  <a:gd name="T0" fmla="*/ 1745 w 2286"/>
                  <a:gd name="T1" fmla="*/ 292 h 891"/>
                  <a:gd name="T2" fmla="*/ 1568 w 2286"/>
                  <a:gd name="T3" fmla="*/ 247 h 891"/>
                  <a:gd name="T4" fmla="*/ 1348 w 2286"/>
                  <a:gd name="T5" fmla="*/ 211 h 891"/>
                  <a:gd name="T6" fmla="*/ 1147 w 2286"/>
                  <a:gd name="T7" fmla="*/ 188 h 891"/>
                  <a:gd name="T8" fmla="*/ 1106 w 2286"/>
                  <a:gd name="T9" fmla="*/ 170 h 891"/>
                  <a:gd name="T10" fmla="*/ 1242 w 2286"/>
                  <a:gd name="T11" fmla="*/ 131 h 891"/>
                  <a:gd name="T12" fmla="*/ 1435 w 2286"/>
                  <a:gd name="T13" fmla="*/ 93 h 891"/>
                  <a:gd name="T14" fmla="*/ 1586 w 2286"/>
                  <a:gd name="T15" fmla="*/ 82 h 891"/>
                  <a:gd name="T16" fmla="*/ 1725 w 2286"/>
                  <a:gd name="T17" fmla="*/ 74 h 891"/>
                  <a:gd name="T18" fmla="*/ 1832 w 2286"/>
                  <a:gd name="T19" fmla="*/ 74 h 891"/>
                  <a:gd name="T20" fmla="*/ 1907 w 2286"/>
                  <a:gd name="T21" fmla="*/ 85 h 891"/>
                  <a:gd name="T22" fmla="*/ 1873 w 2286"/>
                  <a:gd name="T23" fmla="*/ 210 h 891"/>
                  <a:gd name="T24" fmla="*/ 1879 w 2286"/>
                  <a:gd name="T25" fmla="*/ 236 h 891"/>
                  <a:gd name="T26" fmla="*/ 1930 w 2286"/>
                  <a:gd name="T27" fmla="*/ 128 h 891"/>
                  <a:gd name="T28" fmla="*/ 1960 w 2286"/>
                  <a:gd name="T29" fmla="*/ 23 h 891"/>
                  <a:gd name="T30" fmla="*/ 1906 w 2286"/>
                  <a:gd name="T31" fmla="*/ 3 h 891"/>
                  <a:gd name="T32" fmla="*/ 1786 w 2286"/>
                  <a:gd name="T33" fmla="*/ 2 h 891"/>
                  <a:gd name="T34" fmla="*/ 1642 w 2286"/>
                  <a:gd name="T35" fmla="*/ 8 h 891"/>
                  <a:gd name="T36" fmla="*/ 1548 w 2286"/>
                  <a:gd name="T37" fmla="*/ 16 h 891"/>
                  <a:gd name="T38" fmla="*/ 1358 w 2286"/>
                  <a:gd name="T39" fmla="*/ 39 h 891"/>
                  <a:gd name="T40" fmla="*/ 1275 w 2286"/>
                  <a:gd name="T41" fmla="*/ 52 h 891"/>
                  <a:gd name="T42" fmla="*/ 1073 w 2286"/>
                  <a:gd name="T43" fmla="*/ 121 h 891"/>
                  <a:gd name="T44" fmla="*/ 1022 w 2286"/>
                  <a:gd name="T45" fmla="*/ 144 h 891"/>
                  <a:gd name="T46" fmla="*/ 950 w 2286"/>
                  <a:gd name="T47" fmla="*/ 182 h 891"/>
                  <a:gd name="T48" fmla="*/ 886 w 2286"/>
                  <a:gd name="T49" fmla="*/ 203 h 891"/>
                  <a:gd name="T50" fmla="*/ 811 w 2286"/>
                  <a:gd name="T51" fmla="*/ 213 h 891"/>
                  <a:gd name="T52" fmla="*/ 703 w 2286"/>
                  <a:gd name="T53" fmla="*/ 234 h 891"/>
                  <a:gd name="T54" fmla="*/ 521 w 2286"/>
                  <a:gd name="T55" fmla="*/ 290 h 891"/>
                  <a:gd name="T56" fmla="*/ 347 w 2286"/>
                  <a:gd name="T57" fmla="*/ 372 h 891"/>
                  <a:gd name="T58" fmla="*/ 268 w 2286"/>
                  <a:gd name="T59" fmla="*/ 421 h 891"/>
                  <a:gd name="T60" fmla="*/ 180 w 2286"/>
                  <a:gd name="T61" fmla="*/ 498 h 891"/>
                  <a:gd name="T62" fmla="*/ 70 w 2286"/>
                  <a:gd name="T63" fmla="*/ 611 h 891"/>
                  <a:gd name="T64" fmla="*/ 0 w 2286"/>
                  <a:gd name="T65" fmla="*/ 711 h 891"/>
                  <a:gd name="T66" fmla="*/ 55 w 2286"/>
                  <a:gd name="T67" fmla="*/ 716 h 891"/>
                  <a:gd name="T68" fmla="*/ 163 w 2286"/>
                  <a:gd name="T69" fmla="*/ 711 h 891"/>
                  <a:gd name="T70" fmla="*/ 231 w 2286"/>
                  <a:gd name="T71" fmla="*/ 726 h 891"/>
                  <a:gd name="T72" fmla="*/ 257 w 2286"/>
                  <a:gd name="T73" fmla="*/ 791 h 891"/>
                  <a:gd name="T74" fmla="*/ 216 w 2286"/>
                  <a:gd name="T75" fmla="*/ 842 h 891"/>
                  <a:gd name="T76" fmla="*/ 150 w 2286"/>
                  <a:gd name="T77" fmla="*/ 872 h 891"/>
                  <a:gd name="T78" fmla="*/ 150 w 2286"/>
                  <a:gd name="T79" fmla="*/ 890 h 891"/>
                  <a:gd name="T80" fmla="*/ 209 w 2286"/>
                  <a:gd name="T81" fmla="*/ 882 h 891"/>
                  <a:gd name="T82" fmla="*/ 278 w 2286"/>
                  <a:gd name="T83" fmla="*/ 852 h 891"/>
                  <a:gd name="T84" fmla="*/ 334 w 2286"/>
                  <a:gd name="T85" fmla="*/ 790 h 891"/>
                  <a:gd name="T86" fmla="*/ 347 w 2286"/>
                  <a:gd name="T87" fmla="*/ 714 h 891"/>
                  <a:gd name="T88" fmla="*/ 296 w 2286"/>
                  <a:gd name="T89" fmla="*/ 664 h 891"/>
                  <a:gd name="T90" fmla="*/ 222 w 2286"/>
                  <a:gd name="T91" fmla="*/ 647 h 891"/>
                  <a:gd name="T92" fmla="*/ 145 w 2286"/>
                  <a:gd name="T93" fmla="*/ 642 h 891"/>
                  <a:gd name="T94" fmla="*/ 167 w 2286"/>
                  <a:gd name="T95" fmla="*/ 544 h 891"/>
                  <a:gd name="T96" fmla="*/ 498 w 2286"/>
                  <a:gd name="T97" fmla="*/ 342 h 891"/>
                  <a:gd name="T98" fmla="*/ 1004 w 2286"/>
                  <a:gd name="T99" fmla="*/ 229 h 891"/>
                  <a:gd name="T100" fmla="*/ 1588 w 2286"/>
                  <a:gd name="T101" fmla="*/ 274 h 891"/>
                  <a:gd name="T102" fmla="*/ 2158 w 2286"/>
                  <a:gd name="T103" fmla="*/ 539 h 891"/>
                  <a:gd name="T104" fmla="*/ 2271 w 2286"/>
                  <a:gd name="T105" fmla="*/ 621 h 891"/>
                  <a:gd name="T106" fmla="*/ 2276 w 2286"/>
                  <a:gd name="T107" fmla="*/ 593 h 891"/>
                  <a:gd name="T108" fmla="*/ 2166 w 2286"/>
                  <a:gd name="T109" fmla="*/ 50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86" h="891">
                    <a:moveTo>
                      <a:pt x="1863" y="339"/>
                    </a:moveTo>
                    <a:lnTo>
                      <a:pt x="1838" y="328"/>
                    </a:lnTo>
                    <a:lnTo>
                      <a:pt x="1817" y="320"/>
                    </a:lnTo>
                    <a:lnTo>
                      <a:pt x="1801" y="313"/>
                    </a:lnTo>
                    <a:lnTo>
                      <a:pt x="1784" y="306"/>
                    </a:lnTo>
                    <a:lnTo>
                      <a:pt x="1766" y="300"/>
                    </a:lnTo>
                    <a:lnTo>
                      <a:pt x="1745" y="292"/>
                    </a:lnTo>
                    <a:lnTo>
                      <a:pt x="1717" y="283"/>
                    </a:lnTo>
                    <a:lnTo>
                      <a:pt x="1683" y="272"/>
                    </a:lnTo>
                    <a:lnTo>
                      <a:pt x="1660" y="267"/>
                    </a:lnTo>
                    <a:lnTo>
                      <a:pt x="1635" y="262"/>
                    </a:lnTo>
                    <a:lnTo>
                      <a:pt x="1612" y="257"/>
                    </a:lnTo>
                    <a:lnTo>
                      <a:pt x="1591" y="252"/>
                    </a:lnTo>
                    <a:lnTo>
                      <a:pt x="1568" y="247"/>
                    </a:lnTo>
                    <a:lnTo>
                      <a:pt x="1545" y="242"/>
                    </a:lnTo>
                    <a:lnTo>
                      <a:pt x="1522" y="238"/>
                    </a:lnTo>
                    <a:lnTo>
                      <a:pt x="1499" y="233"/>
                    </a:lnTo>
                    <a:lnTo>
                      <a:pt x="1460" y="228"/>
                    </a:lnTo>
                    <a:lnTo>
                      <a:pt x="1422" y="221"/>
                    </a:lnTo>
                    <a:lnTo>
                      <a:pt x="1384" y="216"/>
                    </a:lnTo>
                    <a:lnTo>
                      <a:pt x="1348" y="211"/>
                    </a:lnTo>
                    <a:lnTo>
                      <a:pt x="1314" y="208"/>
                    </a:lnTo>
                    <a:lnTo>
                      <a:pt x="1281" y="203"/>
                    </a:lnTo>
                    <a:lnTo>
                      <a:pt x="1250" y="200"/>
                    </a:lnTo>
                    <a:lnTo>
                      <a:pt x="1221" y="197"/>
                    </a:lnTo>
                    <a:lnTo>
                      <a:pt x="1193" y="193"/>
                    </a:lnTo>
                    <a:lnTo>
                      <a:pt x="1168" y="190"/>
                    </a:lnTo>
                    <a:lnTo>
                      <a:pt x="1147" y="188"/>
                    </a:lnTo>
                    <a:lnTo>
                      <a:pt x="1127" y="185"/>
                    </a:lnTo>
                    <a:lnTo>
                      <a:pt x="1111" y="183"/>
                    </a:lnTo>
                    <a:lnTo>
                      <a:pt x="1096" y="182"/>
                    </a:lnTo>
                    <a:lnTo>
                      <a:pt x="1086" y="180"/>
                    </a:lnTo>
                    <a:lnTo>
                      <a:pt x="1080" y="179"/>
                    </a:lnTo>
                    <a:lnTo>
                      <a:pt x="1093" y="174"/>
                    </a:lnTo>
                    <a:lnTo>
                      <a:pt x="1106" y="170"/>
                    </a:lnTo>
                    <a:lnTo>
                      <a:pt x="1119" y="165"/>
                    </a:lnTo>
                    <a:lnTo>
                      <a:pt x="1130" y="161"/>
                    </a:lnTo>
                    <a:lnTo>
                      <a:pt x="1144" y="157"/>
                    </a:lnTo>
                    <a:lnTo>
                      <a:pt x="1157" y="152"/>
                    </a:lnTo>
                    <a:lnTo>
                      <a:pt x="1168" y="149"/>
                    </a:lnTo>
                    <a:lnTo>
                      <a:pt x="1181" y="144"/>
                    </a:lnTo>
                    <a:lnTo>
                      <a:pt x="1242" y="131"/>
                    </a:lnTo>
                    <a:lnTo>
                      <a:pt x="1293" y="121"/>
                    </a:lnTo>
                    <a:lnTo>
                      <a:pt x="1335" y="113"/>
                    </a:lnTo>
                    <a:lnTo>
                      <a:pt x="1368" y="106"/>
                    </a:lnTo>
                    <a:lnTo>
                      <a:pt x="1394" y="102"/>
                    </a:lnTo>
                    <a:lnTo>
                      <a:pt x="1414" y="98"/>
                    </a:lnTo>
                    <a:lnTo>
                      <a:pt x="1427" y="95"/>
                    </a:lnTo>
                    <a:lnTo>
                      <a:pt x="1435" y="93"/>
                    </a:lnTo>
                    <a:lnTo>
                      <a:pt x="1457" y="92"/>
                    </a:lnTo>
                    <a:lnTo>
                      <a:pt x="1478" y="90"/>
                    </a:lnTo>
                    <a:lnTo>
                      <a:pt x="1499" y="88"/>
                    </a:lnTo>
                    <a:lnTo>
                      <a:pt x="1522" y="87"/>
                    </a:lnTo>
                    <a:lnTo>
                      <a:pt x="1543" y="85"/>
                    </a:lnTo>
                    <a:lnTo>
                      <a:pt x="1565" y="84"/>
                    </a:lnTo>
                    <a:lnTo>
                      <a:pt x="1586" y="82"/>
                    </a:lnTo>
                    <a:lnTo>
                      <a:pt x="1607" y="80"/>
                    </a:lnTo>
                    <a:lnTo>
                      <a:pt x="1629" y="80"/>
                    </a:lnTo>
                    <a:lnTo>
                      <a:pt x="1648" y="79"/>
                    </a:lnTo>
                    <a:lnTo>
                      <a:pt x="1670" y="77"/>
                    </a:lnTo>
                    <a:lnTo>
                      <a:pt x="1688" y="75"/>
                    </a:lnTo>
                    <a:lnTo>
                      <a:pt x="1707" y="75"/>
                    </a:lnTo>
                    <a:lnTo>
                      <a:pt x="1725" y="74"/>
                    </a:lnTo>
                    <a:lnTo>
                      <a:pt x="1742" y="72"/>
                    </a:lnTo>
                    <a:lnTo>
                      <a:pt x="1758" y="70"/>
                    </a:lnTo>
                    <a:lnTo>
                      <a:pt x="1773" y="70"/>
                    </a:lnTo>
                    <a:lnTo>
                      <a:pt x="1788" y="72"/>
                    </a:lnTo>
                    <a:lnTo>
                      <a:pt x="1802" y="72"/>
                    </a:lnTo>
                    <a:lnTo>
                      <a:pt x="1817" y="72"/>
                    </a:lnTo>
                    <a:lnTo>
                      <a:pt x="1832" y="74"/>
                    </a:lnTo>
                    <a:lnTo>
                      <a:pt x="1847" y="74"/>
                    </a:lnTo>
                    <a:lnTo>
                      <a:pt x="1861" y="75"/>
                    </a:lnTo>
                    <a:lnTo>
                      <a:pt x="1876" y="75"/>
                    </a:lnTo>
                    <a:lnTo>
                      <a:pt x="1891" y="79"/>
                    </a:lnTo>
                    <a:lnTo>
                      <a:pt x="1899" y="80"/>
                    </a:lnTo>
                    <a:lnTo>
                      <a:pt x="1904" y="82"/>
                    </a:lnTo>
                    <a:lnTo>
                      <a:pt x="1907" y="85"/>
                    </a:lnTo>
                    <a:lnTo>
                      <a:pt x="1904" y="100"/>
                    </a:lnTo>
                    <a:lnTo>
                      <a:pt x="1901" y="115"/>
                    </a:lnTo>
                    <a:lnTo>
                      <a:pt x="1897" y="131"/>
                    </a:lnTo>
                    <a:lnTo>
                      <a:pt x="1894" y="146"/>
                    </a:lnTo>
                    <a:lnTo>
                      <a:pt x="1888" y="167"/>
                    </a:lnTo>
                    <a:lnTo>
                      <a:pt x="1881" y="188"/>
                    </a:lnTo>
                    <a:lnTo>
                      <a:pt x="1873" y="210"/>
                    </a:lnTo>
                    <a:lnTo>
                      <a:pt x="1866" y="231"/>
                    </a:lnTo>
                    <a:lnTo>
                      <a:pt x="1868" y="234"/>
                    </a:lnTo>
                    <a:lnTo>
                      <a:pt x="1870" y="236"/>
                    </a:lnTo>
                    <a:lnTo>
                      <a:pt x="1871" y="239"/>
                    </a:lnTo>
                    <a:lnTo>
                      <a:pt x="1873" y="241"/>
                    </a:lnTo>
                    <a:lnTo>
                      <a:pt x="1876" y="239"/>
                    </a:lnTo>
                    <a:lnTo>
                      <a:pt x="1879" y="236"/>
                    </a:lnTo>
                    <a:lnTo>
                      <a:pt x="1883" y="234"/>
                    </a:lnTo>
                    <a:lnTo>
                      <a:pt x="1886" y="233"/>
                    </a:lnTo>
                    <a:lnTo>
                      <a:pt x="1899" y="203"/>
                    </a:lnTo>
                    <a:lnTo>
                      <a:pt x="1909" y="180"/>
                    </a:lnTo>
                    <a:lnTo>
                      <a:pt x="1915" y="162"/>
                    </a:lnTo>
                    <a:lnTo>
                      <a:pt x="1924" y="144"/>
                    </a:lnTo>
                    <a:lnTo>
                      <a:pt x="1930" y="128"/>
                    </a:lnTo>
                    <a:lnTo>
                      <a:pt x="1938" y="106"/>
                    </a:lnTo>
                    <a:lnTo>
                      <a:pt x="1947" y="82"/>
                    </a:lnTo>
                    <a:lnTo>
                      <a:pt x="1958" y="51"/>
                    </a:lnTo>
                    <a:lnTo>
                      <a:pt x="1958" y="44"/>
                    </a:lnTo>
                    <a:lnTo>
                      <a:pt x="1960" y="36"/>
                    </a:lnTo>
                    <a:lnTo>
                      <a:pt x="1960" y="29"/>
                    </a:lnTo>
                    <a:lnTo>
                      <a:pt x="1960" y="23"/>
                    </a:lnTo>
                    <a:lnTo>
                      <a:pt x="1958" y="18"/>
                    </a:lnTo>
                    <a:lnTo>
                      <a:pt x="1956" y="15"/>
                    </a:lnTo>
                    <a:lnTo>
                      <a:pt x="1953" y="10"/>
                    </a:lnTo>
                    <a:lnTo>
                      <a:pt x="1950" y="7"/>
                    </a:lnTo>
                    <a:lnTo>
                      <a:pt x="1935" y="5"/>
                    </a:lnTo>
                    <a:lnTo>
                      <a:pt x="1920" y="5"/>
                    </a:lnTo>
                    <a:lnTo>
                      <a:pt x="1906" y="3"/>
                    </a:lnTo>
                    <a:lnTo>
                      <a:pt x="1891" y="3"/>
                    </a:lnTo>
                    <a:lnTo>
                      <a:pt x="1874" y="2"/>
                    </a:lnTo>
                    <a:lnTo>
                      <a:pt x="1860" y="2"/>
                    </a:lnTo>
                    <a:lnTo>
                      <a:pt x="1845" y="0"/>
                    </a:lnTo>
                    <a:lnTo>
                      <a:pt x="1830" y="0"/>
                    </a:lnTo>
                    <a:lnTo>
                      <a:pt x="1809" y="0"/>
                    </a:lnTo>
                    <a:lnTo>
                      <a:pt x="1786" y="2"/>
                    </a:lnTo>
                    <a:lnTo>
                      <a:pt x="1765" y="2"/>
                    </a:lnTo>
                    <a:lnTo>
                      <a:pt x="1743" y="3"/>
                    </a:lnTo>
                    <a:lnTo>
                      <a:pt x="1722" y="5"/>
                    </a:lnTo>
                    <a:lnTo>
                      <a:pt x="1701" y="5"/>
                    </a:lnTo>
                    <a:lnTo>
                      <a:pt x="1678" y="7"/>
                    </a:lnTo>
                    <a:lnTo>
                      <a:pt x="1656" y="7"/>
                    </a:lnTo>
                    <a:lnTo>
                      <a:pt x="1642" y="8"/>
                    </a:lnTo>
                    <a:lnTo>
                      <a:pt x="1627" y="8"/>
                    </a:lnTo>
                    <a:lnTo>
                      <a:pt x="1614" y="10"/>
                    </a:lnTo>
                    <a:lnTo>
                      <a:pt x="1602" y="11"/>
                    </a:lnTo>
                    <a:lnTo>
                      <a:pt x="1589" y="11"/>
                    </a:lnTo>
                    <a:lnTo>
                      <a:pt x="1578" y="13"/>
                    </a:lnTo>
                    <a:lnTo>
                      <a:pt x="1563" y="15"/>
                    </a:lnTo>
                    <a:lnTo>
                      <a:pt x="1548" y="16"/>
                    </a:lnTo>
                    <a:lnTo>
                      <a:pt x="1532" y="18"/>
                    </a:lnTo>
                    <a:lnTo>
                      <a:pt x="1512" y="20"/>
                    </a:lnTo>
                    <a:lnTo>
                      <a:pt x="1489" y="23"/>
                    </a:lnTo>
                    <a:lnTo>
                      <a:pt x="1463" y="26"/>
                    </a:lnTo>
                    <a:lnTo>
                      <a:pt x="1434" y="29"/>
                    </a:lnTo>
                    <a:lnTo>
                      <a:pt x="1399" y="34"/>
                    </a:lnTo>
                    <a:lnTo>
                      <a:pt x="1358" y="39"/>
                    </a:lnTo>
                    <a:lnTo>
                      <a:pt x="1314" y="44"/>
                    </a:lnTo>
                    <a:lnTo>
                      <a:pt x="1307" y="46"/>
                    </a:lnTo>
                    <a:lnTo>
                      <a:pt x="1301" y="47"/>
                    </a:lnTo>
                    <a:lnTo>
                      <a:pt x="1294" y="49"/>
                    </a:lnTo>
                    <a:lnTo>
                      <a:pt x="1288" y="49"/>
                    </a:lnTo>
                    <a:lnTo>
                      <a:pt x="1281" y="51"/>
                    </a:lnTo>
                    <a:lnTo>
                      <a:pt x="1275" y="52"/>
                    </a:lnTo>
                    <a:lnTo>
                      <a:pt x="1266" y="54"/>
                    </a:lnTo>
                    <a:lnTo>
                      <a:pt x="1260" y="56"/>
                    </a:lnTo>
                    <a:lnTo>
                      <a:pt x="1196" y="79"/>
                    </a:lnTo>
                    <a:lnTo>
                      <a:pt x="1147" y="95"/>
                    </a:lnTo>
                    <a:lnTo>
                      <a:pt x="1112" y="106"/>
                    </a:lnTo>
                    <a:lnTo>
                      <a:pt x="1088" y="115"/>
                    </a:lnTo>
                    <a:lnTo>
                      <a:pt x="1073" y="121"/>
                    </a:lnTo>
                    <a:lnTo>
                      <a:pt x="1065" y="124"/>
                    </a:lnTo>
                    <a:lnTo>
                      <a:pt x="1062" y="128"/>
                    </a:lnTo>
                    <a:lnTo>
                      <a:pt x="1058" y="129"/>
                    </a:lnTo>
                    <a:lnTo>
                      <a:pt x="1048" y="133"/>
                    </a:lnTo>
                    <a:lnTo>
                      <a:pt x="1039" y="136"/>
                    </a:lnTo>
                    <a:lnTo>
                      <a:pt x="1030" y="139"/>
                    </a:lnTo>
                    <a:lnTo>
                      <a:pt x="1022" y="144"/>
                    </a:lnTo>
                    <a:lnTo>
                      <a:pt x="1014" y="149"/>
                    </a:lnTo>
                    <a:lnTo>
                      <a:pt x="1003" y="154"/>
                    </a:lnTo>
                    <a:lnTo>
                      <a:pt x="989" y="161"/>
                    </a:lnTo>
                    <a:lnTo>
                      <a:pt x="973" y="167"/>
                    </a:lnTo>
                    <a:lnTo>
                      <a:pt x="965" y="172"/>
                    </a:lnTo>
                    <a:lnTo>
                      <a:pt x="957" y="177"/>
                    </a:lnTo>
                    <a:lnTo>
                      <a:pt x="950" y="182"/>
                    </a:lnTo>
                    <a:lnTo>
                      <a:pt x="942" y="185"/>
                    </a:lnTo>
                    <a:lnTo>
                      <a:pt x="934" y="188"/>
                    </a:lnTo>
                    <a:lnTo>
                      <a:pt x="927" y="192"/>
                    </a:lnTo>
                    <a:lnTo>
                      <a:pt x="919" y="197"/>
                    </a:lnTo>
                    <a:lnTo>
                      <a:pt x="911" y="200"/>
                    </a:lnTo>
                    <a:lnTo>
                      <a:pt x="899" y="202"/>
                    </a:lnTo>
                    <a:lnTo>
                      <a:pt x="886" y="203"/>
                    </a:lnTo>
                    <a:lnTo>
                      <a:pt x="875" y="205"/>
                    </a:lnTo>
                    <a:lnTo>
                      <a:pt x="863" y="205"/>
                    </a:lnTo>
                    <a:lnTo>
                      <a:pt x="850" y="206"/>
                    </a:lnTo>
                    <a:lnTo>
                      <a:pt x="839" y="208"/>
                    </a:lnTo>
                    <a:lnTo>
                      <a:pt x="826" y="210"/>
                    </a:lnTo>
                    <a:lnTo>
                      <a:pt x="814" y="210"/>
                    </a:lnTo>
                    <a:lnTo>
                      <a:pt x="811" y="213"/>
                    </a:lnTo>
                    <a:lnTo>
                      <a:pt x="806" y="215"/>
                    </a:lnTo>
                    <a:lnTo>
                      <a:pt x="799" y="216"/>
                    </a:lnTo>
                    <a:lnTo>
                      <a:pt x="791" y="220"/>
                    </a:lnTo>
                    <a:lnTo>
                      <a:pt x="778" y="221"/>
                    </a:lnTo>
                    <a:lnTo>
                      <a:pt x="760" y="224"/>
                    </a:lnTo>
                    <a:lnTo>
                      <a:pt x="735" y="229"/>
                    </a:lnTo>
                    <a:lnTo>
                      <a:pt x="703" y="234"/>
                    </a:lnTo>
                    <a:lnTo>
                      <a:pt x="676" y="242"/>
                    </a:lnTo>
                    <a:lnTo>
                      <a:pt x="650" y="251"/>
                    </a:lnTo>
                    <a:lnTo>
                      <a:pt x="624" y="259"/>
                    </a:lnTo>
                    <a:lnTo>
                      <a:pt x="598" y="267"/>
                    </a:lnTo>
                    <a:lnTo>
                      <a:pt x="572" y="275"/>
                    </a:lnTo>
                    <a:lnTo>
                      <a:pt x="547" y="282"/>
                    </a:lnTo>
                    <a:lnTo>
                      <a:pt x="521" y="290"/>
                    </a:lnTo>
                    <a:lnTo>
                      <a:pt x="495" y="297"/>
                    </a:lnTo>
                    <a:lnTo>
                      <a:pt x="467" y="310"/>
                    </a:lnTo>
                    <a:lnTo>
                      <a:pt x="440" y="323"/>
                    </a:lnTo>
                    <a:lnTo>
                      <a:pt x="414" y="336"/>
                    </a:lnTo>
                    <a:lnTo>
                      <a:pt x="391" y="349"/>
                    </a:lnTo>
                    <a:lnTo>
                      <a:pt x="368" y="360"/>
                    </a:lnTo>
                    <a:lnTo>
                      <a:pt x="347" y="372"/>
                    </a:lnTo>
                    <a:lnTo>
                      <a:pt x="329" y="382"/>
                    </a:lnTo>
                    <a:lnTo>
                      <a:pt x="313" y="390"/>
                    </a:lnTo>
                    <a:lnTo>
                      <a:pt x="303" y="397"/>
                    </a:lnTo>
                    <a:lnTo>
                      <a:pt x="295" y="403"/>
                    </a:lnTo>
                    <a:lnTo>
                      <a:pt x="286" y="410"/>
                    </a:lnTo>
                    <a:lnTo>
                      <a:pt x="277" y="415"/>
                    </a:lnTo>
                    <a:lnTo>
                      <a:pt x="268" y="421"/>
                    </a:lnTo>
                    <a:lnTo>
                      <a:pt x="260" y="428"/>
                    </a:lnTo>
                    <a:lnTo>
                      <a:pt x="252" y="434"/>
                    </a:lnTo>
                    <a:lnTo>
                      <a:pt x="244" y="439"/>
                    </a:lnTo>
                    <a:lnTo>
                      <a:pt x="227" y="454"/>
                    </a:lnTo>
                    <a:lnTo>
                      <a:pt x="213" y="469"/>
                    </a:lnTo>
                    <a:lnTo>
                      <a:pt x="196" y="483"/>
                    </a:lnTo>
                    <a:lnTo>
                      <a:pt x="180" y="498"/>
                    </a:lnTo>
                    <a:lnTo>
                      <a:pt x="163" y="513"/>
                    </a:lnTo>
                    <a:lnTo>
                      <a:pt x="149" y="528"/>
                    </a:lnTo>
                    <a:lnTo>
                      <a:pt x="132" y="541"/>
                    </a:lnTo>
                    <a:lnTo>
                      <a:pt x="118" y="555"/>
                    </a:lnTo>
                    <a:lnTo>
                      <a:pt x="98" y="578"/>
                    </a:lnTo>
                    <a:lnTo>
                      <a:pt x="83" y="595"/>
                    </a:lnTo>
                    <a:lnTo>
                      <a:pt x="70" y="611"/>
                    </a:lnTo>
                    <a:lnTo>
                      <a:pt x="59" y="624"/>
                    </a:lnTo>
                    <a:lnTo>
                      <a:pt x="47" y="639"/>
                    </a:lnTo>
                    <a:lnTo>
                      <a:pt x="34" y="655"/>
                    </a:lnTo>
                    <a:lnTo>
                      <a:pt x="19" y="675"/>
                    </a:lnTo>
                    <a:lnTo>
                      <a:pt x="0" y="701"/>
                    </a:lnTo>
                    <a:lnTo>
                      <a:pt x="0" y="708"/>
                    </a:lnTo>
                    <a:lnTo>
                      <a:pt x="0" y="711"/>
                    </a:lnTo>
                    <a:lnTo>
                      <a:pt x="1" y="713"/>
                    </a:lnTo>
                    <a:lnTo>
                      <a:pt x="5" y="716"/>
                    </a:lnTo>
                    <a:lnTo>
                      <a:pt x="14" y="716"/>
                    </a:lnTo>
                    <a:lnTo>
                      <a:pt x="23" y="716"/>
                    </a:lnTo>
                    <a:lnTo>
                      <a:pt x="32" y="716"/>
                    </a:lnTo>
                    <a:lnTo>
                      <a:pt x="42" y="716"/>
                    </a:lnTo>
                    <a:lnTo>
                      <a:pt x="55" y="716"/>
                    </a:lnTo>
                    <a:lnTo>
                      <a:pt x="73" y="714"/>
                    </a:lnTo>
                    <a:lnTo>
                      <a:pt x="98" y="713"/>
                    </a:lnTo>
                    <a:lnTo>
                      <a:pt x="129" y="710"/>
                    </a:lnTo>
                    <a:lnTo>
                      <a:pt x="139" y="710"/>
                    </a:lnTo>
                    <a:lnTo>
                      <a:pt x="147" y="711"/>
                    </a:lnTo>
                    <a:lnTo>
                      <a:pt x="155" y="711"/>
                    </a:lnTo>
                    <a:lnTo>
                      <a:pt x="163" y="711"/>
                    </a:lnTo>
                    <a:lnTo>
                      <a:pt x="173" y="713"/>
                    </a:lnTo>
                    <a:lnTo>
                      <a:pt x="182" y="713"/>
                    </a:lnTo>
                    <a:lnTo>
                      <a:pt x="190" y="714"/>
                    </a:lnTo>
                    <a:lnTo>
                      <a:pt x="198" y="714"/>
                    </a:lnTo>
                    <a:lnTo>
                      <a:pt x="209" y="718"/>
                    </a:lnTo>
                    <a:lnTo>
                      <a:pt x="221" y="721"/>
                    </a:lnTo>
                    <a:lnTo>
                      <a:pt x="231" y="726"/>
                    </a:lnTo>
                    <a:lnTo>
                      <a:pt x="242" y="729"/>
                    </a:lnTo>
                    <a:lnTo>
                      <a:pt x="250" y="737"/>
                    </a:lnTo>
                    <a:lnTo>
                      <a:pt x="255" y="744"/>
                    </a:lnTo>
                    <a:lnTo>
                      <a:pt x="259" y="749"/>
                    </a:lnTo>
                    <a:lnTo>
                      <a:pt x="262" y="757"/>
                    </a:lnTo>
                    <a:lnTo>
                      <a:pt x="259" y="778"/>
                    </a:lnTo>
                    <a:lnTo>
                      <a:pt x="257" y="791"/>
                    </a:lnTo>
                    <a:lnTo>
                      <a:pt x="254" y="801"/>
                    </a:lnTo>
                    <a:lnTo>
                      <a:pt x="249" y="813"/>
                    </a:lnTo>
                    <a:lnTo>
                      <a:pt x="242" y="819"/>
                    </a:lnTo>
                    <a:lnTo>
                      <a:pt x="236" y="824"/>
                    </a:lnTo>
                    <a:lnTo>
                      <a:pt x="229" y="831"/>
                    </a:lnTo>
                    <a:lnTo>
                      <a:pt x="222" y="836"/>
                    </a:lnTo>
                    <a:lnTo>
                      <a:pt x="216" y="842"/>
                    </a:lnTo>
                    <a:lnTo>
                      <a:pt x="209" y="847"/>
                    </a:lnTo>
                    <a:lnTo>
                      <a:pt x="203" y="854"/>
                    </a:lnTo>
                    <a:lnTo>
                      <a:pt x="196" y="859"/>
                    </a:lnTo>
                    <a:lnTo>
                      <a:pt x="185" y="864"/>
                    </a:lnTo>
                    <a:lnTo>
                      <a:pt x="173" y="867"/>
                    </a:lnTo>
                    <a:lnTo>
                      <a:pt x="162" y="868"/>
                    </a:lnTo>
                    <a:lnTo>
                      <a:pt x="150" y="872"/>
                    </a:lnTo>
                    <a:lnTo>
                      <a:pt x="149" y="875"/>
                    </a:lnTo>
                    <a:lnTo>
                      <a:pt x="147" y="878"/>
                    </a:lnTo>
                    <a:lnTo>
                      <a:pt x="147" y="883"/>
                    </a:lnTo>
                    <a:lnTo>
                      <a:pt x="147" y="887"/>
                    </a:lnTo>
                    <a:lnTo>
                      <a:pt x="149" y="888"/>
                    </a:lnTo>
                    <a:lnTo>
                      <a:pt x="149" y="888"/>
                    </a:lnTo>
                    <a:lnTo>
                      <a:pt x="150" y="890"/>
                    </a:lnTo>
                    <a:lnTo>
                      <a:pt x="150" y="891"/>
                    </a:lnTo>
                    <a:lnTo>
                      <a:pt x="162" y="890"/>
                    </a:lnTo>
                    <a:lnTo>
                      <a:pt x="172" y="890"/>
                    </a:lnTo>
                    <a:lnTo>
                      <a:pt x="180" y="888"/>
                    </a:lnTo>
                    <a:lnTo>
                      <a:pt x="188" y="887"/>
                    </a:lnTo>
                    <a:lnTo>
                      <a:pt x="198" y="885"/>
                    </a:lnTo>
                    <a:lnTo>
                      <a:pt x="209" y="882"/>
                    </a:lnTo>
                    <a:lnTo>
                      <a:pt x="226" y="878"/>
                    </a:lnTo>
                    <a:lnTo>
                      <a:pt x="245" y="873"/>
                    </a:lnTo>
                    <a:lnTo>
                      <a:pt x="249" y="870"/>
                    </a:lnTo>
                    <a:lnTo>
                      <a:pt x="254" y="867"/>
                    </a:lnTo>
                    <a:lnTo>
                      <a:pt x="259" y="864"/>
                    </a:lnTo>
                    <a:lnTo>
                      <a:pt x="268" y="860"/>
                    </a:lnTo>
                    <a:lnTo>
                      <a:pt x="278" y="852"/>
                    </a:lnTo>
                    <a:lnTo>
                      <a:pt x="288" y="844"/>
                    </a:lnTo>
                    <a:lnTo>
                      <a:pt x="296" y="837"/>
                    </a:lnTo>
                    <a:lnTo>
                      <a:pt x="306" y="829"/>
                    </a:lnTo>
                    <a:lnTo>
                      <a:pt x="313" y="819"/>
                    </a:lnTo>
                    <a:lnTo>
                      <a:pt x="321" y="809"/>
                    </a:lnTo>
                    <a:lnTo>
                      <a:pt x="327" y="800"/>
                    </a:lnTo>
                    <a:lnTo>
                      <a:pt x="334" y="790"/>
                    </a:lnTo>
                    <a:lnTo>
                      <a:pt x="339" y="778"/>
                    </a:lnTo>
                    <a:lnTo>
                      <a:pt x="344" y="769"/>
                    </a:lnTo>
                    <a:lnTo>
                      <a:pt x="347" y="757"/>
                    </a:lnTo>
                    <a:lnTo>
                      <a:pt x="352" y="747"/>
                    </a:lnTo>
                    <a:lnTo>
                      <a:pt x="350" y="736"/>
                    </a:lnTo>
                    <a:lnTo>
                      <a:pt x="349" y="726"/>
                    </a:lnTo>
                    <a:lnTo>
                      <a:pt x="347" y="714"/>
                    </a:lnTo>
                    <a:lnTo>
                      <a:pt x="347" y="705"/>
                    </a:lnTo>
                    <a:lnTo>
                      <a:pt x="339" y="696"/>
                    </a:lnTo>
                    <a:lnTo>
                      <a:pt x="331" y="690"/>
                    </a:lnTo>
                    <a:lnTo>
                      <a:pt x="324" y="682"/>
                    </a:lnTo>
                    <a:lnTo>
                      <a:pt x="316" y="675"/>
                    </a:lnTo>
                    <a:lnTo>
                      <a:pt x="306" y="669"/>
                    </a:lnTo>
                    <a:lnTo>
                      <a:pt x="296" y="664"/>
                    </a:lnTo>
                    <a:lnTo>
                      <a:pt x="285" y="659"/>
                    </a:lnTo>
                    <a:lnTo>
                      <a:pt x="275" y="655"/>
                    </a:lnTo>
                    <a:lnTo>
                      <a:pt x="265" y="654"/>
                    </a:lnTo>
                    <a:lnTo>
                      <a:pt x="254" y="652"/>
                    </a:lnTo>
                    <a:lnTo>
                      <a:pt x="244" y="651"/>
                    </a:lnTo>
                    <a:lnTo>
                      <a:pt x="234" y="649"/>
                    </a:lnTo>
                    <a:lnTo>
                      <a:pt x="222" y="647"/>
                    </a:lnTo>
                    <a:lnTo>
                      <a:pt x="213" y="646"/>
                    </a:lnTo>
                    <a:lnTo>
                      <a:pt x="201" y="644"/>
                    </a:lnTo>
                    <a:lnTo>
                      <a:pt x="191" y="644"/>
                    </a:lnTo>
                    <a:lnTo>
                      <a:pt x="188" y="642"/>
                    </a:lnTo>
                    <a:lnTo>
                      <a:pt x="177" y="642"/>
                    </a:lnTo>
                    <a:lnTo>
                      <a:pt x="162" y="642"/>
                    </a:lnTo>
                    <a:lnTo>
                      <a:pt x="145" y="642"/>
                    </a:lnTo>
                    <a:lnTo>
                      <a:pt x="129" y="642"/>
                    </a:lnTo>
                    <a:lnTo>
                      <a:pt x="114" y="644"/>
                    </a:lnTo>
                    <a:lnTo>
                      <a:pt x="103" y="642"/>
                    </a:lnTo>
                    <a:lnTo>
                      <a:pt x="100" y="642"/>
                    </a:lnTo>
                    <a:lnTo>
                      <a:pt x="116" y="610"/>
                    </a:lnTo>
                    <a:lnTo>
                      <a:pt x="139" y="577"/>
                    </a:lnTo>
                    <a:lnTo>
                      <a:pt x="167" y="544"/>
                    </a:lnTo>
                    <a:lnTo>
                      <a:pt x="200" y="513"/>
                    </a:lnTo>
                    <a:lnTo>
                      <a:pt x="237" y="482"/>
                    </a:lnTo>
                    <a:lnTo>
                      <a:pt x="281" y="451"/>
                    </a:lnTo>
                    <a:lnTo>
                      <a:pt x="329" y="421"/>
                    </a:lnTo>
                    <a:lnTo>
                      <a:pt x="381" y="393"/>
                    </a:lnTo>
                    <a:lnTo>
                      <a:pt x="439" y="367"/>
                    </a:lnTo>
                    <a:lnTo>
                      <a:pt x="498" y="342"/>
                    </a:lnTo>
                    <a:lnTo>
                      <a:pt x="562" y="320"/>
                    </a:lnTo>
                    <a:lnTo>
                      <a:pt x="629" y="298"/>
                    </a:lnTo>
                    <a:lnTo>
                      <a:pt x="699" y="279"/>
                    </a:lnTo>
                    <a:lnTo>
                      <a:pt x="771" y="262"/>
                    </a:lnTo>
                    <a:lnTo>
                      <a:pt x="847" y="249"/>
                    </a:lnTo>
                    <a:lnTo>
                      <a:pt x="924" y="238"/>
                    </a:lnTo>
                    <a:lnTo>
                      <a:pt x="1004" y="229"/>
                    </a:lnTo>
                    <a:lnTo>
                      <a:pt x="1085" y="224"/>
                    </a:lnTo>
                    <a:lnTo>
                      <a:pt x="1166" y="223"/>
                    </a:lnTo>
                    <a:lnTo>
                      <a:pt x="1250" y="224"/>
                    </a:lnTo>
                    <a:lnTo>
                      <a:pt x="1334" y="231"/>
                    </a:lnTo>
                    <a:lnTo>
                      <a:pt x="1419" y="241"/>
                    </a:lnTo>
                    <a:lnTo>
                      <a:pt x="1502" y="256"/>
                    </a:lnTo>
                    <a:lnTo>
                      <a:pt x="1588" y="274"/>
                    </a:lnTo>
                    <a:lnTo>
                      <a:pt x="1673" y="297"/>
                    </a:lnTo>
                    <a:lnTo>
                      <a:pt x="1756" y="324"/>
                    </a:lnTo>
                    <a:lnTo>
                      <a:pt x="1840" y="356"/>
                    </a:lnTo>
                    <a:lnTo>
                      <a:pt x="1922" y="393"/>
                    </a:lnTo>
                    <a:lnTo>
                      <a:pt x="2002" y="437"/>
                    </a:lnTo>
                    <a:lnTo>
                      <a:pt x="2081" y="485"/>
                    </a:lnTo>
                    <a:lnTo>
                      <a:pt x="2158" y="539"/>
                    </a:lnTo>
                    <a:lnTo>
                      <a:pt x="2233" y="600"/>
                    </a:lnTo>
                    <a:lnTo>
                      <a:pt x="2240" y="603"/>
                    </a:lnTo>
                    <a:lnTo>
                      <a:pt x="2246" y="608"/>
                    </a:lnTo>
                    <a:lnTo>
                      <a:pt x="2253" y="611"/>
                    </a:lnTo>
                    <a:lnTo>
                      <a:pt x="2260" y="614"/>
                    </a:lnTo>
                    <a:lnTo>
                      <a:pt x="2264" y="618"/>
                    </a:lnTo>
                    <a:lnTo>
                      <a:pt x="2271" y="621"/>
                    </a:lnTo>
                    <a:lnTo>
                      <a:pt x="2278" y="624"/>
                    </a:lnTo>
                    <a:lnTo>
                      <a:pt x="2284" y="628"/>
                    </a:lnTo>
                    <a:lnTo>
                      <a:pt x="2284" y="621"/>
                    </a:lnTo>
                    <a:lnTo>
                      <a:pt x="2286" y="614"/>
                    </a:lnTo>
                    <a:lnTo>
                      <a:pt x="2286" y="610"/>
                    </a:lnTo>
                    <a:lnTo>
                      <a:pt x="2286" y="603"/>
                    </a:lnTo>
                    <a:lnTo>
                      <a:pt x="2276" y="593"/>
                    </a:lnTo>
                    <a:lnTo>
                      <a:pt x="2266" y="583"/>
                    </a:lnTo>
                    <a:lnTo>
                      <a:pt x="2256" y="574"/>
                    </a:lnTo>
                    <a:lnTo>
                      <a:pt x="2246" y="564"/>
                    </a:lnTo>
                    <a:lnTo>
                      <a:pt x="2227" y="547"/>
                    </a:lnTo>
                    <a:lnTo>
                      <a:pt x="2205" y="531"/>
                    </a:lnTo>
                    <a:lnTo>
                      <a:pt x="2186" y="516"/>
                    </a:lnTo>
                    <a:lnTo>
                      <a:pt x="2166" y="501"/>
                    </a:lnTo>
                    <a:lnTo>
                      <a:pt x="2146" y="487"/>
                    </a:lnTo>
                    <a:lnTo>
                      <a:pt x="2128" y="472"/>
                    </a:lnTo>
                    <a:lnTo>
                      <a:pt x="2114" y="460"/>
                    </a:lnTo>
                    <a:lnTo>
                      <a:pt x="2101" y="449"/>
                    </a:lnTo>
                    <a:lnTo>
                      <a:pt x="1863" y="3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6" name="Freeform 16"/>
              <p:cNvSpPr>
                <a:spLocks/>
              </p:cNvSpPr>
              <p:nvPr/>
            </p:nvSpPr>
            <p:spPr bwMode="auto">
              <a:xfrm>
                <a:off x="3978275" y="6456363"/>
                <a:ext cx="3259138" cy="366713"/>
              </a:xfrm>
              <a:custGeom>
                <a:avLst/>
                <a:gdLst>
                  <a:gd name="T0" fmla="*/ 1935 w 2053"/>
                  <a:gd name="T1" fmla="*/ 7 h 231"/>
                  <a:gd name="T2" fmla="*/ 1894 w 2053"/>
                  <a:gd name="T3" fmla="*/ 23 h 231"/>
                  <a:gd name="T4" fmla="*/ 1835 w 2053"/>
                  <a:gd name="T5" fmla="*/ 41 h 231"/>
                  <a:gd name="T6" fmla="*/ 1755 w 2053"/>
                  <a:gd name="T7" fmla="*/ 64 h 231"/>
                  <a:gd name="T8" fmla="*/ 1660 w 2053"/>
                  <a:gd name="T9" fmla="*/ 87 h 231"/>
                  <a:gd name="T10" fmla="*/ 1550 w 2053"/>
                  <a:gd name="T11" fmla="*/ 112 h 231"/>
                  <a:gd name="T12" fmla="*/ 1427 w 2053"/>
                  <a:gd name="T13" fmla="*/ 133 h 231"/>
                  <a:gd name="T14" fmla="*/ 1294 w 2053"/>
                  <a:gd name="T15" fmla="*/ 153 h 231"/>
                  <a:gd name="T16" fmla="*/ 1152 w 2053"/>
                  <a:gd name="T17" fmla="*/ 168 h 231"/>
                  <a:gd name="T18" fmla="*/ 1003 w 2053"/>
                  <a:gd name="T19" fmla="*/ 176 h 231"/>
                  <a:gd name="T20" fmla="*/ 850 w 2053"/>
                  <a:gd name="T21" fmla="*/ 179 h 231"/>
                  <a:gd name="T22" fmla="*/ 693 w 2053"/>
                  <a:gd name="T23" fmla="*/ 172 h 231"/>
                  <a:gd name="T24" fmla="*/ 534 w 2053"/>
                  <a:gd name="T25" fmla="*/ 156 h 231"/>
                  <a:gd name="T26" fmla="*/ 376 w 2053"/>
                  <a:gd name="T27" fmla="*/ 128 h 231"/>
                  <a:gd name="T28" fmla="*/ 222 w 2053"/>
                  <a:gd name="T29" fmla="*/ 87 h 231"/>
                  <a:gd name="T30" fmla="*/ 72 w 2053"/>
                  <a:gd name="T31" fmla="*/ 33 h 231"/>
                  <a:gd name="T32" fmla="*/ 9 w 2053"/>
                  <a:gd name="T33" fmla="*/ 9 h 231"/>
                  <a:gd name="T34" fmla="*/ 44 w 2053"/>
                  <a:gd name="T35" fmla="*/ 30 h 231"/>
                  <a:gd name="T36" fmla="*/ 93 w 2053"/>
                  <a:gd name="T37" fmla="*/ 56 h 231"/>
                  <a:gd name="T38" fmla="*/ 159 w 2053"/>
                  <a:gd name="T39" fmla="*/ 86 h 231"/>
                  <a:gd name="T40" fmla="*/ 239 w 2053"/>
                  <a:gd name="T41" fmla="*/ 117 h 231"/>
                  <a:gd name="T42" fmla="*/ 334 w 2053"/>
                  <a:gd name="T43" fmla="*/ 146 h 231"/>
                  <a:gd name="T44" fmla="*/ 442 w 2053"/>
                  <a:gd name="T45" fmla="*/ 174 h 231"/>
                  <a:gd name="T46" fmla="*/ 565 w 2053"/>
                  <a:gd name="T47" fmla="*/ 199 h 231"/>
                  <a:gd name="T48" fmla="*/ 699 w 2053"/>
                  <a:gd name="T49" fmla="*/ 217 h 231"/>
                  <a:gd name="T50" fmla="*/ 845 w 2053"/>
                  <a:gd name="T51" fmla="*/ 228 h 231"/>
                  <a:gd name="T52" fmla="*/ 1004 w 2053"/>
                  <a:gd name="T53" fmla="*/ 231 h 231"/>
                  <a:gd name="T54" fmla="*/ 1173 w 2053"/>
                  <a:gd name="T55" fmla="*/ 223 h 231"/>
                  <a:gd name="T56" fmla="*/ 1352 w 2053"/>
                  <a:gd name="T57" fmla="*/ 202 h 231"/>
                  <a:gd name="T58" fmla="*/ 1542 w 2053"/>
                  <a:gd name="T59" fmla="*/ 168 h 231"/>
                  <a:gd name="T60" fmla="*/ 1740 w 2053"/>
                  <a:gd name="T61" fmla="*/ 117 h 231"/>
                  <a:gd name="T62" fmla="*/ 1946 w 2053"/>
                  <a:gd name="T63" fmla="*/ 48 h 231"/>
                  <a:gd name="T64" fmla="*/ 1946 w 2053"/>
                  <a:gd name="T65" fmla="*/ 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53" h="231">
                    <a:moveTo>
                      <a:pt x="1946" y="2"/>
                    </a:moveTo>
                    <a:lnTo>
                      <a:pt x="1935" y="7"/>
                    </a:lnTo>
                    <a:lnTo>
                      <a:pt x="1917" y="15"/>
                    </a:lnTo>
                    <a:lnTo>
                      <a:pt x="1894" y="23"/>
                    </a:lnTo>
                    <a:lnTo>
                      <a:pt x="1866" y="32"/>
                    </a:lnTo>
                    <a:lnTo>
                      <a:pt x="1835" y="41"/>
                    </a:lnTo>
                    <a:lnTo>
                      <a:pt x="1797" y="53"/>
                    </a:lnTo>
                    <a:lnTo>
                      <a:pt x="1755" y="64"/>
                    </a:lnTo>
                    <a:lnTo>
                      <a:pt x="1710" y="76"/>
                    </a:lnTo>
                    <a:lnTo>
                      <a:pt x="1660" y="87"/>
                    </a:lnTo>
                    <a:lnTo>
                      <a:pt x="1607" y="99"/>
                    </a:lnTo>
                    <a:lnTo>
                      <a:pt x="1550" y="112"/>
                    </a:lnTo>
                    <a:lnTo>
                      <a:pt x="1491" y="122"/>
                    </a:lnTo>
                    <a:lnTo>
                      <a:pt x="1427" y="133"/>
                    </a:lnTo>
                    <a:lnTo>
                      <a:pt x="1363" y="143"/>
                    </a:lnTo>
                    <a:lnTo>
                      <a:pt x="1294" y="153"/>
                    </a:lnTo>
                    <a:lnTo>
                      <a:pt x="1224" y="161"/>
                    </a:lnTo>
                    <a:lnTo>
                      <a:pt x="1152" y="168"/>
                    </a:lnTo>
                    <a:lnTo>
                      <a:pt x="1078" y="172"/>
                    </a:lnTo>
                    <a:lnTo>
                      <a:pt x="1003" y="176"/>
                    </a:lnTo>
                    <a:lnTo>
                      <a:pt x="927" y="179"/>
                    </a:lnTo>
                    <a:lnTo>
                      <a:pt x="850" y="179"/>
                    </a:lnTo>
                    <a:lnTo>
                      <a:pt x="771" y="177"/>
                    </a:lnTo>
                    <a:lnTo>
                      <a:pt x="693" y="172"/>
                    </a:lnTo>
                    <a:lnTo>
                      <a:pt x="612" y="166"/>
                    </a:lnTo>
                    <a:lnTo>
                      <a:pt x="534" y="156"/>
                    </a:lnTo>
                    <a:lnTo>
                      <a:pt x="455" y="143"/>
                    </a:lnTo>
                    <a:lnTo>
                      <a:pt x="376" y="128"/>
                    </a:lnTo>
                    <a:lnTo>
                      <a:pt x="299" y="110"/>
                    </a:lnTo>
                    <a:lnTo>
                      <a:pt x="222" y="87"/>
                    </a:lnTo>
                    <a:lnTo>
                      <a:pt x="147" y="63"/>
                    </a:lnTo>
                    <a:lnTo>
                      <a:pt x="72" y="33"/>
                    </a:lnTo>
                    <a:lnTo>
                      <a:pt x="0" y="0"/>
                    </a:lnTo>
                    <a:lnTo>
                      <a:pt x="9" y="9"/>
                    </a:lnTo>
                    <a:lnTo>
                      <a:pt x="24" y="18"/>
                    </a:lnTo>
                    <a:lnTo>
                      <a:pt x="44" y="30"/>
                    </a:lnTo>
                    <a:lnTo>
                      <a:pt x="67" y="43"/>
                    </a:lnTo>
                    <a:lnTo>
                      <a:pt x="93" y="56"/>
                    </a:lnTo>
                    <a:lnTo>
                      <a:pt x="124" y="71"/>
                    </a:lnTo>
                    <a:lnTo>
                      <a:pt x="159" y="86"/>
                    </a:lnTo>
                    <a:lnTo>
                      <a:pt x="198" y="100"/>
                    </a:lnTo>
                    <a:lnTo>
                      <a:pt x="239" y="117"/>
                    </a:lnTo>
                    <a:lnTo>
                      <a:pt x="285" y="132"/>
                    </a:lnTo>
                    <a:lnTo>
                      <a:pt x="334" y="146"/>
                    </a:lnTo>
                    <a:lnTo>
                      <a:pt x="386" y="161"/>
                    </a:lnTo>
                    <a:lnTo>
                      <a:pt x="442" y="174"/>
                    </a:lnTo>
                    <a:lnTo>
                      <a:pt x="501" y="187"/>
                    </a:lnTo>
                    <a:lnTo>
                      <a:pt x="565" y="199"/>
                    </a:lnTo>
                    <a:lnTo>
                      <a:pt x="630" y="209"/>
                    </a:lnTo>
                    <a:lnTo>
                      <a:pt x="699" y="217"/>
                    </a:lnTo>
                    <a:lnTo>
                      <a:pt x="770" y="225"/>
                    </a:lnTo>
                    <a:lnTo>
                      <a:pt x="845" y="228"/>
                    </a:lnTo>
                    <a:lnTo>
                      <a:pt x="922" y="231"/>
                    </a:lnTo>
                    <a:lnTo>
                      <a:pt x="1004" y="231"/>
                    </a:lnTo>
                    <a:lnTo>
                      <a:pt x="1086" y="228"/>
                    </a:lnTo>
                    <a:lnTo>
                      <a:pt x="1173" y="223"/>
                    </a:lnTo>
                    <a:lnTo>
                      <a:pt x="1261" y="213"/>
                    </a:lnTo>
                    <a:lnTo>
                      <a:pt x="1352" y="202"/>
                    </a:lnTo>
                    <a:lnTo>
                      <a:pt x="1445" y="187"/>
                    </a:lnTo>
                    <a:lnTo>
                      <a:pt x="1542" y="168"/>
                    </a:lnTo>
                    <a:lnTo>
                      <a:pt x="1638" y="145"/>
                    </a:lnTo>
                    <a:lnTo>
                      <a:pt x="1740" y="117"/>
                    </a:lnTo>
                    <a:lnTo>
                      <a:pt x="1842" y="84"/>
                    </a:lnTo>
                    <a:lnTo>
                      <a:pt x="1946" y="48"/>
                    </a:lnTo>
                    <a:lnTo>
                      <a:pt x="2053" y="7"/>
                    </a:lnTo>
                    <a:lnTo>
                      <a:pt x="19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19" name="Group 18"/>
            <p:cNvGrpSpPr/>
            <p:nvPr/>
          </p:nvGrpSpPr>
          <p:grpSpPr>
            <a:xfrm>
              <a:off x="2851644" y="4375151"/>
              <a:ext cx="2070984" cy="573849"/>
              <a:chOff x="3459163" y="3539214"/>
              <a:chExt cx="4703762" cy="928012"/>
            </a:xfrm>
          </p:grpSpPr>
          <p:sp>
            <p:nvSpPr>
              <p:cNvPr id="15" name="Freeform 15"/>
              <p:cNvSpPr>
                <a:spLocks/>
              </p:cNvSpPr>
              <p:nvPr/>
            </p:nvSpPr>
            <p:spPr bwMode="auto">
              <a:xfrm>
                <a:off x="6705600" y="3539214"/>
                <a:ext cx="1063625" cy="714375"/>
              </a:xfrm>
              <a:custGeom>
                <a:avLst/>
                <a:gdLst>
                  <a:gd name="T0" fmla="*/ 662 w 670"/>
                  <a:gd name="T1" fmla="*/ 326 h 450"/>
                  <a:gd name="T2" fmla="*/ 647 w 670"/>
                  <a:gd name="T3" fmla="*/ 362 h 450"/>
                  <a:gd name="T4" fmla="*/ 611 w 670"/>
                  <a:gd name="T5" fmla="*/ 401 h 450"/>
                  <a:gd name="T6" fmla="*/ 575 w 670"/>
                  <a:gd name="T7" fmla="*/ 424 h 450"/>
                  <a:gd name="T8" fmla="*/ 539 w 670"/>
                  <a:gd name="T9" fmla="*/ 441 h 450"/>
                  <a:gd name="T10" fmla="*/ 496 w 670"/>
                  <a:gd name="T11" fmla="*/ 445 h 450"/>
                  <a:gd name="T12" fmla="*/ 454 w 670"/>
                  <a:gd name="T13" fmla="*/ 450 h 450"/>
                  <a:gd name="T14" fmla="*/ 414 w 670"/>
                  <a:gd name="T15" fmla="*/ 449 h 450"/>
                  <a:gd name="T16" fmla="*/ 375 w 670"/>
                  <a:gd name="T17" fmla="*/ 445 h 450"/>
                  <a:gd name="T18" fmla="*/ 341 w 670"/>
                  <a:gd name="T19" fmla="*/ 439 h 450"/>
                  <a:gd name="T20" fmla="*/ 309 w 670"/>
                  <a:gd name="T21" fmla="*/ 429 h 450"/>
                  <a:gd name="T22" fmla="*/ 270 w 670"/>
                  <a:gd name="T23" fmla="*/ 403 h 450"/>
                  <a:gd name="T24" fmla="*/ 237 w 670"/>
                  <a:gd name="T25" fmla="*/ 373 h 450"/>
                  <a:gd name="T26" fmla="*/ 224 w 670"/>
                  <a:gd name="T27" fmla="*/ 350 h 450"/>
                  <a:gd name="T28" fmla="*/ 239 w 670"/>
                  <a:gd name="T29" fmla="*/ 342 h 450"/>
                  <a:gd name="T30" fmla="*/ 267 w 670"/>
                  <a:gd name="T31" fmla="*/ 355 h 450"/>
                  <a:gd name="T32" fmla="*/ 298 w 670"/>
                  <a:gd name="T33" fmla="*/ 370 h 450"/>
                  <a:gd name="T34" fmla="*/ 349 w 670"/>
                  <a:gd name="T35" fmla="*/ 383 h 450"/>
                  <a:gd name="T36" fmla="*/ 390 w 670"/>
                  <a:gd name="T37" fmla="*/ 388 h 450"/>
                  <a:gd name="T38" fmla="*/ 424 w 670"/>
                  <a:gd name="T39" fmla="*/ 386 h 450"/>
                  <a:gd name="T40" fmla="*/ 449 w 670"/>
                  <a:gd name="T41" fmla="*/ 382 h 450"/>
                  <a:gd name="T42" fmla="*/ 481 w 670"/>
                  <a:gd name="T43" fmla="*/ 367 h 450"/>
                  <a:gd name="T44" fmla="*/ 524 w 670"/>
                  <a:gd name="T45" fmla="*/ 347 h 450"/>
                  <a:gd name="T46" fmla="*/ 555 w 670"/>
                  <a:gd name="T47" fmla="*/ 308 h 450"/>
                  <a:gd name="T48" fmla="*/ 572 w 670"/>
                  <a:gd name="T49" fmla="*/ 249 h 450"/>
                  <a:gd name="T50" fmla="*/ 570 w 670"/>
                  <a:gd name="T51" fmla="*/ 193 h 450"/>
                  <a:gd name="T52" fmla="*/ 532 w 670"/>
                  <a:gd name="T53" fmla="*/ 134 h 450"/>
                  <a:gd name="T54" fmla="*/ 509 w 670"/>
                  <a:gd name="T55" fmla="*/ 111 h 450"/>
                  <a:gd name="T56" fmla="*/ 472 w 670"/>
                  <a:gd name="T57" fmla="*/ 95 h 450"/>
                  <a:gd name="T58" fmla="*/ 440 w 670"/>
                  <a:gd name="T59" fmla="*/ 85 h 450"/>
                  <a:gd name="T60" fmla="*/ 393 w 670"/>
                  <a:gd name="T61" fmla="*/ 77 h 450"/>
                  <a:gd name="T62" fmla="*/ 344 w 670"/>
                  <a:gd name="T63" fmla="*/ 73 h 450"/>
                  <a:gd name="T64" fmla="*/ 298 w 670"/>
                  <a:gd name="T65" fmla="*/ 75 h 450"/>
                  <a:gd name="T66" fmla="*/ 267 w 670"/>
                  <a:gd name="T67" fmla="*/ 78 h 450"/>
                  <a:gd name="T68" fmla="*/ 232 w 670"/>
                  <a:gd name="T69" fmla="*/ 87 h 450"/>
                  <a:gd name="T70" fmla="*/ 195 w 670"/>
                  <a:gd name="T71" fmla="*/ 96 h 450"/>
                  <a:gd name="T72" fmla="*/ 108 w 670"/>
                  <a:gd name="T73" fmla="*/ 144 h 450"/>
                  <a:gd name="T74" fmla="*/ 36 w 670"/>
                  <a:gd name="T75" fmla="*/ 188 h 450"/>
                  <a:gd name="T76" fmla="*/ 1 w 670"/>
                  <a:gd name="T77" fmla="*/ 195 h 450"/>
                  <a:gd name="T78" fmla="*/ 16 w 670"/>
                  <a:gd name="T79" fmla="*/ 165 h 450"/>
                  <a:gd name="T80" fmla="*/ 144 w 670"/>
                  <a:gd name="T81" fmla="*/ 78 h 450"/>
                  <a:gd name="T82" fmla="*/ 211 w 670"/>
                  <a:gd name="T83" fmla="*/ 41 h 450"/>
                  <a:gd name="T84" fmla="*/ 252 w 670"/>
                  <a:gd name="T85" fmla="*/ 24 h 450"/>
                  <a:gd name="T86" fmla="*/ 288 w 670"/>
                  <a:gd name="T87" fmla="*/ 16 h 450"/>
                  <a:gd name="T88" fmla="*/ 372 w 670"/>
                  <a:gd name="T89" fmla="*/ 6 h 450"/>
                  <a:gd name="T90" fmla="*/ 395 w 670"/>
                  <a:gd name="T91" fmla="*/ 1 h 450"/>
                  <a:gd name="T92" fmla="*/ 421 w 670"/>
                  <a:gd name="T93" fmla="*/ 5 h 450"/>
                  <a:gd name="T94" fmla="*/ 454 w 670"/>
                  <a:gd name="T95" fmla="*/ 13 h 450"/>
                  <a:gd name="T96" fmla="*/ 488 w 670"/>
                  <a:gd name="T97" fmla="*/ 28 h 450"/>
                  <a:gd name="T98" fmla="*/ 524 w 670"/>
                  <a:gd name="T99" fmla="*/ 44 h 450"/>
                  <a:gd name="T100" fmla="*/ 568 w 670"/>
                  <a:gd name="T101" fmla="*/ 72 h 450"/>
                  <a:gd name="T102" fmla="*/ 598 w 670"/>
                  <a:gd name="T103" fmla="*/ 96 h 450"/>
                  <a:gd name="T104" fmla="*/ 624 w 670"/>
                  <a:gd name="T105" fmla="*/ 131 h 450"/>
                  <a:gd name="T106" fmla="*/ 654 w 670"/>
                  <a:gd name="T107" fmla="*/ 198 h 450"/>
                  <a:gd name="T108" fmla="*/ 668 w 670"/>
                  <a:gd name="T109" fmla="*/ 252 h 450"/>
                  <a:gd name="T110" fmla="*/ 668 w 670"/>
                  <a:gd name="T111" fmla="*/ 283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0" h="450">
                    <a:moveTo>
                      <a:pt x="668" y="290"/>
                    </a:moveTo>
                    <a:lnTo>
                      <a:pt x="667" y="301"/>
                    </a:lnTo>
                    <a:lnTo>
                      <a:pt x="663" y="314"/>
                    </a:lnTo>
                    <a:lnTo>
                      <a:pt x="662" y="326"/>
                    </a:lnTo>
                    <a:lnTo>
                      <a:pt x="660" y="339"/>
                    </a:lnTo>
                    <a:lnTo>
                      <a:pt x="655" y="347"/>
                    </a:lnTo>
                    <a:lnTo>
                      <a:pt x="652" y="354"/>
                    </a:lnTo>
                    <a:lnTo>
                      <a:pt x="647" y="362"/>
                    </a:lnTo>
                    <a:lnTo>
                      <a:pt x="642" y="370"/>
                    </a:lnTo>
                    <a:lnTo>
                      <a:pt x="632" y="380"/>
                    </a:lnTo>
                    <a:lnTo>
                      <a:pt x="622" y="391"/>
                    </a:lnTo>
                    <a:lnTo>
                      <a:pt x="611" y="401"/>
                    </a:lnTo>
                    <a:lnTo>
                      <a:pt x="599" y="413"/>
                    </a:lnTo>
                    <a:lnTo>
                      <a:pt x="591" y="416"/>
                    </a:lnTo>
                    <a:lnTo>
                      <a:pt x="583" y="421"/>
                    </a:lnTo>
                    <a:lnTo>
                      <a:pt x="575" y="424"/>
                    </a:lnTo>
                    <a:lnTo>
                      <a:pt x="565" y="427"/>
                    </a:lnTo>
                    <a:lnTo>
                      <a:pt x="557" y="432"/>
                    </a:lnTo>
                    <a:lnTo>
                      <a:pt x="547" y="436"/>
                    </a:lnTo>
                    <a:lnTo>
                      <a:pt x="539" y="441"/>
                    </a:lnTo>
                    <a:lnTo>
                      <a:pt x="529" y="444"/>
                    </a:lnTo>
                    <a:lnTo>
                      <a:pt x="518" y="444"/>
                    </a:lnTo>
                    <a:lnTo>
                      <a:pt x="508" y="445"/>
                    </a:lnTo>
                    <a:lnTo>
                      <a:pt x="496" y="445"/>
                    </a:lnTo>
                    <a:lnTo>
                      <a:pt x="486" y="447"/>
                    </a:lnTo>
                    <a:lnTo>
                      <a:pt x="475" y="449"/>
                    </a:lnTo>
                    <a:lnTo>
                      <a:pt x="465" y="449"/>
                    </a:lnTo>
                    <a:lnTo>
                      <a:pt x="454" y="450"/>
                    </a:lnTo>
                    <a:lnTo>
                      <a:pt x="444" y="450"/>
                    </a:lnTo>
                    <a:lnTo>
                      <a:pt x="434" y="450"/>
                    </a:lnTo>
                    <a:lnTo>
                      <a:pt x="424" y="449"/>
                    </a:lnTo>
                    <a:lnTo>
                      <a:pt x="414" y="449"/>
                    </a:lnTo>
                    <a:lnTo>
                      <a:pt x="404" y="447"/>
                    </a:lnTo>
                    <a:lnTo>
                      <a:pt x="395" y="447"/>
                    </a:lnTo>
                    <a:lnTo>
                      <a:pt x="385" y="447"/>
                    </a:lnTo>
                    <a:lnTo>
                      <a:pt x="375" y="445"/>
                    </a:lnTo>
                    <a:lnTo>
                      <a:pt x="365" y="445"/>
                    </a:lnTo>
                    <a:lnTo>
                      <a:pt x="357" y="444"/>
                    </a:lnTo>
                    <a:lnTo>
                      <a:pt x="349" y="442"/>
                    </a:lnTo>
                    <a:lnTo>
                      <a:pt x="341" y="439"/>
                    </a:lnTo>
                    <a:lnTo>
                      <a:pt x="332" y="437"/>
                    </a:lnTo>
                    <a:lnTo>
                      <a:pt x="324" y="434"/>
                    </a:lnTo>
                    <a:lnTo>
                      <a:pt x="316" y="432"/>
                    </a:lnTo>
                    <a:lnTo>
                      <a:pt x="309" y="429"/>
                    </a:lnTo>
                    <a:lnTo>
                      <a:pt x="301" y="427"/>
                    </a:lnTo>
                    <a:lnTo>
                      <a:pt x="288" y="418"/>
                    </a:lnTo>
                    <a:lnTo>
                      <a:pt x="278" y="409"/>
                    </a:lnTo>
                    <a:lnTo>
                      <a:pt x="270" y="403"/>
                    </a:lnTo>
                    <a:lnTo>
                      <a:pt x="263" y="396"/>
                    </a:lnTo>
                    <a:lnTo>
                      <a:pt x="255" y="390"/>
                    </a:lnTo>
                    <a:lnTo>
                      <a:pt x="247" y="383"/>
                    </a:lnTo>
                    <a:lnTo>
                      <a:pt x="237" y="373"/>
                    </a:lnTo>
                    <a:lnTo>
                      <a:pt x="224" y="360"/>
                    </a:lnTo>
                    <a:lnTo>
                      <a:pt x="224" y="357"/>
                    </a:lnTo>
                    <a:lnTo>
                      <a:pt x="224" y="354"/>
                    </a:lnTo>
                    <a:lnTo>
                      <a:pt x="224" y="350"/>
                    </a:lnTo>
                    <a:lnTo>
                      <a:pt x="224" y="347"/>
                    </a:lnTo>
                    <a:lnTo>
                      <a:pt x="231" y="344"/>
                    </a:lnTo>
                    <a:lnTo>
                      <a:pt x="236" y="342"/>
                    </a:lnTo>
                    <a:lnTo>
                      <a:pt x="239" y="342"/>
                    </a:lnTo>
                    <a:lnTo>
                      <a:pt x="245" y="344"/>
                    </a:lnTo>
                    <a:lnTo>
                      <a:pt x="254" y="349"/>
                    </a:lnTo>
                    <a:lnTo>
                      <a:pt x="260" y="352"/>
                    </a:lnTo>
                    <a:lnTo>
                      <a:pt x="267" y="355"/>
                    </a:lnTo>
                    <a:lnTo>
                      <a:pt x="272" y="359"/>
                    </a:lnTo>
                    <a:lnTo>
                      <a:pt x="278" y="362"/>
                    </a:lnTo>
                    <a:lnTo>
                      <a:pt x="286" y="365"/>
                    </a:lnTo>
                    <a:lnTo>
                      <a:pt x="298" y="370"/>
                    </a:lnTo>
                    <a:lnTo>
                      <a:pt x="311" y="375"/>
                    </a:lnTo>
                    <a:lnTo>
                      <a:pt x="326" y="378"/>
                    </a:lnTo>
                    <a:lnTo>
                      <a:pt x="339" y="382"/>
                    </a:lnTo>
                    <a:lnTo>
                      <a:pt x="349" y="383"/>
                    </a:lnTo>
                    <a:lnTo>
                      <a:pt x="357" y="385"/>
                    </a:lnTo>
                    <a:lnTo>
                      <a:pt x="367" y="385"/>
                    </a:lnTo>
                    <a:lnTo>
                      <a:pt x="377" y="386"/>
                    </a:lnTo>
                    <a:lnTo>
                      <a:pt x="390" y="388"/>
                    </a:lnTo>
                    <a:lnTo>
                      <a:pt x="406" y="390"/>
                    </a:lnTo>
                    <a:lnTo>
                      <a:pt x="413" y="388"/>
                    </a:lnTo>
                    <a:lnTo>
                      <a:pt x="419" y="386"/>
                    </a:lnTo>
                    <a:lnTo>
                      <a:pt x="424" y="386"/>
                    </a:lnTo>
                    <a:lnTo>
                      <a:pt x="431" y="385"/>
                    </a:lnTo>
                    <a:lnTo>
                      <a:pt x="437" y="383"/>
                    </a:lnTo>
                    <a:lnTo>
                      <a:pt x="444" y="382"/>
                    </a:lnTo>
                    <a:lnTo>
                      <a:pt x="449" y="382"/>
                    </a:lnTo>
                    <a:lnTo>
                      <a:pt x="455" y="380"/>
                    </a:lnTo>
                    <a:lnTo>
                      <a:pt x="463" y="375"/>
                    </a:lnTo>
                    <a:lnTo>
                      <a:pt x="473" y="372"/>
                    </a:lnTo>
                    <a:lnTo>
                      <a:pt x="481" y="367"/>
                    </a:lnTo>
                    <a:lnTo>
                      <a:pt x="493" y="362"/>
                    </a:lnTo>
                    <a:lnTo>
                      <a:pt x="503" y="357"/>
                    </a:lnTo>
                    <a:lnTo>
                      <a:pt x="513" y="352"/>
                    </a:lnTo>
                    <a:lnTo>
                      <a:pt x="524" y="347"/>
                    </a:lnTo>
                    <a:lnTo>
                      <a:pt x="534" y="341"/>
                    </a:lnTo>
                    <a:lnTo>
                      <a:pt x="540" y="329"/>
                    </a:lnTo>
                    <a:lnTo>
                      <a:pt x="549" y="319"/>
                    </a:lnTo>
                    <a:lnTo>
                      <a:pt x="555" y="308"/>
                    </a:lnTo>
                    <a:lnTo>
                      <a:pt x="560" y="298"/>
                    </a:lnTo>
                    <a:lnTo>
                      <a:pt x="563" y="282"/>
                    </a:lnTo>
                    <a:lnTo>
                      <a:pt x="568" y="265"/>
                    </a:lnTo>
                    <a:lnTo>
                      <a:pt x="572" y="249"/>
                    </a:lnTo>
                    <a:lnTo>
                      <a:pt x="575" y="232"/>
                    </a:lnTo>
                    <a:lnTo>
                      <a:pt x="573" y="219"/>
                    </a:lnTo>
                    <a:lnTo>
                      <a:pt x="572" y="206"/>
                    </a:lnTo>
                    <a:lnTo>
                      <a:pt x="570" y="193"/>
                    </a:lnTo>
                    <a:lnTo>
                      <a:pt x="568" y="180"/>
                    </a:lnTo>
                    <a:lnTo>
                      <a:pt x="552" y="160"/>
                    </a:lnTo>
                    <a:lnTo>
                      <a:pt x="540" y="144"/>
                    </a:lnTo>
                    <a:lnTo>
                      <a:pt x="532" y="134"/>
                    </a:lnTo>
                    <a:lnTo>
                      <a:pt x="524" y="126"/>
                    </a:lnTo>
                    <a:lnTo>
                      <a:pt x="519" y="119"/>
                    </a:lnTo>
                    <a:lnTo>
                      <a:pt x="514" y="116"/>
                    </a:lnTo>
                    <a:lnTo>
                      <a:pt x="509" y="111"/>
                    </a:lnTo>
                    <a:lnTo>
                      <a:pt x="503" y="108"/>
                    </a:lnTo>
                    <a:lnTo>
                      <a:pt x="490" y="103"/>
                    </a:lnTo>
                    <a:lnTo>
                      <a:pt x="480" y="98"/>
                    </a:lnTo>
                    <a:lnTo>
                      <a:pt x="472" y="95"/>
                    </a:lnTo>
                    <a:lnTo>
                      <a:pt x="465" y="91"/>
                    </a:lnTo>
                    <a:lnTo>
                      <a:pt x="459" y="90"/>
                    </a:lnTo>
                    <a:lnTo>
                      <a:pt x="450" y="88"/>
                    </a:lnTo>
                    <a:lnTo>
                      <a:pt x="440" y="85"/>
                    </a:lnTo>
                    <a:lnTo>
                      <a:pt x="429" y="82"/>
                    </a:lnTo>
                    <a:lnTo>
                      <a:pt x="414" y="80"/>
                    </a:lnTo>
                    <a:lnTo>
                      <a:pt x="403" y="78"/>
                    </a:lnTo>
                    <a:lnTo>
                      <a:pt x="393" y="77"/>
                    </a:lnTo>
                    <a:lnTo>
                      <a:pt x="383" y="75"/>
                    </a:lnTo>
                    <a:lnTo>
                      <a:pt x="372" y="75"/>
                    </a:lnTo>
                    <a:lnTo>
                      <a:pt x="359" y="75"/>
                    </a:lnTo>
                    <a:lnTo>
                      <a:pt x="344" y="73"/>
                    </a:lnTo>
                    <a:lnTo>
                      <a:pt x="322" y="73"/>
                    </a:lnTo>
                    <a:lnTo>
                      <a:pt x="314" y="73"/>
                    </a:lnTo>
                    <a:lnTo>
                      <a:pt x="306" y="75"/>
                    </a:lnTo>
                    <a:lnTo>
                      <a:pt x="298" y="75"/>
                    </a:lnTo>
                    <a:lnTo>
                      <a:pt x="290" y="75"/>
                    </a:lnTo>
                    <a:lnTo>
                      <a:pt x="282" y="77"/>
                    </a:lnTo>
                    <a:lnTo>
                      <a:pt x="275" y="77"/>
                    </a:lnTo>
                    <a:lnTo>
                      <a:pt x="267" y="78"/>
                    </a:lnTo>
                    <a:lnTo>
                      <a:pt x="259" y="78"/>
                    </a:lnTo>
                    <a:lnTo>
                      <a:pt x="250" y="82"/>
                    </a:lnTo>
                    <a:lnTo>
                      <a:pt x="241" y="83"/>
                    </a:lnTo>
                    <a:lnTo>
                      <a:pt x="232" y="87"/>
                    </a:lnTo>
                    <a:lnTo>
                      <a:pt x="223" y="88"/>
                    </a:lnTo>
                    <a:lnTo>
                      <a:pt x="213" y="91"/>
                    </a:lnTo>
                    <a:lnTo>
                      <a:pt x="203" y="95"/>
                    </a:lnTo>
                    <a:lnTo>
                      <a:pt x="195" y="96"/>
                    </a:lnTo>
                    <a:lnTo>
                      <a:pt x="185" y="100"/>
                    </a:lnTo>
                    <a:lnTo>
                      <a:pt x="155" y="116"/>
                    </a:lnTo>
                    <a:lnTo>
                      <a:pt x="131" y="131"/>
                    </a:lnTo>
                    <a:lnTo>
                      <a:pt x="108" y="144"/>
                    </a:lnTo>
                    <a:lnTo>
                      <a:pt x="88" y="155"/>
                    </a:lnTo>
                    <a:lnTo>
                      <a:pt x="70" y="167"/>
                    </a:lnTo>
                    <a:lnTo>
                      <a:pt x="52" y="178"/>
                    </a:lnTo>
                    <a:lnTo>
                      <a:pt x="36" y="188"/>
                    </a:lnTo>
                    <a:lnTo>
                      <a:pt x="19" y="198"/>
                    </a:lnTo>
                    <a:lnTo>
                      <a:pt x="9" y="196"/>
                    </a:lnTo>
                    <a:lnTo>
                      <a:pt x="5" y="196"/>
                    </a:lnTo>
                    <a:lnTo>
                      <a:pt x="1" y="195"/>
                    </a:lnTo>
                    <a:lnTo>
                      <a:pt x="0" y="191"/>
                    </a:lnTo>
                    <a:lnTo>
                      <a:pt x="5" y="183"/>
                    </a:lnTo>
                    <a:lnTo>
                      <a:pt x="11" y="173"/>
                    </a:lnTo>
                    <a:lnTo>
                      <a:pt x="16" y="165"/>
                    </a:lnTo>
                    <a:lnTo>
                      <a:pt x="21" y="157"/>
                    </a:lnTo>
                    <a:lnTo>
                      <a:pt x="73" y="124"/>
                    </a:lnTo>
                    <a:lnTo>
                      <a:pt x="114" y="98"/>
                    </a:lnTo>
                    <a:lnTo>
                      <a:pt x="144" y="78"/>
                    </a:lnTo>
                    <a:lnTo>
                      <a:pt x="167" y="65"/>
                    </a:lnTo>
                    <a:lnTo>
                      <a:pt x="183" y="55"/>
                    </a:lnTo>
                    <a:lnTo>
                      <a:pt x="198" y="47"/>
                    </a:lnTo>
                    <a:lnTo>
                      <a:pt x="211" y="41"/>
                    </a:lnTo>
                    <a:lnTo>
                      <a:pt x="226" y="32"/>
                    </a:lnTo>
                    <a:lnTo>
                      <a:pt x="236" y="29"/>
                    </a:lnTo>
                    <a:lnTo>
                      <a:pt x="244" y="26"/>
                    </a:lnTo>
                    <a:lnTo>
                      <a:pt x="252" y="24"/>
                    </a:lnTo>
                    <a:lnTo>
                      <a:pt x="259" y="23"/>
                    </a:lnTo>
                    <a:lnTo>
                      <a:pt x="267" y="21"/>
                    </a:lnTo>
                    <a:lnTo>
                      <a:pt x="277" y="19"/>
                    </a:lnTo>
                    <a:lnTo>
                      <a:pt x="288" y="16"/>
                    </a:lnTo>
                    <a:lnTo>
                      <a:pt x="303" y="13"/>
                    </a:lnTo>
                    <a:lnTo>
                      <a:pt x="332" y="10"/>
                    </a:lnTo>
                    <a:lnTo>
                      <a:pt x="355" y="8"/>
                    </a:lnTo>
                    <a:lnTo>
                      <a:pt x="372" y="6"/>
                    </a:lnTo>
                    <a:lnTo>
                      <a:pt x="381" y="5"/>
                    </a:lnTo>
                    <a:lnTo>
                      <a:pt x="390" y="5"/>
                    </a:lnTo>
                    <a:lnTo>
                      <a:pt x="393" y="3"/>
                    </a:lnTo>
                    <a:lnTo>
                      <a:pt x="395" y="1"/>
                    </a:lnTo>
                    <a:lnTo>
                      <a:pt x="396" y="0"/>
                    </a:lnTo>
                    <a:lnTo>
                      <a:pt x="404" y="1"/>
                    </a:lnTo>
                    <a:lnTo>
                      <a:pt x="413" y="3"/>
                    </a:lnTo>
                    <a:lnTo>
                      <a:pt x="421" y="5"/>
                    </a:lnTo>
                    <a:lnTo>
                      <a:pt x="429" y="6"/>
                    </a:lnTo>
                    <a:lnTo>
                      <a:pt x="437" y="10"/>
                    </a:lnTo>
                    <a:lnTo>
                      <a:pt x="445" y="11"/>
                    </a:lnTo>
                    <a:lnTo>
                      <a:pt x="454" y="13"/>
                    </a:lnTo>
                    <a:lnTo>
                      <a:pt x="462" y="14"/>
                    </a:lnTo>
                    <a:lnTo>
                      <a:pt x="470" y="19"/>
                    </a:lnTo>
                    <a:lnTo>
                      <a:pt x="480" y="24"/>
                    </a:lnTo>
                    <a:lnTo>
                      <a:pt x="488" y="28"/>
                    </a:lnTo>
                    <a:lnTo>
                      <a:pt x="498" y="32"/>
                    </a:lnTo>
                    <a:lnTo>
                      <a:pt x="506" y="36"/>
                    </a:lnTo>
                    <a:lnTo>
                      <a:pt x="516" y="39"/>
                    </a:lnTo>
                    <a:lnTo>
                      <a:pt x="524" y="44"/>
                    </a:lnTo>
                    <a:lnTo>
                      <a:pt x="534" y="47"/>
                    </a:lnTo>
                    <a:lnTo>
                      <a:pt x="549" y="57"/>
                    </a:lnTo>
                    <a:lnTo>
                      <a:pt x="560" y="65"/>
                    </a:lnTo>
                    <a:lnTo>
                      <a:pt x="568" y="72"/>
                    </a:lnTo>
                    <a:lnTo>
                      <a:pt x="577" y="77"/>
                    </a:lnTo>
                    <a:lnTo>
                      <a:pt x="583" y="82"/>
                    </a:lnTo>
                    <a:lnTo>
                      <a:pt x="590" y="88"/>
                    </a:lnTo>
                    <a:lnTo>
                      <a:pt x="598" y="96"/>
                    </a:lnTo>
                    <a:lnTo>
                      <a:pt x="608" y="106"/>
                    </a:lnTo>
                    <a:lnTo>
                      <a:pt x="613" y="114"/>
                    </a:lnTo>
                    <a:lnTo>
                      <a:pt x="617" y="123"/>
                    </a:lnTo>
                    <a:lnTo>
                      <a:pt x="624" y="131"/>
                    </a:lnTo>
                    <a:lnTo>
                      <a:pt x="631" y="141"/>
                    </a:lnTo>
                    <a:lnTo>
                      <a:pt x="639" y="159"/>
                    </a:lnTo>
                    <a:lnTo>
                      <a:pt x="647" y="178"/>
                    </a:lnTo>
                    <a:lnTo>
                      <a:pt x="654" y="198"/>
                    </a:lnTo>
                    <a:lnTo>
                      <a:pt x="662" y="216"/>
                    </a:lnTo>
                    <a:lnTo>
                      <a:pt x="663" y="227"/>
                    </a:lnTo>
                    <a:lnTo>
                      <a:pt x="667" y="239"/>
                    </a:lnTo>
                    <a:lnTo>
                      <a:pt x="668" y="252"/>
                    </a:lnTo>
                    <a:lnTo>
                      <a:pt x="670" y="264"/>
                    </a:lnTo>
                    <a:lnTo>
                      <a:pt x="670" y="270"/>
                    </a:lnTo>
                    <a:lnTo>
                      <a:pt x="670" y="277"/>
                    </a:lnTo>
                    <a:lnTo>
                      <a:pt x="668" y="283"/>
                    </a:lnTo>
                    <a:lnTo>
                      <a:pt x="668" y="2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7" name="Freeform 17"/>
              <p:cNvSpPr>
                <a:spLocks/>
              </p:cNvSpPr>
              <p:nvPr/>
            </p:nvSpPr>
            <p:spPr bwMode="auto">
              <a:xfrm>
                <a:off x="3459163" y="4040188"/>
                <a:ext cx="2817813" cy="231775"/>
              </a:xfrm>
              <a:custGeom>
                <a:avLst/>
                <a:gdLst>
                  <a:gd name="T0" fmla="*/ 10 w 1775"/>
                  <a:gd name="T1" fmla="*/ 57 h 146"/>
                  <a:gd name="T2" fmla="*/ 54 w 1775"/>
                  <a:gd name="T3" fmla="*/ 70 h 146"/>
                  <a:gd name="T4" fmla="*/ 113 w 1775"/>
                  <a:gd name="T5" fmla="*/ 85 h 146"/>
                  <a:gd name="T6" fmla="*/ 187 w 1775"/>
                  <a:gd name="T7" fmla="*/ 92 h 146"/>
                  <a:gd name="T8" fmla="*/ 254 w 1775"/>
                  <a:gd name="T9" fmla="*/ 93 h 146"/>
                  <a:gd name="T10" fmla="*/ 330 w 1775"/>
                  <a:gd name="T11" fmla="*/ 82 h 146"/>
                  <a:gd name="T12" fmla="*/ 417 w 1775"/>
                  <a:gd name="T13" fmla="*/ 62 h 146"/>
                  <a:gd name="T14" fmla="*/ 489 w 1775"/>
                  <a:gd name="T15" fmla="*/ 33 h 146"/>
                  <a:gd name="T16" fmla="*/ 541 w 1775"/>
                  <a:gd name="T17" fmla="*/ 3 h 146"/>
                  <a:gd name="T18" fmla="*/ 569 w 1775"/>
                  <a:gd name="T19" fmla="*/ 10 h 146"/>
                  <a:gd name="T20" fmla="*/ 600 w 1775"/>
                  <a:gd name="T21" fmla="*/ 31 h 146"/>
                  <a:gd name="T22" fmla="*/ 649 w 1775"/>
                  <a:gd name="T23" fmla="*/ 52 h 146"/>
                  <a:gd name="T24" fmla="*/ 710 w 1775"/>
                  <a:gd name="T25" fmla="*/ 70 h 146"/>
                  <a:gd name="T26" fmla="*/ 780 w 1775"/>
                  <a:gd name="T27" fmla="*/ 80 h 146"/>
                  <a:gd name="T28" fmla="*/ 856 w 1775"/>
                  <a:gd name="T29" fmla="*/ 87 h 146"/>
                  <a:gd name="T30" fmla="*/ 902 w 1775"/>
                  <a:gd name="T31" fmla="*/ 84 h 146"/>
                  <a:gd name="T32" fmla="*/ 966 w 1775"/>
                  <a:gd name="T33" fmla="*/ 77 h 146"/>
                  <a:gd name="T34" fmla="*/ 1023 w 1775"/>
                  <a:gd name="T35" fmla="*/ 66 h 146"/>
                  <a:gd name="T36" fmla="*/ 1072 w 1775"/>
                  <a:gd name="T37" fmla="*/ 51 h 146"/>
                  <a:gd name="T38" fmla="*/ 1116 w 1775"/>
                  <a:gd name="T39" fmla="*/ 28 h 146"/>
                  <a:gd name="T40" fmla="*/ 1157 w 1775"/>
                  <a:gd name="T41" fmla="*/ 0 h 146"/>
                  <a:gd name="T42" fmla="*/ 1221 w 1775"/>
                  <a:gd name="T43" fmla="*/ 20 h 146"/>
                  <a:gd name="T44" fmla="*/ 1305 w 1775"/>
                  <a:gd name="T45" fmla="*/ 51 h 146"/>
                  <a:gd name="T46" fmla="*/ 1352 w 1775"/>
                  <a:gd name="T47" fmla="*/ 66 h 146"/>
                  <a:gd name="T48" fmla="*/ 1429 w 1775"/>
                  <a:gd name="T49" fmla="*/ 74 h 146"/>
                  <a:gd name="T50" fmla="*/ 1495 w 1775"/>
                  <a:gd name="T51" fmla="*/ 77 h 146"/>
                  <a:gd name="T52" fmla="*/ 1543 w 1775"/>
                  <a:gd name="T53" fmla="*/ 75 h 146"/>
                  <a:gd name="T54" fmla="*/ 1582 w 1775"/>
                  <a:gd name="T55" fmla="*/ 69 h 146"/>
                  <a:gd name="T56" fmla="*/ 1620 w 1775"/>
                  <a:gd name="T57" fmla="*/ 59 h 146"/>
                  <a:gd name="T58" fmla="*/ 1667 w 1775"/>
                  <a:gd name="T59" fmla="*/ 38 h 146"/>
                  <a:gd name="T60" fmla="*/ 1715 w 1775"/>
                  <a:gd name="T61" fmla="*/ 11 h 146"/>
                  <a:gd name="T62" fmla="*/ 1764 w 1775"/>
                  <a:gd name="T63" fmla="*/ 28 h 146"/>
                  <a:gd name="T64" fmla="*/ 1770 w 1775"/>
                  <a:gd name="T65" fmla="*/ 51 h 146"/>
                  <a:gd name="T66" fmla="*/ 1739 w 1775"/>
                  <a:gd name="T67" fmla="*/ 74 h 146"/>
                  <a:gd name="T68" fmla="*/ 1724 w 1775"/>
                  <a:gd name="T69" fmla="*/ 85 h 146"/>
                  <a:gd name="T70" fmla="*/ 1661 w 1775"/>
                  <a:gd name="T71" fmla="*/ 107 h 146"/>
                  <a:gd name="T72" fmla="*/ 1592 w 1775"/>
                  <a:gd name="T73" fmla="*/ 125 h 146"/>
                  <a:gd name="T74" fmla="*/ 1520 w 1775"/>
                  <a:gd name="T75" fmla="*/ 126 h 146"/>
                  <a:gd name="T76" fmla="*/ 1470 w 1775"/>
                  <a:gd name="T77" fmla="*/ 121 h 146"/>
                  <a:gd name="T78" fmla="*/ 1395 w 1775"/>
                  <a:gd name="T79" fmla="*/ 105 h 146"/>
                  <a:gd name="T80" fmla="*/ 1349 w 1775"/>
                  <a:gd name="T81" fmla="*/ 95 h 146"/>
                  <a:gd name="T82" fmla="*/ 1262 w 1775"/>
                  <a:gd name="T83" fmla="*/ 70 h 146"/>
                  <a:gd name="T84" fmla="*/ 1228 w 1775"/>
                  <a:gd name="T85" fmla="*/ 69 h 146"/>
                  <a:gd name="T86" fmla="*/ 1177 w 1775"/>
                  <a:gd name="T87" fmla="*/ 87 h 146"/>
                  <a:gd name="T88" fmla="*/ 1080 w 1775"/>
                  <a:gd name="T89" fmla="*/ 115 h 146"/>
                  <a:gd name="T90" fmla="*/ 979 w 1775"/>
                  <a:gd name="T91" fmla="*/ 128 h 146"/>
                  <a:gd name="T92" fmla="*/ 889 w 1775"/>
                  <a:gd name="T93" fmla="*/ 133 h 146"/>
                  <a:gd name="T94" fmla="*/ 785 w 1775"/>
                  <a:gd name="T95" fmla="*/ 121 h 146"/>
                  <a:gd name="T96" fmla="*/ 692 w 1775"/>
                  <a:gd name="T97" fmla="*/ 100 h 146"/>
                  <a:gd name="T98" fmla="*/ 651 w 1775"/>
                  <a:gd name="T99" fmla="*/ 88 h 146"/>
                  <a:gd name="T100" fmla="*/ 595 w 1775"/>
                  <a:gd name="T101" fmla="*/ 67 h 146"/>
                  <a:gd name="T102" fmla="*/ 551 w 1775"/>
                  <a:gd name="T103" fmla="*/ 80 h 146"/>
                  <a:gd name="T104" fmla="*/ 486 w 1775"/>
                  <a:gd name="T105" fmla="*/ 105 h 146"/>
                  <a:gd name="T106" fmla="*/ 420 w 1775"/>
                  <a:gd name="T107" fmla="*/ 123 h 146"/>
                  <a:gd name="T108" fmla="*/ 358 w 1775"/>
                  <a:gd name="T109" fmla="*/ 136 h 146"/>
                  <a:gd name="T110" fmla="*/ 269 w 1775"/>
                  <a:gd name="T111" fmla="*/ 144 h 146"/>
                  <a:gd name="T112" fmla="*/ 207 w 1775"/>
                  <a:gd name="T113" fmla="*/ 144 h 146"/>
                  <a:gd name="T114" fmla="*/ 143 w 1775"/>
                  <a:gd name="T115" fmla="*/ 138 h 146"/>
                  <a:gd name="T116" fmla="*/ 71 w 1775"/>
                  <a:gd name="T117" fmla="*/ 115 h 146"/>
                  <a:gd name="T118" fmla="*/ 17 w 1775"/>
                  <a:gd name="T119" fmla="*/ 90 h 146"/>
                  <a:gd name="T120" fmla="*/ 0 w 1775"/>
                  <a:gd name="T121" fmla="*/ 7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5" h="146">
                    <a:moveTo>
                      <a:pt x="0" y="67"/>
                    </a:moveTo>
                    <a:lnTo>
                      <a:pt x="0" y="64"/>
                    </a:lnTo>
                    <a:lnTo>
                      <a:pt x="2" y="62"/>
                    </a:lnTo>
                    <a:lnTo>
                      <a:pt x="4" y="59"/>
                    </a:lnTo>
                    <a:lnTo>
                      <a:pt x="5" y="56"/>
                    </a:lnTo>
                    <a:lnTo>
                      <a:pt x="10" y="57"/>
                    </a:lnTo>
                    <a:lnTo>
                      <a:pt x="17" y="57"/>
                    </a:lnTo>
                    <a:lnTo>
                      <a:pt x="25" y="59"/>
                    </a:lnTo>
                    <a:lnTo>
                      <a:pt x="32" y="61"/>
                    </a:lnTo>
                    <a:lnTo>
                      <a:pt x="40" y="64"/>
                    </a:lnTo>
                    <a:lnTo>
                      <a:pt x="46" y="67"/>
                    </a:lnTo>
                    <a:lnTo>
                      <a:pt x="54" y="70"/>
                    </a:lnTo>
                    <a:lnTo>
                      <a:pt x="68" y="75"/>
                    </a:lnTo>
                    <a:lnTo>
                      <a:pt x="77" y="77"/>
                    </a:lnTo>
                    <a:lnTo>
                      <a:pt x="86" y="79"/>
                    </a:lnTo>
                    <a:lnTo>
                      <a:pt x="94" y="82"/>
                    </a:lnTo>
                    <a:lnTo>
                      <a:pt x="102" y="84"/>
                    </a:lnTo>
                    <a:lnTo>
                      <a:pt x="113" y="85"/>
                    </a:lnTo>
                    <a:lnTo>
                      <a:pt x="127" y="85"/>
                    </a:lnTo>
                    <a:lnTo>
                      <a:pt x="138" y="87"/>
                    </a:lnTo>
                    <a:lnTo>
                      <a:pt x="151" y="88"/>
                    </a:lnTo>
                    <a:lnTo>
                      <a:pt x="163" y="90"/>
                    </a:lnTo>
                    <a:lnTo>
                      <a:pt x="174" y="90"/>
                    </a:lnTo>
                    <a:lnTo>
                      <a:pt x="187" y="92"/>
                    </a:lnTo>
                    <a:lnTo>
                      <a:pt x="199" y="93"/>
                    </a:lnTo>
                    <a:lnTo>
                      <a:pt x="209" y="93"/>
                    </a:lnTo>
                    <a:lnTo>
                      <a:pt x="220" y="93"/>
                    </a:lnTo>
                    <a:lnTo>
                      <a:pt x="231" y="93"/>
                    </a:lnTo>
                    <a:lnTo>
                      <a:pt x="243" y="93"/>
                    </a:lnTo>
                    <a:lnTo>
                      <a:pt x="254" y="93"/>
                    </a:lnTo>
                    <a:lnTo>
                      <a:pt x="266" y="93"/>
                    </a:lnTo>
                    <a:lnTo>
                      <a:pt x="277" y="92"/>
                    </a:lnTo>
                    <a:lnTo>
                      <a:pt x="289" y="92"/>
                    </a:lnTo>
                    <a:lnTo>
                      <a:pt x="302" y="88"/>
                    </a:lnTo>
                    <a:lnTo>
                      <a:pt x="317" y="85"/>
                    </a:lnTo>
                    <a:lnTo>
                      <a:pt x="330" y="82"/>
                    </a:lnTo>
                    <a:lnTo>
                      <a:pt x="345" y="79"/>
                    </a:lnTo>
                    <a:lnTo>
                      <a:pt x="358" y="77"/>
                    </a:lnTo>
                    <a:lnTo>
                      <a:pt x="372" y="74"/>
                    </a:lnTo>
                    <a:lnTo>
                      <a:pt x="387" y="70"/>
                    </a:lnTo>
                    <a:lnTo>
                      <a:pt x="402" y="67"/>
                    </a:lnTo>
                    <a:lnTo>
                      <a:pt x="417" y="62"/>
                    </a:lnTo>
                    <a:lnTo>
                      <a:pt x="428" y="59"/>
                    </a:lnTo>
                    <a:lnTo>
                      <a:pt x="438" y="54"/>
                    </a:lnTo>
                    <a:lnTo>
                      <a:pt x="449" y="51"/>
                    </a:lnTo>
                    <a:lnTo>
                      <a:pt x="459" y="46"/>
                    </a:lnTo>
                    <a:lnTo>
                      <a:pt x="472" y="41"/>
                    </a:lnTo>
                    <a:lnTo>
                      <a:pt x="489" y="33"/>
                    </a:lnTo>
                    <a:lnTo>
                      <a:pt x="510" y="23"/>
                    </a:lnTo>
                    <a:lnTo>
                      <a:pt x="517" y="20"/>
                    </a:lnTo>
                    <a:lnTo>
                      <a:pt x="523" y="15"/>
                    </a:lnTo>
                    <a:lnTo>
                      <a:pt x="530" y="10"/>
                    </a:lnTo>
                    <a:lnTo>
                      <a:pt x="536" y="3"/>
                    </a:lnTo>
                    <a:lnTo>
                      <a:pt x="541" y="3"/>
                    </a:lnTo>
                    <a:lnTo>
                      <a:pt x="546" y="3"/>
                    </a:lnTo>
                    <a:lnTo>
                      <a:pt x="551" y="3"/>
                    </a:lnTo>
                    <a:lnTo>
                      <a:pt x="556" y="3"/>
                    </a:lnTo>
                    <a:lnTo>
                      <a:pt x="561" y="5"/>
                    </a:lnTo>
                    <a:lnTo>
                      <a:pt x="566" y="7"/>
                    </a:lnTo>
                    <a:lnTo>
                      <a:pt x="569" y="10"/>
                    </a:lnTo>
                    <a:lnTo>
                      <a:pt x="574" y="11"/>
                    </a:lnTo>
                    <a:lnTo>
                      <a:pt x="577" y="15"/>
                    </a:lnTo>
                    <a:lnTo>
                      <a:pt x="582" y="18"/>
                    </a:lnTo>
                    <a:lnTo>
                      <a:pt x="585" y="21"/>
                    </a:lnTo>
                    <a:lnTo>
                      <a:pt x="589" y="25"/>
                    </a:lnTo>
                    <a:lnTo>
                      <a:pt x="600" y="31"/>
                    </a:lnTo>
                    <a:lnTo>
                      <a:pt x="610" y="34"/>
                    </a:lnTo>
                    <a:lnTo>
                      <a:pt x="617" y="39"/>
                    </a:lnTo>
                    <a:lnTo>
                      <a:pt x="623" y="43"/>
                    </a:lnTo>
                    <a:lnTo>
                      <a:pt x="631" y="46"/>
                    </a:lnTo>
                    <a:lnTo>
                      <a:pt x="640" y="49"/>
                    </a:lnTo>
                    <a:lnTo>
                      <a:pt x="649" y="52"/>
                    </a:lnTo>
                    <a:lnTo>
                      <a:pt x="662" y="57"/>
                    </a:lnTo>
                    <a:lnTo>
                      <a:pt x="672" y="61"/>
                    </a:lnTo>
                    <a:lnTo>
                      <a:pt x="681" y="64"/>
                    </a:lnTo>
                    <a:lnTo>
                      <a:pt x="690" y="66"/>
                    </a:lnTo>
                    <a:lnTo>
                      <a:pt x="700" y="69"/>
                    </a:lnTo>
                    <a:lnTo>
                      <a:pt x="710" y="70"/>
                    </a:lnTo>
                    <a:lnTo>
                      <a:pt x="720" y="74"/>
                    </a:lnTo>
                    <a:lnTo>
                      <a:pt x="730" y="75"/>
                    </a:lnTo>
                    <a:lnTo>
                      <a:pt x="740" y="79"/>
                    </a:lnTo>
                    <a:lnTo>
                      <a:pt x="753" y="79"/>
                    </a:lnTo>
                    <a:lnTo>
                      <a:pt x="767" y="80"/>
                    </a:lnTo>
                    <a:lnTo>
                      <a:pt x="780" y="80"/>
                    </a:lnTo>
                    <a:lnTo>
                      <a:pt x="794" y="82"/>
                    </a:lnTo>
                    <a:lnTo>
                      <a:pt x="807" y="84"/>
                    </a:lnTo>
                    <a:lnTo>
                      <a:pt x="821" y="85"/>
                    </a:lnTo>
                    <a:lnTo>
                      <a:pt x="835" y="85"/>
                    </a:lnTo>
                    <a:lnTo>
                      <a:pt x="848" y="87"/>
                    </a:lnTo>
                    <a:lnTo>
                      <a:pt x="856" y="87"/>
                    </a:lnTo>
                    <a:lnTo>
                      <a:pt x="864" y="85"/>
                    </a:lnTo>
                    <a:lnTo>
                      <a:pt x="872" y="85"/>
                    </a:lnTo>
                    <a:lnTo>
                      <a:pt x="879" y="85"/>
                    </a:lnTo>
                    <a:lnTo>
                      <a:pt x="887" y="85"/>
                    </a:lnTo>
                    <a:lnTo>
                      <a:pt x="895" y="85"/>
                    </a:lnTo>
                    <a:lnTo>
                      <a:pt x="902" y="84"/>
                    </a:lnTo>
                    <a:lnTo>
                      <a:pt x="910" y="84"/>
                    </a:lnTo>
                    <a:lnTo>
                      <a:pt x="921" y="82"/>
                    </a:lnTo>
                    <a:lnTo>
                      <a:pt x="933" y="80"/>
                    </a:lnTo>
                    <a:lnTo>
                      <a:pt x="944" y="79"/>
                    </a:lnTo>
                    <a:lnTo>
                      <a:pt x="956" y="77"/>
                    </a:lnTo>
                    <a:lnTo>
                      <a:pt x="966" y="77"/>
                    </a:lnTo>
                    <a:lnTo>
                      <a:pt x="977" y="75"/>
                    </a:lnTo>
                    <a:lnTo>
                      <a:pt x="989" y="74"/>
                    </a:lnTo>
                    <a:lnTo>
                      <a:pt x="1000" y="72"/>
                    </a:lnTo>
                    <a:lnTo>
                      <a:pt x="1008" y="70"/>
                    </a:lnTo>
                    <a:lnTo>
                      <a:pt x="1015" y="69"/>
                    </a:lnTo>
                    <a:lnTo>
                      <a:pt x="1023" y="66"/>
                    </a:lnTo>
                    <a:lnTo>
                      <a:pt x="1030" y="64"/>
                    </a:lnTo>
                    <a:lnTo>
                      <a:pt x="1038" y="62"/>
                    </a:lnTo>
                    <a:lnTo>
                      <a:pt x="1044" y="59"/>
                    </a:lnTo>
                    <a:lnTo>
                      <a:pt x="1053" y="57"/>
                    </a:lnTo>
                    <a:lnTo>
                      <a:pt x="1061" y="56"/>
                    </a:lnTo>
                    <a:lnTo>
                      <a:pt x="1072" y="51"/>
                    </a:lnTo>
                    <a:lnTo>
                      <a:pt x="1080" y="48"/>
                    </a:lnTo>
                    <a:lnTo>
                      <a:pt x="1089" y="44"/>
                    </a:lnTo>
                    <a:lnTo>
                      <a:pt x="1095" y="41"/>
                    </a:lnTo>
                    <a:lnTo>
                      <a:pt x="1102" y="38"/>
                    </a:lnTo>
                    <a:lnTo>
                      <a:pt x="1108" y="33"/>
                    </a:lnTo>
                    <a:lnTo>
                      <a:pt x="1116" y="28"/>
                    </a:lnTo>
                    <a:lnTo>
                      <a:pt x="1126" y="21"/>
                    </a:lnTo>
                    <a:lnTo>
                      <a:pt x="1133" y="16"/>
                    </a:lnTo>
                    <a:lnTo>
                      <a:pt x="1139" y="10"/>
                    </a:lnTo>
                    <a:lnTo>
                      <a:pt x="1144" y="5"/>
                    </a:lnTo>
                    <a:lnTo>
                      <a:pt x="1151" y="0"/>
                    </a:lnTo>
                    <a:lnTo>
                      <a:pt x="1157" y="0"/>
                    </a:lnTo>
                    <a:lnTo>
                      <a:pt x="1166" y="0"/>
                    </a:lnTo>
                    <a:lnTo>
                      <a:pt x="1172" y="0"/>
                    </a:lnTo>
                    <a:lnTo>
                      <a:pt x="1177" y="2"/>
                    </a:lnTo>
                    <a:lnTo>
                      <a:pt x="1192" y="8"/>
                    </a:lnTo>
                    <a:lnTo>
                      <a:pt x="1207" y="13"/>
                    </a:lnTo>
                    <a:lnTo>
                      <a:pt x="1221" y="20"/>
                    </a:lnTo>
                    <a:lnTo>
                      <a:pt x="1238" y="26"/>
                    </a:lnTo>
                    <a:lnTo>
                      <a:pt x="1252" y="33"/>
                    </a:lnTo>
                    <a:lnTo>
                      <a:pt x="1267" y="38"/>
                    </a:lnTo>
                    <a:lnTo>
                      <a:pt x="1282" y="44"/>
                    </a:lnTo>
                    <a:lnTo>
                      <a:pt x="1297" y="49"/>
                    </a:lnTo>
                    <a:lnTo>
                      <a:pt x="1305" y="51"/>
                    </a:lnTo>
                    <a:lnTo>
                      <a:pt x="1313" y="54"/>
                    </a:lnTo>
                    <a:lnTo>
                      <a:pt x="1321" y="56"/>
                    </a:lnTo>
                    <a:lnTo>
                      <a:pt x="1330" y="57"/>
                    </a:lnTo>
                    <a:lnTo>
                      <a:pt x="1336" y="61"/>
                    </a:lnTo>
                    <a:lnTo>
                      <a:pt x="1344" y="62"/>
                    </a:lnTo>
                    <a:lnTo>
                      <a:pt x="1352" y="66"/>
                    </a:lnTo>
                    <a:lnTo>
                      <a:pt x="1361" y="67"/>
                    </a:lnTo>
                    <a:lnTo>
                      <a:pt x="1374" y="67"/>
                    </a:lnTo>
                    <a:lnTo>
                      <a:pt x="1389" y="69"/>
                    </a:lnTo>
                    <a:lnTo>
                      <a:pt x="1402" y="70"/>
                    </a:lnTo>
                    <a:lnTo>
                      <a:pt x="1416" y="72"/>
                    </a:lnTo>
                    <a:lnTo>
                      <a:pt x="1429" y="74"/>
                    </a:lnTo>
                    <a:lnTo>
                      <a:pt x="1443" y="75"/>
                    </a:lnTo>
                    <a:lnTo>
                      <a:pt x="1457" y="77"/>
                    </a:lnTo>
                    <a:lnTo>
                      <a:pt x="1470" y="79"/>
                    </a:lnTo>
                    <a:lnTo>
                      <a:pt x="1479" y="79"/>
                    </a:lnTo>
                    <a:lnTo>
                      <a:pt x="1487" y="77"/>
                    </a:lnTo>
                    <a:lnTo>
                      <a:pt x="1495" y="77"/>
                    </a:lnTo>
                    <a:lnTo>
                      <a:pt x="1503" y="77"/>
                    </a:lnTo>
                    <a:lnTo>
                      <a:pt x="1511" y="77"/>
                    </a:lnTo>
                    <a:lnTo>
                      <a:pt x="1520" y="77"/>
                    </a:lnTo>
                    <a:lnTo>
                      <a:pt x="1528" y="75"/>
                    </a:lnTo>
                    <a:lnTo>
                      <a:pt x="1536" y="75"/>
                    </a:lnTo>
                    <a:lnTo>
                      <a:pt x="1543" y="75"/>
                    </a:lnTo>
                    <a:lnTo>
                      <a:pt x="1549" y="74"/>
                    </a:lnTo>
                    <a:lnTo>
                      <a:pt x="1556" y="74"/>
                    </a:lnTo>
                    <a:lnTo>
                      <a:pt x="1562" y="72"/>
                    </a:lnTo>
                    <a:lnTo>
                      <a:pt x="1569" y="70"/>
                    </a:lnTo>
                    <a:lnTo>
                      <a:pt x="1575" y="69"/>
                    </a:lnTo>
                    <a:lnTo>
                      <a:pt x="1582" y="69"/>
                    </a:lnTo>
                    <a:lnTo>
                      <a:pt x="1588" y="67"/>
                    </a:lnTo>
                    <a:lnTo>
                      <a:pt x="1595" y="66"/>
                    </a:lnTo>
                    <a:lnTo>
                      <a:pt x="1600" y="64"/>
                    </a:lnTo>
                    <a:lnTo>
                      <a:pt x="1606" y="62"/>
                    </a:lnTo>
                    <a:lnTo>
                      <a:pt x="1613" y="61"/>
                    </a:lnTo>
                    <a:lnTo>
                      <a:pt x="1620" y="59"/>
                    </a:lnTo>
                    <a:lnTo>
                      <a:pt x="1626" y="56"/>
                    </a:lnTo>
                    <a:lnTo>
                      <a:pt x="1633" y="54"/>
                    </a:lnTo>
                    <a:lnTo>
                      <a:pt x="1639" y="52"/>
                    </a:lnTo>
                    <a:lnTo>
                      <a:pt x="1649" y="48"/>
                    </a:lnTo>
                    <a:lnTo>
                      <a:pt x="1659" y="43"/>
                    </a:lnTo>
                    <a:lnTo>
                      <a:pt x="1667" y="38"/>
                    </a:lnTo>
                    <a:lnTo>
                      <a:pt x="1677" y="33"/>
                    </a:lnTo>
                    <a:lnTo>
                      <a:pt x="1685" y="28"/>
                    </a:lnTo>
                    <a:lnTo>
                      <a:pt x="1693" y="23"/>
                    </a:lnTo>
                    <a:lnTo>
                      <a:pt x="1703" y="16"/>
                    </a:lnTo>
                    <a:lnTo>
                      <a:pt x="1711" y="11"/>
                    </a:lnTo>
                    <a:lnTo>
                      <a:pt x="1715" y="11"/>
                    </a:lnTo>
                    <a:lnTo>
                      <a:pt x="1718" y="11"/>
                    </a:lnTo>
                    <a:lnTo>
                      <a:pt x="1721" y="11"/>
                    </a:lnTo>
                    <a:lnTo>
                      <a:pt x="1726" y="13"/>
                    </a:lnTo>
                    <a:lnTo>
                      <a:pt x="1741" y="20"/>
                    </a:lnTo>
                    <a:lnTo>
                      <a:pt x="1752" y="25"/>
                    </a:lnTo>
                    <a:lnTo>
                      <a:pt x="1764" y="28"/>
                    </a:lnTo>
                    <a:lnTo>
                      <a:pt x="1774" y="31"/>
                    </a:lnTo>
                    <a:lnTo>
                      <a:pt x="1774" y="34"/>
                    </a:lnTo>
                    <a:lnTo>
                      <a:pt x="1775" y="38"/>
                    </a:lnTo>
                    <a:lnTo>
                      <a:pt x="1775" y="43"/>
                    </a:lnTo>
                    <a:lnTo>
                      <a:pt x="1775" y="46"/>
                    </a:lnTo>
                    <a:lnTo>
                      <a:pt x="1770" y="51"/>
                    </a:lnTo>
                    <a:lnTo>
                      <a:pt x="1764" y="57"/>
                    </a:lnTo>
                    <a:lnTo>
                      <a:pt x="1757" y="62"/>
                    </a:lnTo>
                    <a:lnTo>
                      <a:pt x="1751" y="69"/>
                    </a:lnTo>
                    <a:lnTo>
                      <a:pt x="1747" y="70"/>
                    </a:lnTo>
                    <a:lnTo>
                      <a:pt x="1744" y="72"/>
                    </a:lnTo>
                    <a:lnTo>
                      <a:pt x="1739" y="74"/>
                    </a:lnTo>
                    <a:lnTo>
                      <a:pt x="1736" y="75"/>
                    </a:lnTo>
                    <a:lnTo>
                      <a:pt x="1736" y="77"/>
                    </a:lnTo>
                    <a:lnTo>
                      <a:pt x="1736" y="77"/>
                    </a:lnTo>
                    <a:lnTo>
                      <a:pt x="1734" y="79"/>
                    </a:lnTo>
                    <a:lnTo>
                      <a:pt x="1734" y="80"/>
                    </a:lnTo>
                    <a:lnTo>
                      <a:pt x="1724" y="85"/>
                    </a:lnTo>
                    <a:lnTo>
                      <a:pt x="1715" y="88"/>
                    </a:lnTo>
                    <a:lnTo>
                      <a:pt x="1705" y="93"/>
                    </a:lnTo>
                    <a:lnTo>
                      <a:pt x="1695" y="98"/>
                    </a:lnTo>
                    <a:lnTo>
                      <a:pt x="1683" y="102"/>
                    </a:lnTo>
                    <a:lnTo>
                      <a:pt x="1672" y="103"/>
                    </a:lnTo>
                    <a:lnTo>
                      <a:pt x="1661" y="107"/>
                    </a:lnTo>
                    <a:lnTo>
                      <a:pt x="1649" y="110"/>
                    </a:lnTo>
                    <a:lnTo>
                      <a:pt x="1638" y="113"/>
                    </a:lnTo>
                    <a:lnTo>
                      <a:pt x="1626" y="118"/>
                    </a:lnTo>
                    <a:lnTo>
                      <a:pt x="1615" y="121"/>
                    </a:lnTo>
                    <a:lnTo>
                      <a:pt x="1603" y="125"/>
                    </a:lnTo>
                    <a:lnTo>
                      <a:pt x="1592" y="125"/>
                    </a:lnTo>
                    <a:lnTo>
                      <a:pt x="1579" y="125"/>
                    </a:lnTo>
                    <a:lnTo>
                      <a:pt x="1567" y="125"/>
                    </a:lnTo>
                    <a:lnTo>
                      <a:pt x="1554" y="125"/>
                    </a:lnTo>
                    <a:lnTo>
                      <a:pt x="1543" y="125"/>
                    </a:lnTo>
                    <a:lnTo>
                      <a:pt x="1531" y="125"/>
                    </a:lnTo>
                    <a:lnTo>
                      <a:pt x="1520" y="126"/>
                    </a:lnTo>
                    <a:lnTo>
                      <a:pt x="1508" y="126"/>
                    </a:lnTo>
                    <a:lnTo>
                      <a:pt x="1500" y="126"/>
                    </a:lnTo>
                    <a:lnTo>
                      <a:pt x="1493" y="125"/>
                    </a:lnTo>
                    <a:lnTo>
                      <a:pt x="1485" y="125"/>
                    </a:lnTo>
                    <a:lnTo>
                      <a:pt x="1479" y="123"/>
                    </a:lnTo>
                    <a:lnTo>
                      <a:pt x="1470" y="121"/>
                    </a:lnTo>
                    <a:lnTo>
                      <a:pt x="1462" y="120"/>
                    </a:lnTo>
                    <a:lnTo>
                      <a:pt x="1456" y="120"/>
                    </a:lnTo>
                    <a:lnTo>
                      <a:pt x="1447" y="118"/>
                    </a:lnTo>
                    <a:lnTo>
                      <a:pt x="1425" y="113"/>
                    </a:lnTo>
                    <a:lnTo>
                      <a:pt x="1408" y="108"/>
                    </a:lnTo>
                    <a:lnTo>
                      <a:pt x="1395" y="105"/>
                    </a:lnTo>
                    <a:lnTo>
                      <a:pt x="1387" y="103"/>
                    </a:lnTo>
                    <a:lnTo>
                      <a:pt x="1380" y="102"/>
                    </a:lnTo>
                    <a:lnTo>
                      <a:pt x="1374" y="102"/>
                    </a:lnTo>
                    <a:lnTo>
                      <a:pt x="1369" y="100"/>
                    </a:lnTo>
                    <a:lnTo>
                      <a:pt x="1364" y="100"/>
                    </a:lnTo>
                    <a:lnTo>
                      <a:pt x="1349" y="95"/>
                    </a:lnTo>
                    <a:lnTo>
                      <a:pt x="1334" y="92"/>
                    </a:lnTo>
                    <a:lnTo>
                      <a:pt x="1320" y="87"/>
                    </a:lnTo>
                    <a:lnTo>
                      <a:pt x="1305" y="84"/>
                    </a:lnTo>
                    <a:lnTo>
                      <a:pt x="1290" y="79"/>
                    </a:lnTo>
                    <a:lnTo>
                      <a:pt x="1275" y="75"/>
                    </a:lnTo>
                    <a:lnTo>
                      <a:pt x="1262" y="70"/>
                    </a:lnTo>
                    <a:lnTo>
                      <a:pt x="1248" y="67"/>
                    </a:lnTo>
                    <a:lnTo>
                      <a:pt x="1244" y="67"/>
                    </a:lnTo>
                    <a:lnTo>
                      <a:pt x="1239" y="67"/>
                    </a:lnTo>
                    <a:lnTo>
                      <a:pt x="1236" y="67"/>
                    </a:lnTo>
                    <a:lnTo>
                      <a:pt x="1231" y="67"/>
                    </a:lnTo>
                    <a:lnTo>
                      <a:pt x="1228" y="69"/>
                    </a:lnTo>
                    <a:lnTo>
                      <a:pt x="1225" y="72"/>
                    </a:lnTo>
                    <a:lnTo>
                      <a:pt x="1220" y="74"/>
                    </a:lnTo>
                    <a:lnTo>
                      <a:pt x="1216" y="75"/>
                    </a:lnTo>
                    <a:lnTo>
                      <a:pt x="1205" y="79"/>
                    </a:lnTo>
                    <a:lnTo>
                      <a:pt x="1190" y="84"/>
                    </a:lnTo>
                    <a:lnTo>
                      <a:pt x="1177" y="87"/>
                    </a:lnTo>
                    <a:lnTo>
                      <a:pt x="1161" y="92"/>
                    </a:lnTo>
                    <a:lnTo>
                      <a:pt x="1144" y="98"/>
                    </a:lnTo>
                    <a:lnTo>
                      <a:pt x="1128" y="103"/>
                    </a:lnTo>
                    <a:lnTo>
                      <a:pt x="1110" y="108"/>
                    </a:lnTo>
                    <a:lnTo>
                      <a:pt x="1092" y="113"/>
                    </a:lnTo>
                    <a:lnTo>
                      <a:pt x="1080" y="115"/>
                    </a:lnTo>
                    <a:lnTo>
                      <a:pt x="1071" y="116"/>
                    </a:lnTo>
                    <a:lnTo>
                      <a:pt x="1059" y="118"/>
                    </a:lnTo>
                    <a:lnTo>
                      <a:pt x="1046" y="120"/>
                    </a:lnTo>
                    <a:lnTo>
                      <a:pt x="1028" y="121"/>
                    </a:lnTo>
                    <a:lnTo>
                      <a:pt x="1007" y="125"/>
                    </a:lnTo>
                    <a:lnTo>
                      <a:pt x="979" y="128"/>
                    </a:lnTo>
                    <a:lnTo>
                      <a:pt x="944" y="131"/>
                    </a:lnTo>
                    <a:lnTo>
                      <a:pt x="933" y="131"/>
                    </a:lnTo>
                    <a:lnTo>
                      <a:pt x="921" y="133"/>
                    </a:lnTo>
                    <a:lnTo>
                      <a:pt x="910" y="133"/>
                    </a:lnTo>
                    <a:lnTo>
                      <a:pt x="900" y="133"/>
                    </a:lnTo>
                    <a:lnTo>
                      <a:pt x="889" y="133"/>
                    </a:lnTo>
                    <a:lnTo>
                      <a:pt x="877" y="133"/>
                    </a:lnTo>
                    <a:lnTo>
                      <a:pt x="866" y="134"/>
                    </a:lnTo>
                    <a:lnTo>
                      <a:pt x="856" y="134"/>
                    </a:lnTo>
                    <a:lnTo>
                      <a:pt x="826" y="129"/>
                    </a:lnTo>
                    <a:lnTo>
                      <a:pt x="803" y="125"/>
                    </a:lnTo>
                    <a:lnTo>
                      <a:pt x="785" y="121"/>
                    </a:lnTo>
                    <a:lnTo>
                      <a:pt x="771" y="118"/>
                    </a:lnTo>
                    <a:lnTo>
                      <a:pt x="756" y="115"/>
                    </a:lnTo>
                    <a:lnTo>
                      <a:pt x="740" y="111"/>
                    </a:lnTo>
                    <a:lnTo>
                      <a:pt x="721" y="107"/>
                    </a:lnTo>
                    <a:lnTo>
                      <a:pt x="699" y="102"/>
                    </a:lnTo>
                    <a:lnTo>
                      <a:pt x="692" y="100"/>
                    </a:lnTo>
                    <a:lnTo>
                      <a:pt x="685" y="98"/>
                    </a:lnTo>
                    <a:lnTo>
                      <a:pt x="679" y="95"/>
                    </a:lnTo>
                    <a:lnTo>
                      <a:pt x="672" y="93"/>
                    </a:lnTo>
                    <a:lnTo>
                      <a:pt x="664" y="92"/>
                    </a:lnTo>
                    <a:lnTo>
                      <a:pt x="658" y="90"/>
                    </a:lnTo>
                    <a:lnTo>
                      <a:pt x="651" y="88"/>
                    </a:lnTo>
                    <a:lnTo>
                      <a:pt x="644" y="87"/>
                    </a:lnTo>
                    <a:lnTo>
                      <a:pt x="633" y="80"/>
                    </a:lnTo>
                    <a:lnTo>
                      <a:pt x="623" y="75"/>
                    </a:lnTo>
                    <a:lnTo>
                      <a:pt x="612" y="70"/>
                    </a:lnTo>
                    <a:lnTo>
                      <a:pt x="600" y="67"/>
                    </a:lnTo>
                    <a:lnTo>
                      <a:pt x="595" y="67"/>
                    </a:lnTo>
                    <a:lnTo>
                      <a:pt x="589" y="67"/>
                    </a:lnTo>
                    <a:lnTo>
                      <a:pt x="582" y="67"/>
                    </a:lnTo>
                    <a:lnTo>
                      <a:pt x="576" y="67"/>
                    </a:lnTo>
                    <a:lnTo>
                      <a:pt x="567" y="72"/>
                    </a:lnTo>
                    <a:lnTo>
                      <a:pt x="559" y="75"/>
                    </a:lnTo>
                    <a:lnTo>
                      <a:pt x="551" y="80"/>
                    </a:lnTo>
                    <a:lnTo>
                      <a:pt x="543" y="84"/>
                    </a:lnTo>
                    <a:lnTo>
                      <a:pt x="531" y="88"/>
                    </a:lnTo>
                    <a:lnTo>
                      <a:pt x="520" y="92"/>
                    </a:lnTo>
                    <a:lnTo>
                      <a:pt x="508" y="97"/>
                    </a:lnTo>
                    <a:lnTo>
                      <a:pt x="497" y="100"/>
                    </a:lnTo>
                    <a:lnTo>
                      <a:pt x="486" y="105"/>
                    </a:lnTo>
                    <a:lnTo>
                      <a:pt x="472" y="110"/>
                    </a:lnTo>
                    <a:lnTo>
                      <a:pt x="461" y="113"/>
                    </a:lnTo>
                    <a:lnTo>
                      <a:pt x="449" y="118"/>
                    </a:lnTo>
                    <a:lnTo>
                      <a:pt x="440" y="120"/>
                    </a:lnTo>
                    <a:lnTo>
                      <a:pt x="430" y="121"/>
                    </a:lnTo>
                    <a:lnTo>
                      <a:pt x="420" y="123"/>
                    </a:lnTo>
                    <a:lnTo>
                      <a:pt x="412" y="126"/>
                    </a:lnTo>
                    <a:lnTo>
                      <a:pt x="402" y="128"/>
                    </a:lnTo>
                    <a:lnTo>
                      <a:pt x="392" y="129"/>
                    </a:lnTo>
                    <a:lnTo>
                      <a:pt x="382" y="133"/>
                    </a:lnTo>
                    <a:lnTo>
                      <a:pt x="372" y="134"/>
                    </a:lnTo>
                    <a:lnTo>
                      <a:pt x="358" y="136"/>
                    </a:lnTo>
                    <a:lnTo>
                      <a:pt x="343" y="138"/>
                    </a:lnTo>
                    <a:lnTo>
                      <a:pt x="328" y="139"/>
                    </a:lnTo>
                    <a:lnTo>
                      <a:pt x="313" y="139"/>
                    </a:lnTo>
                    <a:lnTo>
                      <a:pt x="299" y="141"/>
                    </a:lnTo>
                    <a:lnTo>
                      <a:pt x="284" y="143"/>
                    </a:lnTo>
                    <a:lnTo>
                      <a:pt x="269" y="144"/>
                    </a:lnTo>
                    <a:lnTo>
                      <a:pt x="254" y="146"/>
                    </a:lnTo>
                    <a:lnTo>
                      <a:pt x="245" y="146"/>
                    </a:lnTo>
                    <a:lnTo>
                      <a:pt x="235" y="146"/>
                    </a:lnTo>
                    <a:lnTo>
                      <a:pt x="225" y="146"/>
                    </a:lnTo>
                    <a:lnTo>
                      <a:pt x="217" y="144"/>
                    </a:lnTo>
                    <a:lnTo>
                      <a:pt x="207" y="144"/>
                    </a:lnTo>
                    <a:lnTo>
                      <a:pt x="197" y="144"/>
                    </a:lnTo>
                    <a:lnTo>
                      <a:pt x="187" y="144"/>
                    </a:lnTo>
                    <a:lnTo>
                      <a:pt x="177" y="144"/>
                    </a:lnTo>
                    <a:lnTo>
                      <a:pt x="164" y="141"/>
                    </a:lnTo>
                    <a:lnTo>
                      <a:pt x="153" y="139"/>
                    </a:lnTo>
                    <a:lnTo>
                      <a:pt x="143" y="138"/>
                    </a:lnTo>
                    <a:lnTo>
                      <a:pt x="135" y="134"/>
                    </a:lnTo>
                    <a:lnTo>
                      <a:pt x="125" y="133"/>
                    </a:lnTo>
                    <a:lnTo>
                      <a:pt x="113" y="129"/>
                    </a:lnTo>
                    <a:lnTo>
                      <a:pt x="100" y="126"/>
                    </a:lnTo>
                    <a:lnTo>
                      <a:pt x="82" y="121"/>
                    </a:lnTo>
                    <a:lnTo>
                      <a:pt x="71" y="115"/>
                    </a:lnTo>
                    <a:lnTo>
                      <a:pt x="61" y="110"/>
                    </a:lnTo>
                    <a:lnTo>
                      <a:pt x="51" y="105"/>
                    </a:lnTo>
                    <a:lnTo>
                      <a:pt x="41" y="102"/>
                    </a:lnTo>
                    <a:lnTo>
                      <a:pt x="33" y="97"/>
                    </a:lnTo>
                    <a:lnTo>
                      <a:pt x="25" y="93"/>
                    </a:lnTo>
                    <a:lnTo>
                      <a:pt x="17" y="90"/>
                    </a:lnTo>
                    <a:lnTo>
                      <a:pt x="10" y="87"/>
                    </a:lnTo>
                    <a:lnTo>
                      <a:pt x="9" y="84"/>
                    </a:lnTo>
                    <a:lnTo>
                      <a:pt x="7" y="82"/>
                    </a:lnTo>
                    <a:lnTo>
                      <a:pt x="4" y="79"/>
                    </a:lnTo>
                    <a:lnTo>
                      <a:pt x="0" y="77"/>
                    </a:lnTo>
                    <a:lnTo>
                      <a:pt x="0" y="75"/>
                    </a:lnTo>
                    <a:lnTo>
                      <a:pt x="0" y="72"/>
                    </a:lnTo>
                    <a:lnTo>
                      <a:pt x="0" y="7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 name="Freeform 18"/>
              <p:cNvSpPr>
                <a:spLocks/>
              </p:cNvSpPr>
              <p:nvPr/>
            </p:nvSpPr>
            <p:spPr bwMode="auto">
              <a:xfrm>
                <a:off x="6108700" y="4240213"/>
                <a:ext cx="2054225" cy="227013"/>
              </a:xfrm>
              <a:custGeom>
                <a:avLst/>
                <a:gdLst>
                  <a:gd name="T0" fmla="*/ 1263 w 1294"/>
                  <a:gd name="T1" fmla="*/ 71 h 143"/>
                  <a:gd name="T2" fmla="*/ 1216 w 1294"/>
                  <a:gd name="T3" fmla="*/ 84 h 143"/>
                  <a:gd name="T4" fmla="*/ 1149 w 1294"/>
                  <a:gd name="T5" fmla="*/ 103 h 143"/>
                  <a:gd name="T6" fmla="*/ 1098 w 1294"/>
                  <a:gd name="T7" fmla="*/ 113 h 143"/>
                  <a:gd name="T8" fmla="*/ 1019 w 1294"/>
                  <a:gd name="T9" fmla="*/ 125 h 143"/>
                  <a:gd name="T10" fmla="*/ 950 w 1294"/>
                  <a:gd name="T11" fmla="*/ 130 h 143"/>
                  <a:gd name="T12" fmla="*/ 906 w 1294"/>
                  <a:gd name="T13" fmla="*/ 131 h 143"/>
                  <a:gd name="T14" fmla="*/ 826 w 1294"/>
                  <a:gd name="T15" fmla="*/ 118 h 143"/>
                  <a:gd name="T16" fmla="*/ 762 w 1294"/>
                  <a:gd name="T17" fmla="*/ 103 h 143"/>
                  <a:gd name="T18" fmla="*/ 718 w 1294"/>
                  <a:gd name="T19" fmla="*/ 92 h 143"/>
                  <a:gd name="T20" fmla="*/ 691 w 1294"/>
                  <a:gd name="T21" fmla="*/ 84 h 143"/>
                  <a:gd name="T22" fmla="*/ 652 w 1294"/>
                  <a:gd name="T23" fmla="*/ 67 h 143"/>
                  <a:gd name="T24" fmla="*/ 622 w 1294"/>
                  <a:gd name="T25" fmla="*/ 64 h 143"/>
                  <a:gd name="T26" fmla="*/ 591 w 1294"/>
                  <a:gd name="T27" fmla="*/ 76 h 143"/>
                  <a:gd name="T28" fmla="*/ 547 w 1294"/>
                  <a:gd name="T29" fmla="*/ 94 h 143"/>
                  <a:gd name="T30" fmla="*/ 501 w 1294"/>
                  <a:gd name="T31" fmla="*/ 110 h 143"/>
                  <a:gd name="T32" fmla="*/ 460 w 1294"/>
                  <a:gd name="T33" fmla="*/ 120 h 143"/>
                  <a:gd name="T34" fmla="*/ 423 w 1294"/>
                  <a:gd name="T35" fmla="*/ 130 h 143"/>
                  <a:gd name="T36" fmla="*/ 368 w 1294"/>
                  <a:gd name="T37" fmla="*/ 136 h 143"/>
                  <a:gd name="T38" fmla="*/ 308 w 1294"/>
                  <a:gd name="T39" fmla="*/ 141 h 143"/>
                  <a:gd name="T40" fmla="*/ 265 w 1294"/>
                  <a:gd name="T41" fmla="*/ 143 h 143"/>
                  <a:gd name="T42" fmla="*/ 226 w 1294"/>
                  <a:gd name="T43" fmla="*/ 141 h 143"/>
                  <a:gd name="T44" fmla="*/ 183 w 1294"/>
                  <a:gd name="T45" fmla="*/ 135 h 143"/>
                  <a:gd name="T46" fmla="*/ 141 w 1294"/>
                  <a:gd name="T47" fmla="*/ 121 h 143"/>
                  <a:gd name="T48" fmla="*/ 92 w 1294"/>
                  <a:gd name="T49" fmla="*/ 102 h 143"/>
                  <a:gd name="T50" fmla="*/ 59 w 1294"/>
                  <a:gd name="T51" fmla="*/ 87 h 143"/>
                  <a:gd name="T52" fmla="*/ 36 w 1294"/>
                  <a:gd name="T53" fmla="*/ 74 h 143"/>
                  <a:gd name="T54" fmla="*/ 3 w 1294"/>
                  <a:gd name="T55" fmla="*/ 56 h 143"/>
                  <a:gd name="T56" fmla="*/ 21 w 1294"/>
                  <a:gd name="T57" fmla="*/ 48 h 143"/>
                  <a:gd name="T58" fmla="*/ 42 w 1294"/>
                  <a:gd name="T59" fmla="*/ 53 h 143"/>
                  <a:gd name="T60" fmla="*/ 67 w 1294"/>
                  <a:gd name="T61" fmla="*/ 56 h 143"/>
                  <a:gd name="T62" fmla="*/ 96 w 1294"/>
                  <a:gd name="T63" fmla="*/ 67 h 143"/>
                  <a:gd name="T64" fmla="*/ 134 w 1294"/>
                  <a:gd name="T65" fmla="*/ 79 h 143"/>
                  <a:gd name="T66" fmla="*/ 178 w 1294"/>
                  <a:gd name="T67" fmla="*/ 84 h 143"/>
                  <a:gd name="T68" fmla="*/ 226 w 1294"/>
                  <a:gd name="T69" fmla="*/ 89 h 143"/>
                  <a:gd name="T70" fmla="*/ 272 w 1294"/>
                  <a:gd name="T71" fmla="*/ 90 h 143"/>
                  <a:gd name="T72" fmla="*/ 316 w 1294"/>
                  <a:gd name="T73" fmla="*/ 89 h 143"/>
                  <a:gd name="T74" fmla="*/ 370 w 1294"/>
                  <a:gd name="T75" fmla="*/ 79 h 143"/>
                  <a:gd name="T76" fmla="*/ 426 w 1294"/>
                  <a:gd name="T77" fmla="*/ 67 h 143"/>
                  <a:gd name="T78" fmla="*/ 478 w 1294"/>
                  <a:gd name="T79" fmla="*/ 51 h 143"/>
                  <a:gd name="T80" fmla="*/ 529 w 1294"/>
                  <a:gd name="T81" fmla="*/ 30 h 143"/>
                  <a:gd name="T82" fmla="*/ 570 w 1294"/>
                  <a:gd name="T83" fmla="*/ 5 h 143"/>
                  <a:gd name="T84" fmla="*/ 591 w 1294"/>
                  <a:gd name="T85" fmla="*/ 0 h 143"/>
                  <a:gd name="T86" fmla="*/ 609 w 1294"/>
                  <a:gd name="T87" fmla="*/ 5 h 143"/>
                  <a:gd name="T88" fmla="*/ 624 w 1294"/>
                  <a:gd name="T89" fmla="*/ 18 h 143"/>
                  <a:gd name="T90" fmla="*/ 657 w 1294"/>
                  <a:gd name="T91" fmla="*/ 36 h 143"/>
                  <a:gd name="T92" fmla="*/ 688 w 1294"/>
                  <a:gd name="T93" fmla="*/ 49 h 143"/>
                  <a:gd name="T94" fmla="*/ 731 w 1294"/>
                  <a:gd name="T95" fmla="*/ 62 h 143"/>
                  <a:gd name="T96" fmla="*/ 768 w 1294"/>
                  <a:gd name="T97" fmla="*/ 72 h 143"/>
                  <a:gd name="T98" fmla="*/ 819 w 1294"/>
                  <a:gd name="T99" fmla="*/ 77 h 143"/>
                  <a:gd name="T100" fmla="*/ 875 w 1294"/>
                  <a:gd name="T101" fmla="*/ 80 h 143"/>
                  <a:gd name="T102" fmla="*/ 913 w 1294"/>
                  <a:gd name="T103" fmla="*/ 82 h 143"/>
                  <a:gd name="T104" fmla="*/ 942 w 1294"/>
                  <a:gd name="T105" fmla="*/ 80 h 143"/>
                  <a:gd name="T106" fmla="*/ 983 w 1294"/>
                  <a:gd name="T107" fmla="*/ 76 h 143"/>
                  <a:gd name="T108" fmla="*/ 1029 w 1294"/>
                  <a:gd name="T109" fmla="*/ 71 h 143"/>
                  <a:gd name="T110" fmla="*/ 1062 w 1294"/>
                  <a:gd name="T111" fmla="*/ 62 h 143"/>
                  <a:gd name="T112" fmla="*/ 1093 w 1294"/>
                  <a:gd name="T113" fmla="*/ 54 h 143"/>
                  <a:gd name="T114" fmla="*/ 1129 w 1294"/>
                  <a:gd name="T115" fmla="*/ 40 h 143"/>
                  <a:gd name="T116" fmla="*/ 1155 w 1294"/>
                  <a:gd name="T117" fmla="*/ 25 h 143"/>
                  <a:gd name="T118" fmla="*/ 1185 w 1294"/>
                  <a:gd name="T119" fmla="*/ 13 h 143"/>
                  <a:gd name="T120" fmla="*/ 1216 w 1294"/>
                  <a:gd name="T121" fmla="*/ 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4" h="143">
                    <a:moveTo>
                      <a:pt x="1294" y="62"/>
                    </a:moveTo>
                    <a:lnTo>
                      <a:pt x="1288" y="66"/>
                    </a:lnTo>
                    <a:lnTo>
                      <a:pt x="1275" y="67"/>
                    </a:lnTo>
                    <a:lnTo>
                      <a:pt x="1263" y="71"/>
                    </a:lnTo>
                    <a:lnTo>
                      <a:pt x="1255" y="72"/>
                    </a:lnTo>
                    <a:lnTo>
                      <a:pt x="1244" y="76"/>
                    </a:lnTo>
                    <a:lnTo>
                      <a:pt x="1231" y="80"/>
                    </a:lnTo>
                    <a:lnTo>
                      <a:pt x="1216" y="84"/>
                    </a:lnTo>
                    <a:lnTo>
                      <a:pt x="1201" y="89"/>
                    </a:lnTo>
                    <a:lnTo>
                      <a:pt x="1185" y="94"/>
                    </a:lnTo>
                    <a:lnTo>
                      <a:pt x="1167" y="99"/>
                    </a:lnTo>
                    <a:lnTo>
                      <a:pt x="1149" y="103"/>
                    </a:lnTo>
                    <a:lnTo>
                      <a:pt x="1131" y="108"/>
                    </a:lnTo>
                    <a:lnTo>
                      <a:pt x="1121" y="110"/>
                    </a:lnTo>
                    <a:lnTo>
                      <a:pt x="1109" y="112"/>
                    </a:lnTo>
                    <a:lnTo>
                      <a:pt x="1098" y="113"/>
                    </a:lnTo>
                    <a:lnTo>
                      <a:pt x="1085" y="115"/>
                    </a:lnTo>
                    <a:lnTo>
                      <a:pt x="1068" y="118"/>
                    </a:lnTo>
                    <a:lnTo>
                      <a:pt x="1047" y="121"/>
                    </a:lnTo>
                    <a:lnTo>
                      <a:pt x="1019" y="125"/>
                    </a:lnTo>
                    <a:lnTo>
                      <a:pt x="983" y="128"/>
                    </a:lnTo>
                    <a:lnTo>
                      <a:pt x="973" y="128"/>
                    </a:lnTo>
                    <a:lnTo>
                      <a:pt x="962" y="130"/>
                    </a:lnTo>
                    <a:lnTo>
                      <a:pt x="950" y="130"/>
                    </a:lnTo>
                    <a:lnTo>
                      <a:pt x="940" y="130"/>
                    </a:lnTo>
                    <a:lnTo>
                      <a:pt x="929" y="130"/>
                    </a:lnTo>
                    <a:lnTo>
                      <a:pt x="917" y="130"/>
                    </a:lnTo>
                    <a:lnTo>
                      <a:pt x="906" y="131"/>
                    </a:lnTo>
                    <a:lnTo>
                      <a:pt x="896" y="131"/>
                    </a:lnTo>
                    <a:lnTo>
                      <a:pt x="867" y="126"/>
                    </a:lnTo>
                    <a:lnTo>
                      <a:pt x="844" y="121"/>
                    </a:lnTo>
                    <a:lnTo>
                      <a:pt x="826" y="118"/>
                    </a:lnTo>
                    <a:lnTo>
                      <a:pt x="811" y="115"/>
                    </a:lnTo>
                    <a:lnTo>
                      <a:pt x="796" y="112"/>
                    </a:lnTo>
                    <a:lnTo>
                      <a:pt x="780" y="108"/>
                    </a:lnTo>
                    <a:lnTo>
                      <a:pt x="762" y="103"/>
                    </a:lnTo>
                    <a:lnTo>
                      <a:pt x="739" y="99"/>
                    </a:lnTo>
                    <a:lnTo>
                      <a:pt x="732" y="97"/>
                    </a:lnTo>
                    <a:lnTo>
                      <a:pt x="726" y="95"/>
                    </a:lnTo>
                    <a:lnTo>
                      <a:pt x="718" y="92"/>
                    </a:lnTo>
                    <a:lnTo>
                      <a:pt x="711" y="90"/>
                    </a:lnTo>
                    <a:lnTo>
                      <a:pt x="704" y="89"/>
                    </a:lnTo>
                    <a:lnTo>
                      <a:pt x="698" y="85"/>
                    </a:lnTo>
                    <a:lnTo>
                      <a:pt x="691" y="84"/>
                    </a:lnTo>
                    <a:lnTo>
                      <a:pt x="685" y="82"/>
                    </a:lnTo>
                    <a:lnTo>
                      <a:pt x="673" y="77"/>
                    </a:lnTo>
                    <a:lnTo>
                      <a:pt x="663" y="72"/>
                    </a:lnTo>
                    <a:lnTo>
                      <a:pt x="652" y="67"/>
                    </a:lnTo>
                    <a:lnTo>
                      <a:pt x="641" y="64"/>
                    </a:lnTo>
                    <a:lnTo>
                      <a:pt x="634" y="64"/>
                    </a:lnTo>
                    <a:lnTo>
                      <a:pt x="629" y="64"/>
                    </a:lnTo>
                    <a:lnTo>
                      <a:pt x="622" y="64"/>
                    </a:lnTo>
                    <a:lnTo>
                      <a:pt x="616" y="64"/>
                    </a:lnTo>
                    <a:lnTo>
                      <a:pt x="608" y="69"/>
                    </a:lnTo>
                    <a:lnTo>
                      <a:pt x="600" y="72"/>
                    </a:lnTo>
                    <a:lnTo>
                      <a:pt x="591" y="76"/>
                    </a:lnTo>
                    <a:lnTo>
                      <a:pt x="583" y="80"/>
                    </a:lnTo>
                    <a:lnTo>
                      <a:pt x="572" y="85"/>
                    </a:lnTo>
                    <a:lnTo>
                      <a:pt x="560" y="89"/>
                    </a:lnTo>
                    <a:lnTo>
                      <a:pt x="547" y="94"/>
                    </a:lnTo>
                    <a:lnTo>
                      <a:pt x="536" y="97"/>
                    </a:lnTo>
                    <a:lnTo>
                      <a:pt x="524" y="102"/>
                    </a:lnTo>
                    <a:lnTo>
                      <a:pt x="513" y="107"/>
                    </a:lnTo>
                    <a:lnTo>
                      <a:pt x="501" y="110"/>
                    </a:lnTo>
                    <a:lnTo>
                      <a:pt x="490" y="115"/>
                    </a:lnTo>
                    <a:lnTo>
                      <a:pt x="480" y="117"/>
                    </a:lnTo>
                    <a:lnTo>
                      <a:pt x="470" y="118"/>
                    </a:lnTo>
                    <a:lnTo>
                      <a:pt x="460" y="120"/>
                    </a:lnTo>
                    <a:lnTo>
                      <a:pt x="450" y="123"/>
                    </a:lnTo>
                    <a:lnTo>
                      <a:pt x="441" y="125"/>
                    </a:lnTo>
                    <a:lnTo>
                      <a:pt x="431" y="126"/>
                    </a:lnTo>
                    <a:lnTo>
                      <a:pt x="423" y="130"/>
                    </a:lnTo>
                    <a:lnTo>
                      <a:pt x="413" y="131"/>
                    </a:lnTo>
                    <a:lnTo>
                      <a:pt x="398" y="133"/>
                    </a:lnTo>
                    <a:lnTo>
                      <a:pt x="383" y="135"/>
                    </a:lnTo>
                    <a:lnTo>
                      <a:pt x="368" y="136"/>
                    </a:lnTo>
                    <a:lnTo>
                      <a:pt x="354" y="136"/>
                    </a:lnTo>
                    <a:lnTo>
                      <a:pt x="337" y="138"/>
                    </a:lnTo>
                    <a:lnTo>
                      <a:pt x="323" y="139"/>
                    </a:lnTo>
                    <a:lnTo>
                      <a:pt x="308" y="141"/>
                    </a:lnTo>
                    <a:lnTo>
                      <a:pt x="293" y="143"/>
                    </a:lnTo>
                    <a:lnTo>
                      <a:pt x="283" y="143"/>
                    </a:lnTo>
                    <a:lnTo>
                      <a:pt x="275" y="143"/>
                    </a:lnTo>
                    <a:lnTo>
                      <a:pt x="265" y="143"/>
                    </a:lnTo>
                    <a:lnTo>
                      <a:pt x="255" y="141"/>
                    </a:lnTo>
                    <a:lnTo>
                      <a:pt x="246" y="141"/>
                    </a:lnTo>
                    <a:lnTo>
                      <a:pt x="236" y="141"/>
                    </a:lnTo>
                    <a:lnTo>
                      <a:pt x="226" y="141"/>
                    </a:lnTo>
                    <a:lnTo>
                      <a:pt x="216" y="141"/>
                    </a:lnTo>
                    <a:lnTo>
                      <a:pt x="203" y="138"/>
                    </a:lnTo>
                    <a:lnTo>
                      <a:pt x="193" y="136"/>
                    </a:lnTo>
                    <a:lnTo>
                      <a:pt x="183" y="135"/>
                    </a:lnTo>
                    <a:lnTo>
                      <a:pt x="175" y="131"/>
                    </a:lnTo>
                    <a:lnTo>
                      <a:pt x="165" y="130"/>
                    </a:lnTo>
                    <a:lnTo>
                      <a:pt x="154" y="126"/>
                    </a:lnTo>
                    <a:lnTo>
                      <a:pt x="141" y="121"/>
                    </a:lnTo>
                    <a:lnTo>
                      <a:pt x="123" y="117"/>
                    </a:lnTo>
                    <a:lnTo>
                      <a:pt x="111" y="112"/>
                    </a:lnTo>
                    <a:lnTo>
                      <a:pt x="101" y="105"/>
                    </a:lnTo>
                    <a:lnTo>
                      <a:pt x="92" y="102"/>
                    </a:lnTo>
                    <a:lnTo>
                      <a:pt x="82" y="97"/>
                    </a:lnTo>
                    <a:lnTo>
                      <a:pt x="73" y="94"/>
                    </a:lnTo>
                    <a:lnTo>
                      <a:pt x="65" y="90"/>
                    </a:lnTo>
                    <a:lnTo>
                      <a:pt x="59" y="87"/>
                    </a:lnTo>
                    <a:lnTo>
                      <a:pt x="52" y="84"/>
                    </a:lnTo>
                    <a:lnTo>
                      <a:pt x="49" y="82"/>
                    </a:lnTo>
                    <a:lnTo>
                      <a:pt x="44" y="79"/>
                    </a:lnTo>
                    <a:lnTo>
                      <a:pt x="36" y="74"/>
                    </a:lnTo>
                    <a:lnTo>
                      <a:pt x="26" y="69"/>
                    </a:lnTo>
                    <a:lnTo>
                      <a:pt x="18" y="64"/>
                    </a:lnTo>
                    <a:lnTo>
                      <a:pt x="10" y="59"/>
                    </a:lnTo>
                    <a:lnTo>
                      <a:pt x="3" y="56"/>
                    </a:lnTo>
                    <a:lnTo>
                      <a:pt x="0" y="54"/>
                    </a:lnTo>
                    <a:lnTo>
                      <a:pt x="3" y="53"/>
                    </a:lnTo>
                    <a:lnTo>
                      <a:pt x="13" y="49"/>
                    </a:lnTo>
                    <a:lnTo>
                      <a:pt x="21" y="48"/>
                    </a:lnTo>
                    <a:lnTo>
                      <a:pt x="24" y="46"/>
                    </a:lnTo>
                    <a:lnTo>
                      <a:pt x="28" y="48"/>
                    </a:lnTo>
                    <a:lnTo>
                      <a:pt x="34" y="51"/>
                    </a:lnTo>
                    <a:lnTo>
                      <a:pt x="42" y="53"/>
                    </a:lnTo>
                    <a:lnTo>
                      <a:pt x="46" y="53"/>
                    </a:lnTo>
                    <a:lnTo>
                      <a:pt x="52" y="54"/>
                    </a:lnTo>
                    <a:lnTo>
                      <a:pt x="59" y="54"/>
                    </a:lnTo>
                    <a:lnTo>
                      <a:pt x="67" y="56"/>
                    </a:lnTo>
                    <a:lnTo>
                      <a:pt x="73" y="56"/>
                    </a:lnTo>
                    <a:lnTo>
                      <a:pt x="82" y="61"/>
                    </a:lnTo>
                    <a:lnTo>
                      <a:pt x="88" y="64"/>
                    </a:lnTo>
                    <a:lnTo>
                      <a:pt x="96" y="67"/>
                    </a:lnTo>
                    <a:lnTo>
                      <a:pt x="110" y="72"/>
                    </a:lnTo>
                    <a:lnTo>
                      <a:pt x="118" y="74"/>
                    </a:lnTo>
                    <a:lnTo>
                      <a:pt x="126" y="76"/>
                    </a:lnTo>
                    <a:lnTo>
                      <a:pt x="134" y="79"/>
                    </a:lnTo>
                    <a:lnTo>
                      <a:pt x="142" y="80"/>
                    </a:lnTo>
                    <a:lnTo>
                      <a:pt x="154" y="82"/>
                    </a:lnTo>
                    <a:lnTo>
                      <a:pt x="167" y="82"/>
                    </a:lnTo>
                    <a:lnTo>
                      <a:pt x="178" y="84"/>
                    </a:lnTo>
                    <a:lnTo>
                      <a:pt x="190" y="85"/>
                    </a:lnTo>
                    <a:lnTo>
                      <a:pt x="201" y="87"/>
                    </a:lnTo>
                    <a:lnTo>
                      <a:pt x="213" y="87"/>
                    </a:lnTo>
                    <a:lnTo>
                      <a:pt x="226" y="89"/>
                    </a:lnTo>
                    <a:lnTo>
                      <a:pt x="237" y="90"/>
                    </a:lnTo>
                    <a:lnTo>
                      <a:pt x="249" y="90"/>
                    </a:lnTo>
                    <a:lnTo>
                      <a:pt x="260" y="90"/>
                    </a:lnTo>
                    <a:lnTo>
                      <a:pt x="272" y="90"/>
                    </a:lnTo>
                    <a:lnTo>
                      <a:pt x="283" y="90"/>
                    </a:lnTo>
                    <a:lnTo>
                      <a:pt x="293" y="90"/>
                    </a:lnTo>
                    <a:lnTo>
                      <a:pt x="305" y="90"/>
                    </a:lnTo>
                    <a:lnTo>
                      <a:pt x="316" y="89"/>
                    </a:lnTo>
                    <a:lnTo>
                      <a:pt x="328" y="89"/>
                    </a:lnTo>
                    <a:lnTo>
                      <a:pt x="342" y="85"/>
                    </a:lnTo>
                    <a:lnTo>
                      <a:pt x="355" y="82"/>
                    </a:lnTo>
                    <a:lnTo>
                      <a:pt x="370" y="79"/>
                    </a:lnTo>
                    <a:lnTo>
                      <a:pt x="385" y="76"/>
                    </a:lnTo>
                    <a:lnTo>
                      <a:pt x="398" y="74"/>
                    </a:lnTo>
                    <a:lnTo>
                      <a:pt x="413" y="71"/>
                    </a:lnTo>
                    <a:lnTo>
                      <a:pt x="426" y="67"/>
                    </a:lnTo>
                    <a:lnTo>
                      <a:pt x="441" y="64"/>
                    </a:lnTo>
                    <a:lnTo>
                      <a:pt x="455" y="59"/>
                    </a:lnTo>
                    <a:lnTo>
                      <a:pt x="467" y="54"/>
                    </a:lnTo>
                    <a:lnTo>
                      <a:pt x="478" y="51"/>
                    </a:lnTo>
                    <a:lnTo>
                      <a:pt x="488" y="46"/>
                    </a:lnTo>
                    <a:lnTo>
                      <a:pt x="498" y="41"/>
                    </a:lnTo>
                    <a:lnTo>
                      <a:pt x="511" y="36"/>
                    </a:lnTo>
                    <a:lnTo>
                      <a:pt x="529" y="30"/>
                    </a:lnTo>
                    <a:lnTo>
                      <a:pt x="550" y="20"/>
                    </a:lnTo>
                    <a:lnTo>
                      <a:pt x="557" y="15"/>
                    </a:lnTo>
                    <a:lnTo>
                      <a:pt x="563" y="10"/>
                    </a:lnTo>
                    <a:lnTo>
                      <a:pt x="570" y="5"/>
                    </a:lnTo>
                    <a:lnTo>
                      <a:pt x="575" y="0"/>
                    </a:lnTo>
                    <a:lnTo>
                      <a:pt x="580" y="0"/>
                    </a:lnTo>
                    <a:lnTo>
                      <a:pt x="586" y="0"/>
                    </a:lnTo>
                    <a:lnTo>
                      <a:pt x="591" y="0"/>
                    </a:lnTo>
                    <a:lnTo>
                      <a:pt x="596" y="0"/>
                    </a:lnTo>
                    <a:lnTo>
                      <a:pt x="601" y="2"/>
                    </a:lnTo>
                    <a:lnTo>
                      <a:pt x="606" y="3"/>
                    </a:lnTo>
                    <a:lnTo>
                      <a:pt x="609" y="5"/>
                    </a:lnTo>
                    <a:lnTo>
                      <a:pt x="614" y="7"/>
                    </a:lnTo>
                    <a:lnTo>
                      <a:pt x="618" y="12"/>
                    </a:lnTo>
                    <a:lnTo>
                      <a:pt x="621" y="15"/>
                    </a:lnTo>
                    <a:lnTo>
                      <a:pt x="624" y="18"/>
                    </a:lnTo>
                    <a:lnTo>
                      <a:pt x="629" y="21"/>
                    </a:lnTo>
                    <a:lnTo>
                      <a:pt x="641" y="28"/>
                    </a:lnTo>
                    <a:lnTo>
                      <a:pt x="650" y="31"/>
                    </a:lnTo>
                    <a:lnTo>
                      <a:pt x="657" y="36"/>
                    </a:lnTo>
                    <a:lnTo>
                      <a:pt x="663" y="40"/>
                    </a:lnTo>
                    <a:lnTo>
                      <a:pt x="672" y="43"/>
                    </a:lnTo>
                    <a:lnTo>
                      <a:pt x="678" y="46"/>
                    </a:lnTo>
                    <a:lnTo>
                      <a:pt x="688" y="49"/>
                    </a:lnTo>
                    <a:lnTo>
                      <a:pt x="701" y="54"/>
                    </a:lnTo>
                    <a:lnTo>
                      <a:pt x="711" y="58"/>
                    </a:lnTo>
                    <a:lnTo>
                      <a:pt x="721" y="59"/>
                    </a:lnTo>
                    <a:lnTo>
                      <a:pt x="731" y="62"/>
                    </a:lnTo>
                    <a:lnTo>
                      <a:pt x="740" y="64"/>
                    </a:lnTo>
                    <a:lnTo>
                      <a:pt x="749" y="67"/>
                    </a:lnTo>
                    <a:lnTo>
                      <a:pt x="759" y="69"/>
                    </a:lnTo>
                    <a:lnTo>
                      <a:pt x="768" y="72"/>
                    </a:lnTo>
                    <a:lnTo>
                      <a:pt x="778" y="74"/>
                    </a:lnTo>
                    <a:lnTo>
                      <a:pt x="791" y="76"/>
                    </a:lnTo>
                    <a:lnTo>
                      <a:pt x="806" y="76"/>
                    </a:lnTo>
                    <a:lnTo>
                      <a:pt x="819" y="77"/>
                    </a:lnTo>
                    <a:lnTo>
                      <a:pt x="834" y="77"/>
                    </a:lnTo>
                    <a:lnTo>
                      <a:pt x="847" y="79"/>
                    </a:lnTo>
                    <a:lnTo>
                      <a:pt x="860" y="80"/>
                    </a:lnTo>
                    <a:lnTo>
                      <a:pt x="875" y="80"/>
                    </a:lnTo>
                    <a:lnTo>
                      <a:pt x="888" y="82"/>
                    </a:lnTo>
                    <a:lnTo>
                      <a:pt x="896" y="82"/>
                    </a:lnTo>
                    <a:lnTo>
                      <a:pt x="904" y="82"/>
                    </a:lnTo>
                    <a:lnTo>
                      <a:pt x="913" y="82"/>
                    </a:lnTo>
                    <a:lnTo>
                      <a:pt x="919" y="82"/>
                    </a:lnTo>
                    <a:lnTo>
                      <a:pt x="927" y="82"/>
                    </a:lnTo>
                    <a:lnTo>
                      <a:pt x="934" y="82"/>
                    </a:lnTo>
                    <a:lnTo>
                      <a:pt x="942" y="80"/>
                    </a:lnTo>
                    <a:lnTo>
                      <a:pt x="949" y="80"/>
                    </a:lnTo>
                    <a:lnTo>
                      <a:pt x="960" y="79"/>
                    </a:lnTo>
                    <a:lnTo>
                      <a:pt x="972" y="77"/>
                    </a:lnTo>
                    <a:lnTo>
                      <a:pt x="983" y="76"/>
                    </a:lnTo>
                    <a:lnTo>
                      <a:pt x="995" y="74"/>
                    </a:lnTo>
                    <a:lnTo>
                      <a:pt x="1006" y="74"/>
                    </a:lnTo>
                    <a:lnTo>
                      <a:pt x="1017" y="72"/>
                    </a:lnTo>
                    <a:lnTo>
                      <a:pt x="1029" y="71"/>
                    </a:lnTo>
                    <a:lnTo>
                      <a:pt x="1039" y="69"/>
                    </a:lnTo>
                    <a:lnTo>
                      <a:pt x="1047" y="67"/>
                    </a:lnTo>
                    <a:lnTo>
                      <a:pt x="1055" y="66"/>
                    </a:lnTo>
                    <a:lnTo>
                      <a:pt x="1062" y="62"/>
                    </a:lnTo>
                    <a:lnTo>
                      <a:pt x="1070" y="61"/>
                    </a:lnTo>
                    <a:lnTo>
                      <a:pt x="1078" y="59"/>
                    </a:lnTo>
                    <a:lnTo>
                      <a:pt x="1085" y="56"/>
                    </a:lnTo>
                    <a:lnTo>
                      <a:pt x="1093" y="54"/>
                    </a:lnTo>
                    <a:lnTo>
                      <a:pt x="1101" y="53"/>
                    </a:lnTo>
                    <a:lnTo>
                      <a:pt x="1113" y="48"/>
                    </a:lnTo>
                    <a:lnTo>
                      <a:pt x="1121" y="43"/>
                    </a:lnTo>
                    <a:lnTo>
                      <a:pt x="1129" y="40"/>
                    </a:lnTo>
                    <a:lnTo>
                      <a:pt x="1135" y="36"/>
                    </a:lnTo>
                    <a:lnTo>
                      <a:pt x="1140" y="33"/>
                    </a:lnTo>
                    <a:lnTo>
                      <a:pt x="1147" y="30"/>
                    </a:lnTo>
                    <a:lnTo>
                      <a:pt x="1155" y="25"/>
                    </a:lnTo>
                    <a:lnTo>
                      <a:pt x="1165" y="18"/>
                    </a:lnTo>
                    <a:lnTo>
                      <a:pt x="1170" y="15"/>
                    </a:lnTo>
                    <a:lnTo>
                      <a:pt x="1176" y="13"/>
                    </a:lnTo>
                    <a:lnTo>
                      <a:pt x="1185" y="13"/>
                    </a:lnTo>
                    <a:lnTo>
                      <a:pt x="1193" y="12"/>
                    </a:lnTo>
                    <a:lnTo>
                      <a:pt x="1201" y="10"/>
                    </a:lnTo>
                    <a:lnTo>
                      <a:pt x="1209" y="10"/>
                    </a:lnTo>
                    <a:lnTo>
                      <a:pt x="1216" y="8"/>
                    </a:lnTo>
                    <a:lnTo>
                      <a:pt x="1221" y="5"/>
                    </a:lnTo>
                    <a:lnTo>
                      <a:pt x="1294"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sp>
        <p:nvSpPr>
          <p:cNvPr id="6" name="Freeform 5"/>
          <p:cNvSpPr/>
          <p:nvPr/>
        </p:nvSpPr>
        <p:spPr>
          <a:xfrm>
            <a:off x="4114800" y="4876800"/>
            <a:ext cx="833120" cy="456120"/>
          </a:xfrm>
          <a:custGeom>
            <a:avLst/>
            <a:gdLst>
              <a:gd name="connsiteX0" fmla="*/ 833120 w 833120"/>
              <a:gd name="connsiteY0" fmla="*/ 0 h 487680"/>
              <a:gd name="connsiteX1" fmla="*/ 0 w 833120"/>
              <a:gd name="connsiteY1" fmla="*/ 487680 h 487680"/>
              <a:gd name="connsiteX2" fmla="*/ 30480 w 833120"/>
              <a:gd name="connsiteY2" fmla="*/ 50800 h 487680"/>
              <a:gd name="connsiteX3" fmla="*/ 751840 w 833120"/>
              <a:gd name="connsiteY3" fmla="*/ 40640 h 487680"/>
            </a:gdLst>
            <a:ahLst/>
            <a:cxnLst>
              <a:cxn ang="0">
                <a:pos x="connsiteX0" y="connsiteY0"/>
              </a:cxn>
              <a:cxn ang="0">
                <a:pos x="connsiteX1" y="connsiteY1"/>
              </a:cxn>
              <a:cxn ang="0">
                <a:pos x="connsiteX2" y="connsiteY2"/>
              </a:cxn>
              <a:cxn ang="0">
                <a:pos x="connsiteX3" y="connsiteY3"/>
              </a:cxn>
            </a:cxnLst>
            <a:rect l="l" t="t" r="r" b="b"/>
            <a:pathLst>
              <a:path w="833120" h="487680">
                <a:moveTo>
                  <a:pt x="833120" y="0"/>
                </a:moveTo>
                <a:lnTo>
                  <a:pt x="0" y="487680"/>
                </a:lnTo>
                <a:lnTo>
                  <a:pt x="30480" y="50800"/>
                </a:lnTo>
                <a:lnTo>
                  <a:pt x="751840" y="4064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1278168060"/>
      </p:ext>
    </p:extLst>
  </p:cSld>
  <p:clrMapOvr>
    <a:masterClrMapping/>
  </p:clrMapOvr>
  <mc:AlternateContent xmlns:mc="http://schemas.openxmlformats.org/markup-compatibility/2006" xmlns:p14="http://schemas.microsoft.com/office/powerpoint/2010/main">
    <mc:Choice Requires="p14">
      <p:transition spd="slow" p14:dur="6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22"/>
          <p:cNvSpPr/>
          <p:nvPr/>
        </p:nvSpPr>
        <p:spPr>
          <a:xfrm>
            <a:off x="6654800" y="4988560"/>
            <a:ext cx="447040" cy="182880"/>
          </a:xfrm>
          <a:custGeom>
            <a:avLst/>
            <a:gdLst>
              <a:gd name="connsiteX0" fmla="*/ 0 w 447040"/>
              <a:gd name="connsiteY0" fmla="*/ 0 h 182880"/>
              <a:gd name="connsiteX1" fmla="*/ 436880 w 447040"/>
              <a:gd name="connsiteY1" fmla="*/ 182880 h 182880"/>
              <a:gd name="connsiteX2" fmla="*/ 447040 w 447040"/>
              <a:gd name="connsiteY2" fmla="*/ 20320 h 182880"/>
            </a:gdLst>
            <a:ahLst/>
            <a:cxnLst>
              <a:cxn ang="0">
                <a:pos x="connsiteX0" y="connsiteY0"/>
              </a:cxn>
              <a:cxn ang="0">
                <a:pos x="connsiteX1" y="connsiteY1"/>
              </a:cxn>
              <a:cxn ang="0">
                <a:pos x="connsiteX2" y="connsiteY2"/>
              </a:cxn>
            </a:cxnLst>
            <a:rect l="l" t="t" r="r" b="b"/>
            <a:pathLst>
              <a:path w="447040" h="182880">
                <a:moveTo>
                  <a:pt x="0" y="0"/>
                </a:moveTo>
                <a:lnTo>
                  <a:pt x="436880" y="182880"/>
                </a:lnTo>
                <a:lnTo>
                  <a:pt x="447040" y="2032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Freeform 13"/>
          <p:cNvSpPr/>
          <p:nvPr/>
        </p:nvSpPr>
        <p:spPr>
          <a:xfrm>
            <a:off x="7040880" y="4805680"/>
            <a:ext cx="1391920" cy="741680"/>
          </a:xfrm>
          <a:custGeom>
            <a:avLst/>
            <a:gdLst>
              <a:gd name="connsiteX0" fmla="*/ 1391920 w 1391920"/>
              <a:gd name="connsiteY0" fmla="*/ 172720 h 741680"/>
              <a:gd name="connsiteX1" fmla="*/ 1097280 w 1391920"/>
              <a:gd name="connsiteY1" fmla="*/ 365760 h 741680"/>
              <a:gd name="connsiteX2" fmla="*/ 944880 w 1391920"/>
              <a:gd name="connsiteY2" fmla="*/ 477520 h 741680"/>
              <a:gd name="connsiteX3" fmla="*/ 822960 w 1391920"/>
              <a:gd name="connsiteY3" fmla="*/ 579120 h 741680"/>
              <a:gd name="connsiteX4" fmla="*/ 629920 w 1391920"/>
              <a:gd name="connsiteY4" fmla="*/ 741680 h 741680"/>
              <a:gd name="connsiteX5" fmla="*/ 264160 w 1391920"/>
              <a:gd name="connsiteY5" fmla="*/ 497840 h 741680"/>
              <a:gd name="connsiteX6" fmla="*/ 81280 w 1391920"/>
              <a:gd name="connsiteY6" fmla="*/ 386080 h 741680"/>
              <a:gd name="connsiteX7" fmla="*/ 0 w 1391920"/>
              <a:gd name="connsiteY7" fmla="*/ 335280 h 741680"/>
              <a:gd name="connsiteX8" fmla="*/ 132080 w 1391920"/>
              <a:gd name="connsiteY8" fmla="*/ 0 h 741680"/>
              <a:gd name="connsiteX9" fmla="*/ 1341120 w 1391920"/>
              <a:gd name="connsiteY9" fmla="*/ 111760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1920" h="741680">
                <a:moveTo>
                  <a:pt x="1391920" y="172720"/>
                </a:moveTo>
                <a:lnTo>
                  <a:pt x="1097280" y="365760"/>
                </a:lnTo>
                <a:lnTo>
                  <a:pt x="944880" y="477520"/>
                </a:lnTo>
                <a:lnTo>
                  <a:pt x="822960" y="579120"/>
                </a:lnTo>
                <a:lnTo>
                  <a:pt x="629920" y="741680"/>
                </a:lnTo>
                <a:lnTo>
                  <a:pt x="264160" y="497840"/>
                </a:lnTo>
                <a:lnTo>
                  <a:pt x="81280" y="386080"/>
                </a:lnTo>
                <a:lnTo>
                  <a:pt x="0" y="335280"/>
                </a:lnTo>
                <a:lnTo>
                  <a:pt x="132080" y="0"/>
                </a:lnTo>
                <a:lnTo>
                  <a:pt x="1341120" y="11176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 name="Title 1"/>
          <p:cNvSpPr>
            <a:spLocks noGrp="1"/>
          </p:cNvSpPr>
          <p:nvPr>
            <p:ph type="ctrTitle"/>
          </p:nvPr>
        </p:nvSpPr>
        <p:spPr>
          <a:xfrm>
            <a:off x="685800" y="609600"/>
            <a:ext cx="7772400" cy="1470025"/>
          </a:xfrm>
        </p:spPr>
        <p:txBody>
          <a:bodyPr>
            <a:normAutofit fontScale="90000"/>
          </a:bodyPr>
          <a:lstStyle/>
          <a:p>
            <a:pPr algn="l"/>
            <a:r>
              <a:rPr lang="en-US" b="1" dirty="0"/>
              <a:t>Phishers</a:t>
            </a:r>
            <a:br>
              <a:rPr lang="en-US" b="1" dirty="0"/>
            </a:br>
            <a:br>
              <a:rPr lang="en-US" b="1" dirty="0"/>
            </a:br>
            <a:endParaRPr lang="en-CA" dirty="0"/>
          </a:p>
        </p:txBody>
      </p:sp>
      <p:sp>
        <p:nvSpPr>
          <p:cNvPr id="3" name="Subtitle 2"/>
          <p:cNvSpPr>
            <a:spLocks noGrp="1"/>
          </p:cNvSpPr>
          <p:nvPr>
            <p:ph type="subTitle" idx="1"/>
          </p:nvPr>
        </p:nvSpPr>
        <p:spPr>
          <a:xfrm>
            <a:off x="1361440" y="1371600"/>
            <a:ext cx="7426960" cy="1752600"/>
          </a:xfrm>
        </p:spPr>
        <p:txBody>
          <a:bodyPr>
            <a:normAutofit/>
          </a:bodyPr>
          <a:lstStyle/>
          <a:p>
            <a:pPr algn="l"/>
            <a:r>
              <a:rPr lang="en-CA" dirty="0">
                <a:solidFill>
                  <a:schemeClr val="tx1"/>
                </a:solidFill>
              </a:rPr>
              <a:t>Fraudsters who steal user’s credentials </a:t>
            </a:r>
            <a:endParaRPr lang="en-CA" dirty="0"/>
          </a:p>
        </p:txBody>
      </p:sp>
      <p:grpSp>
        <p:nvGrpSpPr>
          <p:cNvPr id="21" name="Group 20"/>
          <p:cNvGrpSpPr/>
          <p:nvPr/>
        </p:nvGrpSpPr>
        <p:grpSpPr>
          <a:xfrm>
            <a:off x="299281" y="2474584"/>
            <a:ext cx="8463719" cy="4453267"/>
            <a:chOff x="299281" y="2474584"/>
            <a:chExt cx="8463719" cy="4453267"/>
          </a:xfrm>
        </p:grpSpPr>
        <p:pic>
          <p:nvPicPr>
            <p:cNvPr id="5122" name="Picture 2" descr="C:\Users\saul\AppData\Local\Microsoft\Windows\Temporary Internet Files\Content.IE5\EO2MR41G\MC90038336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281" y="2474584"/>
              <a:ext cx="3479694" cy="2784805"/>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a:spLocks/>
            </p:cNvSpPr>
            <p:nvPr/>
          </p:nvSpPr>
          <p:spPr bwMode="auto">
            <a:xfrm>
              <a:off x="3124200" y="5534025"/>
              <a:ext cx="371475" cy="657225"/>
            </a:xfrm>
            <a:custGeom>
              <a:avLst/>
              <a:gdLst>
                <a:gd name="T0" fmla="*/ 233 w 234"/>
                <a:gd name="T1" fmla="*/ 257 h 414"/>
                <a:gd name="T2" fmla="*/ 228 w 234"/>
                <a:gd name="T3" fmla="*/ 280 h 414"/>
                <a:gd name="T4" fmla="*/ 218 w 234"/>
                <a:gd name="T5" fmla="*/ 304 h 414"/>
                <a:gd name="T6" fmla="*/ 208 w 234"/>
                <a:gd name="T7" fmla="*/ 329 h 414"/>
                <a:gd name="T8" fmla="*/ 190 w 234"/>
                <a:gd name="T9" fmla="*/ 355 h 414"/>
                <a:gd name="T10" fmla="*/ 169 w 234"/>
                <a:gd name="T11" fmla="*/ 380 h 414"/>
                <a:gd name="T12" fmla="*/ 148 w 234"/>
                <a:gd name="T13" fmla="*/ 398 h 414"/>
                <a:gd name="T14" fmla="*/ 128 w 234"/>
                <a:gd name="T15" fmla="*/ 409 h 414"/>
                <a:gd name="T16" fmla="*/ 108 w 234"/>
                <a:gd name="T17" fmla="*/ 414 h 414"/>
                <a:gd name="T18" fmla="*/ 92 w 234"/>
                <a:gd name="T19" fmla="*/ 414 h 414"/>
                <a:gd name="T20" fmla="*/ 75 w 234"/>
                <a:gd name="T21" fmla="*/ 411 h 414"/>
                <a:gd name="T22" fmla="*/ 57 w 234"/>
                <a:gd name="T23" fmla="*/ 406 h 414"/>
                <a:gd name="T24" fmla="*/ 31 w 234"/>
                <a:gd name="T25" fmla="*/ 383 h 414"/>
                <a:gd name="T26" fmla="*/ 15 w 234"/>
                <a:gd name="T27" fmla="*/ 363 h 414"/>
                <a:gd name="T28" fmla="*/ 7 w 234"/>
                <a:gd name="T29" fmla="*/ 342 h 414"/>
                <a:gd name="T30" fmla="*/ 3 w 234"/>
                <a:gd name="T31" fmla="*/ 301 h 414"/>
                <a:gd name="T32" fmla="*/ 3 w 234"/>
                <a:gd name="T33" fmla="*/ 211 h 414"/>
                <a:gd name="T34" fmla="*/ 13 w 234"/>
                <a:gd name="T35" fmla="*/ 134 h 414"/>
                <a:gd name="T36" fmla="*/ 21 w 234"/>
                <a:gd name="T37" fmla="*/ 72 h 414"/>
                <a:gd name="T38" fmla="*/ 31 w 234"/>
                <a:gd name="T39" fmla="*/ 24 h 414"/>
                <a:gd name="T40" fmla="*/ 39 w 234"/>
                <a:gd name="T41" fmla="*/ 1 h 414"/>
                <a:gd name="T42" fmla="*/ 44 w 234"/>
                <a:gd name="T43" fmla="*/ 0 h 414"/>
                <a:gd name="T44" fmla="*/ 49 w 234"/>
                <a:gd name="T45" fmla="*/ 1 h 414"/>
                <a:gd name="T46" fmla="*/ 54 w 234"/>
                <a:gd name="T47" fmla="*/ 6 h 414"/>
                <a:gd name="T48" fmla="*/ 57 w 234"/>
                <a:gd name="T49" fmla="*/ 21 h 414"/>
                <a:gd name="T50" fmla="*/ 54 w 234"/>
                <a:gd name="T51" fmla="*/ 68 h 414"/>
                <a:gd name="T52" fmla="*/ 52 w 234"/>
                <a:gd name="T53" fmla="*/ 147 h 414"/>
                <a:gd name="T54" fmla="*/ 54 w 234"/>
                <a:gd name="T55" fmla="*/ 193 h 414"/>
                <a:gd name="T56" fmla="*/ 59 w 234"/>
                <a:gd name="T57" fmla="*/ 226 h 414"/>
                <a:gd name="T58" fmla="*/ 64 w 234"/>
                <a:gd name="T59" fmla="*/ 245 h 414"/>
                <a:gd name="T60" fmla="*/ 69 w 234"/>
                <a:gd name="T61" fmla="*/ 260 h 414"/>
                <a:gd name="T62" fmla="*/ 75 w 234"/>
                <a:gd name="T63" fmla="*/ 272 h 414"/>
                <a:gd name="T64" fmla="*/ 92 w 234"/>
                <a:gd name="T65" fmla="*/ 283 h 414"/>
                <a:gd name="T66" fmla="*/ 115 w 234"/>
                <a:gd name="T67" fmla="*/ 296 h 414"/>
                <a:gd name="T68" fmla="*/ 134 w 234"/>
                <a:gd name="T69" fmla="*/ 303 h 414"/>
                <a:gd name="T70" fmla="*/ 154 w 234"/>
                <a:gd name="T71" fmla="*/ 301 h 414"/>
                <a:gd name="T72" fmla="*/ 167 w 234"/>
                <a:gd name="T73" fmla="*/ 300 h 414"/>
                <a:gd name="T74" fmla="*/ 175 w 234"/>
                <a:gd name="T75" fmla="*/ 295 h 414"/>
                <a:gd name="T76" fmla="*/ 184 w 234"/>
                <a:gd name="T77" fmla="*/ 285 h 414"/>
                <a:gd name="T78" fmla="*/ 195 w 234"/>
                <a:gd name="T79" fmla="*/ 268 h 414"/>
                <a:gd name="T80" fmla="*/ 203 w 234"/>
                <a:gd name="T81" fmla="*/ 250 h 414"/>
                <a:gd name="T82" fmla="*/ 210 w 234"/>
                <a:gd name="T83" fmla="*/ 239 h 414"/>
                <a:gd name="T84" fmla="*/ 220 w 234"/>
                <a:gd name="T85" fmla="*/ 232 h 414"/>
                <a:gd name="T86" fmla="*/ 228 w 234"/>
                <a:gd name="T87" fmla="*/ 232 h 414"/>
                <a:gd name="T88" fmla="*/ 233 w 234"/>
                <a:gd name="T89" fmla="*/ 234 h 414"/>
                <a:gd name="T90" fmla="*/ 234 w 234"/>
                <a:gd name="T91" fmla="*/ 24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4" h="414">
                  <a:moveTo>
                    <a:pt x="234" y="245"/>
                  </a:moveTo>
                  <a:lnTo>
                    <a:pt x="233" y="257"/>
                  </a:lnTo>
                  <a:lnTo>
                    <a:pt x="231" y="268"/>
                  </a:lnTo>
                  <a:lnTo>
                    <a:pt x="228" y="280"/>
                  </a:lnTo>
                  <a:lnTo>
                    <a:pt x="225" y="291"/>
                  </a:lnTo>
                  <a:lnTo>
                    <a:pt x="218" y="304"/>
                  </a:lnTo>
                  <a:lnTo>
                    <a:pt x="213" y="316"/>
                  </a:lnTo>
                  <a:lnTo>
                    <a:pt x="208" y="329"/>
                  </a:lnTo>
                  <a:lnTo>
                    <a:pt x="202" y="342"/>
                  </a:lnTo>
                  <a:lnTo>
                    <a:pt x="190" y="355"/>
                  </a:lnTo>
                  <a:lnTo>
                    <a:pt x="180" y="367"/>
                  </a:lnTo>
                  <a:lnTo>
                    <a:pt x="169" y="380"/>
                  </a:lnTo>
                  <a:lnTo>
                    <a:pt x="157" y="393"/>
                  </a:lnTo>
                  <a:lnTo>
                    <a:pt x="148" y="398"/>
                  </a:lnTo>
                  <a:lnTo>
                    <a:pt x="138" y="403"/>
                  </a:lnTo>
                  <a:lnTo>
                    <a:pt x="128" y="409"/>
                  </a:lnTo>
                  <a:lnTo>
                    <a:pt x="116" y="414"/>
                  </a:lnTo>
                  <a:lnTo>
                    <a:pt x="108" y="414"/>
                  </a:lnTo>
                  <a:lnTo>
                    <a:pt x="100" y="414"/>
                  </a:lnTo>
                  <a:lnTo>
                    <a:pt x="92" y="414"/>
                  </a:lnTo>
                  <a:lnTo>
                    <a:pt x="84" y="414"/>
                  </a:lnTo>
                  <a:lnTo>
                    <a:pt x="75" y="411"/>
                  </a:lnTo>
                  <a:lnTo>
                    <a:pt x="67" y="408"/>
                  </a:lnTo>
                  <a:lnTo>
                    <a:pt x="57" y="406"/>
                  </a:lnTo>
                  <a:lnTo>
                    <a:pt x="49" y="403"/>
                  </a:lnTo>
                  <a:lnTo>
                    <a:pt x="31" y="383"/>
                  </a:lnTo>
                  <a:lnTo>
                    <a:pt x="21" y="370"/>
                  </a:lnTo>
                  <a:lnTo>
                    <a:pt x="15" y="363"/>
                  </a:lnTo>
                  <a:lnTo>
                    <a:pt x="8" y="354"/>
                  </a:lnTo>
                  <a:lnTo>
                    <a:pt x="7" y="342"/>
                  </a:lnTo>
                  <a:lnTo>
                    <a:pt x="5" y="329"/>
                  </a:lnTo>
                  <a:lnTo>
                    <a:pt x="3" y="301"/>
                  </a:lnTo>
                  <a:lnTo>
                    <a:pt x="0" y="250"/>
                  </a:lnTo>
                  <a:lnTo>
                    <a:pt x="3" y="211"/>
                  </a:lnTo>
                  <a:lnTo>
                    <a:pt x="8" y="172"/>
                  </a:lnTo>
                  <a:lnTo>
                    <a:pt x="13" y="134"/>
                  </a:lnTo>
                  <a:lnTo>
                    <a:pt x="16" y="95"/>
                  </a:lnTo>
                  <a:lnTo>
                    <a:pt x="21" y="72"/>
                  </a:lnTo>
                  <a:lnTo>
                    <a:pt x="26" y="47"/>
                  </a:lnTo>
                  <a:lnTo>
                    <a:pt x="31" y="24"/>
                  </a:lnTo>
                  <a:lnTo>
                    <a:pt x="36" y="1"/>
                  </a:lnTo>
                  <a:lnTo>
                    <a:pt x="39" y="1"/>
                  </a:lnTo>
                  <a:lnTo>
                    <a:pt x="41" y="0"/>
                  </a:lnTo>
                  <a:lnTo>
                    <a:pt x="44" y="0"/>
                  </a:lnTo>
                  <a:lnTo>
                    <a:pt x="48" y="0"/>
                  </a:lnTo>
                  <a:lnTo>
                    <a:pt x="49" y="1"/>
                  </a:lnTo>
                  <a:lnTo>
                    <a:pt x="52" y="3"/>
                  </a:lnTo>
                  <a:lnTo>
                    <a:pt x="54" y="6"/>
                  </a:lnTo>
                  <a:lnTo>
                    <a:pt x="56" y="8"/>
                  </a:lnTo>
                  <a:lnTo>
                    <a:pt x="57" y="21"/>
                  </a:lnTo>
                  <a:lnTo>
                    <a:pt x="56" y="39"/>
                  </a:lnTo>
                  <a:lnTo>
                    <a:pt x="54" y="68"/>
                  </a:lnTo>
                  <a:lnTo>
                    <a:pt x="51" y="124"/>
                  </a:lnTo>
                  <a:lnTo>
                    <a:pt x="52" y="147"/>
                  </a:lnTo>
                  <a:lnTo>
                    <a:pt x="54" y="170"/>
                  </a:lnTo>
                  <a:lnTo>
                    <a:pt x="54" y="193"/>
                  </a:lnTo>
                  <a:lnTo>
                    <a:pt x="56" y="216"/>
                  </a:lnTo>
                  <a:lnTo>
                    <a:pt x="59" y="226"/>
                  </a:lnTo>
                  <a:lnTo>
                    <a:pt x="61" y="236"/>
                  </a:lnTo>
                  <a:lnTo>
                    <a:pt x="64" y="245"/>
                  </a:lnTo>
                  <a:lnTo>
                    <a:pt x="66" y="255"/>
                  </a:lnTo>
                  <a:lnTo>
                    <a:pt x="69" y="260"/>
                  </a:lnTo>
                  <a:lnTo>
                    <a:pt x="72" y="265"/>
                  </a:lnTo>
                  <a:lnTo>
                    <a:pt x="75" y="272"/>
                  </a:lnTo>
                  <a:lnTo>
                    <a:pt x="80" y="277"/>
                  </a:lnTo>
                  <a:lnTo>
                    <a:pt x="92" y="283"/>
                  </a:lnTo>
                  <a:lnTo>
                    <a:pt x="103" y="290"/>
                  </a:lnTo>
                  <a:lnTo>
                    <a:pt x="115" y="296"/>
                  </a:lnTo>
                  <a:lnTo>
                    <a:pt x="126" y="303"/>
                  </a:lnTo>
                  <a:lnTo>
                    <a:pt x="134" y="303"/>
                  </a:lnTo>
                  <a:lnTo>
                    <a:pt x="144" y="301"/>
                  </a:lnTo>
                  <a:lnTo>
                    <a:pt x="154" y="301"/>
                  </a:lnTo>
                  <a:lnTo>
                    <a:pt x="164" y="301"/>
                  </a:lnTo>
                  <a:lnTo>
                    <a:pt x="167" y="300"/>
                  </a:lnTo>
                  <a:lnTo>
                    <a:pt x="172" y="296"/>
                  </a:lnTo>
                  <a:lnTo>
                    <a:pt x="175" y="295"/>
                  </a:lnTo>
                  <a:lnTo>
                    <a:pt x="179" y="293"/>
                  </a:lnTo>
                  <a:lnTo>
                    <a:pt x="184" y="285"/>
                  </a:lnTo>
                  <a:lnTo>
                    <a:pt x="190" y="277"/>
                  </a:lnTo>
                  <a:lnTo>
                    <a:pt x="195" y="268"/>
                  </a:lnTo>
                  <a:lnTo>
                    <a:pt x="202" y="260"/>
                  </a:lnTo>
                  <a:lnTo>
                    <a:pt x="203" y="250"/>
                  </a:lnTo>
                  <a:lnTo>
                    <a:pt x="207" y="244"/>
                  </a:lnTo>
                  <a:lnTo>
                    <a:pt x="210" y="239"/>
                  </a:lnTo>
                  <a:lnTo>
                    <a:pt x="215" y="232"/>
                  </a:lnTo>
                  <a:lnTo>
                    <a:pt x="220" y="232"/>
                  </a:lnTo>
                  <a:lnTo>
                    <a:pt x="225" y="232"/>
                  </a:lnTo>
                  <a:lnTo>
                    <a:pt x="228" y="232"/>
                  </a:lnTo>
                  <a:lnTo>
                    <a:pt x="233" y="231"/>
                  </a:lnTo>
                  <a:lnTo>
                    <a:pt x="233" y="234"/>
                  </a:lnTo>
                  <a:lnTo>
                    <a:pt x="234" y="237"/>
                  </a:lnTo>
                  <a:lnTo>
                    <a:pt x="234" y="242"/>
                  </a:lnTo>
                  <a:lnTo>
                    <a:pt x="234" y="2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 name="Freeform 8"/>
            <p:cNvSpPr>
              <a:spLocks/>
            </p:cNvSpPr>
            <p:nvPr/>
          </p:nvSpPr>
          <p:spPr bwMode="auto">
            <a:xfrm>
              <a:off x="3098800" y="5314950"/>
              <a:ext cx="212725" cy="158750"/>
            </a:xfrm>
            <a:custGeom>
              <a:avLst/>
              <a:gdLst>
                <a:gd name="T0" fmla="*/ 134 w 134"/>
                <a:gd name="T1" fmla="*/ 13 h 100"/>
                <a:gd name="T2" fmla="*/ 133 w 134"/>
                <a:gd name="T3" fmla="*/ 18 h 100"/>
                <a:gd name="T4" fmla="*/ 131 w 134"/>
                <a:gd name="T5" fmla="*/ 23 h 100"/>
                <a:gd name="T6" fmla="*/ 129 w 134"/>
                <a:gd name="T7" fmla="*/ 28 h 100"/>
                <a:gd name="T8" fmla="*/ 129 w 134"/>
                <a:gd name="T9" fmla="*/ 33 h 100"/>
                <a:gd name="T10" fmla="*/ 113 w 134"/>
                <a:gd name="T11" fmla="*/ 51 h 100"/>
                <a:gd name="T12" fmla="*/ 103 w 134"/>
                <a:gd name="T13" fmla="*/ 62 h 100"/>
                <a:gd name="T14" fmla="*/ 95 w 134"/>
                <a:gd name="T15" fmla="*/ 69 h 100"/>
                <a:gd name="T16" fmla="*/ 83 w 134"/>
                <a:gd name="T17" fmla="*/ 79 h 100"/>
                <a:gd name="T18" fmla="*/ 75 w 134"/>
                <a:gd name="T19" fmla="*/ 84 h 100"/>
                <a:gd name="T20" fmla="*/ 65 w 134"/>
                <a:gd name="T21" fmla="*/ 88 h 100"/>
                <a:gd name="T22" fmla="*/ 56 w 134"/>
                <a:gd name="T23" fmla="*/ 93 h 100"/>
                <a:gd name="T24" fmla="*/ 46 w 134"/>
                <a:gd name="T25" fmla="*/ 100 h 100"/>
                <a:gd name="T26" fmla="*/ 41 w 134"/>
                <a:gd name="T27" fmla="*/ 98 h 100"/>
                <a:gd name="T28" fmla="*/ 34 w 134"/>
                <a:gd name="T29" fmla="*/ 98 h 100"/>
                <a:gd name="T30" fmla="*/ 29 w 134"/>
                <a:gd name="T31" fmla="*/ 98 h 100"/>
                <a:gd name="T32" fmla="*/ 23 w 134"/>
                <a:gd name="T33" fmla="*/ 98 h 100"/>
                <a:gd name="T34" fmla="*/ 18 w 134"/>
                <a:gd name="T35" fmla="*/ 95 h 100"/>
                <a:gd name="T36" fmla="*/ 11 w 134"/>
                <a:gd name="T37" fmla="*/ 90 h 100"/>
                <a:gd name="T38" fmla="*/ 6 w 134"/>
                <a:gd name="T39" fmla="*/ 87 h 100"/>
                <a:gd name="T40" fmla="*/ 0 w 134"/>
                <a:gd name="T41" fmla="*/ 84 h 100"/>
                <a:gd name="T42" fmla="*/ 0 w 134"/>
                <a:gd name="T43" fmla="*/ 75 h 100"/>
                <a:gd name="T44" fmla="*/ 1 w 134"/>
                <a:gd name="T45" fmla="*/ 70 h 100"/>
                <a:gd name="T46" fmla="*/ 3 w 134"/>
                <a:gd name="T47" fmla="*/ 67 h 100"/>
                <a:gd name="T48" fmla="*/ 6 w 134"/>
                <a:gd name="T49" fmla="*/ 61 h 100"/>
                <a:gd name="T50" fmla="*/ 10 w 134"/>
                <a:gd name="T51" fmla="*/ 59 h 100"/>
                <a:gd name="T52" fmla="*/ 11 w 134"/>
                <a:gd name="T53" fmla="*/ 57 h 100"/>
                <a:gd name="T54" fmla="*/ 16 w 134"/>
                <a:gd name="T55" fmla="*/ 56 h 100"/>
                <a:gd name="T56" fmla="*/ 21 w 134"/>
                <a:gd name="T57" fmla="*/ 56 h 100"/>
                <a:gd name="T58" fmla="*/ 28 w 134"/>
                <a:gd name="T59" fmla="*/ 54 h 100"/>
                <a:gd name="T60" fmla="*/ 38 w 134"/>
                <a:gd name="T61" fmla="*/ 52 h 100"/>
                <a:gd name="T62" fmla="*/ 51 w 134"/>
                <a:gd name="T63" fmla="*/ 49 h 100"/>
                <a:gd name="T64" fmla="*/ 69 w 134"/>
                <a:gd name="T65" fmla="*/ 46 h 100"/>
                <a:gd name="T66" fmla="*/ 75 w 134"/>
                <a:gd name="T67" fmla="*/ 43 h 100"/>
                <a:gd name="T68" fmla="*/ 80 w 134"/>
                <a:gd name="T69" fmla="*/ 39 h 100"/>
                <a:gd name="T70" fmla="*/ 85 w 134"/>
                <a:gd name="T71" fmla="*/ 36 h 100"/>
                <a:gd name="T72" fmla="*/ 92 w 134"/>
                <a:gd name="T73" fmla="*/ 31 h 100"/>
                <a:gd name="T74" fmla="*/ 97 w 134"/>
                <a:gd name="T75" fmla="*/ 23 h 100"/>
                <a:gd name="T76" fmla="*/ 103 w 134"/>
                <a:gd name="T77" fmla="*/ 16 h 100"/>
                <a:gd name="T78" fmla="*/ 108 w 134"/>
                <a:gd name="T79" fmla="*/ 8 h 100"/>
                <a:gd name="T80" fmla="*/ 115 w 134"/>
                <a:gd name="T81" fmla="*/ 0 h 100"/>
                <a:gd name="T82" fmla="*/ 119 w 134"/>
                <a:gd name="T83" fmla="*/ 0 h 100"/>
                <a:gd name="T84" fmla="*/ 124 w 134"/>
                <a:gd name="T85" fmla="*/ 0 h 100"/>
                <a:gd name="T86" fmla="*/ 129 w 134"/>
                <a:gd name="T87" fmla="*/ 0 h 100"/>
                <a:gd name="T88" fmla="*/ 133 w 134"/>
                <a:gd name="T89" fmla="*/ 0 h 100"/>
                <a:gd name="T90" fmla="*/ 133 w 134"/>
                <a:gd name="T91" fmla="*/ 3 h 100"/>
                <a:gd name="T92" fmla="*/ 133 w 134"/>
                <a:gd name="T93" fmla="*/ 7 h 100"/>
                <a:gd name="T94" fmla="*/ 133 w 134"/>
                <a:gd name="T95" fmla="*/ 10 h 100"/>
                <a:gd name="T96" fmla="*/ 134 w 134"/>
                <a:gd name="T9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100">
                  <a:moveTo>
                    <a:pt x="134" y="13"/>
                  </a:moveTo>
                  <a:lnTo>
                    <a:pt x="133" y="18"/>
                  </a:lnTo>
                  <a:lnTo>
                    <a:pt x="131" y="23"/>
                  </a:lnTo>
                  <a:lnTo>
                    <a:pt x="129" y="28"/>
                  </a:lnTo>
                  <a:lnTo>
                    <a:pt x="129" y="33"/>
                  </a:lnTo>
                  <a:lnTo>
                    <a:pt x="113" y="51"/>
                  </a:lnTo>
                  <a:lnTo>
                    <a:pt x="103" y="62"/>
                  </a:lnTo>
                  <a:lnTo>
                    <a:pt x="95" y="69"/>
                  </a:lnTo>
                  <a:lnTo>
                    <a:pt x="83" y="79"/>
                  </a:lnTo>
                  <a:lnTo>
                    <a:pt x="75" y="84"/>
                  </a:lnTo>
                  <a:lnTo>
                    <a:pt x="65" y="88"/>
                  </a:lnTo>
                  <a:lnTo>
                    <a:pt x="56" y="93"/>
                  </a:lnTo>
                  <a:lnTo>
                    <a:pt x="46" y="100"/>
                  </a:lnTo>
                  <a:lnTo>
                    <a:pt x="41" y="98"/>
                  </a:lnTo>
                  <a:lnTo>
                    <a:pt x="34" y="98"/>
                  </a:lnTo>
                  <a:lnTo>
                    <a:pt x="29" y="98"/>
                  </a:lnTo>
                  <a:lnTo>
                    <a:pt x="23" y="98"/>
                  </a:lnTo>
                  <a:lnTo>
                    <a:pt x="18" y="95"/>
                  </a:lnTo>
                  <a:lnTo>
                    <a:pt x="11" y="90"/>
                  </a:lnTo>
                  <a:lnTo>
                    <a:pt x="6" y="87"/>
                  </a:lnTo>
                  <a:lnTo>
                    <a:pt x="0" y="84"/>
                  </a:lnTo>
                  <a:lnTo>
                    <a:pt x="0" y="75"/>
                  </a:lnTo>
                  <a:lnTo>
                    <a:pt x="1" y="70"/>
                  </a:lnTo>
                  <a:lnTo>
                    <a:pt x="3" y="67"/>
                  </a:lnTo>
                  <a:lnTo>
                    <a:pt x="6" y="61"/>
                  </a:lnTo>
                  <a:lnTo>
                    <a:pt x="10" y="59"/>
                  </a:lnTo>
                  <a:lnTo>
                    <a:pt x="11" y="57"/>
                  </a:lnTo>
                  <a:lnTo>
                    <a:pt x="16" y="56"/>
                  </a:lnTo>
                  <a:lnTo>
                    <a:pt x="21" y="56"/>
                  </a:lnTo>
                  <a:lnTo>
                    <a:pt x="28" y="54"/>
                  </a:lnTo>
                  <a:lnTo>
                    <a:pt x="38" y="52"/>
                  </a:lnTo>
                  <a:lnTo>
                    <a:pt x="51" y="49"/>
                  </a:lnTo>
                  <a:lnTo>
                    <a:pt x="69" y="46"/>
                  </a:lnTo>
                  <a:lnTo>
                    <a:pt x="75" y="43"/>
                  </a:lnTo>
                  <a:lnTo>
                    <a:pt x="80" y="39"/>
                  </a:lnTo>
                  <a:lnTo>
                    <a:pt x="85" y="36"/>
                  </a:lnTo>
                  <a:lnTo>
                    <a:pt x="92" y="31"/>
                  </a:lnTo>
                  <a:lnTo>
                    <a:pt x="97" y="23"/>
                  </a:lnTo>
                  <a:lnTo>
                    <a:pt x="103" y="16"/>
                  </a:lnTo>
                  <a:lnTo>
                    <a:pt x="108" y="8"/>
                  </a:lnTo>
                  <a:lnTo>
                    <a:pt x="115" y="0"/>
                  </a:lnTo>
                  <a:lnTo>
                    <a:pt x="119" y="0"/>
                  </a:lnTo>
                  <a:lnTo>
                    <a:pt x="124" y="0"/>
                  </a:lnTo>
                  <a:lnTo>
                    <a:pt x="129" y="0"/>
                  </a:lnTo>
                  <a:lnTo>
                    <a:pt x="133" y="0"/>
                  </a:lnTo>
                  <a:lnTo>
                    <a:pt x="133" y="3"/>
                  </a:lnTo>
                  <a:lnTo>
                    <a:pt x="133" y="7"/>
                  </a:lnTo>
                  <a:lnTo>
                    <a:pt x="133" y="10"/>
                  </a:lnTo>
                  <a:lnTo>
                    <a:pt x="13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 name="Freeform 9"/>
            <p:cNvSpPr>
              <a:spLocks/>
            </p:cNvSpPr>
            <p:nvPr/>
          </p:nvSpPr>
          <p:spPr bwMode="auto">
            <a:xfrm>
              <a:off x="3082925" y="5197475"/>
              <a:ext cx="200025" cy="149225"/>
            </a:xfrm>
            <a:custGeom>
              <a:avLst/>
              <a:gdLst>
                <a:gd name="T0" fmla="*/ 126 w 126"/>
                <a:gd name="T1" fmla="*/ 17 h 94"/>
                <a:gd name="T2" fmla="*/ 125 w 126"/>
                <a:gd name="T3" fmla="*/ 25 h 94"/>
                <a:gd name="T4" fmla="*/ 121 w 126"/>
                <a:gd name="T5" fmla="*/ 33 h 94"/>
                <a:gd name="T6" fmla="*/ 120 w 126"/>
                <a:gd name="T7" fmla="*/ 41 h 94"/>
                <a:gd name="T8" fmla="*/ 116 w 126"/>
                <a:gd name="T9" fmla="*/ 49 h 94"/>
                <a:gd name="T10" fmla="*/ 108 w 126"/>
                <a:gd name="T11" fmla="*/ 58 h 94"/>
                <a:gd name="T12" fmla="*/ 102 w 126"/>
                <a:gd name="T13" fmla="*/ 64 h 94"/>
                <a:gd name="T14" fmla="*/ 92 w 126"/>
                <a:gd name="T15" fmla="*/ 72 h 94"/>
                <a:gd name="T16" fmla="*/ 74 w 126"/>
                <a:gd name="T17" fmla="*/ 85 h 94"/>
                <a:gd name="T18" fmla="*/ 67 w 126"/>
                <a:gd name="T19" fmla="*/ 87 h 94"/>
                <a:gd name="T20" fmla="*/ 62 w 126"/>
                <a:gd name="T21" fmla="*/ 89 h 94"/>
                <a:gd name="T22" fmla="*/ 56 w 126"/>
                <a:gd name="T23" fmla="*/ 90 h 94"/>
                <a:gd name="T24" fmla="*/ 51 w 126"/>
                <a:gd name="T25" fmla="*/ 92 h 94"/>
                <a:gd name="T26" fmla="*/ 44 w 126"/>
                <a:gd name="T27" fmla="*/ 92 h 94"/>
                <a:gd name="T28" fmla="*/ 34 w 126"/>
                <a:gd name="T29" fmla="*/ 92 h 94"/>
                <a:gd name="T30" fmla="*/ 23 w 126"/>
                <a:gd name="T31" fmla="*/ 94 h 94"/>
                <a:gd name="T32" fmla="*/ 8 w 126"/>
                <a:gd name="T33" fmla="*/ 94 h 94"/>
                <a:gd name="T34" fmla="*/ 7 w 126"/>
                <a:gd name="T35" fmla="*/ 94 h 94"/>
                <a:gd name="T36" fmla="*/ 5 w 126"/>
                <a:gd name="T37" fmla="*/ 92 h 94"/>
                <a:gd name="T38" fmla="*/ 3 w 126"/>
                <a:gd name="T39" fmla="*/ 92 h 94"/>
                <a:gd name="T40" fmla="*/ 2 w 126"/>
                <a:gd name="T41" fmla="*/ 90 h 94"/>
                <a:gd name="T42" fmla="*/ 2 w 126"/>
                <a:gd name="T43" fmla="*/ 87 h 94"/>
                <a:gd name="T44" fmla="*/ 2 w 126"/>
                <a:gd name="T45" fmla="*/ 82 h 94"/>
                <a:gd name="T46" fmla="*/ 0 w 126"/>
                <a:gd name="T47" fmla="*/ 79 h 94"/>
                <a:gd name="T48" fmla="*/ 0 w 126"/>
                <a:gd name="T49" fmla="*/ 76 h 94"/>
                <a:gd name="T50" fmla="*/ 2 w 126"/>
                <a:gd name="T51" fmla="*/ 72 h 94"/>
                <a:gd name="T52" fmla="*/ 3 w 126"/>
                <a:gd name="T53" fmla="*/ 69 h 94"/>
                <a:gd name="T54" fmla="*/ 5 w 126"/>
                <a:gd name="T55" fmla="*/ 66 h 94"/>
                <a:gd name="T56" fmla="*/ 7 w 126"/>
                <a:gd name="T57" fmla="*/ 62 h 94"/>
                <a:gd name="T58" fmla="*/ 13 w 126"/>
                <a:gd name="T59" fmla="*/ 59 h 94"/>
                <a:gd name="T60" fmla="*/ 18 w 126"/>
                <a:gd name="T61" fmla="*/ 56 h 94"/>
                <a:gd name="T62" fmla="*/ 23 w 126"/>
                <a:gd name="T63" fmla="*/ 53 h 94"/>
                <a:gd name="T64" fmla="*/ 29 w 126"/>
                <a:gd name="T65" fmla="*/ 51 h 94"/>
                <a:gd name="T66" fmla="*/ 36 w 126"/>
                <a:gd name="T67" fmla="*/ 48 h 94"/>
                <a:gd name="T68" fmla="*/ 44 w 126"/>
                <a:gd name="T69" fmla="*/ 44 h 94"/>
                <a:gd name="T70" fmla="*/ 56 w 126"/>
                <a:gd name="T71" fmla="*/ 40 h 94"/>
                <a:gd name="T72" fmla="*/ 70 w 126"/>
                <a:gd name="T73" fmla="*/ 35 h 94"/>
                <a:gd name="T74" fmla="*/ 80 w 126"/>
                <a:gd name="T75" fmla="*/ 26 h 94"/>
                <a:gd name="T76" fmla="*/ 90 w 126"/>
                <a:gd name="T77" fmla="*/ 17 h 94"/>
                <a:gd name="T78" fmla="*/ 98 w 126"/>
                <a:gd name="T79" fmla="*/ 8 h 94"/>
                <a:gd name="T80" fmla="*/ 108 w 126"/>
                <a:gd name="T81" fmla="*/ 0 h 94"/>
                <a:gd name="T82" fmla="*/ 111 w 126"/>
                <a:gd name="T83" fmla="*/ 0 h 94"/>
                <a:gd name="T84" fmla="*/ 116 w 126"/>
                <a:gd name="T85" fmla="*/ 0 h 94"/>
                <a:gd name="T86" fmla="*/ 121 w 126"/>
                <a:gd name="T87" fmla="*/ 0 h 94"/>
                <a:gd name="T88" fmla="*/ 126 w 126"/>
                <a:gd name="T89" fmla="*/ 0 h 94"/>
                <a:gd name="T90" fmla="*/ 126 w 126"/>
                <a:gd name="T91" fmla="*/ 3 h 94"/>
                <a:gd name="T92" fmla="*/ 126 w 126"/>
                <a:gd name="T93" fmla="*/ 8 h 94"/>
                <a:gd name="T94" fmla="*/ 126 w 126"/>
                <a:gd name="T95" fmla="*/ 12 h 94"/>
                <a:gd name="T96" fmla="*/ 126 w 126"/>
                <a:gd name="T97"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94">
                  <a:moveTo>
                    <a:pt x="126" y="17"/>
                  </a:moveTo>
                  <a:lnTo>
                    <a:pt x="125" y="25"/>
                  </a:lnTo>
                  <a:lnTo>
                    <a:pt x="121" y="33"/>
                  </a:lnTo>
                  <a:lnTo>
                    <a:pt x="120" y="41"/>
                  </a:lnTo>
                  <a:lnTo>
                    <a:pt x="116" y="49"/>
                  </a:lnTo>
                  <a:lnTo>
                    <a:pt x="108" y="58"/>
                  </a:lnTo>
                  <a:lnTo>
                    <a:pt x="102" y="64"/>
                  </a:lnTo>
                  <a:lnTo>
                    <a:pt x="92" y="72"/>
                  </a:lnTo>
                  <a:lnTo>
                    <a:pt x="74" y="85"/>
                  </a:lnTo>
                  <a:lnTo>
                    <a:pt x="67" y="87"/>
                  </a:lnTo>
                  <a:lnTo>
                    <a:pt x="62" y="89"/>
                  </a:lnTo>
                  <a:lnTo>
                    <a:pt x="56" y="90"/>
                  </a:lnTo>
                  <a:lnTo>
                    <a:pt x="51" y="92"/>
                  </a:lnTo>
                  <a:lnTo>
                    <a:pt x="44" y="92"/>
                  </a:lnTo>
                  <a:lnTo>
                    <a:pt x="34" y="92"/>
                  </a:lnTo>
                  <a:lnTo>
                    <a:pt x="23" y="94"/>
                  </a:lnTo>
                  <a:lnTo>
                    <a:pt x="8" y="94"/>
                  </a:lnTo>
                  <a:lnTo>
                    <a:pt x="7" y="94"/>
                  </a:lnTo>
                  <a:lnTo>
                    <a:pt x="5" y="92"/>
                  </a:lnTo>
                  <a:lnTo>
                    <a:pt x="3" y="92"/>
                  </a:lnTo>
                  <a:lnTo>
                    <a:pt x="2" y="90"/>
                  </a:lnTo>
                  <a:lnTo>
                    <a:pt x="2" y="87"/>
                  </a:lnTo>
                  <a:lnTo>
                    <a:pt x="2" y="82"/>
                  </a:lnTo>
                  <a:lnTo>
                    <a:pt x="0" y="79"/>
                  </a:lnTo>
                  <a:lnTo>
                    <a:pt x="0" y="76"/>
                  </a:lnTo>
                  <a:lnTo>
                    <a:pt x="2" y="72"/>
                  </a:lnTo>
                  <a:lnTo>
                    <a:pt x="3" y="69"/>
                  </a:lnTo>
                  <a:lnTo>
                    <a:pt x="5" y="66"/>
                  </a:lnTo>
                  <a:lnTo>
                    <a:pt x="7" y="62"/>
                  </a:lnTo>
                  <a:lnTo>
                    <a:pt x="13" y="59"/>
                  </a:lnTo>
                  <a:lnTo>
                    <a:pt x="18" y="56"/>
                  </a:lnTo>
                  <a:lnTo>
                    <a:pt x="23" y="53"/>
                  </a:lnTo>
                  <a:lnTo>
                    <a:pt x="29" y="51"/>
                  </a:lnTo>
                  <a:lnTo>
                    <a:pt x="36" y="48"/>
                  </a:lnTo>
                  <a:lnTo>
                    <a:pt x="44" y="44"/>
                  </a:lnTo>
                  <a:lnTo>
                    <a:pt x="56" y="40"/>
                  </a:lnTo>
                  <a:lnTo>
                    <a:pt x="70" y="35"/>
                  </a:lnTo>
                  <a:lnTo>
                    <a:pt x="80" y="26"/>
                  </a:lnTo>
                  <a:lnTo>
                    <a:pt x="90" y="17"/>
                  </a:lnTo>
                  <a:lnTo>
                    <a:pt x="98" y="8"/>
                  </a:lnTo>
                  <a:lnTo>
                    <a:pt x="108" y="0"/>
                  </a:lnTo>
                  <a:lnTo>
                    <a:pt x="111" y="0"/>
                  </a:lnTo>
                  <a:lnTo>
                    <a:pt x="116" y="0"/>
                  </a:lnTo>
                  <a:lnTo>
                    <a:pt x="121" y="0"/>
                  </a:lnTo>
                  <a:lnTo>
                    <a:pt x="126" y="0"/>
                  </a:lnTo>
                  <a:lnTo>
                    <a:pt x="126" y="3"/>
                  </a:lnTo>
                  <a:lnTo>
                    <a:pt x="126" y="8"/>
                  </a:lnTo>
                  <a:lnTo>
                    <a:pt x="126" y="12"/>
                  </a:lnTo>
                  <a:lnTo>
                    <a:pt x="126"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 name="Freeform 10"/>
            <p:cNvSpPr>
              <a:spLocks/>
            </p:cNvSpPr>
            <p:nvPr/>
          </p:nvSpPr>
          <p:spPr bwMode="auto">
            <a:xfrm>
              <a:off x="3168650" y="4375151"/>
              <a:ext cx="82550" cy="1290638"/>
            </a:xfrm>
            <a:custGeom>
              <a:avLst/>
              <a:gdLst>
                <a:gd name="T0" fmla="*/ 46 w 52"/>
                <a:gd name="T1" fmla="*/ 76 h 813"/>
                <a:gd name="T2" fmla="*/ 49 w 52"/>
                <a:gd name="T3" fmla="*/ 445 h 813"/>
                <a:gd name="T4" fmla="*/ 51 w 52"/>
                <a:gd name="T5" fmla="*/ 641 h 813"/>
                <a:gd name="T6" fmla="*/ 52 w 52"/>
                <a:gd name="T7" fmla="*/ 735 h 813"/>
                <a:gd name="T8" fmla="*/ 51 w 52"/>
                <a:gd name="T9" fmla="*/ 790 h 813"/>
                <a:gd name="T10" fmla="*/ 49 w 52"/>
                <a:gd name="T11" fmla="*/ 795 h 813"/>
                <a:gd name="T12" fmla="*/ 46 w 52"/>
                <a:gd name="T13" fmla="*/ 800 h 813"/>
                <a:gd name="T14" fmla="*/ 44 w 52"/>
                <a:gd name="T15" fmla="*/ 807 h 813"/>
                <a:gd name="T16" fmla="*/ 41 w 52"/>
                <a:gd name="T17" fmla="*/ 812 h 813"/>
                <a:gd name="T18" fmla="*/ 36 w 52"/>
                <a:gd name="T19" fmla="*/ 813 h 813"/>
                <a:gd name="T20" fmla="*/ 29 w 52"/>
                <a:gd name="T21" fmla="*/ 813 h 813"/>
                <a:gd name="T22" fmla="*/ 24 w 52"/>
                <a:gd name="T23" fmla="*/ 813 h 813"/>
                <a:gd name="T24" fmla="*/ 18 w 52"/>
                <a:gd name="T25" fmla="*/ 813 h 813"/>
                <a:gd name="T26" fmla="*/ 15 w 52"/>
                <a:gd name="T27" fmla="*/ 810 h 813"/>
                <a:gd name="T28" fmla="*/ 11 w 52"/>
                <a:gd name="T29" fmla="*/ 807 h 813"/>
                <a:gd name="T30" fmla="*/ 10 w 52"/>
                <a:gd name="T31" fmla="*/ 802 h 813"/>
                <a:gd name="T32" fmla="*/ 8 w 52"/>
                <a:gd name="T33" fmla="*/ 792 h 813"/>
                <a:gd name="T34" fmla="*/ 6 w 52"/>
                <a:gd name="T35" fmla="*/ 597 h 813"/>
                <a:gd name="T36" fmla="*/ 3 w 52"/>
                <a:gd name="T37" fmla="*/ 400 h 813"/>
                <a:gd name="T38" fmla="*/ 1 w 52"/>
                <a:gd name="T39" fmla="*/ 205 h 813"/>
                <a:gd name="T40" fmla="*/ 0 w 52"/>
                <a:gd name="T41" fmla="*/ 10 h 813"/>
                <a:gd name="T42" fmla="*/ 1 w 52"/>
                <a:gd name="T43" fmla="*/ 9 h 813"/>
                <a:gd name="T44" fmla="*/ 3 w 52"/>
                <a:gd name="T45" fmla="*/ 5 h 813"/>
                <a:gd name="T46" fmla="*/ 3 w 52"/>
                <a:gd name="T47" fmla="*/ 4 h 813"/>
                <a:gd name="T48" fmla="*/ 5 w 52"/>
                <a:gd name="T49" fmla="*/ 2 h 813"/>
                <a:gd name="T50" fmla="*/ 8 w 52"/>
                <a:gd name="T51" fmla="*/ 2 h 813"/>
                <a:gd name="T52" fmla="*/ 13 w 52"/>
                <a:gd name="T53" fmla="*/ 2 h 813"/>
                <a:gd name="T54" fmla="*/ 18 w 52"/>
                <a:gd name="T55" fmla="*/ 2 h 813"/>
                <a:gd name="T56" fmla="*/ 21 w 52"/>
                <a:gd name="T57" fmla="*/ 0 h 813"/>
                <a:gd name="T58" fmla="*/ 24 w 52"/>
                <a:gd name="T59" fmla="*/ 2 h 813"/>
                <a:gd name="T60" fmla="*/ 29 w 52"/>
                <a:gd name="T61" fmla="*/ 5 h 813"/>
                <a:gd name="T62" fmla="*/ 33 w 52"/>
                <a:gd name="T63" fmla="*/ 7 h 813"/>
                <a:gd name="T64" fmla="*/ 36 w 52"/>
                <a:gd name="T65" fmla="*/ 10 h 813"/>
                <a:gd name="T66" fmla="*/ 39 w 52"/>
                <a:gd name="T67" fmla="*/ 27 h 813"/>
                <a:gd name="T68" fmla="*/ 41 w 52"/>
                <a:gd name="T69" fmla="*/ 43 h 813"/>
                <a:gd name="T70" fmla="*/ 44 w 52"/>
                <a:gd name="T71" fmla="*/ 59 h 813"/>
                <a:gd name="T72" fmla="*/ 46 w 52"/>
                <a:gd name="T73" fmla="*/ 76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813">
                  <a:moveTo>
                    <a:pt x="46" y="76"/>
                  </a:moveTo>
                  <a:lnTo>
                    <a:pt x="49" y="445"/>
                  </a:lnTo>
                  <a:lnTo>
                    <a:pt x="51" y="641"/>
                  </a:lnTo>
                  <a:lnTo>
                    <a:pt x="52" y="735"/>
                  </a:lnTo>
                  <a:lnTo>
                    <a:pt x="51" y="790"/>
                  </a:lnTo>
                  <a:lnTo>
                    <a:pt x="49" y="795"/>
                  </a:lnTo>
                  <a:lnTo>
                    <a:pt x="46" y="800"/>
                  </a:lnTo>
                  <a:lnTo>
                    <a:pt x="44" y="807"/>
                  </a:lnTo>
                  <a:lnTo>
                    <a:pt x="41" y="812"/>
                  </a:lnTo>
                  <a:lnTo>
                    <a:pt x="36" y="813"/>
                  </a:lnTo>
                  <a:lnTo>
                    <a:pt x="29" y="813"/>
                  </a:lnTo>
                  <a:lnTo>
                    <a:pt x="24" y="813"/>
                  </a:lnTo>
                  <a:lnTo>
                    <a:pt x="18" y="813"/>
                  </a:lnTo>
                  <a:lnTo>
                    <a:pt x="15" y="810"/>
                  </a:lnTo>
                  <a:lnTo>
                    <a:pt x="11" y="807"/>
                  </a:lnTo>
                  <a:lnTo>
                    <a:pt x="10" y="802"/>
                  </a:lnTo>
                  <a:lnTo>
                    <a:pt x="8" y="792"/>
                  </a:lnTo>
                  <a:lnTo>
                    <a:pt x="6" y="597"/>
                  </a:lnTo>
                  <a:lnTo>
                    <a:pt x="3" y="400"/>
                  </a:lnTo>
                  <a:lnTo>
                    <a:pt x="1" y="205"/>
                  </a:lnTo>
                  <a:lnTo>
                    <a:pt x="0" y="10"/>
                  </a:lnTo>
                  <a:lnTo>
                    <a:pt x="1" y="9"/>
                  </a:lnTo>
                  <a:lnTo>
                    <a:pt x="3" y="5"/>
                  </a:lnTo>
                  <a:lnTo>
                    <a:pt x="3" y="4"/>
                  </a:lnTo>
                  <a:lnTo>
                    <a:pt x="5" y="2"/>
                  </a:lnTo>
                  <a:lnTo>
                    <a:pt x="8" y="2"/>
                  </a:lnTo>
                  <a:lnTo>
                    <a:pt x="13" y="2"/>
                  </a:lnTo>
                  <a:lnTo>
                    <a:pt x="18" y="2"/>
                  </a:lnTo>
                  <a:lnTo>
                    <a:pt x="21" y="0"/>
                  </a:lnTo>
                  <a:lnTo>
                    <a:pt x="24" y="2"/>
                  </a:lnTo>
                  <a:lnTo>
                    <a:pt x="29" y="5"/>
                  </a:lnTo>
                  <a:lnTo>
                    <a:pt x="33" y="7"/>
                  </a:lnTo>
                  <a:lnTo>
                    <a:pt x="36" y="10"/>
                  </a:lnTo>
                  <a:lnTo>
                    <a:pt x="39" y="27"/>
                  </a:lnTo>
                  <a:lnTo>
                    <a:pt x="41" y="43"/>
                  </a:lnTo>
                  <a:lnTo>
                    <a:pt x="44" y="59"/>
                  </a:lnTo>
                  <a:lnTo>
                    <a:pt x="46"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nvGrpSpPr>
            <p:cNvPr id="20" name="Group 19"/>
            <p:cNvGrpSpPr/>
            <p:nvPr/>
          </p:nvGrpSpPr>
          <p:grpSpPr>
            <a:xfrm>
              <a:off x="3754438" y="4467226"/>
              <a:ext cx="5008562" cy="2460625"/>
              <a:chOff x="3754438" y="4976813"/>
              <a:chExt cx="4448175" cy="1951038"/>
            </a:xfrm>
          </p:grpSpPr>
          <p:sp>
            <p:nvSpPr>
              <p:cNvPr id="11" name="Freeform 11"/>
              <p:cNvSpPr>
                <a:spLocks/>
              </p:cNvSpPr>
              <p:nvPr/>
            </p:nvSpPr>
            <p:spPr bwMode="auto">
              <a:xfrm>
                <a:off x="7224713" y="5364163"/>
                <a:ext cx="977900" cy="1563688"/>
              </a:xfrm>
              <a:custGeom>
                <a:avLst/>
                <a:gdLst>
                  <a:gd name="T0" fmla="*/ 606 w 616"/>
                  <a:gd name="T1" fmla="*/ 539 h 985"/>
                  <a:gd name="T2" fmla="*/ 585 w 616"/>
                  <a:gd name="T3" fmla="*/ 634 h 985"/>
                  <a:gd name="T4" fmla="*/ 559 w 616"/>
                  <a:gd name="T5" fmla="*/ 708 h 985"/>
                  <a:gd name="T6" fmla="*/ 532 w 616"/>
                  <a:gd name="T7" fmla="*/ 761 h 985"/>
                  <a:gd name="T8" fmla="*/ 487 w 616"/>
                  <a:gd name="T9" fmla="*/ 824 h 985"/>
                  <a:gd name="T10" fmla="*/ 442 w 616"/>
                  <a:gd name="T11" fmla="*/ 887 h 985"/>
                  <a:gd name="T12" fmla="*/ 406 w 616"/>
                  <a:gd name="T13" fmla="*/ 924 h 985"/>
                  <a:gd name="T14" fmla="*/ 367 w 616"/>
                  <a:gd name="T15" fmla="*/ 972 h 985"/>
                  <a:gd name="T16" fmla="*/ 342 w 616"/>
                  <a:gd name="T17" fmla="*/ 983 h 985"/>
                  <a:gd name="T18" fmla="*/ 247 w 616"/>
                  <a:gd name="T19" fmla="*/ 942 h 985"/>
                  <a:gd name="T20" fmla="*/ 160 w 616"/>
                  <a:gd name="T21" fmla="*/ 898 h 985"/>
                  <a:gd name="T22" fmla="*/ 85 w 616"/>
                  <a:gd name="T23" fmla="*/ 849 h 985"/>
                  <a:gd name="T24" fmla="*/ 29 w 616"/>
                  <a:gd name="T25" fmla="*/ 806 h 985"/>
                  <a:gd name="T26" fmla="*/ 6 w 616"/>
                  <a:gd name="T27" fmla="*/ 783 h 985"/>
                  <a:gd name="T28" fmla="*/ 1 w 616"/>
                  <a:gd name="T29" fmla="*/ 769 h 985"/>
                  <a:gd name="T30" fmla="*/ 6 w 616"/>
                  <a:gd name="T31" fmla="*/ 757 h 985"/>
                  <a:gd name="T32" fmla="*/ 19 w 616"/>
                  <a:gd name="T33" fmla="*/ 754 h 985"/>
                  <a:gd name="T34" fmla="*/ 54 w 616"/>
                  <a:gd name="T35" fmla="*/ 780 h 985"/>
                  <a:gd name="T36" fmla="*/ 121 w 616"/>
                  <a:gd name="T37" fmla="*/ 833 h 985"/>
                  <a:gd name="T38" fmla="*/ 205 w 616"/>
                  <a:gd name="T39" fmla="*/ 877 h 985"/>
                  <a:gd name="T40" fmla="*/ 280 w 616"/>
                  <a:gd name="T41" fmla="*/ 913 h 985"/>
                  <a:gd name="T42" fmla="*/ 318 w 616"/>
                  <a:gd name="T43" fmla="*/ 921 h 985"/>
                  <a:gd name="T44" fmla="*/ 347 w 616"/>
                  <a:gd name="T45" fmla="*/ 901 h 985"/>
                  <a:gd name="T46" fmla="*/ 377 w 616"/>
                  <a:gd name="T47" fmla="*/ 875 h 985"/>
                  <a:gd name="T48" fmla="*/ 403 w 616"/>
                  <a:gd name="T49" fmla="*/ 838 h 985"/>
                  <a:gd name="T50" fmla="*/ 426 w 616"/>
                  <a:gd name="T51" fmla="*/ 797 h 985"/>
                  <a:gd name="T52" fmla="*/ 457 w 616"/>
                  <a:gd name="T53" fmla="*/ 724 h 985"/>
                  <a:gd name="T54" fmla="*/ 487 w 616"/>
                  <a:gd name="T55" fmla="*/ 656 h 985"/>
                  <a:gd name="T56" fmla="*/ 506 w 616"/>
                  <a:gd name="T57" fmla="*/ 593 h 985"/>
                  <a:gd name="T58" fmla="*/ 523 w 616"/>
                  <a:gd name="T59" fmla="*/ 446 h 985"/>
                  <a:gd name="T60" fmla="*/ 523 w 616"/>
                  <a:gd name="T61" fmla="*/ 303 h 985"/>
                  <a:gd name="T62" fmla="*/ 511 w 616"/>
                  <a:gd name="T63" fmla="*/ 238 h 985"/>
                  <a:gd name="T64" fmla="*/ 488 w 616"/>
                  <a:gd name="T65" fmla="*/ 187 h 985"/>
                  <a:gd name="T66" fmla="*/ 462 w 616"/>
                  <a:gd name="T67" fmla="*/ 135 h 985"/>
                  <a:gd name="T68" fmla="*/ 423 w 616"/>
                  <a:gd name="T69" fmla="*/ 80 h 985"/>
                  <a:gd name="T70" fmla="*/ 406 w 616"/>
                  <a:gd name="T71" fmla="*/ 61 h 985"/>
                  <a:gd name="T72" fmla="*/ 387 w 616"/>
                  <a:gd name="T73" fmla="*/ 61 h 985"/>
                  <a:gd name="T74" fmla="*/ 362 w 616"/>
                  <a:gd name="T75" fmla="*/ 69 h 985"/>
                  <a:gd name="T76" fmla="*/ 313 w 616"/>
                  <a:gd name="T77" fmla="*/ 97 h 985"/>
                  <a:gd name="T78" fmla="*/ 218 w 616"/>
                  <a:gd name="T79" fmla="*/ 154 h 985"/>
                  <a:gd name="T80" fmla="*/ 149 w 616"/>
                  <a:gd name="T81" fmla="*/ 200 h 985"/>
                  <a:gd name="T82" fmla="*/ 118 w 616"/>
                  <a:gd name="T83" fmla="*/ 226 h 985"/>
                  <a:gd name="T84" fmla="*/ 95 w 616"/>
                  <a:gd name="T85" fmla="*/ 231 h 985"/>
                  <a:gd name="T86" fmla="*/ 88 w 616"/>
                  <a:gd name="T87" fmla="*/ 218 h 985"/>
                  <a:gd name="T88" fmla="*/ 113 w 616"/>
                  <a:gd name="T89" fmla="*/ 192 h 985"/>
                  <a:gd name="T90" fmla="*/ 146 w 616"/>
                  <a:gd name="T91" fmla="*/ 162 h 985"/>
                  <a:gd name="T92" fmla="*/ 182 w 616"/>
                  <a:gd name="T93" fmla="*/ 135 h 985"/>
                  <a:gd name="T94" fmla="*/ 218 w 616"/>
                  <a:gd name="T95" fmla="*/ 110 h 985"/>
                  <a:gd name="T96" fmla="*/ 265 w 616"/>
                  <a:gd name="T97" fmla="*/ 82 h 985"/>
                  <a:gd name="T98" fmla="*/ 329 w 616"/>
                  <a:gd name="T99" fmla="*/ 43 h 985"/>
                  <a:gd name="T100" fmla="*/ 377 w 616"/>
                  <a:gd name="T101" fmla="*/ 21 h 985"/>
                  <a:gd name="T102" fmla="*/ 416 w 616"/>
                  <a:gd name="T103" fmla="*/ 5 h 985"/>
                  <a:gd name="T104" fmla="*/ 437 w 616"/>
                  <a:gd name="T105" fmla="*/ 0 h 985"/>
                  <a:gd name="T106" fmla="*/ 459 w 616"/>
                  <a:gd name="T107" fmla="*/ 17 h 985"/>
                  <a:gd name="T108" fmla="*/ 513 w 616"/>
                  <a:gd name="T109" fmla="*/ 85 h 985"/>
                  <a:gd name="T110" fmla="*/ 557 w 616"/>
                  <a:gd name="T111" fmla="*/ 159 h 985"/>
                  <a:gd name="T112" fmla="*/ 582 w 616"/>
                  <a:gd name="T113" fmla="*/ 210 h 985"/>
                  <a:gd name="T114" fmla="*/ 608 w 616"/>
                  <a:gd name="T115" fmla="*/ 310 h 985"/>
                  <a:gd name="T116" fmla="*/ 616 w 616"/>
                  <a:gd name="T117" fmla="*/ 433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6" h="985">
                    <a:moveTo>
                      <a:pt x="616" y="461"/>
                    </a:moveTo>
                    <a:lnTo>
                      <a:pt x="613" y="487"/>
                    </a:lnTo>
                    <a:lnTo>
                      <a:pt x="609" y="513"/>
                    </a:lnTo>
                    <a:lnTo>
                      <a:pt x="606" y="539"/>
                    </a:lnTo>
                    <a:lnTo>
                      <a:pt x="603" y="565"/>
                    </a:lnTo>
                    <a:lnTo>
                      <a:pt x="598" y="588"/>
                    </a:lnTo>
                    <a:lnTo>
                      <a:pt x="591" y="611"/>
                    </a:lnTo>
                    <a:lnTo>
                      <a:pt x="585" y="634"/>
                    </a:lnTo>
                    <a:lnTo>
                      <a:pt x="578" y="657"/>
                    </a:lnTo>
                    <a:lnTo>
                      <a:pt x="570" y="679"/>
                    </a:lnTo>
                    <a:lnTo>
                      <a:pt x="564" y="695"/>
                    </a:lnTo>
                    <a:lnTo>
                      <a:pt x="559" y="708"/>
                    </a:lnTo>
                    <a:lnTo>
                      <a:pt x="552" y="721"/>
                    </a:lnTo>
                    <a:lnTo>
                      <a:pt x="547" y="733"/>
                    </a:lnTo>
                    <a:lnTo>
                      <a:pt x="541" y="746"/>
                    </a:lnTo>
                    <a:lnTo>
                      <a:pt x="532" y="761"/>
                    </a:lnTo>
                    <a:lnTo>
                      <a:pt x="521" y="780"/>
                    </a:lnTo>
                    <a:lnTo>
                      <a:pt x="509" y="795"/>
                    </a:lnTo>
                    <a:lnTo>
                      <a:pt x="498" y="810"/>
                    </a:lnTo>
                    <a:lnTo>
                      <a:pt x="487" y="824"/>
                    </a:lnTo>
                    <a:lnTo>
                      <a:pt x="475" y="841"/>
                    </a:lnTo>
                    <a:lnTo>
                      <a:pt x="464" y="856"/>
                    </a:lnTo>
                    <a:lnTo>
                      <a:pt x="454" y="870"/>
                    </a:lnTo>
                    <a:lnTo>
                      <a:pt x="442" y="887"/>
                    </a:lnTo>
                    <a:lnTo>
                      <a:pt x="431" y="901"/>
                    </a:lnTo>
                    <a:lnTo>
                      <a:pt x="423" y="910"/>
                    </a:lnTo>
                    <a:lnTo>
                      <a:pt x="414" y="918"/>
                    </a:lnTo>
                    <a:lnTo>
                      <a:pt x="406" y="924"/>
                    </a:lnTo>
                    <a:lnTo>
                      <a:pt x="398" y="933"/>
                    </a:lnTo>
                    <a:lnTo>
                      <a:pt x="388" y="946"/>
                    </a:lnTo>
                    <a:lnTo>
                      <a:pt x="378" y="959"/>
                    </a:lnTo>
                    <a:lnTo>
                      <a:pt x="367" y="972"/>
                    </a:lnTo>
                    <a:lnTo>
                      <a:pt x="357" y="985"/>
                    </a:lnTo>
                    <a:lnTo>
                      <a:pt x="352" y="985"/>
                    </a:lnTo>
                    <a:lnTo>
                      <a:pt x="347" y="983"/>
                    </a:lnTo>
                    <a:lnTo>
                      <a:pt x="342" y="983"/>
                    </a:lnTo>
                    <a:lnTo>
                      <a:pt x="337" y="983"/>
                    </a:lnTo>
                    <a:lnTo>
                      <a:pt x="300" y="967"/>
                    </a:lnTo>
                    <a:lnTo>
                      <a:pt x="272" y="954"/>
                    </a:lnTo>
                    <a:lnTo>
                      <a:pt x="247" y="942"/>
                    </a:lnTo>
                    <a:lnTo>
                      <a:pt x="228" y="933"/>
                    </a:lnTo>
                    <a:lnTo>
                      <a:pt x="208" y="923"/>
                    </a:lnTo>
                    <a:lnTo>
                      <a:pt x="187" y="911"/>
                    </a:lnTo>
                    <a:lnTo>
                      <a:pt x="160" y="898"/>
                    </a:lnTo>
                    <a:lnTo>
                      <a:pt x="128" y="880"/>
                    </a:lnTo>
                    <a:lnTo>
                      <a:pt x="113" y="870"/>
                    </a:lnTo>
                    <a:lnTo>
                      <a:pt x="100" y="860"/>
                    </a:lnTo>
                    <a:lnTo>
                      <a:pt x="85" y="849"/>
                    </a:lnTo>
                    <a:lnTo>
                      <a:pt x="72" y="839"/>
                    </a:lnTo>
                    <a:lnTo>
                      <a:pt x="57" y="828"/>
                    </a:lnTo>
                    <a:lnTo>
                      <a:pt x="42" y="818"/>
                    </a:lnTo>
                    <a:lnTo>
                      <a:pt x="29" y="806"/>
                    </a:lnTo>
                    <a:lnTo>
                      <a:pt x="15" y="797"/>
                    </a:lnTo>
                    <a:lnTo>
                      <a:pt x="11" y="793"/>
                    </a:lnTo>
                    <a:lnTo>
                      <a:pt x="10" y="788"/>
                    </a:lnTo>
                    <a:lnTo>
                      <a:pt x="6" y="783"/>
                    </a:lnTo>
                    <a:lnTo>
                      <a:pt x="3" y="780"/>
                    </a:lnTo>
                    <a:lnTo>
                      <a:pt x="3" y="777"/>
                    </a:lnTo>
                    <a:lnTo>
                      <a:pt x="1" y="772"/>
                    </a:lnTo>
                    <a:lnTo>
                      <a:pt x="1" y="769"/>
                    </a:lnTo>
                    <a:lnTo>
                      <a:pt x="0" y="765"/>
                    </a:lnTo>
                    <a:lnTo>
                      <a:pt x="1" y="762"/>
                    </a:lnTo>
                    <a:lnTo>
                      <a:pt x="5" y="761"/>
                    </a:lnTo>
                    <a:lnTo>
                      <a:pt x="6" y="757"/>
                    </a:lnTo>
                    <a:lnTo>
                      <a:pt x="8" y="756"/>
                    </a:lnTo>
                    <a:lnTo>
                      <a:pt x="11" y="756"/>
                    </a:lnTo>
                    <a:lnTo>
                      <a:pt x="15" y="754"/>
                    </a:lnTo>
                    <a:lnTo>
                      <a:pt x="19" y="754"/>
                    </a:lnTo>
                    <a:lnTo>
                      <a:pt x="23" y="754"/>
                    </a:lnTo>
                    <a:lnTo>
                      <a:pt x="33" y="762"/>
                    </a:lnTo>
                    <a:lnTo>
                      <a:pt x="42" y="770"/>
                    </a:lnTo>
                    <a:lnTo>
                      <a:pt x="54" y="780"/>
                    </a:lnTo>
                    <a:lnTo>
                      <a:pt x="67" y="790"/>
                    </a:lnTo>
                    <a:lnTo>
                      <a:pt x="82" y="803"/>
                    </a:lnTo>
                    <a:lnTo>
                      <a:pt x="100" y="816"/>
                    </a:lnTo>
                    <a:lnTo>
                      <a:pt x="121" y="833"/>
                    </a:lnTo>
                    <a:lnTo>
                      <a:pt x="146" y="851"/>
                    </a:lnTo>
                    <a:lnTo>
                      <a:pt x="165" y="859"/>
                    </a:lnTo>
                    <a:lnTo>
                      <a:pt x="185" y="869"/>
                    </a:lnTo>
                    <a:lnTo>
                      <a:pt x="205" y="877"/>
                    </a:lnTo>
                    <a:lnTo>
                      <a:pt x="223" y="885"/>
                    </a:lnTo>
                    <a:lnTo>
                      <a:pt x="242" y="895"/>
                    </a:lnTo>
                    <a:lnTo>
                      <a:pt x="262" y="903"/>
                    </a:lnTo>
                    <a:lnTo>
                      <a:pt x="280" y="913"/>
                    </a:lnTo>
                    <a:lnTo>
                      <a:pt x="300" y="921"/>
                    </a:lnTo>
                    <a:lnTo>
                      <a:pt x="306" y="921"/>
                    </a:lnTo>
                    <a:lnTo>
                      <a:pt x="313" y="921"/>
                    </a:lnTo>
                    <a:lnTo>
                      <a:pt x="318" y="921"/>
                    </a:lnTo>
                    <a:lnTo>
                      <a:pt x="324" y="921"/>
                    </a:lnTo>
                    <a:lnTo>
                      <a:pt x="332" y="915"/>
                    </a:lnTo>
                    <a:lnTo>
                      <a:pt x="339" y="908"/>
                    </a:lnTo>
                    <a:lnTo>
                      <a:pt x="347" y="901"/>
                    </a:lnTo>
                    <a:lnTo>
                      <a:pt x="354" y="895"/>
                    </a:lnTo>
                    <a:lnTo>
                      <a:pt x="362" y="888"/>
                    </a:lnTo>
                    <a:lnTo>
                      <a:pt x="369" y="882"/>
                    </a:lnTo>
                    <a:lnTo>
                      <a:pt x="377" y="875"/>
                    </a:lnTo>
                    <a:lnTo>
                      <a:pt x="383" y="869"/>
                    </a:lnTo>
                    <a:lnTo>
                      <a:pt x="391" y="856"/>
                    </a:lnTo>
                    <a:lnTo>
                      <a:pt x="398" y="846"/>
                    </a:lnTo>
                    <a:lnTo>
                      <a:pt x="403" y="838"/>
                    </a:lnTo>
                    <a:lnTo>
                      <a:pt x="408" y="829"/>
                    </a:lnTo>
                    <a:lnTo>
                      <a:pt x="413" y="821"/>
                    </a:lnTo>
                    <a:lnTo>
                      <a:pt x="419" y="810"/>
                    </a:lnTo>
                    <a:lnTo>
                      <a:pt x="426" y="797"/>
                    </a:lnTo>
                    <a:lnTo>
                      <a:pt x="434" y="780"/>
                    </a:lnTo>
                    <a:lnTo>
                      <a:pt x="442" y="759"/>
                    </a:lnTo>
                    <a:lnTo>
                      <a:pt x="450" y="741"/>
                    </a:lnTo>
                    <a:lnTo>
                      <a:pt x="457" y="724"/>
                    </a:lnTo>
                    <a:lnTo>
                      <a:pt x="465" y="708"/>
                    </a:lnTo>
                    <a:lnTo>
                      <a:pt x="472" y="693"/>
                    </a:lnTo>
                    <a:lnTo>
                      <a:pt x="478" y="675"/>
                    </a:lnTo>
                    <a:lnTo>
                      <a:pt x="487" y="656"/>
                    </a:lnTo>
                    <a:lnTo>
                      <a:pt x="495" y="633"/>
                    </a:lnTo>
                    <a:lnTo>
                      <a:pt x="498" y="620"/>
                    </a:lnTo>
                    <a:lnTo>
                      <a:pt x="503" y="606"/>
                    </a:lnTo>
                    <a:lnTo>
                      <a:pt x="506" y="593"/>
                    </a:lnTo>
                    <a:lnTo>
                      <a:pt x="509" y="580"/>
                    </a:lnTo>
                    <a:lnTo>
                      <a:pt x="516" y="525"/>
                    </a:lnTo>
                    <a:lnTo>
                      <a:pt x="521" y="485"/>
                    </a:lnTo>
                    <a:lnTo>
                      <a:pt x="523" y="446"/>
                    </a:lnTo>
                    <a:lnTo>
                      <a:pt x="526" y="389"/>
                    </a:lnTo>
                    <a:lnTo>
                      <a:pt x="524" y="361"/>
                    </a:lnTo>
                    <a:lnTo>
                      <a:pt x="524" y="333"/>
                    </a:lnTo>
                    <a:lnTo>
                      <a:pt x="523" y="303"/>
                    </a:lnTo>
                    <a:lnTo>
                      <a:pt x="521" y="275"/>
                    </a:lnTo>
                    <a:lnTo>
                      <a:pt x="518" y="262"/>
                    </a:lnTo>
                    <a:lnTo>
                      <a:pt x="514" y="251"/>
                    </a:lnTo>
                    <a:lnTo>
                      <a:pt x="511" y="238"/>
                    </a:lnTo>
                    <a:lnTo>
                      <a:pt x="508" y="225"/>
                    </a:lnTo>
                    <a:lnTo>
                      <a:pt x="501" y="212"/>
                    </a:lnTo>
                    <a:lnTo>
                      <a:pt x="495" y="200"/>
                    </a:lnTo>
                    <a:lnTo>
                      <a:pt x="488" y="187"/>
                    </a:lnTo>
                    <a:lnTo>
                      <a:pt x="482" y="174"/>
                    </a:lnTo>
                    <a:lnTo>
                      <a:pt x="475" y="161"/>
                    </a:lnTo>
                    <a:lnTo>
                      <a:pt x="469" y="148"/>
                    </a:lnTo>
                    <a:lnTo>
                      <a:pt x="462" y="135"/>
                    </a:lnTo>
                    <a:lnTo>
                      <a:pt x="455" y="121"/>
                    </a:lnTo>
                    <a:lnTo>
                      <a:pt x="441" y="103"/>
                    </a:lnTo>
                    <a:lnTo>
                      <a:pt x="431" y="90"/>
                    </a:lnTo>
                    <a:lnTo>
                      <a:pt x="423" y="80"/>
                    </a:lnTo>
                    <a:lnTo>
                      <a:pt x="418" y="72"/>
                    </a:lnTo>
                    <a:lnTo>
                      <a:pt x="413" y="67"/>
                    </a:lnTo>
                    <a:lnTo>
                      <a:pt x="410" y="64"/>
                    </a:lnTo>
                    <a:lnTo>
                      <a:pt x="406" y="61"/>
                    </a:lnTo>
                    <a:lnTo>
                      <a:pt x="403" y="57"/>
                    </a:lnTo>
                    <a:lnTo>
                      <a:pt x="396" y="59"/>
                    </a:lnTo>
                    <a:lnTo>
                      <a:pt x="391" y="59"/>
                    </a:lnTo>
                    <a:lnTo>
                      <a:pt x="387" y="61"/>
                    </a:lnTo>
                    <a:lnTo>
                      <a:pt x="382" y="62"/>
                    </a:lnTo>
                    <a:lnTo>
                      <a:pt x="377" y="64"/>
                    </a:lnTo>
                    <a:lnTo>
                      <a:pt x="370" y="66"/>
                    </a:lnTo>
                    <a:lnTo>
                      <a:pt x="362" y="69"/>
                    </a:lnTo>
                    <a:lnTo>
                      <a:pt x="351" y="72"/>
                    </a:lnTo>
                    <a:lnTo>
                      <a:pt x="337" y="80"/>
                    </a:lnTo>
                    <a:lnTo>
                      <a:pt x="326" y="89"/>
                    </a:lnTo>
                    <a:lnTo>
                      <a:pt x="313" y="97"/>
                    </a:lnTo>
                    <a:lnTo>
                      <a:pt x="298" y="105"/>
                    </a:lnTo>
                    <a:lnTo>
                      <a:pt x="280" y="118"/>
                    </a:lnTo>
                    <a:lnTo>
                      <a:pt x="254" y="133"/>
                    </a:lnTo>
                    <a:lnTo>
                      <a:pt x="218" y="154"/>
                    </a:lnTo>
                    <a:lnTo>
                      <a:pt x="172" y="182"/>
                    </a:lnTo>
                    <a:lnTo>
                      <a:pt x="164" y="189"/>
                    </a:lnTo>
                    <a:lnTo>
                      <a:pt x="157" y="195"/>
                    </a:lnTo>
                    <a:lnTo>
                      <a:pt x="149" y="200"/>
                    </a:lnTo>
                    <a:lnTo>
                      <a:pt x="141" y="207"/>
                    </a:lnTo>
                    <a:lnTo>
                      <a:pt x="134" y="213"/>
                    </a:lnTo>
                    <a:lnTo>
                      <a:pt x="126" y="220"/>
                    </a:lnTo>
                    <a:lnTo>
                      <a:pt x="118" y="226"/>
                    </a:lnTo>
                    <a:lnTo>
                      <a:pt x="110" y="233"/>
                    </a:lnTo>
                    <a:lnTo>
                      <a:pt x="105" y="233"/>
                    </a:lnTo>
                    <a:lnTo>
                      <a:pt x="100" y="233"/>
                    </a:lnTo>
                    <a:lnTo>
                      <a:pt x="95" y="231"/>
                    </a:lnTo>
                    <a:lnTo>
                      <a:pt x="88" y="230"/>
                    </a:lnTo>
                    <a:lnTo>
                      <a:pt x="88" y="226"/>
                    </a:lnTo>
                    <a:lnTo>
                      <a:pt x="88" y="223"/>
                    </a:lnTo>
                    <a:lnTo>
                      <a:pt x="88" y="218"/>
                    </a:lnTo>
                    <a:lnTo>
                      <a:pt x="88" y="215"/>
                    </a:lnTo>
                    <a:lnTo>
                      <a:pt x="96" y="207"/>
                    </a:lnTo>
                    <a:lnTo>
                      <a:pt x="105" y="200"/>
                    </a:lnTo>
                    <a:lnTo>
                      <a:pt x="113" y="192"/>
                    </a:lnTo>
                    <a:lnTo>
                      <a:pt x="121" y="184"/>
                    </a:lnTo>
                    <a:lnTo>
                      <a:pt x="129" y="177"/>
                    </a:lnTo>
                    <a:lnTo>
                      <a:pt x="137" y="169"/>
                    </a:lnTo>
                    <a:lnTo>
                      <a:pt x="146" y="162"/>
                    </a:lnTo>
                    <a:lnTo>
                      <a:pt x="154" y="154"/>
                    </a:lnTo>
                    <a:lnTo>
                      <a:pt x="164" y="148"/>
                    </a:lnTo>
                    <a:lnTo>
                      <a:pt x="172" y="141"/>
                    </a:lnTo>
                    <a:lnTo>
                      <a:pt x="182" y="135"/>
                    </a:lnTo>
                    <a:lnTo>
                      <a:pt x="190" y="128"/>
                    </a:lnTo>
                    <a:lnTo>
                      <a:pt x="200" y="123"/>
                    </a:lnTo>
                    <a:lnTo>
                      <a:pt x="208" y="116"/>
                    </a:lnTo>
                    <a:lnTo>
                      <a:pt x="218" y="110"/>
                    </a:lnTo>
                    <a:lnTo>
                      <a:pt x="226" y="103"/>
                    </a:lnTo>
                    <a:lnTo>
                      <a:pt x="239" y="97"/>
                    </a:lnTo>
                    <a:lnTo>
                      <a:pt x="252" y="90"/>
                    </a:lnTo>
                    <a:lnTo>
                      <a:pt x="265" y="82"/>
                    </a:lnTo>
                    <a:lnTo>
                      <a:pt x="280" y="72"/>
                    </a:lnTo>
                    <a:lnTo>
                      <a:pt x="296" y="64"/>
                    </a:lnTo>
                    <a:lnTo>
                      <a:pt x="313" y="54"/>
                    </a:lnTo>
                    <a:lnTo>
                      <a:pt x="329" y="43"/>
                    </a:lnTo>
                    <a:lnTo>
                      <a:pt x="347" y="33"/>
                    </a:lnTo>
                    <a:lnTo>
                      <a:pt x="357" y="30"/>
                    </a:lnTo>
                    <a:lnTo>
                      <a:pt x="367" y="25"/>
                    </a:lnTo>
                    <a:lnTo>
                      <a:pt x="377" y="21"/>
                    </a:lnTo>
                    <a:lnTo>
                      <a:pt x="387" y="17"/>
                    </a:lnTo>
                    <a:lnTo>
                      <a:pt x="396" y="13"/>
                    </a:lnTo>
                    <a:lnTo>
                      <a:pt x="406" y="8"/>
                    </a:lnTo>
                    <a:lnTo>
                      <a:pt x="416" y="5"/>
                    </a:lnTo>
                    <a:lnTo>
                      <a:pt x="426" y="0"/>
                    </a:lnTo>
                    <a:lnTo>
                      <a:pt x="429" y="0"/>
                    </a:lnTo>
                    <a:lnTo>
                      <a:pt x="434" y="0"/>
                    </a:lnTo>
                    <a:lnTo>
                      <a:pt x="437" y="0"/>
                    </a:lnTo>
                    <a:lnTo>
                      <a:pt x="442" y="0"/>
                    </a:lnTo>
                    <a:lnTo>
                      <a:pt x="447" y="5"/>
                    </a:lnTo>
                    <a:lnTo>
                      <a:pt x="454" y="10"/>
                    </a:lnTo>
                    <a:lnTo>
                      <a:pt x="459" y="17"/>
                    </a:lnTo>
                    <a:lnTo>
                      <a:pt x="467" y="26"/>
                    </a:lnTo>
                    <a:lnTo>
                      <a:pt x="477" y="39"/>
                    </a:lnTo>
                    <a:lnTo>
                      <a:pt x="493" y="59"/>
                    </a:lnTo>
                    <a:lnTo>
                      <a:pt x="513" y="85"/>
                    </a:lnTo>
                    <a:lnTo>
                      <a:pt x="539" y="120"/>
                    </a:lnTo>
                    <a:lnTo>
                      <a:pt x="546" y="133"/>
                    </a:lnTo>
                    <a:lnTo>
                      <a:pt x="552" y="146"/>
                    </a:lnTo>
                    <a:lnTo>
                      <a:pt x="557" y="159"/>
                    </a:lnTo>
                    <a:lnTo>
                      <a:pt x="564" y="172"/>
                    </a:lnTo>
                    <a:lnTo>
                      <a:pt x="570" y="185"/>
                    </a:lnTo>
                    <a:lnTo>
                      <a:pt x="577" y="198"/>
                    </a:lnTo>
                    <a:lnTo>
                      <a:pt x="582" y="210"/>
                    </a:lnTo>
                    <a:lnTo>
                      <a:pt x="588" y="223"/>
                    </a:lnTo>
                    <a:lnTo>
                      <a:pt x="598" y="259"/>
                    </a:lnTo>
                    <a:lnTo>
                      <a:pt x="605" y="284"/>
                    </a:lnTo>
                    <a:lnTo>
                      <a:pt x="608" y="310"/>
                    </a:lnTo>
                    <a:lnTo>
                      <a:pt x="614" y="349"/>
                    </a:lnTo>
                    <a:lnTo>
                      <a:pt x="614" y="377"/>
                    </a:lnTo>
                    <a:lnTo>
                      <a:pt x="616" y="405"/>
                    </a:lnTo>
                    <a:lnTo>
                      <a:pt x="616" y="433"/>
                    </a:lnTo>
                    <a:lnTo>
                      <a:pt x="616" y="4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 name="Freeform 12"/>
              <p:cNvSpPr>
                <a:spLocks/>
              </p:cNvSpPr>
              <p:nvPr/>
            </p:nvSpPr>
            <p:spPr bwMode="auto">
              <a:xfrm>
                <a:off x="3754438" y="4976813"/>
                <a:ext cx="3629025" cy="1414463"/>
              </a:xfrm>
              <a:custGeom>
                <a:avLst/>
                <a:gdLst>
                  <a:gd name="T0" fmla="*/ 1745 w 2286"/>
                  <a:gd name="T1" fmla="*/ 292 h 891"/>
                  <a:gd name="T2" fmla="*/ 1568 w 2286"/>
                  <a:gd name="T3" fmla="*/ 247 h 891"/>
                  <a:gd name="T4" fmla="*/ 1348 w 2286"/>
                  <a:gd name="T5" fmla="*/ 211 h 891"/>
                  <a:gd name="T6" fmla="*/ 1147 w 2286"/>
                  <a:gd name="T7" fmla="*/ 188 h 891"/>
                  <a:gd name="T8" fmla="*/ 1106 w 2286"/>
                  <a:gd name="T9" fmla="*/ 170 h 891"/>
                  <a:gd name="T10" fmla="*/ 1242 w 2286"/>
                  <a:gd name="T11" fmla="*/ 131 h 891"/>
                  <a:gd name="T12" fmla="*/ 1435 w 2286"/>
                  <a:gd name="T13" fmla="*/ 93 h 891"/>
                  <a:gd name="T14" fmla="*/ 1586 w 2286"/>
                  <a:gd name="T15" fmla="*/ 82 h 891"/>
                  <a:gd name="T16" fmla="*/ 1725 w 2286"/>
                  <a:gd name="T17" fmla="*/ 74 h 891"/>
                  <a:gd name="T18" fmla="*/ 1832 w 2286"/>
                  <a:gd name="T19" fmla="*/ 74 h 891"/>
                  <a:gd name="T20" fmla="*/ 1907 w 2286"/>
                  <a:gd name="T21" fmla="*/ 85 h 891"/>
                  <a:gd name="T22" fmla="*/ 1873 w 2286"/>
                  <a:gd name="T23" fmla="*/ 210 h 891"/>
                  <a:gd name="T24" fmla="*/ 1879 w 2286"/>
                  <a:gd name="T25" fmla="*/ 236 h 891"/>
                  <a:gd name="T26" fmla="*/ 1930 w 2286"/>
                  <a:gd name="T27" fmla="*/ 128 h 891"/>
                  <a:gd name="T28" fmla="*/ 1960 w 2286"/>
                  <a:gd name="T29" fmla="*/ 23 h 891"/>
                  <a:gd name="T30" fmla="*/ 1906 w 2286"/>
                  <a:gd name="T31" fmla="*/ 3 h 891"/>
                  <a:gd name="T32" fmla="*/ 1786 w 2286"/>
                  <a:gd name="T33" fmla="*/ 2 h 891"/>
                  <a:gd name="T34" fmla="*/ 1642 w 2286"/>
                  <a:gd name="T35" fmla="*/ 8 h 891"/>
                  <a:gd name="T36" fmla="*/ 1548 w 2286"/>
                  <a:gd name="T37" fmla="*/ 16 h 891"/>
                  <a:gd name="T38" fmla="*/ 1358 w 2286"/>
                  <a:gd name="T39" fmla="*/ 39 h 891"/>
                  <a:gd name="T40" fmla="*/ 1275 w 2286"/>
                  <a:gd name="T41" fmla="*/ 52 h 891"/>
                  <a:gd name="T42" fmla="*/ 1073 w 2286"/>
                  <a:gd name="T43" fmla="*/ 121 h 891"/>
                  <a:gd name="T44" fmla="*/ 1022 w 2286"/>
                  <a:gd name="T45" fmla="*/ 144 h 891"/>
                  <a:gd name="T46" fmla="*/ 950 w 2286"/>
                  <a:gd name="T47" fmla="*/ 182 h 891"/>
                  <a:gd name="T48" fmla="*/ 886 w 2286"/>
                  <a:gd name="T49" fmla="*/ 203 h 891"/>
                  <a:gd name="T50" fmla="*/ 811 w 2286"/>
                  <a:gd name="T51" fmla="*/ 213 h 891"/>
                  <a:gd name="T52" fmla="*/ 703 w 2286"/>
                  <a:gd name="T53" fmla="*/ 234 h 891"/>
                  <a:gd name="T54" fmla="*/ 521 w 2286"/>
                  <a:gd name="T55" fmla="*/ 290 h 891"/>
                  <a:gd name="T56" fmla="*/ 347 w 2286"/>
                  <a:gd name="T57" fmla="*/ 372 h 891"/>
                  <a:gd name="T58" fmla="*/ 268 w 2286"/>
                  <a:gd name="T59" fmla="*/ 421 h 891"/>
                  <a:gd name="T60" fmla="*/ 180 w 2286"/>
                  <a:gd name="T61" fmla="*/ 498 h 891"/>
                  <a:gd name="T62" fmla="*/ 70 w 2286"/>
                  <a:gd name="T63" fmla="*/ 611 h 891"/>
                  <a:gd name="T64" fmla="*/ 0 w 2286"/>
                  <a:gd name="T65" fmla="*/ 711 h 891"/>
                  <a:gd name="T66" fmla="*/ 55 w 2286"/>
                  <a:gd name="T67" fmla="*/ 716 h 891"/>
                  <a:gd name="T68" fmla="*/ 163 w 2286"/>
                  <a:gd name="T69" fmla="*/ 711 h 891"/>
                  <a:gd name="T70" fmla="*/ 231 w 2286"/>
                  <a:gd name="T71" fmla="*/ 726 h 891"/>
                  <a:gd name="T72" fmla="*/ 257 w 2286"/>
                  <a:gd name="T73" fmla="*/ 791 h 891"/>
                  <a:gd name="T74" fmla="*/ 216 w 2286"/>
                  <a:gd name="T75" fmla="*/ 842 h 891"/>
                  <a:gd name="T76" fmla="*/ 150 w 2286"/>
                  <a:gd name="T77" fmla="*/ 872 h 891"/>
                  <a:gd name="T78" fmla="*/ 150 w 2286"/>
                  <a:gd name="T79" fmla="*/ 890 h 891"/>
                  <a:gd name="T80" fmla="*/ 209 w 2286"/>
                  <a:gd name="T81" fmla="*/ 882 h 891"/>
                  <a:gd name="T82" fmla="*/ 278 w 2286"/>
                  <a:gd name="T83" fmla="*/ 852 h 891"/>
                  <a:gd name="T84" fmla="*/ 334 w 2286"/>
                  <a:gd name="T85" fmla="*/ 790 h 891"/>
                  <a:gd name="T86" fmla="*/ 347 w 2286"/>
                  <a:gd name="T87" fmla="*/ 714 h 891"/>
                  <a:gd name="T88" fmla="*/ 296 w 2286"/>
                  <a:gd name="T89" fmla="*/ 664 h 891"/>
                  <a:gd name="T90" fmla="*/ 222 w 2286"/>
                  <a:gd name="T91" fmla="*/ 647 h 891"/>
                  <a:gd name="T92" fmla="*/ 145 w 2286"/>
                  <a:gd name="T93" fmla="*/ 642 h 891"/>
                  <a:gd name="T94" fmla="*/ 167 w 2286"/>
                  <a:gd name="T95" fmla="*/ 544 h 891"/>
                  <a:gd name="T96" fmla="*/ 498 w 2286"/>
                  <a:gd name="T97" fmla="*/ 342 h 891"/>
                  <a:gd name="T98" fmla="*/ 1004 w 2286"/>
                  <a:gd name="T99" fmla="*/ 229 h 891"/>
                  <a:gd name="T100" fmla="*/ 1588 w 2286"/>
                  <a:gd name="T101" fmla="*/ 274 h 891"/>
                  <a:gd name="T102" fmla="*/ 2158 w 2286"/>
                  <a:gd name="T103" fmla="*/ 539 h 891"/>
                  <a:gd name="T104" fmla="*/ 2271 w 2286"/>
                  <a:gd name="T105" fmla="*/ 621 h 891"/>
                  <a:gd name="T106" fmla="*/ 2276 w 2286"/>
                  <a:gd name="T107" fmla="*/ 593 h 891"/>
                  <a:gd name="T108" fmla="*/ 2166 w 2286"/>
                  <a:gd name="T109" fmla="*/ 50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86" h="891">
                    <a:moveTo>
                      <a:pt x="1863" y="339"/>
                    </a:moveTo>
                    <a:lnTo>
                      <a:pt x="1838" y="328"/>
                    </a:lnTo>
                    <a:lnTo>
                      <a:pt x="1817" y="320"/>
                    </a:lnTo>
                    <a:lnTo>
                      <a:pt x="1801" y="313"/>
                    </a:lnTo>
                    <a:lnTo>
                      <a:pt x="1784" y="306"/>
                    </a:lnTo>
                    <a:lnTo>
                      <a:pt x="1766" y="300"/>
                    </a:lnTo>
                    <a:lnTo>
                      <a:pt x="1745" y="292"/>
                    </a:lnTo>
                    <a:lnTo>
                      <a:pt x="1717" y="283"/>
                    </a:lnTo>
                    <a:lnTo>
                      <a:pt x="1683" y="272"/>
                    </a:lnTo>
                    <a:lnTo>
                      <a:pt x="1660" y="267"/>
                    </a:lnTo>
                    <a:lnTo>
                      <a:pt x="1635" y="262"/>
                    </a:lnTo>
                    <a:lnTo>
                      <a:pt x="1612" y="257"/>
                    </a:lnTo>
                    <a:lnTo>
                      <a:pt x="1591" y="252"/>
                    </a:lnTo>
                    <a:lnTo>
                      <a:pt x="1568" y="247"/>
                    </a:lnTo>
                    <a:lnTo>
                      <a:pt x="1545" y="242"/>
                    </a:lnTo>
                    <a:lnTo>
                      <a:pt x="1522" y="238"/>
                    </a:lnTo>
                    <a:lnTo>
                      <a:pt x="1499" y="233"/>
                    </a:lnTo>
                    <a:lnTo>
                      <a:pt x="1460" y="228"/>
                    </a:lnTo>
                    <a:lnTo>
                      <a:pt x="1422" y="221"/>
                    </a:lnTo>
                    <a:lnTo>
                      <a:pt x="1384" y="216"/>
                    </a:lnTo>
                    <a:lnTo>
                      <a:pt x="1348" y="211"/>
                    </a:lnTo>
                    <a:lnTo>
                      <a:pt x="1314" y="208"/>
                    </a:lnTo>
                    <a:lnTo>
                      <a:pt x="1281" y="203"/>
                    </a:lnTo>
                    <a:lnTo>
                      <a:pt x="1250" y="200"/>
                    </a:lnTo>
                    <a:lnTo>
                      <a:pt x="1221" y="197"/>
                    </a:lnTo>
                    <a:lnTo>
                      <a:pt x="1193" y="193"/>
                    </a:lnTo>
                    <a:lnTo>
                      <a:pt x="1168" y="190"/>
                    </a:lnTo>
                    <a:lnTo>
                      <a:pt x="1147" y="188"/>
                    </a:lnTo>
                    <a:lnTo>
                      <a:pt x="1127" y="185"/>
                    </a:lnTo>
                    <a:lnTo>
                      <a:pt x="1111" y="183"/>
                    </a:lnTo>
                    <a:lnTo>
                      <a:pt x="1096" y="182"/>
                    </a:lnTo>
                    <a:lnTo>
                      <a:pt x="1086" y="180"/>
                    </a:lnTo>
                    <a:lnTo>
                      <a:pt x="1080" y="179"/>
                    </a:lnTo>
                    <a:lnTo>
                      <a:pt x="1093" y="174"/>
                    </a:lnTo>
                    <a:lnTo>
                      <a:pt x="1106" y="170"/>
                    </a:lnTo>
                    <a:lnTo>
                      <a:pt x="1119" y="165"/>
                    </a:lnTo>
                    <a:lnTo>
                      <a:pt x="1130" y="161"/>
                    </a:lnTo>
                    <a:lnTo>
                      <a:pt x="1144" y="157"/>
                    </a:lnTo>
                    <a:lnTo>
                      <a:pt x="1157" y="152"/>
                    </a:lnTo>
                    <a:lnTo>
                      <a:pt x="1168" y="149"/>
                    </a:lnTo>
                    <a:lnTo>
                      <a:pt x="1181" y="144"/>
                    </a:lnTo>
                    <a:lnTo>
                      <a:pt x="1242" y="131"/>
                    </a:lnTo>
                    <a:lnTo>
                      <a:pt x="1293" y="121"/>
                    </a:lnTo>
                    <a:lnTo>
                      <a:pt x="1335" y="113"/>
                    </a:lnTo>
                    <a:lnTo>
                      <a:pt x="1368" y="106"/>
                    </a:lnTo>
                    <a:lnTo>
                      <a:pt x="1394" y="102"/>
                    </a:lnTo>
                    <a:lnTo>
                      <a:pt x="1414" y="98"/>
                    </a:lnTo>
                    <a:lnTo>
                      <a:pt x="1427" y="95"/>
                    </a:lnTo>
                    <a:lnTo>
                      <a:pt x="1435" y="93"/>
                    </a:lnTo>
                    <a:lnTo>
                      <a:pt x="1457" y="92"/>
                    </a:lnTo>
                    <a:lnTo>
                      <a:pt x="1478" y="90"/>
                    </a:lnTo>
                    <a:lnTo>
                      <a:pt x="1499" y="88"/>
                    </a:lnTo>
                    <a:lnTo>
                      <a:pt x="1522" y="87"/>
                    </a:lnTo>
                    <a:lnTo>
                      <a:pt x="1543" y="85"/>
                    </a:lnTo>
                    <a:lnTo>
                      <a:pt x="1565" y="84"/>
                    </a:lnTo>
                    <a:lnTo>
                      <a:pt x="1586" y="82"/>
                    </a:lnTo>
                    <a:lnTo>
                      <a:pt x="1607" y="80"/>
                    </a:lnTo>
                    <a:lnTo>
                      <a:pt x="1629" y="80"/>
                    </a:lnTo>
                    <a:lnTo>
                      <a:pt x="1648" y="79"/>
                    </a:lnTo>
                    <a:lnTo>
                      <a:pt x="1670" y="77"/>
                    </a:lnTo>
                    <a:lnTo>
                      <a:pt x="1688" y="75"/>
                    </a:lnTo>
                    <a:lnTo>
                      <a:pt x="1707" y="75"/>
                    </a:lnTo>
                    <a:lnTo>
                      <a:pt x="1725" y="74"/>
                    </a:lnTo>
                    <a:lnTo>
                      <a:pt x="1742" y="72"/>
                    </a:lnTo>
                    <a:lnTo>
                      <a:pt x="1758" y="70"/>
                    </a:lnTo>
                    <a:lnTo>
                      <a:pt x="1773" y="70"/>
                    </a:lnTo>
                    <a:lnTo>
                      <a:pt x="1788" y="72"/>
                    </a:lnTo>
                    <a:lnTo>
                      <a:pt x="1802" y="72"/>
                    </a:lnTo>
                    <a:lnTo>
                      <a:pt x="1817" y="72"/>
                    </a:lnTo>
                    <a:lnTo>
                      <a:pt x="1832" y="74"/>
                    </a:lnTo>
                    <a:lnTo>
                      <a:pt x="1847" y="74"/>
                    </a:lnTo>
                    <a:lnTo>
                      <a:pt x="1861" y="75"/>
                    </a:lnTo>
                    <a:lnTo>
                      <a:pt x="1876" y="75"/>
                    </a:lnTo>
                    <a:lnTo>
                      <a:pt x="1891" y="79"/>
                    </a:lnTo>
                    <a:lnTo>
                      <a:pt x="1899" y="80"/>
                    </a:lnTo>
                    <a:lnTo>
                      <a:pt x="1904" y="82"/>
                    </a:lnTo>
                    <a:lnTo>
                      <a:pt x="1907" y="85"/>
                    </a:lnTo>
                    <a:lnTo>
                      <a:pt x="1904" y="100"/>
                    </a:lnTo>
                    <a:lnTo>
                      <a:pt x="1901" y="115"/>
                    </a:lnTo>
                    <a:lnTo>
                      <a:pt x="1897" y="131"/>
                    </a:lnTo>
                    <a:lnTo>
                      <a:pt x="1894" y="146"/>
                    </a:lnTo>
                    <a:lnTo>
                      <a:pt x="1888" y="167"/>
                    </a:lnTo>
                    <a:lnTo>
                      <a:pt x="1881" y="188"/>
                    </a:lnTo>
                    <a:lnTo>
                      <a:pt x="1873" y="210"/>
                    </a:lnTo>
                    <a:lnTo>
                      <a:pt x="1866" y="231"/>
                    </a:lnTo>
                    <a:lnTo>
                      <a:pt x="1868" y="234"/>
                    </a:lnTo>
                    <a:lnTo>
                      <a:pt x="1870" y="236"/>
                    </a:lnTo>
                    <a:lnTo>
                      <a:pt x="1871" y="239"/>
                    </a:lnTo>
                    <a:lnTo>
                      <a:pt x="1873" y="241"/>
                    </a:lnTo>
                    <a:lnTo>
                      <a:pt x="1876" y="239"/>
                    </a:lnTo>
                    <a:lnTo>
                      <a:pt x="1879" y="236"/>
                    </a:lnTo>
                    <a:lnTo>
                      <a:pt x="1883" y="234"/>
                    </a:lnTo>
                    <a:lnTo>
                      <a:pt x="1886" y="233"/>
                    </a:lnTo>
                    <a:lnTo>
                      <a:pt x="1899" y="203"/>
                    </a:lnTo>
                    <a:lnTo>
                      <a:pt x="1909" y="180"/>
                    </a:lnTo>
                    <a:lnTo>
                      <a:pt x="1915" y="162"/>
                    </a:lnTo>
                    <a:lnTo>
                      <a:pt x="1924" y="144"/>
                    </a:lnTo>
                    <a:lnTo>
                      <a:pt x="1930" y="128"/>
                    </a:lnTo>
                    <a:lnTo>
                      <a:pt x="1938" y="106"/>
                    </a:lnTo>
                    <a:lnTo>
                      <a:pt x="1947" y="82"/>
                    </a:lnTo>
                    <a:lnTo>
                      <a:pt x="1958" y="51"/>
                    </a:lnTo>
                    <a:lnTo>
                      <a:pt x="1958" y="44"/>
                    </a:lnTo>
                    <a:lnTo>
                      <a:pt x="1960" y="36"/>
                    </a:lnTo>
                    <a:lnTo>
                      <a:pt x="1960" y="29"/>
                    </a:lnTo>
                    <a:lnTo>
                      <a:pt x="1960" y="23"/>
                    </a:lnTo>
                    <a:lnTo>
                      <a:pt x="1958" y="18"/>
                    </a:lnTo>
                    <a:lnTo>
                      <a:pt x="1956" y="15"/>
                    </a:lnTo>
                    <a:lnTo>
                      <a:pt x="1953" y="10"/>
                    </a:lnTo>
                    <a:lnTo>
                      <a:pt x="1950" y="7"/>
                    </a:lnTo>
                    <a:lnTo>
                      <a:pt x="1935" y="5"/>
                    </a:lnTo>
                    <a:lnTo>
                      <a:pt x="1920" y="5"/>
                    </a:lnTo>
                    <a:lnTo>
                      <a:pt x="1906" y="3"/>
                    </a:lnTo>
                    <a:lnTo>
                      <a:pt x="1891" y="3"/>
                    </a:lnTo>
                    <a:lnTo>
                      <a:pt x="1874" y="2"/>
                    </a:lnTo>
                    <a:lnTo>
                      <a:pt x="1860" y="2"/>
                    </a:lnTo>
                    <a:lnTo>
                      <a:pt x="1845" y="0"/>
                    </a:lnTo>
                    <a:lnTo>
                      <a:pt x="1830" y="0"/>
                    </a:lnTo>
                    <a:lnTo>
                      <a:pt x="1809" y="0"/>
                    </a:lnTo>
                    <a:lnTo>
                      <a:pt x="1786" y="2"/>
                    </a:lnTo>
                    <a:lnTo>
                      <a:pt x="1765" y="2"/>
                    </a:lnTo>
                    <a:lnTo>
                      <a:pt x="1743" y="3"/>
                    </a:lnTo>
                    <a:lnTo>
                      <a:pt x="1722" y="5"/>
                    </a:lnTo>
                    <a:lnTo>
                      <a:pt x="1701" y="5"/>
                    </a:lnTo>
                    <a:lnTo>
                      <a:pt x="1678" y="7"/>
                    </a:lnTo>
                    <a:lnTo>
                      <a:pt x="1656" y="7"/>
                    </a:lnTo>
                    <a:lnTo>
                      <a:pt x="1642" y="8"/>
                    </a:lnTo>
                    <a:lnTo>
                      <a:pt x="1627" y="8"/>
                    </a:lnTo>
                    <a:lnTo>
                      <a:pt x="1614" y="10"/>
                    </a:lnTo>
                    <a:lnTo>
                      <a:pt x="1602" y="11"/>
                    </a:lnTo>
                    <a:lnTo>
                      <a:pt x="1589" y="11"/>
                    </a:lnTo>
                    <a:lnTo>
                      <a:pt x="1578" y="13"/>
                    </a:lnTo>
                    <a:lnTo>
                      <a:pt x="1563" y="15"/>
                    </a:lnTo>
                    <a:lnTo>
                      <a:pt x="1548" y="16"/>
                    </a:lnTo>
                    <a:lnTo>
                      <a:pt x="1532" y="18"/>
                    </a:lnTo>
                    <a:lnTo>
                      <a:pt x="1512" y="20"/>
                    </a:lnTo>
                    <a:lnTo>
                      <a:pt x="1489" y="23"/>
                    </a:lnTo>
                    <a:lnTo>
                      <a:pt x="1463" y="26"/>
                    </a:lnTo>
                    <a:lnTo>
                      <a:pt x="1434" y="29"/>
                    </a:lnTo>
                    <a:lnTo>
                      <a:pt x="1399" y="34"/>
                    </a:lnTo>
                    <a:lnTo>
                      <a:pt x="1358" y="39"/>
                    </a:lnTo>
                    <a:lnTo>
                      <a:pt x="1314" y="44"/>
                    </a:lnTo>
                    <a:lnTo>
                      <a:pt x="1307" y="46"/>
                    </a:lnTo>
                    <a:lnTo>
                      <a:pt x="1301" y="47"/>
                    </a:lnTo>
                    <a:lnTo>
                      <a:pt x="1294" y="49"/>
                    </a:lnTo>
                    <a:lnTo>
                      <a:pt x="1288" y="49"/>
                    </a:lnTo>
                    <a:lnTo>
                      <a:pt x="1281" y="51"/>
                    </a:lnTo>
                    <a:lnTo>
                      <a:pt x="1275" y="52"/>
                    </a:lnTo>
                    <a:lnTo>
                      <a:pt x="1266" y="54"/>
                    </a:lnTo>
                    <a:lnTo>
                      <a:pt x="1260" y="56"/>
                    </a:lnTo>
                    <a:lnTo>
                      <a:pt x="1196" y="79"/>
                    </a:lnTo>
                    <a:lnTo>
                      <a:pt x="1147" y="95"/>
                    </a:lnTo>
                    <a:lnTo>
                      <a:pt x="1112" y="106"/>
                    </a:lnTo>
                    <a:lnTo>
                      <a:pt x="1088" y="115"/>
                    </a:lnTo>
                    <a:lnTo>
                      <a:pt x="1073" y="121"/>
                    </a:lnTo>
                    <a:lnTo>
                      <a:pt x="1065" y="124"/>
                    </a:lnTo>
                    <a:lnTo>
                      <a:pt x="1062" y="128"/>
                    </a:lnTo>
                    <a:lnTo>
                      <a:pt x="1058" y="129"/>
                    </a:lnTo>
                    <a:lnTo>
                      <a:pt x="1048" y="133"/>
                    </a:lnTo>
                    <a:lnTo>
                      <a:pt x="1039" y="136"/>
                    </a:lnTo>
                    <a:lnTo>
                      <a:pt x="1030" y="139"/>
                    </a:lnTo>
                    <a:lnTo>
                      <a:pt x="1022" y="144"/>
                    </a:lnTo>
                    <a:lnTo>
                      <a:pt x="1014" y="149"/>
                    </a:lnTo>
                    <a:lnTo>
                      <a:pt x="1003" y="154"/>
                    </a:lnTo>
                    <a:lnTo>
                      <a:pt x="989" y="161"/>
                    </a:lnTo>
                    <a:lnTo>
                      <a:pt x="973" y="167"/>
                    </a:lnTo>
                    <a:lnTo>
                      <a:pt x="965" y="172"/>
                    </a:lnTo>
                    <a:lnTo>
                      <a:pt x="957" y="177"/>
                    </a:lnTo>
                    <a:lnTo>
                      <a:pt x="950" y="182"/>
                    </a:lnTo>
                    <a:lnTo>
                      <a:pt x="942" y="185"/>
                    </a:lnTo>
                    <a:lnTo>
                      <a:pt x="934" y="188"/>
                    </a:lnTo>
                    <a:lnTo>
                      <a:pt x="927" y="192"/>
                    </a:lnTo>
                    <a:lnTo>
                      <a:pt x="919" y="197"/>
                    </a:lnTo>
                    <a:lnTo>
                      <a:pt x="911" y="200"/>
                    </a:lnTo>
                    <a:lnTo>
                      <a:pt x="899" y="202"/>
                    </a:lnTo>
                    <a:lnTo>
                      <a:pt x="886" y="203"/>
                    </a:lnTo>
                    <a:lnTo>
                      <a:pt x="875" y="205"/>
                    </a:lnTo>
                    <a:lnTo>
                      <a:pt x="863" y="205"/>
                    </a:lnTo>
                    <a:lnTo>
                      <a:pt x="850" y="206"/>
                    </a:lnTo>
                    <a:lnTo>
                      <a:pt x="839" y="208"/>
                    </a:lnTo>
                    <a:lnTo>
                      <a:pt x="826" y="210"/>
                    </a:lnTo>
                    <a:lnTo>
                      <a:pt x="814" y="210"/>
                    </a:lnTo>
                    <a:lnTo>
                      <a:pt x="811" y="213"/>
                    </a:lnTo>
                    <a:lnTo>
                      <a:pt x="806" y="215"/>
                    </a:lnTo>
                    <a:lnTo>
                      <a:pt x="799" y="216"/>
                    </a:lnTo>
                    <a:lnTo>
                      <a:pt x="791" y="220"/>
                    </a:lnTo>
                    <a:lnTo>
                      <a:pt x="778" y="221"/>
                    </a:lnTo>
                    <a:lnTo>
                      <a:pt x="760" y="224"/>
                    </a:lnTo>
                    <a:lnTo>
                      <a:pt x="735" y="229"/>
                    </a:lnTo>
                    <a:lnTo>
                      <a:pt x="703" y="234"/>
                    </a:lnTo>
                    <a:lnTo>
                      <a:pt x="676" y="242"/>
                    </a:lnTo>
                    <a:lnTo>
                      <a:pt x="650" y="251"/>
                    </a:lnTo>
                    <a:lnTo>
                      <a:pt x="624" y="259"/>
                    </a:lnTo>
                    <a:lnTo>
                      <a:pt x="598" y="267"/>
                    </a:lnTo>
                    <a:lnTo>
                      <a:pt x="572" y="275"/>
                    </a:lnTo>
                    <a:lnTo>
                      <a:pt x="547" y="282"/>
                    </a:lnTo>
                    <a:lnTo>
                      <a:pt x="521" y="290"/>
                    </a:lnTo>
                    <a:lnTo>
                      <a:pt x="495" y="297"/>
                    </a:lnTo>
                    <a:lnTo>
                      <a:pt x="467" y="310"/>
                    </a:lnTo>
                    <a:lnTo>
                      <a:pt x="440" y="323"/>
                    </a:lnTo>
                    <a:lnTo>
                      <a:pt x="414" y="336"/>
                    </a:lnTo>
                    <a:lnTo>
                      <a:pt x="391" y="349"/>
                    </a:lnTo>
                    <a:lnTo>
                      <a:pt x="368" y="360"/>
                    </a:lnTo>
                    <a:lnTo>
                      <a:pt x="347" y="372"/>
                    </a:lnTo>
                    <a:lnTo>
                      <a:pt x="329" y="382"/>
                    </a:lnTo>
                    <a:lnTo>
                      <a:pt x="313" y="390"/>
                    </a:lnTo>
                    <a:lnTo>
                      <a:pt x="303" y="397"/>
                    </a:lnTo>
                    <a:lnTo>
                      <a:pt x="295" y="403"/>
                    </a:lnTo>
                    <a:lnTo>
                      <a:pt x="286" y="410"/>
                    </a:lnTo>
                    <a:lnTo>
                      <a:pt x="277" y="415"/>
                    </a:lnTo>
                    <a:lnTo>
                      <a:pt x="268" y="421"/>
                    </a:lnTo>
                    <a:lnTo>
                      <a:pt x="260" y="428"/>
                    </a:lnTo>
                    <a:lnTo>
                      <a:pt x="252" y="434"/>
                    </a:lnTo>
                    <a:lnTo>
                      <a:pt x="244" y="439"/>
                    </a:lnTo>
                    <a:lnTo>
                      <a:pt x="227" y="454"/>
                    </a:lnTo>
                    <a:lnTo>
                      <a:pt x="213" y="469"/>
                    </a:lnTo>
                    <a:lnTo>
                      <a:pt x="196" y="483"/>
                    </a:lnTo>
                    <a:lnTo>
                      <a:pt x="180" y="498"/>
                    </a:lnTo>
                    <a:lnTo>
                      <a:pt x="163" y="513"/>
                    </a:lnTo>
                    <a:lnTo>
                      <a:pt x="149" y="528"/>
                    </a:lnTo>
                    <a:lnTo>
                      <a:pt x="132" y="541"/>
                    </a:lnTo>
                    <a:lnTo>
                      <a:pt x="118" y="555"/>
                    </a:lnTo>
                    <a:lnTo>
                      <a:pt x="98" y="578"/>
                    </a:lnTo>
                    <a:lnTo>
                      <a:pt x="83" y="595"/>
                    </a:lnTo>
                    <a:lnTo>
                      <a:pt x="70" y="611"/>
                    </a:lnTo>
                    <a:lnTo>
                      <a:pt x="59" y="624"/>
                    </a:lnTo>
                    <a:lnTo>
                      <a:pt x="47" y="639"/>
                    </a:lnTo>
                    <a:lnTo>
                      <a:pt x="34" y="655"/>
                    </a:lnTo>
                    <a:lnTo>
                      <a:pt x="19" y="675"/>
                    </a:lnTo>
                    <a:lnTo>
                      <a:pt x="0" y="701"/>
                    </a:lnTo>
                    <a:lnTo>
                      <a:pt x="0" y="708"/>
                    </a:lnTo>
                    <a:lnTo>
                      <a:pt x="0" y="711"/>
                    </a:lnTo>
                    <a:lnTo>
                      <a:pt x="1" y="713"/>
                    </a:lnTo>
                    <a:lnTo>
                      <a:pt x="5" y="716"/>
                    </a:lnTo>
                    <a:lnTo>
                      <a:pt x="14" y="716"/>
                    </a:lnTo>
                    <a:lnTo>
                      <a:pt x="23" y="716"/>
                    </a:lnTo>
                    <a:lnTo>
                      <a:pt x="32" y="716"/>
                    </a:lnTo>
                    <a:lnTo>
                      <a:pt x="42" y="716"/>
                    </a:lnTo>
                    <a:lnTo>
                      <a:pt x="55" y="716"/>
                    </a:lnTo>
                    <a:lnTo>
                      <a:pt x="73" y="714"/>
                    </a:lnTo>
                    <a:lnTo>
                      <a:pt x="98" y="713"/>
                    </a:lnTo>
                    <a:lnTo>
                      <a:pt x="129" y="710"/>
                    </a:lnTo>
                    <a:lnTo>
                      <a:pt x="139" y="710"/>
                    </a:lnTo>
                    <a:lnTo>
                      <a:pt x="147" y="711"/>
                    </a:lnTo>
                    <a:lnTo>
                      <a:pt x="155" y="711"/>
                    </a:lnTo>
                    <a:lnTo>
                      <a:pt x="163" y="711"/>
                    </a:lnTo>
                    <a:lnTo>
                      <a:pt x="173" y="713"/>
                    </a:lnTo>
                    <a:lnTo>
                      <a:pt x="182" y="713"/>
                    </a:lnTo>
                    <a:lnTo>
                      <a:pt x="190" y="714"/>
                    </a:lnTo>
                    <a:lnTo>
                      <a:pt x="198" y="714"/>
                    </a:lnTo>
                    <a:lnTo>
                      <a:pt x="209" y="718"/>
                    </a:lnTo>
                    <a:lnTo>
                      <a:pt x="221" y="721"/>
                    </a:lnTo>
                    <a:lnTo>
                      <a:pt x="231" y="726"/>
                    </a:lnTo>
                    <a:lnTo>
                      <a:pt x="242" y="729"/>
                    </a:lnTo>
                    <a:lnTo>
                      <a:pt x="250" y="737"/>
                    </a:lnTo>
                    <a:lnTo>
                      <a:pt x="255" y="744"/>
                    </a:lnTo>
                    <a:lnTo>
                      <a:pt x="259" y="749"/>
                    </a:lnTo>
                    <a:lnTo>
                      <a:pt x="262" y="757"/>
                    </a:lnTo>
                    <a:lnTo>
                      <a:pt x="259" y="778"/>
                    </a:lnTo>
                    <a:lnTo>
                      <a:pt x="257" y="791"/>
                    </a:lnTo>
                    <a:lnTo>
                      <a:pt x="254" y="801"/>
                    </a:lnTo>
                    <a:lnTo>
                      <a:pt x="249" y="813"/>
                    </a:lnTo>
                    <a:lnTo>
                      <a:pt x="242" y="819"/>
                    </a:lnTo>
                    <a:lnTo>
                      <a:pt x="236" y="824"/>
                    </a:lnTo>
                    <a:lnTo>
                      <a:pt x="229" y="831"/>
                    </a:lnTo>
                    <a:lnTo>
                      <a:pt x="222" y="836"/>
                    </a:lnTo>
                    <a:lnTo>
                      <a:pt x="216" y="842"/>
                    </a:lnTo>
                    <a:lnTo>
                      <a:pt x="209" y="847"/>
                    </a:lnTo>
                    <a:lnTo>
                      <a:pt x="203" y="854"/>
                    </a:lnTo>
                    <a:lnTo>
                      <a:pt x="196" y="859"/>
                    </a:lnTo>
                    <a:lnTo>
                      <a:pt x="185" y="864"/>
                    </a:lnTo>
                    <a:lnTo>
                      <a:pt x="173" y="867"/>
                    </a:lnTo>
                    <a:lnTo>
                      <a:pt x="162" y="868"/>
                    </a:lnTo>
                    <a:lnTo>
                      <a:pt x="150" y="872"/>
                    </a:lnTo>
                    <a:lnTo>
                      <a:pt x="149" y="875"/>
                    </a:lnTo>
                    <a:lnTo>
                      <a:pt x="147" y="878"/>
                    </a:lnTo>
                    <a:lnTo>
                      <a:pt x="147" y="883"/>
                    </a:lnTo>
                    <a:lnTo>
                      <a:pt x="147" y="887"/>
                    </a:lnTo>
                    <a:lnTo>
                      <a:pt x="149" y="888"/>
                    </a:lnTo>
                    <a:lnTo>
                      <a:pt x="149" y="888"/>
                    </a:lnTo>
                    <a:lnTo>
                      <a:pt x="150" y="890"/>
                    </a:lnTo>
                    <a:lnTo>
                      <a:pt x="150" y="891"/>
                    </a:lnTo>
                    <a:lnTo>
                      <a:pt x="162" y="890"/>
                    </a:lnTo>
                    <a:lnTo>
                      <a:pt x="172" y="890"/>
                    </a:lnTo>
                    <a:lnTo>
                      <a:pt x="180" y="888"/>
                    </a:lnTo>
                    <a:lnTo>
                      <a:pt x="188" y="887"/>
                    </a:lnTo>
                    <a:lnTo>
                      <a:pt x="198" y="885"/>
                    </a:lnTo>
                    <a:lnTo>
                      <a:pt x="209" y="882"/>
                    </a:lnTo>
                    <a:lnTo>
                      <a:pt x="226" y="878"/>
                    </a:lnTo>
                    <a:lnTo>
                      <a:pt x="245" y="873"/>
                    </a:lnTo>
                    <a:lnTo>
                      <a:pt x="249" y="870"/>
                    </a:lnTo>
                    <a:lnTo>
                      <a:pt x="254" y="867"/>
                    </a:lnTo>
                    <a:lnTo>
                      <a:pt x="259" y="864"/>
                    </a:lnTo>
                    <a:lnTo>
                      <a:pt x="268" y="860"/>
                    </a:lnTo>
                    <a:lnTo>
                      <a:pt x="278" y="852"/>
                    </a:lnTo>
                    <a:lnTo>
                      <a:pt x="288" y="844"/>
                    </a:lnTo>
                    <a:lnTo>
                      <a:pt x="296" y="837"/>
                    </a:lnTo>
                    <a:lnTo>
                      <a:pt x="306" y="829"/>
                    </a:lnTo>
                    <a:lnTo>
                      <a:pt x="313" y="819"/>
                    </a:lnTo>
                    <a:lnTo>
                      <a:pt x="321" y="809"/>
                    </a:lnTo>
                    <a:lnTo>
                      <a:pt x="327" y="800"/>
                    </a:lnTo>
                    <a:lnTo>
                      <a:pt x="334" y="790"/>
                    </a:lnTo>
                    <a:lnTo>
                      <a:pt x="339" y="778"/>
                    </a:lnTo>
                    <a:lnTo>
                      <a:pt x="344" y="769"/>
                    </a:lnTo>
                    <a:lnTo>
                      <a:pt x="347" y="757"/>
                    </a:lnTo>
                    <a:lnTo>
                      <a:pt x="352" y="747"/>
                    </a:lnTo>
                    <a:lnTo>
                      <a:pt x="350" y="736"/>
                    </a:lnTo>
                    <a:lnTo>
                      <a:pt x="349" y="726"/>
                    </a:lnTo>
                    <a:lnTo>
                      <a:pt x="347" y="714"/>
                    </a:lnTo>
                    <a:lnTo>
                      <a:pt x="347" y="705"/>
                    </a:lnTo>
                    <a:lnTo>
                      <a:pt x="339" y="696"/>
                    </a:lnTo>
                    <a:lnTo>
                      <a:pt x="331" y="690"/>
                    </a:lnTo>
                    <a:lnTo>
                      <a:pt x="324" y="682"/>
                    </a:lnTo>
                    <a:lnTo>
                      <a:pt x="316" y="675"/>
                    </a:lnTo>
                    <a:lnTo>
                      <a:pt x="306" y="669"/>
                    </a:lnTo>
                    <a:lnTo>
                      <a:pt x="296" y="664"/>
                    </a:lnTo>
                    <a:lnTo>
                      <a:pt x="285" y="659"/>
                    </a:lnTo>
                    <a:lnTo>
                      <a:pt x="275" y="655"/>
                    </a:lnTo>
                    <a:lnTo>
                      <a:pt x="265" y="654"/>
                    </a:lnTo>
                    <a:lnTo>
                      <a:pt x="254" y="652"/>
                    </a:lnTo>
                    <a:lnTo>
                      <a:pt x="244" y="651"/>
                    </a:lnTo>
                    <a:lnTo>
                      <a:pt x="234" y="649"/>
                    </a:lnTo>
                    <a:lnTo>
                      <a:pt x="222" y="647"/>
                    </a:lnTo>
                    <a:lnTo>
                      <a:pt x="213" y="646"/>
                    </a:lnTo>
                    <a:lnTo>
                      <a:pt x="201" y="644"/>
                    </a:lnTo>
                    <a:lnTo>
                      <a:pt x="191" y="644"/>
                    </a:lnTo>
                    <a:lnTo>
                      <a:pt x="188" y="642"/>
                    </a:lnTo>
                    <a:lnTo>
                      <a:pt x="177" y="642"/>
                    </a:lnTo>
                    <a:lnTo>
                      <a:pt x="162" y="642"/>
                    </a:lnTo>
                    <a:lnTo>
                      <a:pt x="145" y="642"/>
                    </a:lnTo>
                    <a:lnTo>
                      <a:pt x="129" y="642"/>
                    </a:lnTo>
                    <a:lnTo>
                      <a:pt x="114" y="644"/>
                    </a:lnTo>
                    <a:lnTo>
                      <a:pt x="103" y="642"/>
                    </a:lnTo>
                    <a:lnTo>
                      <a:pt x="100" y="642"/>
                    </a:lnTo>
                    <a:lnTo>
                      <a:pt x="116" y="610"/>
                    </a:lnTo>
                    <a:lnTo>
                      <a:pt x="139" y="577"/>
                    </a:lnTo>
                    <a:lnTo>
                      <a:pt x="167" y="544"/>
                    </a:lnTo>
                    <a:lnTo>
                      <a:pt x="200" y="513"/>
                    </a:lnTo>
                    <a:lnTo>
                      <a:pt x="237" y="482"/>
                    </a:lnTo>
                    <a:lnTo>
                      <a:pt x="281" y="451"/>
                    </a:lnTo>
                    <a:lnTo>
                      <a:pt x="329" y="421"/>
                    </a:lnTo>
                    <a:lnTo>
                      <a:pt x="381" y="393"/>
                    </a:lnTo>
                    <a:lnTo>
                      <a:pt x="439" y="367"/>
                    </a:lnTo>
                    <a:lnTo>
                      <a:pt x="498" y="342"/>
                    </a:lnTo>
                    <a:lnTo>
                      <a:pt x="562" y="320"/>
                    </a:lnTo>
                    <a:lnTo>
                      <a:pt x="629" y="298"/>
                    </a:lnTo>
                    <a:lnTo>
                      <a:pt x="699" y="279"/>
                    </a:lnTo>
                    <a:lnTo>
                      <a:pt x="771" y="262"/>
                    </a:lnTo>
                    <a:lnTo>
                      <a:pt x="847" y="249"/>
                    </a:lnTo>
                    <a:lnTo>
                      <a:pt x="924" y="238"/>
                    </a:lnTo>
                    <a:lnTo>
                      <a:pt x="1004" y="229"/>
                    </a:lnTo>
                    <a:lnTo>
                      <a:pt x="1085" y="224"/>
                    </a:lnTo>
                    <a:lnTo>
                      <a:pt x="1166" y="223"/>
                    </a:lnTo>
                    <a:lnTo>
                      <a:pt x="1250" y="224"/>
                    </a:lnTo>
                    <a:lnTo>
                      <a:pt x="1334" y="231"/>
                    </a:lnTo>
                    <a:lnTo>
                      <a:pt x="1419" y="241"/>
                    </a:lnTo>
                    <a:lnTo>
                      <a:pt x="1502" y="256"/>
                    </a:lnTo>
                    <a:lnTo>
                      <a:pt x="1588" y="274"/>
                    </a:lnTo>
                    <a:lnTo>
                      <a:pt x="1673" y="297"/>
                    </a:lnTo>
                    <a:lnTo>
                      <a:pt x="1756" y="324"/>
                    </a:lnTo>
                    <a:lnTo>
                      <a:pt x="1840" y="356"/>
                    </a:lnTo>
                    <a:lnTo>
                      <a:pt x="1922" y="393"/>
                    </a:lnTo>
                    <a:lnTo>
                      <a:pt x="2002" y="437"/>
                    </a:lnTo>
                    <a:lnTo>
                      <a:pt x="2081" y="485"/>
                    </a:lnTo>
                    <a:lnTo>
                      <a:pt x="2158" y="539"/>
                    </a:lnTo>
                    <a:lnTo>
                      <a:pt x="2233" y="600"/>
                    </a:lnTo>
                    <a:lnTo>
                      <a:pt x="2240" y="603"/>
                    </a:lnTo>
                    <a:lnTo>
                      <a:pt x="2246" y="608"/>
                    </a:lnTo>
                    <a:lnTo>
                      <a:pt x="2253" y="611"/>
                    </a:lnTo>
                    <a:lnTo>
                      <a:pt x="2260" y="614"/>
                    </a:lnTo>
                    <a:lnTo>
                      <a:pt x="2264" y="618"/>
                    </a:lnTo>
                    <a:lnTo>
                      <a:pt x="2271" y="621"/>
                    </a:lnTo>
                    <a:lnTo>
                      <a:pt x="2278" y="624"/>
                    </a:lnTo>
                    <a:lnTo>
                      <a:pt x="2284" y="628"/>
                    </a:lnTo>
                    <a:lnTo>
                      <a:pt x="2284" y="621"/>
                    </a:lnTo>
                    <a:lnTo>
                      <a:pt x="2286" y="614"/>
                    </a:lnTo>
                    <a:lnTo>
                      <a:pt x="2286" y="610"/>
                    </a:lnTo>
                    <a:lnTo>
                      <a:pt x="2286" y="603"/>
                    </a:lnTo>
                    <a:lnTo>
                      <a:pt x="2276" y="593"/>
                    </a:lnTo>
                    <a:lnTo>
                      <a:pt x="2266" y="583"/>
                    </a:lnTo>
                    <a:lnTo>
                      <a:pt x="2256" y="574"/>
                    </a:lnTo>
                    <a:lnTo>
                      <a:pt x="2246" y="564"/>
                    </a:lnTo>
                    <a:lnTo>
                      <a:pt x="2227" y="547"/>
                    </a:lnTo>
                    <a:lnTo>
                      <a:pt x="2205" y="531"/>
                    </a:lnTo>
                    <a:lnTo>
                      <a:pt x="2186" y="516"/>
                    </a:lnTo>
                    <a:lnTo>
                      <a:pt x="2166" y="501"/>
                    </a:lnTo>
                    <a:lnTo>
                      <a:pt x="2146" y="487"/>
                    </a:lnTo>
                    <a:lnTo>
                      <a:pt x="2128" y="472"/>
                    </a:lnTo>
                    <a:lnTo>
                      <a:pt x="2114" y="460"/>
                    </a:lnTo>
                    <a:lnTo>
                      <a:pt x="2101" y="449"/>
                    </a:lnTo>
                    <a:lnTo>
                      <a:pt x="1863" y="3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6" name="Freeform 16"/>
              <p:cNvSpPr>
                <a:spLocks/>
              </p:cNvSpPr>
              <p:nvPr/>
            </p:nvSpPr>
            <p:spPr bwMode="auto">
              <a:xfrm>
                <a:off x="3978275" y="6456363"/>
                <a:ext cx="3259138" cy="366713"/>
              </a:xfrm>
              <a:custGeom>
                <a:avLst/>
                <a:gdLst>
                  <a:gd name="T0" fmla="*/ 1935 w 2053"/>
                  <a:gd name="T1" fmla="*/ 7 h 231"/>
                  <a:gd name="T2" fmla="*/ 1894 w 2053"/>
                  <a:gd name="T3" fmla="*/ 23 h 231"/>
                  <a:gd name="T4" fmla="*/ 1835 w 2053"/>
                  <a:gd name="T5" fmla="*/ 41 h 231"/>
                  <a:gd name="T6" fmla="*/ 1755 w 2053"/>
                  <a:gd name="T7" fmla="*/ 64 h 231"/>
                  <a:gd name="T8" fmla="*/ 1660 w 2053"/>
                  <a:gd name="T9" fmla="*/ 87 h 231"/>
                  <a:gd name="T10" fmla="*/ 1550 w 2053"/>
                  <a:gd name="T11" fmla="*/ 112 h 231"/>
                  <a:gd name="T12" fmla="*/ 1427 w 2053"/>
                  <a:gd name="T13" fmla="*/ 133 h 231"/>
                  <a:gd name="T14" fmla="*/ 1294 w 2053"/>
                  <a:gd name="T15" fmla="*/ 153 h 231"/>
                  <a:gd name="T16" fmla="*/ 1152 w 2053"/>
                  <a:gd name="T17" fmla="*/ 168 h 231"/>
                  <a:gd name="T18" fmla="*/ 1003 w 2053"/>
                  <a:gd name="T19" fmla="*/ 176 h 231"/>
                  <a:gd name="T20" fmla="*/ 850 w 2053"/>
                  <a:gd name="T21" fmla="*/ 179 h 231"/>
                  <a:gd name="T22" fmla="*/ 693 w 2053"/>
                  <a:gd name="T23" fmla="*/ 172 h 231"/>
                  <a:gd name="T24" fmla="*/ 534 w 2053"/>
                  <a:gd name="T25" fmla="*/ 156 h 231"/>
                  <a:gd name="T26" fmla="*/ 376 w 2053"/>
                  <a:gd name="T27" fmla="*/ 128 h 231"/>
                  <a:gd name="T28" fmla="*/ 222 w 2053"/>
                  <a:gd name="T29" fmla="*/ 87 h 231"/>
                  <a:gd name="T30" fmla="*/ 72 w 2053"/>
                  <a:gd name="T31" fmla="*/ 33 h 231"/>
                  <a:gd name="T32" fmla="*/ 9 w 2053"/>
                  <a:gd name="T33" fmla="*/ 9 h 231"/>
                  <a:gd name="T34" fmla="*/ 44 w 2053"/>
                  <a:gd name="T35" fmla="*/ 30 h 231"/>
                  <a:gd name="T36" fmla="*/ 93 w 2053"/>
                  <a:gd name="T37" fmla="*/ 56 h 231"/>
                  <a:gd name="T38" fmla="*/ 159 w 2053"/>
                  <a:gd name="T39" fmla="*/ 86 h 231"/>
                  <a:gd name="T40" fmla="*/ 239 w 2053"/>
                  <a:gd name="T41" fmla="*/ 117 h 231"/>
                  <a:gd name="T42" fmla="*/ 334 w 2053"/>
                  <a:gd name="T43" fmla="*/ 146 h 231"/>
                  <a:gd name="T44" fmla="*/ 442 w 2053"/>
                  <a:gd name="T45" fmla="*/ 174 h 231"/>
                  <a:gd name="T46" fmla="*/ 565 w 2053"/>
                  <a:gd name="T47" fmla="*/ 199 h 231"/>
                  <a:gd name="T48" fmla="*/ 699 w 2053"/>
                  <a:gd name="T49" fmla="*/ 217 h 231"/>
                  <a:gd name="T50" fmla="*/ 845 w 2053"/>
                  <a:gd name="T51" fmla="*/ 228 h 231"/>
                  <a:gd name="T52" fmla="*/ 1004 w 2053"/>
                  <a:gd name="T53" fmla="*/ 231 h 231"/>
                  <a:gd name="T54" fmla="*/ 1173 w 2053"/>
                  <a:gd name="T55" fmla="*/ 223 h 231"/>
                  <a:gd name="T56" fmla="*/ 1352 w 2053"/>
                  <a:gd name="T57" fmla="*/ 202 h 231"/>
                  <a:gd name="T58" fmla="*/ 1542 w 2053"/>
                  <a:gd name="T59" fmla="*/ 168 h 231"/>
                  <a:gd name="T60" fmla="*/ 1740 w 2053"/>
                  <a:gd name="T61" fmla="*/ 117 h 231"/>
                  <a:gd name="T62" fmla="*/ 1946 w 2053"/>
                  <a:gd name="T63" fmla="*/ 48 h 231"/>
                  <a:gd name="T64" fmla="*/ 1946 w 2053"/>
                  <a:gd name="T65" fmla="*/ 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53" h="231">
                    <a:moveTo>
                      <a:pt x="1946" y="2"/>
                    </a:moveTo>
                    <a:lnTo>
                      <a:pt x="1935" y="7"/>
                    </a:lnTo>
                    <a:lnTo>
                      <a:pt x="1917" y="15"/>
                    </a:lnTo>
                    <a:lnTo>
                      <a:pt x="1894" y="23"/>
                    </a:lnTo>
                    <a:lnTo>
                      <a:pt x="1866" y="32"/>
                    </a:lnTo>
                    <a:lnTo>
                      <a:pt x="1835" y="41"/>
                    </a:lnTo>
                    <a:lnTo>
                      <a:pt x="1797" y="53"/>
                    </a:lnTo>
                    <a:lnTo>
                      <a:pt x="1755" y="64"/>
                    </a:lnTo>
                    <a:lnTo>
                      <a:pt x="1710" y="76"/>
                    </a:lnTo>
                    <a:lnTo>
                      <a:pt x="1660" y="87"/>
                    </a:lnTo>
                    <a:lnTo>
                      <a:pt x="1607" y="99"/>
                    </a:lnTo>
                    <a:lnTo>
                      <a:pt x="1550" y="112"/>
                    </a:lnTo>
                    <a:lnTo>
                      <a:pt x="1491" y="122"/>
                    </a:lnTo>
                    <a:lnTo>
                      <a:pt x="1427" y="133"/>
                    </a:lnTo>
                    <a:lnTo>
                      <a:pt x="1363" y="143"/>
                    </a:lnTo>
                    <a:lnTo>
                      <a:pt x="1294" y="153"/>
                    </a:lnTo>
                    <a:lnTo>
                      <a:pt x="1224" y="161"/>
                    </a:lnTo>
                    <a:lnTo>
                      <a:pt x="1152" y="168"/>
                    </a:lnTo>
                    <a:lnTo>
                      <a:pt x="1078" y="172"/>
                    </a:lnTo>
                    <a:lnTo>
                      <a:pt x="1003" y="176"/>
                    </a:lnTo>
                    <a:lnTo>
                      <a:pt x="927" y="179"/>
                    </a:lnTo>
                    <a:lnTo>
                      <a:pt x="850" y="179"/>
                    </a:lnTo>
                    <a:lnTo>
                      <a:pt x="771" y="177"/>
                    </a:lnTo>
                    <a:lnTo>
                      <a:pt x="693" y="172"/>
                    </a:lnTo>
                    <a:lnTo>
                      <a:pt x="612" y="166"/>
                    </a:lnTo>
                    <a:lnTo>
                      <a:pt x="534" y="156"/>
                    </a:lnTo>
                    <a:lnTo>
                      <a:pt x="455" y="143"/>
                    </a:lnTo>
                    <a:lnTo>
                      <a:pt x="376" y="128"/>
                    </a:lnTo>
                    <a:lnTo>
                      <a:pt x="299" y="110"/>
                    </a:lnTo>
                    <a:lnTo>
                      <a:pt x="222" y="87"/>
                    </a:lnTo>
                    <a:lnTo>
                      <a:pt x="147" y="63"/>
                    </a:lnTo>
                    <a:lnTo>
                      <a:pt x="72" y="33"/>
                    </a:lnTo>
                    <a:lnTo>
                      <a:pt x="0" y="0"/>
                    </a:lnTo>
                    <a:lnTo>
                      <a:pt x="9" y="9"/>
                    </a:lnTo>
                    <a:lnTo>
                      <a:pt x="24" y="18"/>
                    </a:lnTo>
                    <a:lnTo>
                      <a:pt x="44" y="30"/>
                    </a:lnTo>
                    <a:lnTo>
                      <a:pt x="67" y="43"/>
                    </a:lnTo>
                    <a:lnTo>
                      <a:pt x="93" y="56"/>
                    </a:lnTo>
                    <a:lnTo>
                      <a:pt x="124" y="71"/>
                    </a:lnTo>
                    <a:lnTo>
                      <a:pt x="159" y="86"/>
                    </a:lnTo>
                    <a:lnTo>
                      <a:pt x="198" y="100"/>
                    </a:lnTo>
                    <a:lnTo>
                      <a:pt x="239" y="117"/>
                    </a:lnTo>
                    <a:lnTo>
                      <a:pt x="285" y="132"/>
                    </a:lnTo>
                    <a:lnTo>
                      <a:pt x="334" y="146"/>
                    </a:lnTo>
                    <a:lnTo>
                      <a:pt x="386" y="161"/>
                    </a:lnTo>
                    <a:lnTo>
                      <a:pt x="442" y="174"/>
                    </a:lnTo>
                    <a:lnTo>
                      <a:pt x="501" y="187"/>
                    </a:lnTo>
                    <a:lnTo>
                      <a:pt x="565" y="199"/>
                    </a:lnTo>
                    <a:lnTo>
                      <a:pt x="630" y="209"/>
                    </a:lnTo>
                    <a:lnTo>
                      <a:pt x="699" y="217"/>
                    </a:lnTo>
                    <a:lnTo>
                      <a:pt x="770" y="225"/>
                    </a:lnTo>
                    <a:lnTo>
                      <a:pt x="845" y="228"/>
                    </a:lnTo>
                    <a:lnTo>
                      <a:pt x="922" y="231"/>
                    </a:lnTo>
                    <a:lnTo>
                      <a:pt x="1004" y="231"/>
                    </a:lnTo>
                    <a:lnTo>
                      <a:pt x="1086" y="228"/>
                    </a:lnTo>
                    <a:lnTo>
                      <a:pt x="1173" y="223"/>
                    </a:lnTo>
                    <a:lnTo>
                      <a:pt x="1261" y="213"/>
                    </a:lnTo>
                    <a:lnTo>
                      <a:pt x="1352" y="202"/>
                    </a:lnTo>
                    <a:lnTo>
                      <a:pt x="1445" y="187"/>
                    </a:lnTo>
                    <a:lnTo>
                      <a:pt x="1542" y="168"/>
                    </a:lnTo>
                    <a:lnTo>
                      <a:pt x="1638" y="145"/>
                    </a:lnTo>
                    <a:lnTo>
                      <a:pt x="1740" y="117"/>
                    </a:lnTo>
                    <a:lnTo>
                      <a:pt x="1842" y="84"/>
                    </a:lnTo>
                    <a:lnTo>
                      <a:pt x="1946" y="48"/>
                    </a:lnTo>
                    <a:lnTo>
                      <a:pt x="2053" y="7"/>
                    </a:lnTo>
                    <a:lnTo>
                      <a:pt x="19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19" name="Group 18"/>
            <p:cNvGrpSpPr/>
            <p:nvPr/>
          </p:nvGrpSpPr>
          <p:grpSpPr>
            <a:xfrm>
              <a:off x="2851644" y="4375151"/>
              <a:ext cx="2070984" cy="573849"/>
              <a:chOff x="3459163" y="3539214"/>
              <a:chExt cx="4703762" cy="928012"/>
            </a:xfrm>
          </p:grpSpPr>
          <p:sp>
            <p:nvSpPr>
              <p:cNvPr id="15" name="Freeform 15"/>
              <p:cNvSpPr>
                <a:spLocks/>
              </p:cNvSpPr>
              <p:nvPr/>
            </p:nvSpPr>
            <p:spPr bwMode="auto">
              <a:xfrm>
                <a:off x="6705600" y="3539214"/>
                <a:ext cx="1063625" cy="714375"/>
              </a:xfrm>
              <a:custGeom>
                <a:avLst/>
                <a:gdLst>
                  <a:gd name="T0" fmla="*/ 662 w 670"/>
                  <a:gd name="T1" fmla="*/ 326 h 450"/>
                  <a:gd name="T2" fmla="*/ 647 w 670"/>
                  <a:gd name="T3" fmla="*/ 362 h 450"/>
                  <a:gd name="T4" fmla="*/ 611 w 670"/>
                  <a:gd name="T5" fmla="*/ 401 h 450"/>
                  <a:gd name="T6" fmla="*/ 575 w 670"/>
                  <a:gd name="T7" fmla="*/ 424 h 450"/>
                  <a:gd name="T8" fmla="*/ 539 w 670"/>
                  <a:gd name="T9" fmla="*/ 441 h 450"/>
                  <a:gd name="T10" fmla="*/ 496 w 670"/>
                  <a:gd name="T11" fmla="*/ 445 h 450"/>
                  <a:gd name="T12" fmla="*/ 454 w 670"/>
                  <a:gd name="T13" fmla="*/ 450 h 450"/>
                  <a:gd name="T14" fmla="*/ 414 w 670"/>
                  <a:gd name="T15" fmla="*/ 449 h 450"/>
                  <a:gd name="T16" fmla="*/ 375 w 670"/>
                  <a:gd name="T17" fmla="*/ 445 h 450"/>
                  <a:gd name="T18" fmla="*/ 341 w 670"/>
                  <a:gd name="T19" fmla="*/ 439 h 450"/>
                  <a:gd name="T20" fmla="*/ 309 w 670"/>
                  <a:gd name="T21" fmla="*/ 429 h 450"/>
                  <a:gd name="T22" fmla="*/ 270 w 670"/>
                  <a:gd name="T23" fmla="*/ 403 h 450"/>
                  <a:gd name="T24" fmla="*/ 237 w 670"/>
                  <a:gd name="T25" fmla="*/ 373 h 450"/>
                  <a:gd name="T26" fmla="*/ 224 w 670"/>
                  <a:gd name="T27" fmla="*/ 350 h 450"/>
                  <a:gd name="T28" fmla="*/ 239 w 670"/>
                  <a:gd name="T29" fmla="*/ 342 h 450"/>
                  <a:gd name="T30" fmla="*/ 267 w 670"/>
                  <a:gd name="T31" fmla="*/ 355 h 450"/>
                  <a:gd name="T32" fmla="*/ 298 w 670"/>
                  <a:gd name="T33" fmla="*/ 370 h 450"/>
                  <a:gd name="T34" fmla="*/ 349 w 670"/>
                  <a:gd name="T35" fmla="*/ 383 h 450"/>
                  <a:gd name="T36" fmla="*/ 390 w 670"/>
                  <a:gd name="T37" fmla="*/ 388 h 450"/>
                  <a:gd name="T38" fmla="*/ 424 w 670"/>
                  <a:gd name="T39" fmla="*/ 386 h 450"/>
                  <a:gd name="T40" fmla="*/ 449 w 670"/>
                  <a:gd name="T41" fmla="*/ 382 h 450"/>
                  <a:gd name="T42" fmla="*/ 481 w 670"/>
                  <a:gd name="T43" fmla="*/ 367 h 450"/>
                  <a:gd name="T44" fmla="*/ 524 w 670"/>
                  <a:gd name="T45" fmla="*/ 347 h 450"/>
                  <a:gd name="T46" fmla="*/ 555 w 670"/>
                  <a:gd name="T47" fmla="*/ 308 h 450"/>
                  <a:gd name="T48" fmla="*/ 572 w 670"/>
                  <a:gd name="T49" fmla="*/ 249 h 450"/>
                  <a:gd name="T50" fmla="*/ 570 w 670"/>
                  <a:gd name="T51" fmla="*/ 193 h 450"/>
                  <a:gd name="T52" fmla="*/ 532 w 670"/>
                  <a:gd name="T53" fmla="*/ 134 h 450"/>
                  <a:gd name="T54" fmla="*/ 509 w 670"/>
                  <a:gd name="T55" fmla="*/ 111 h 450"/>
                  <a:gd name="T56" fmla="*/ 472 w 670"/>
                  <a:gd name="T57" fmla="*/ 95 h 450"/>
                  <a:gd name="T58" fmla="*/ 440 w 670"/>
                  <a:gd name="T59" fmla="*/ 85 h 450"/>
                  <a:gd name="T60" fmla="*/ 393 w 670"/>
                  <a:gd name="T61" fmla="*/ 77 h 450"/>
                  <a:gd name="T62" fmla="*/ 344 w 670"/>
                  <a:gd name="T63" fmla="*/ 73 h 450"/>
                  <a:gd name="T64" fmla="*/ 298 w 670"/>
                  <a:gd name="T65" fmla="*/ 75 h 450"/>
                  <a:gd name="T66" fmla="*/ 267 w 670"/>
                  <a:gd name="T67" fmla="*/ 78 h 450"/>
                  <a:gd name="T68" fmla="*/ 232 w 670"/>
                  <a:gd name="T69" fmla="*/ 87 h 450"/>
                  <a:gd name="T70" fmla="*/ 195 w 670"/>
                  <a:gd name="T71" fmla="*/ 96 h 450"/>
                  <a:gd name="T72" fmla="*/ 108 w 670"/>
                  <a:gd name="T73" fmla="*/ 144 h 450"/>
                  <a:gd name="T74" fmla="*/ 36 w 670"/>
                  <a:gd name="T75" fmla="*/ 188 h 450"/>
                  <a:gd name="T76" fmla="*/ 1 w 670"/>
                  <a:gd name="T77" fmla="*/ 195 h 450"/>
                  <a:gd name="T78" fmla="*/ 16 w 670"/>
                  <a:gd name="T79" fmla="*/ 165 h 450"/>
                  <a:gd name="T80" fmla="*/ 144 w 670"/>
                  <a:gd name="T81" fmla="*/ 78 h 450"/>
                  <a:gd name="T82" fmla="*/ 211 w 670"/>
                  <a:gd name="T83" fmla="*/ 41 h 450"/>
                  <a:gd name="T84" fmla="*/ 252 w 670"/>
                  <a:gd name="T85" fmla="*/ 24 h 450"/>
                  <a:gd name="T86" fmla="*/ 288 w 670"/>
                  <a:gd name="T87" fmla="*/ 16 h 450"/>
                  <a:gd name="T88" fmla="*/ 372 w 670"/>
                  <a:gd name="T89" fmla="*/ 6 h 450"/>
                  <a:gd name="T90" fmla="*/ 395 w 670"/>
                  <a:gd name="T91" fmla="*/ 1 h 450"/>
                  <a:gd name="T92" fmla="*/ 421 w 670"/>
                  <a:gd name="T93" fmla="*/ 5 h 450"/>
                  <a:gd name="T94" fmla="*/ 454 w 670"/>
                  <a:gd name="T95" fmla="*/ 13 h 450"/>
                  <a:gd name="T96" fmla="*/ 488 w 670"/>
                  <a:gd name="T97" fmla="*/ 28 h 450"/>
                  <a:gd name="T98" fmla="*/ 524 w 670"/>
                  <a:gd name="T99" fmla="*/ 44 h 450"/>
                  <a:gd name="T100" fmla="*/ 568 w 670"/>
                  <a:gd name="T101" fmla="*/ 72 h 450"/>
                  <a:gd name="T102" fmla="*/ 598 w 670"/>
                  <a:gd name="T103" fmla="*/ 96 h 450"/>
                  <a:gd name="T104" fmla="*/ 624 w 670"/>
                  <a:gd name="T105" fmla="*/ 131 h 450"/>
                  <a:gd name="T106" fmla="*/ 654 w 670"/>
                  <a:gd name="T107" fmla="*/ 198 h 450"/>
                  <a:gd name="T108" fmla="*/ 668 w 670"/>
                  <a:gd name="T109" fmla="*/ 252 h 450"/>
                  <a:gd name="T110" fmla="*/ 668 w 670"/>
                  <a:gd name="T111" fmla="*/ 283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0" h="450">
                    <a:moveTo>
                      <a:pt x="668" y="290"/>
                    </a:moveTo>
                    <a:lnTo>
                      <a:pt x="667" y="301"/>
                    </a:lnTo>
                    <a:lnTo>
                      <a:pt x="663" y="314"/>
                    </a:lnTo>
                    <a:lnTo>
                      <a:pt x="662" y="326"/>
                    </a:lnTo>
                    <a:lnTo>
                      <a:pt x="660" y="339"/>
                    </a:lnTo>
                    <a:lnTo>
                      <a:pt x="655" y="347"/>
                    </a:lnTo>
                    <a:lnTo>
                      <a:pt x="652" y="354"/>
                    </a:lnTo>
                    <a:lnTo>
                      <a:pt x="647" y="362"/>
                    </a:lnTo>
                    <a:lnTo>
                      <a:pt x="642" y="370"/>
                    </a:lnTo>
                    <a:lnTo>
                      <a:pt x="632" y="380"/>
                    </a:lnTo>
                    <a:lnTo>
                      <a:pt x="622" y="391"/>
                    </a:lnTo>
                    <a:lnTo>
                      <a:pt x="611" y="401"/>
                    </a:lnTo>
                    <a:lnTo>
                      <a:pt x="599" y="413"/>
                    </a:lnTo>
                    <a:lnTo>
                      <a:pt x="591" y="416"/>
                    </a:lnTo>
                    <a:lnTo>
                      <a:pt x="583" y="421"/>
                    </a:lnTo>
                    <a:lnTo>
                      <a:pt x="575" y="424"/>
                    </a:lnTo>
                    <a:lnTo>
                      <a:pt x="565" y="427"/>
                    </a:lnTo>
                    <a:lnTo>
                      <a:pt x="557" y="432"/>
                    </a:lnTo>
                    <a:lnTo>
                      <a:pt x="547" y="436"/>
                    </a:lnTo>
                    <a:lnTo>
                      <a:pt x="539" y="441"/>
                    </a:lnTo>
                    <a:lnTo>
                      <a:pt x="529" y="444"/>
                    </a:lnTo>
                    <a:lnTo>
                      <a:pt x="518" y="444"/>
                    </a:lnTo>
                    <a:lnTo>
                      <a:pt x="508" y="445"/>
                    </a:lnTo>
                    <a:lnTo>
                      <a:pt x="496" y="445"/>
                    </a:lnTo>
                    <a:lnTo>
                      <a:pt x="486" y="447"/>
                    </a:lnTo>
                    <a:lnTo>
                      <a:pt x="475" y="449"/>
                    </a:lnTo>
                    <a:lnTo>
                      <a:pt x="465" y="449"/>
                    </a:lnTo>
                    <a:lnTo>
                      <a:pt x="454" y="450"/>
                    </a:lnTo>
                    <a:lnTo>
                      <a:pt x="444" y="450"/>
                    </a:lnTo>
                    <a:lnTo>
                      <a:pt x="434" y="450"/>
                    </a:lnTo>
                    <a:lnTo>
                      <a:pt x="424" y="449"/>
                    </a:lnTo>
                    <a:lnTo>
                      <a:pt x="414" y="449"/>
                    </a:lnTo>
                    <a:lnTo>
                      <a:pt x="404" y="447"/>
                    </a:lnTo>
                    <a:lnTo>
                      <a:pt x="395" y="447"/>
                    </a:lnTo>
                    <a:lnTo>
                      <a:pt x="385" y="447"/>
                    </a:lnTo>
                    <a:lnTo>
                      <a:pt x="375" y="445"/>
                    </a:lnTo>
                    <a:lnTo>
                      <a:pt x="365" y="445"/>
                    </a:lnTo>
                    <a:lnTo>
                      <a:pt x="357" y="444"/>
                    </a:lnTo>
                    <a:lnTo>
                      <a:pt x="349" y="442"/>
                    </a:lnTo>
                    <a:lnTo>
                      <a:pt x="341" y="439"/>
                    </a:lnTo>
                    <a:lnTo>
                      <a:pt x="332" y="437"/>
                    </a:lnTo>
                    <a:lnTo>
                      <a:pt x="324" y="434"/>
                    </a:lnTo>
                    <a:lnTo>
                      <a:pt x="316" y="432"/>
                    </a:lnTo>
                    <a:lnTo>
                      <a:pt x="309" y="429"/>
                    </a:lnTo>
                    <a:lnTo>
                      <a:pt x="301" y="427"/>
                    </a:lnTo>
                    <a:lnTo>
                      <a:pt x="288" y="418"/>
                    </a:lnTo>
                    <a:lnTo>
                      <a:pt x="278" y="409"/>
                    </a:lnTo>
                    <a:lnTo>
                      <a:pt x="270" y="403"/>
                    </a:lnTo>
                    <a:lnTo>
                      <a:pt x="263" y="396"/>
                    </a:lnTo>
                    <a:lnTo>
                      <a:pt x="255" y="390"/>
                    </a:lnTo>
                    <a:lnTo>
                      <a:pt x="247" y="383"/>
                    </a:lnTo>
                    <a:lnTo>
                      <a:pt x="237" y="373"/>
                    </a:lnTo>
                    <a:lnTo>
                      <a:pt x="224" y="360"/>
                    </a:lnTo>
                    <a:lnTo>
                      <a:pt x="224" y="357"/>
                    </a:lnTo>
                    <a:lnTo>
                      <a:pt x="224" y="354"/>
                    </a:lnTo>
                    <a:lnTo>
                      <a:pt x="224" y="350"/>
                    </a:lnTo>
                    <a:lnTo>
                      <a:pt x="224" y="347"/>
                    </a:lnTo>
                    <a:lnTo>
                      <a:pt x="231" y="344"/>
                    </a:lnTo>
                    <a:lnTo>
                      <a:pt x="236" y="342"/>
                    </a:lnTo>
                    <a:lnTo>
                      <a:pt x="239" y="342"/>
                    </a:lnTo>
                    <a:lnTo>
                      <a:pt x="245" y="344"/>
                    </a:lnTo>
                    <a:lnTo>
                      <a:pt x="254" y="349"/>
                    </a:lnTo>
                    <a:lnTo>
                      <a:pt x="260" y="352"/>
                    </a:lnTo>
                    <a:lnTo>
                      <a:pt x="267" y="355"/>
                    </a:lnTo>
                    <a:lnTo>
                      <a:pt x="272" y="359"/>
                    </a:lnTo>
                    <a:lnTo>
                      <a:pt x="278" y="362"/>
                    </a:lnTo>
                    <a:lnTo>
                      <a:pt x="286" y="365"/>
                    </a:lnTo>
                    <a:lnTo>
                      <a:pt x="298" y="370"/>
                    </a:lnTo>
                    <a:lnTo>
                      <a:pt x="311" y="375"/>
                    </a:lnTo>
                    <a:lnTo>
                      <a:pt x="326" y="378"/>
                    </a:lnTo>
                    <a:lnTo>
                      <a:pt x="339" y="382"/>
                    </a:lnTo>
                    <a:lnTo>
                      <a:pt x="349" y="383"/>
                    </a:lnTo>
                    <a:lnTo>
                      <a:pt x="357" y="385"/>
                    </a:lnTo>
                    <a:lnTo>
                      <a:pt x="367" y="385"/>
                    </a:lnTo>
                    <a:lnTo>
                      <a:pt x="377" y="386"/>
                    </a:lnTo>
                    <a:lnTo>
                      <a:pt x="390" y="388"/>
                    </a:lnTo>
                    <a:lnTo>
                      <a:pt x="406" y="390"/>
                    </a:lnTo>
                    <a:lnTo>
                      <a:pt x="413" y="388"/>
                    </a:lnTo>
                    <a:lnTo>
                      <a:pt x="419" y="386"/>
                    </a:lnTo>
                    <a:lnTo>
                      <a:pt x="424" y="386"/>
                    </a:lnTo>
                    <a:lnTo>
                      <a:pt x="431" y="385"/>
                    </a:lnTo>
                    <a:lnTo>
                      <a:pt x="437" y="383"/>
                    </a:lnTo>
                    <a:lnTo>
                      <a:pt x="444" y="382"/>
                    </a:lnTo>
                    <a:lnTo>
                      <a:pt x="449" y="382"/>
                    </a:lnTo>
                    <a:lnTo>
                      <a:pt x="455" y="380"/>
                    </a:lnTo>
                    <a:lnTo>
                      <a:pt x="463" y="375"/>
                    </a:lnTo>
                    <a:lnTo>
                      <a:pt x="473" y="372"/>
                    </a:lnTo>
                    <a:lnTo>
                      <a:pt x="481" y="367"/>
                    </a:lnTo>
                    <a:lnTo>
                      <a:pt x="493" y="362"/>
                    </a:lnTo>
                    <a:lnTo>
                      <a:pt x="503" y="357"/>
                    </a:lnTo>
                    <a:lnTo>
                      <a:pt x="513" y="352"/>
                    </a:lnTo>
                    <a:lnTo>
                      <a:pt x="524" y="347"/>
                    </a:lnTo>
                    <a:lnTo>
                      <a:pt x="534" y="341"/>
                    </a:lnTo>
                    <a:lnTo>
                      <a:pt x="540" y="329"/>
                    </a:lnTo>
                    <a:lnTo>
                      <a:pt x="549" y="319"/>
                    </a:lnTo>
                    <a:lnTo>
                      <a:pt x="555" y="308"/>
                    </a:lnTo>
                    <a:lnTo>
                      <a:pt x="560" y="298"/>
                    </a:lnTo>
                    <a:lnTo>
                      <a:pt x="563" y="282"/>
                    </a:lnTo>
                    <a:lnTo>
                      <a:pt x="568" y="265"/>
                    </a:lnTo>
                    <a:lnTo>
                      <a:pt x="572" y="249"/>
                    </a:lnTo>
                    <a:lnTo>
                      <a:pt x="575" y="232"/>
                    </a:lnTo>
                    <a:lnTo>
                      <a:pt x="573" y="219"/>
                    </a:lnTo>
                    <a:lnTo>
                      <a:pt x="572" y="206"/>
                    </a:lnTo>
                    <a:lnTo>
                      <a:pt x="570" y="193"/>
                    </a:lnTo>
                    <a:lnTo>
                      <a:pt x="568" y="180"/>
                    </a:lnTo>
                    <a:lnTo>
                      <a:pt x="552" y="160"/>
                    </a:lnTo>
                    <a:lnTo>
                      <a:pt x="540" y="144"/>
                    </a:lnTo>
                    <a:lnTo>
                      <a:pt x="532" y="134"/>
                    </a:lnTo>
                    <a:lnTo>
                      <a:pt x="524" y="126"/>
                    </a:lnTo>
                    <a:lnTo>
                      <a:pt x="519" y="119"/>
                    </a:lnTo>
                    <a:lnTo>
                      <a:pt x="514" y="116"/>
                    </a:lnTo>
                    <a:lnTo>
                      <a:pt x="509" y="111"/>
                    </a:lnTo>
                    <a:lnTo>
                      <a:pt x="503" y="108"/>
                    </a:lnTo>
                    <a:lnTo>
                      <a:pt x="490" y="103"/>
                    </a:lnTo>
                    <a:lnTo>
                      <a:pt x="480" y="98"/>
                    </a:lnTo>
                    <a:lnTo>
                      <a:pt x="472" y="95"/>
                    </a:lnTo>
                    <a:lnTo>
                      <a:pt x="465" y="91"/>
                    </a:lnTo>
                    <a:lnTo>
                      <a:pt x="459" y="90"/>
                    </a:lnTo>
                    <a:lnTo>
                      <a:pt x="450" y="88"/>
                    </a:lnTo>
                    <a:lnTo>
                      <a:pt x="440" y="85"/>
                    </a:lnTo>
                    <a:lnTo>
                      <a:pt x="429" y="82"/>
                    </a:lnTo>
                    <a:lnTo>
                      <a:pt x="414" y="80"/>
                    </a:lnTo>
                    <a:lnTo>
                      <a:pt x="403" y="78"/>
                    </a:lnTo>
                    <a:lnTo>
                      <a:pt x="393" y="77"/>
                    </a:lnTo>
                    <a:lnTo>
                      <a:pt x="383" y="75"/>
                    </a:lnTo>
                    <a:lnTo>
                      <a:pt x="372" y="75"/>
                    </a:lnTo>
                    <a:lnTo>
                      <a:pt x="359" y="75"/>
                    </a:lnTo>
                    <a:lnTo>
                      <a:pt x="344" y="73"/>
                    </a:lnTo>
                    <a:lnTo>
                      <a:pt x="322" y="73"/>
                    </a:lnTo>
                    <a:lnTo>
                      <a:pt x="314" y="73"/>
                    </a:lnTo>
                    <a:lnTo>
                      <a:pt x="306" y="75"/>
                    </a:lnTo>
                    <a:lnTo>
                      <a:pt x="298" y="75"/>
                    </a:lnTo>
                    <a:lnTo>
                      <a:pt x="290" y="75"/>
                    </a:lnTo>
                    <a:lnTo>
                      <a:pt x="282" y="77"/>
                    </a:lnTo>
                    <a:lnTo>
                      <a:pt x="275" y="77"/>
                    </a:lnTo>
                    <a:lnTo>
                      <a:pt x="267" y="78"/>
                    </a:lnTo>
                    <a:lnTo>
                      <a:pt x="259" y="78"/>
                    </a:lnTo>
                    <a:lnTo>
                      <a:pt x="250" y="82"/>
                    </a:lnTo>
                    <a:lnTo>
                      <a:pt x="241" y="83"/>
                    </a:lnTo>
                    <a:lnTo>
                      <a:pt x="232" y="87"/>
                    </a:lnTo>
                    <a:lnTo>
                      <a:pt x="223" y="88"/>
                    </a:lnTo>
                    <a:lnTo>
                      <a:pt x="213" y="91"/>
                    </a:lnTo>
                    <a:lnTo>
                      <a:pt x="203" y="95"/>
                    </a:lnTo>
                    <a:lnTo>
                      <a:pt x="195" y="96"/>
                    </a:lnTo>
                    <a:lnTo>
                      <a:pt x="185" y="100"/>
                    </a:lnTo>
                    <a:lnTo>
                      <a:pt x="155" y="116"/>
                    </a:lnTo>
                    <a:lnTo>
                      <a:pt x="131" y="131"/>
                    </a:lnTo>
                    <a:lnTo>
                      <a:pt x="108" y="144"/>
                    </a:lnTo>
                    <a:lnTo>
                      <a:pt x="88" y="155"/>
                    </a:lnTo>
                    <a:lnTo>
                      <a:pt x="70" y="167"/>
                    </a:lnTo>
                    <a:lnTo>
                      <a:pt x="52" y="178"/>
                    </a:lnTo>
                    <a:lnTo>
                      <a:pt x="36" y="188"/>
                    </a:lnTo>
                    <a:lnTo>
                      <a:pt x="19" y="198"/>
                    </a:lnTo>
                    <a:lnTo>
                      <a:pt x="9" y="196"/>
                    </a:lnTo>
                    <a:lnTo>
                      <a:pt x="5" y="196"/>
                    </a:lnTo>
                    <a:lnTo>
                      <a:pt x="1" y="195"/>
                    </a:lnTo>
                    <a:lnTo>
                      <a:pt x="0" y="191"/>
                    </a:lnTo>
                    <a:lnTo>
                      <a:pt x="5" y="183"/>
                    </a:lnTo>
                    <a:lnTo>
                      <a:pt x="11" y="173"/>
                    </a:lnTo>
                    <a:lnTo>
                      <a:pt x="16" y="165"/>
                    </a:lnTo>
                    <a:lnTo>
                      <a:pt x="21" y="157"/>
                    </a:lnTo>
                    <a:lnTo>
                      <a:pt x="73" y="124"/>
                    </a:lnTo>
                    <a:lnTo>
                      <a:pt x="114" y="98"/>
                    </a:lnTo>
                    <a:lnTo>
                      <a:pt x="144" y="78"/>
                    </a:lnTo>
                    <a:lnTo>
                      <a:pt x="167" y="65"/>
                    </a:lnTo>
                    <a:lnTo>
                      <a:pt x="183" y="55"/>
                    </a:lnTo>
                    <a:lnTo>
                      <a:pt x="198" y="47"/>
                    </a:lnTo>
                    <a:lnTo>
                      <a:pt x="211" y="41"/>
                    </a:lnTo>
                    <a:lnTo>
                      <a:pt x="226" y="32"/>
                    </a:lnTo>
                    <a:lnTo>
                      <a:pt x="236" y="29"/>
                    </a:lnTo>
                    <a:lnTo>
                      <a:pt x="244" y="26"/>
                    </a:lnTo>
                    <a:lnTo>
                      <a:pt x="252" y="24"/>
                    </a:lnTo>
                    <a:lnTo>
                      <a:pt x="259" y="23"/>
                    </a:lnTo>
                    <a:lnTo>
                      <a:pt x="267" y="21"/>
                    </a:lnTo>
                    <a:lnTo>
                      <a:pt x="277" y="19"/>
                    </a:lnTo>
                    <a:lnTo>
                      <a:pt x="288" y="16"/>
                    </a:lnTo>
                    <a:lnTo>
                      <a:pt x="303" y="13"/>
                    </a:lnTo>
                    <a:lnTo>
                      <a:pt x="332" y="10"/>
                    </a:lnTo>
                    <a:lnTo>
                      <a:pt x="355" y="8"/>
                    </a:lnTo>
                    <a:lnTo>
                      <a:pt x="372" y="6"/>
                    </a:lnTo>
                    <a:lnTo>
                      <a:pt x="381" y="5"/>
                    </a:lnTo>
                    <a:lnTo>
                      <a:pt x="390" y="5"/>
                    </a:lnTo>
                    <a:lnTo>
                      <a:pt x="393" y="3"/>
                    </a:lnTo>
                    <a:lnTo>
                      <a:pt x="395" y="1"/>
                    </a:lnTo>
                    <a:lnTo>
                      <a:pt x="396" y="0"/>
                    </a:lnTo>
                    <a:lnTo>
                      <a:pt x="404" y="1"/>
                    </a:lnTo>
                    <a:lnTo>
                      <a:pt x="413" y="3"/>
                    </a:lnTo>
                    <a:lnTo>
                      <a:pt x="421" y="5"/>
                    </a:lnTo>
                    <a:lnTo>
                      <a:pt x="429" y="6"/>
                    </a:lnTo>
                    <a:lnTo>
                      <a:pt x="437" y="10"/>
                    </a:lnTo>
                    <a:lnTo>
                      <a:pt x="445" y="11"/>
                    </a:lnTo>
                    <a:lnTo>
                      <a:pt x="454" y="13"/>
                    </a:lnTo>
                    <a:lnTo>
                      <a:pt x="462" y="14"/>
                    </a:lnTo>
                    <a:lnTo>
                      <a:pt x="470" y="19"/>
                    </a:lnTo>
                    <a:lnTo>
                      <a:pt x="480" y="24"/>
                    </a:lnTo>
                    <a:lnTo>
                      <a:pt x="488" y="28"/>
                    </a:lnTo>
                    <a:lnTo>
                      <a:pt x="498" y="32"/>
                    </a:lnTo>
                    <a:lnTo>
                      <a:pt x="506" y="36"/>
                    </a:lnTo>
                    <a:lnTo>
                      <a:pt x="516" y="39"/>
                    </a:lnTo>
                    <a:lnTo>
                      <a:pt x="524" y="44"/>
                    </a:lnTo>
                    <a:lnTo>
                      <a:pt x="534" y="47"/>
                    </a:lnTo>
                    <a:lnTo>
                      <a:pt x="549" y="57"/>
                    </a:lnTo>
                    <a:lnTo>
                      <a:pt x="560" y="65"/>
                    </a:lnTo>
                    <a:lnTo>
                      <a:pt x="568" y="72"/>
                    </a:lnTo>
                    <a:lnTo>
                      <a:pt x="577" y="77"/>
                    </a:lnTo>
                    <a:lnTo>
                      <a:pt x="583" y="82"/>
                    </a:lnTo>
                    <a:lnTo>
                      <a:pt x="590" y="88"/>
                    </a:lnTo>
                    <a:lnTo>
                      <a:pt x="598" y="96"/>
                    </a:lnTo>
                    <a:lnTo>
                      <a:pt x="608" y="106"/>
                    </a:lnTo>
                    <a:lnTo>
                      <a:pt x="613" y="114"/>
                    </a:lnTo>
                    <a:lnTo>
                      <a:pt x="617" y="123"/>
                    </a:lnTo>
                    <a:lnTo>
                      <a:pt x="624" y="131"/>
                    </a:lnTo>
                    <a:lnTo>
                      <a:pt x="631" y="141"/>
                    </a:lnTo>
                    <a:lnTo>
                      <a:pt x="639" y="159"/>
                    </a:lnTo>
                    <a:lnTo>
                      <a:pt x="647" y="178"/>
                    </a:lnTo>
                    <a:lnTo>
                      <a:pt x="654" y="198"/>
                    </a:lnTo>
                    <a:lnTo>
                      <a:pt x="662" y="216"/>
                    </a:lnTo>
                    <a:lnTo>
                      <a:pt x="663" y="227"/>
                    </a:lnTo>
                    <a:lnTo>
                      <a:pt x="667" y="239"/>
                    </a:lnTo>
                    <a:lnTo>
                      <a:pt x="668" y="252"/>
                    </a:lnTo>
                    <a:lnTo>
                      <a:pt x="670" y="264"/>
                    </a:lnTo>
                    <a:lnTo>
                      <a:pt x="670" y="270"/>
                    </a:lnTo>
                    <a:lnTo>
                      <a:pt x="670" y="277"/>
                    </a:lnTo>
                    <a:lnTo>
                      <a:pt x="668" y="283"/>
                    </a:lnTo>
                    <a:lnTo>
                      <a:pt x="668" y="2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7" name="Freeform 17"/>
              <p:cNvSpPr>
                <a:spLocks/>
              </p:cNvSpPr>
              <p:nvPr/>
            </p:nvSpPr>
            <p:spPr bwMode="auto">
              <a:xfrm>
                <a:off x="3459163" y="4040188"/>
                <a:ext cx="2817813" cy="231775"/>
              </a:xfrm>
              <a:custGeom>
                <a:avLst/>
                <a:gdLst>
                  <a:gd name="T0" fmla="*/ 10 w 1775"/>
                  <a:gd name="T1" fmla="*/ 57 h 146"/>
                  <a:gd name="T2" fmla="*/ 54 w 1775"/>
                  <a:gd name="T3" fmla="*/ 70 h 146"/>
                  <a:gd name="T4" fmla="*/ 113 w 1775"/>
                  <a:gd name="T5" fmla="*/ 85 h 146"/>
                  <a:gd name="T6" fmla="*/ 187 w 1775"/>
                  <a:gd name="T7" fmla="*/ 92 h 146"/>
                  <a:gd name="T8" fmla="*/ 254 w 1775"/>
                  <a:gd name="T9" fmla="*/ 93 h 146"/>
                  <a:gd name="T10" fmla="*/ 330 w 1775"/>
                  <a:gd name="T11" fmla="*/ 82 h 146"/>
                  <a:gd name="T12" fmla="*/ 417 w 1775"/>
                  <a:gd name="T13" fmla="*/ 62 h 146"/>
                  <a:gd name="T14" fmla="*/ 489 w 1775"/>
                  <a:gd name="T15" fmla="*/ 33 h 146"/>
                  <a:gd name="T16" fmla="*/ 541 w 1775"/>
                  <a:gd name="T17" fmla="*/ 3 h 146"/>
                  <a:gd name="T18" fmla="*/ 569 w 1775"/>
                  <a:gd name="T19" fmla="*/ 10 h 146"/>
                  <a:gd name="T20" fmla="*/ 600 w 1775"/>
                  <a:gd name="T21" fmla="*/ 31 h 146"/>
                  <a:gd name="T22" fmla="*/ 649 w 1775"/>
                  <a:gd name="T23" fmla="*/ 52 h 146"/>
                  <a:gd name="T24" fmla="*/ 710 w 1775"/>
                  <a:gd name="T25" fmla="*/ 70 h 146"/>
                  <a:gd name="T26" fmla="*/ 780 w 1775"/>
                  <a:gd name="T27" fmla="*/ 80 h 146"/>
                  <a:gd name="T28" fmla="*/ 856 w 1775"/>
                  <a:gd name="T29" fmla="*/ 87 h 146"/>
                  <a:gd name="T30" fmla="*/ 902 w 1775"/>
                  <a:gd name="T31" fmla="*/ 84 h 146"/>
                  <a:gd name="T32" fmla="*/ 966 w 1775"/>
                  <a:gd name="T33" fmla="*/ 77 h 146"/>
                  <a:gd name="T34" fmla="*/ 1023 w 1775"/>
                  <a:gd name="T35" fmla="*/ 66 h 146"/>
                  <a:gd name="T36" fmla="*/ 1072 w 1775"/>
                  <a:gd name="T37" fmla="*/ 51 h 146"/>
                  <a:gd name="T38" fmla="*/ 1116 w 1775"/>
                  <a:gd name="T39" fmla="*/ 28 h 146"/>
                  <a:gd name="T40" fmla="*/ 1157 w 1775"/>
                  <a:gd name="T41" fmla="*/ 0 h 146"/>
                  <a:gd name="T42" fmla="*/ 1221 w 1775"/>
                  <a:gd name="T43" fmla="*/ 20 h 146"/>
                  <a:gd name="T44" fmla="*/ 1305 w 1775"/>
                  <a:gd name="T45" fmla="*/ 51 h 146"/>
                  <a:gd name="T46" fmla="*/ 1352 w 1775"/>
                  <a:gd name="T47" fmla="*/ 66 h 146"/>
                  <a:gd name="T48" fmla="*/ 1429 w 1775"/>
                  <a:gd name="T49" fmla="*/ 74 h 146"/>
                  <a:gd name="T50" fmla="*/ 1495 w 1775"/>
                  <a:gd name="T51" fmla="*/ 77 h 146"/>
                  <a:gd name="T52" fmla="*/ 1543 w 1775"/>
                  <a:gd name="T53" fmla="*/ 75 h 146"/>
                  <a:gd name="T54" fmla="*/ 1582 w 1775"/>
                  <a:gd name="T55" fmla="*/ 69 h 146"/>
                  <a:gd name="T56" fmla="*/ 1620 w 1775"/>
                  <a:gd name="T57" fmla="*/ 59 h 146"/>
                  <a:gd name="T58" fmla="*/ 1667 w 1775"/>
                  <a:gd name="T59" fmla="*/ 38 h 146"/>
                  <a:gd name="T60" fmla="*/ 1715 w 1775"/>
                  <a:gd name="T61" fmla="*/ 11 h 146"/>
                  <a:gd name="T62" fmla="*/ 1764 w 1775"/>
                  <a:gd name="T63" fmla="*/ 28 h 146"/>
                  <a:gd name="T64" fmla="*/ 1770 w 1775"/>
                  <a:gd name="T65" fmla="*/ 51 h 146"/>
                  <a:gd name="T66" fmla="*/ 1739 w 1775"/>
                  <a:gd name="T67" fmla="*/ 74 h 146"/>
                  <a:gd name="T68" fmla="*/ 1724 w 1775"/>
                  <a:gd name="T69" fmla="*/ 85 h 146"/>
                  <a:gd name="T70" fmla="*/ 1661 w 1775"/>
                  <a:gd name="T71" fmla="*/ 107 h 146"/>
                  <a:gd name="T72" fmla="*/ 1592 w 1775"/>
                  <a:gd name="T73" fmla="*/ 125 h 146"/>
                  <a:gd name="T74" fmla="*/ 1520 w 1775"/>
                  <a:gd name="T75" fmla="*/ 126 h 146"/>
                  <a:gd name="T76" fmla="*/ 1470 w 1775"/>
                  <a:gd name="T77" fmla="*/ 121 h 146"/>
                  <a:gd name="T78" fmla="*/ 1395 w 1775"/>
                  <a:gd name="T79" fmla="*/ 105 h 146"/>
                  <a:gd name="T80" fmla="*/ 1349 w 1775"/>
                  <a:gd name="T81" fmla="*/ 95 h 146"/>
                  <a:gd name="T82" fmla="*/ 1262 w 1775"/>
                  <a:gd name="T83" fmla="*/ 70 h 146"/>
                  <a:gd name="T84" fmla="*/ 1228 w 1775"/>
                  <a:gd name="T85" fmla="*/ 69 h 146"/>
                  <a:gd name="T86" fmla="*/ 1177 w 1775"/>
                  <a:gd name="T87" fmla="*/ 87 h 146"/>
                  <a:gd name="T88" fmla="*/ 1080 w 1775"/>
                  <a:gd name="T89" fmla="*/ 115 h 146"/>
                  <a:gd name="T90" fmla="*/ 979 w 1775"/>
                  <a:gd name="T91" fmla="*/ 128 h 146"/>
                  <a:gd name="T92" fmla="*/ 889 w 1775"/>
                  <a:gd name="T93" fmla="*/ 133 h 146"/>
                  <a:gd name="T94" fmla="*/ 785 w 1775"/>
                  <a:gd name="T95" fmla="*/ 121 h 146"/>
                  <a:gd name="T96" fmla="*/ 692 w 1775"/>
                  <a:gd name="T97" fmla="*/ 100 h 146"/>
                  <a:gd name="T98" fmla="*/ 651 w 1775"/>
                  <a:gd name="T99" fmla="*/ 88 h 146"/>
                  <a:gd name="T100" fmla="*/ 595 w 1775"/>
                  <a:gd name="T101" fmla="*/ 67 h 146"/>
                  <a:gd name="T102" fmla="*/ 551 w 1775"/>
                  <a:gd name="T103" fmla="*/ 80 h 146"/>
                  <a:gd name="T104" fmla="*/ 486 w 1775"/>
                  <a:gd name="T105" fmla="*/ 105 h 146"/>
                  <a:gd name="T106" fmla="*/ 420 w 1775"/>
                  <a:gd name="T107" fmla="*/ 123 h 146"/>
                  <a:gd name="T108" fmla="*/ 358 w 1775"/>
                  <a:gd name="T109" fmla="*/ 136 h 146"/>
                  <a:gd name="T110" fmla="*/ 269 w 1775"/>
                  <a:gd name="T111" fmla="*/ 144 h 146"/>
                  <a:gd name="T112" fmla="*/ 207 w 1775"/>
                  <a:gd name="T113" fmla="*/ 144 h 146"/>
                  <a:gd name="T114" fmla="*/ 143 w 1775"/>
                  <a:gd name="T115" fmla="*/ 138 h 146"/>
                  <a:gd name="T116" fmla="*/ 71 w 1775"/>
                  <a:gd name="T117" fmla="*/ 115 h 146"/>
                  <a:gd name="T118" fmla="*/ 17 w 1775"/>
                  <a:gd name="T119" fmla="*/ 90 h 146"/>
                  <a:gd name="T120" fmla="*/ 0 w 1775"/>
                  <a:gd name="T121" fmla="*/ 7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5" h="146">
                    <a:moveTo>
                      <a:pt x="0" y="67"/>
                    </a:moveTo>
                    <a:lnTo>
                      <a:pt x="0" y="64"/>
                    </a:lnTo>
                    <a:lnTo>
                      <a:pt x="2" y="62"/>
                    </a:lnTo>
                    <a:lnTo>
                      <a:pt x="4" y="59"/>
                    </a:lnTo>
                    <a:lnTo>
                      <a:pt x="5" y="56"/>
                    </a:lnTo>
                    <a:lnTo>
                      <a:pt x="10" y="57"/>
                    </a:lnTo>
                    <a:lnTo>
                      <a:pt x="17" y="57"/>
                    </a:lnTo>
                    <a:lnTo>
                      <a:pt x="25" y="59"/>
                    </a:lnTo>
                    <a:lnTo>
                      <a:pt x="32" y="61"/>
                    </a:lnTo>
                    <a:lnTo>
                      <a:pt x="40" y="64"/>
                    </a:lnTo>
                    <a:lnTo>
                      <a:pt x="46" y="67"/>
                    </a:lnTo>
                    <a:lnTo>
                      <a:pt x="54" y="70"/>
                    </a:lnTo>
                    <a:lnTo>
                      <a:pt x="68" y="75"/>
                    </a:lnTo>
                    <a:lnTo>
                      <a:pt x="77" y="77"/>
                    </a:lnTo>
                    <a:lnTo>
                      <a:pt x="86" y="79"/>
                    </a:lnTo>
                    <a:lnTo>
                      <a:pt x="94" y="82"/>
                    </a:lnTo>
                    <a:lnTo>
                      <a:pt x="102" y="84"/>
                    </a:lnTo>
                    <a:lnTo>
                      <a:pt x="113" y="85"/>
                    </a:lnTo>
                    <a:lnTo>
                      <a:pt x="127" y="85"/>
                    </a:lnTo>
                    <a:lnTo>
                      <a:pt x="138" y="87"/>
                    </a:lnTo>
                    <a:lnTo>
                      <a:pt x="151" y="88"/>
                    </a:lnTo>
                    <a:lnTo>
                      <a:pt x="163" y="90"/>
                    </a:lnTo>
                    <a:lnTo>
                      <a:pt x="174" y="90"/>
                    </a:lnTo>
                    <a:lnTo>
                      <a:pt x="187" y="92"/>
                    </a:lnTo>
                    <a:lnTo>
                      <a:pt x="199" y="93"/>
                    </a:lnTo>
                    <a:lnTo>
                      <a:pt x="209" y="93"/>
                    </a:lnTo>
                    <a:lnTo>
                      <a:pt x="220" y="93"/>
                    </a:lnTo>
                    <a:lnTo>
                      <a:pt x="231" y="93"/>
                    </a:lnTo>
                    <a:lnTo>
                      <a:pt x="243" y="93"/>
                    </a:lnTo>
                    <a:lnTo>
                      <a:pt x="254" y="93"/>
                    </a:lnTo>
                    <a:lnTo>
                      <a:pt x="266" y="93"/>
                    </a:lnTo>
                    <a:lnTo>
                      <a:pt x="277" y="92"/>
                    </a:lnTo>
                    <a:lnTo>
                      <a:pt x="289" y="92"/>
                    </a:lnTo>
                    <a:lnTo>
                      <a:pt x="302" y="88"/>
                    </a:lnTo>
                    <a:lnTo>
                      <a:pt x="317" y="85"/>
                    </a:lnTo>
                    <a:lnTo>
                      <a:pt x="330" y="82"/>
                    </a:lnTo>
                    <a:lnTo>
                      <a:pt x="345" y="79"/>
                    </a:lnTo>
                    <a:lnTo>
                      <a:pt x="358" y="77"/>
                    </a:lnTo>
                    <a:lnTo>
                      <a:pt x="372" y="74"/>
                    </a:lnTo>
                    <a:lnTo>
                      <a:pt x="387" y="70"/>
                    </a:lnTo>
                    <a:lnTo>
                      <a:pt x="402" y="67"/>
                    </a:lnTo>
                    <a:lnTo>
                      <a:pt x="417" y="62"/>
                    </a:lnTo>
                    <a:lnTo>
                      <a:pt x="428" y="59"/>
                    </a:lnTo>
                    <a:lnTo>
                      <a:pt x="438" y="54"/>
                    </a:lnTo>
                    <a:lnTo>
                      <a:pt x="449" y="51"/>
                    </a:lnTo>
                    <a:lnTo>
                      <a:pt x="459" y="46"/>
                    </a:lnTo>
                    <a:lnTo>
                      <a:pt x="472" y="41"/>
                    </a:lnTo>
                    <a:lnTo>
                      <a:pt x="489" y="33"/>
                    </a:lnTo>
                    <a:lnTo>
                      <a:pt x="510" y="23"/>
                    </a:lnTo>
                    <a:lnTo>
                      <a:pt x="517" y="20"/>
                    </a:lnTo>
                    <a:lnTo>
                      <a:pt x="523" y="15"/>
                    </a:lnTo>
                    <a:lnTo>
                      <a:pt x="530" y="10"/>
                    </a:lnTo>
                    <a:lnTo>
                      <a:pt x="536" y="3"/>
                    </a:lnTo>
                    <a:lnTo>
                      <a:pt x="541" y="3"/>
                    </a:lnTo>
                    <a:lnTo>
                      <a:pt x="546" y="3"/>
                    </a:lnTo>
                    <a:lnTo>
                      <a:pt x="551" y="3"/>
                    </a:lnTo>
                    <a:lnTo>
                      <a:pt x="556" y="3"/>
                    </a:lnTo>
                    <a:lnTo>
                      <a:pt x="561" y="5"/>
                    </a:lnTo>
                    <a:lnTo>
                      <a:pt x="566" y="7"/>
                    </a:lnTo>
                    <a:lnTo>
                      <a:pt x="569" y="10"/>
                    </a:lnTo>
                    <a:lnTo>
                      <a:pt x="574" y="11"/>
                    </a:lnTo>
                    <a:lnTo>
                      <a:pt x="577" y="15"/>
                    </a:lnTo>
                    <a:lnTo>
                      <a:pt x="582" y="18"/>
                    </a:lnTo>
                    <a:lnTo>
                      <a:pt x="585" y="21"/>
                    </a:lnTo>
                    <a:lnTo>
                      <a:pt x="589" y="25"/>
                    </a:lnTo>
                    <a:lnTo>
                      <a:pt x="600" y="31"/>
                    </a:lnTo>
                    <a:lnTo>
                      <a:pt x="610" y="34"/>
                    </a:lnTo>
                    <a:lnTo>
                      <a:pt x="617" y="39"/>
                    </a:lnTo>
                    <a:lnTo>
                      <a:pt x="623" y="43"/>
                    </a:lnTo>
                    <a:lnTo>
                      <a:pt x="631" y="46"/>
                    </a:lnTo>
                    <a:lnTo>
                      <a:pt x="640" y="49"/>
                    </a:lnTo>
                    <a:lnTo>
                      <a:pt x="649" y="52"/>
                    </a:lnTo>
                    <a:lnTo>
                      <a:pt x="662" y="57"/>
                    </a:lnTo>
                    <a:lnTo>
                      <a:pt x="672" y="61"/>
                    </a:lnTo>
                    <a:lnTo>
                      <a:pt x="681" y="64"/>
                    </a:lnTo>
                    <a:lnTo>
                      <a:pt x="690" y="66"/>
                    </a:lnTo>
                    <a:lnTo>
                      <a:pt x="700" y="69"/>
                    </a:lnTo>
                    <a:lnTo>
                      <a:pt x="710" y="70"/>
                    </a:lnTo>
                    <a:lnTo>
                      <a:pt x="720" y="74"/>
                    </a:lnTo>
                    <a:lnTo>
                      <a:pt x="730" y="75"/>
                    </a:lnTo>
                    <a:lnTo>
                      <a:pt x="740" y="79"/>
                    </a:lnTo>
                    <a:lnTo>
                      <a:pt x="753" y="79"/>
                    </a:lnTo>
                    <a:lnTo>
                      <a:pt x="767" y="80"/>
                    </a:lnTo>
                    <a:lnTo>
                      <a:pt x="780" y="80"/>
                    </a:lnTo>
                    <a:lnTo>
                      <a:pt x="794" y="82"/>
                    </a:lnTo>
                    <a:lnTo>
                      <a:pt x="807" y="84"/>
                    </a:lnTo>
                    <a:lnTo>
                      <a:pt x="821" y="85"/>
                    </a:lnTo>
                    <a:lnTo>
                      <a:pt x="835" y="85"/>
                    </a:lnTo>
                    <a:lnTo>
                      <a:pt x="848" y="87"/>
                    </a:lnTo>
                    <a:lnTo>
                      <a:pt x="856" y="87"/>
                    </a:lnTo>
                    <a:lnTo>
                      <a:pt x="864" y="85"/>
                    </a:lnTo>
                    <a:lnTo>
                      <a:pt x="872" y="85"/>
                    </a:lnTo>
                    <a:lnTo>
                      <a:pt x="879" y="85"/>
                    </a:lnTo>
                    <a:lnTo>
                      <a:pt x="887" y="85"/>
                    </a:lnTo>
                    <a:lnTo>
                      <a:pt x="895" y="85"/>
                    </a:lnTo>
                    <a:lnTo>
                      <a:pt x="902" y="84"/>
                    </a:lnTo>
                    <a:lnTo>
                      <a:pt x="910" y="84"/>
                    </a:lnTo>
                    <a:lnTo>
                      <a:pt x="921" y="82"/>
                    </a:lnTo>
                    <a:lnTo>
                      <a:pt x="933" y="80"/>
                    </a:lnTo>
                    <a:lnTo>
                      <a:pt x="944" y="79"/>
                    </a:lnTo>
                    <a:lnTo>
                      <a:pt x="956" y="77"/>
                    </a:lnTo>
                    <a:lnTo>
                      <a:pt x="966" y="77"/>
                    </a:lnTo>
                    <a:lnTo>
                      <a:pt x="977" y="75"/>
                    </a:lnTo>
                    <a:lnTo>
                      <a:pt x="989" y="74"/>
                    </a:lnTo>
                    <a:lnTo>
                      <a:pt x="1000" y="72"/>
                    </a:lnTo>
                    <a:lnTo>
                      <a:pt x="1008" y="70"/>
                    </a:lnTo>
                    <a:lnTo>
                      <a:pt x="1015" y="69"/>
                    </a:lnTo>
                    <a:lnTo>
                      <a:pt x="1023" y="66"/>
                    </a:lnTo>
                    <a:lnTo>
                      <a:pt x="1030" y="64"/>
                    </a:lnTo>
                    <a:lnTo>
                      <a:pt x="1038" y="62"/>
                    </a:lnTo>
                    <a:lnTo>
                      <a:pt x="1044" y="59"/>
                    </a:lnTo>
                    <a:lnTo>
                      <a:pt x="1053" y="57"/>
                    </a:lnTo>
                    <a:lnTo>
                      <a:pt x="1061" y="56"/>
                    </a:lnTo>
                    <a:lnTo>
                      <a:pt x="1072" y="51"/>
                    </a:lnTo>
                    <a:lnTo>
                      <a:pt x="1080" y="48"/>
                    </a:lnTo>
                    <a:lnTo>
                      <a:pt x="1089" y="44"/>
                    </a:lnTo>
                    <a:lnTo>
                      <a:pt x="1095" y="41"/>
                    </a:lnTo>
                    <a:lnTo>
                      <a:pt x="1102" y="38"/>
                    </a:lnTo>
                    <a:lnTo>
                      <a:pt x="1108" y="33"/>
                    </a:lnTo>
                    <a:lnTo>
                      <a:pt x="1116" y="28"/>
                    </a:lnTo>
                    <a:lnTo>
                      <a:pt x="1126" y="21"/>
                    </a:lnTo>
                    <a:lnTo>
                      <a:pt x="1133" y="16"/>
                    </a:lnTo>
                    <a:lnTo>
                      <a:pt x="1139" y="10"/>
                    </a:lnTo>
                    <a:lnTo>
                      <a:pt x="1144" y="5"/>
                    </a:lnTo>
                    <a:lnTo>
                      <a:pt x="1151" y="0"/>
                    </a:lnTo>
                    <a:lnTo>
                      <a:pt x="1157" y="0"/>
                    </a:lnTo>
                    <a:lnTo>
                      <a:pt x="1166" y="0"/>
                    </a:lnTo>
                    <a:lnTo>
                      <a:pt x="1172" y="0"/>
                    </a:lnTo>
                    <a:lnTo>
                      <a:pt x="1177" y="2"/>
                    </a:lnTo>
                    <a:lnTo>
                      <a:pt x="1192" y="8"/>
                    </a:lnTo>
                    <a:lnTo>
                      <a:pt x="1207" y="13"/>
                    </a:lnTo>
                    <a:lnTo>
                      <a:pt x="1221" y="20"/>
                    </a:lnTo>
                    <a:lnTo>
                      <a:pt x="1238" y="26"/>
                    </a:lnTo>
                    <a:lnTo>
                      <a:pt x="1252" y="33"/>
                    </a:lnTo>
                    <a:lnTo>
                      <a:pt x="1267" y="38"/>
                    </a:lnTo>
                    <a:lnTo>
                      <a:pt x="1282" y="44"/>
                    </a:lnTo>
                    <a:lnTo>
                      <a:pt x="1297" y="49"/>
                    </a:lnTo>
                    <a:lnTo>
                      <a:pt x="1305" y="51"/>
                    </a:lnTo>
                    <a:lnTo>
                      <a:pt x="1313" y="54"/>
                    </a:lnTo>
                    <a:lnTo>
                      <a:pt x="1321" y="56"/>
                    </a:lnTo>
                    <a:lnTo>
                      <a:pt x="1330" y="57"/>
                    </a:lnTo>
                    <a:lnTo>
                      <a:pt x="1336" y="61"/>
                    </a:lnTo>
                    <a:lnTo>
                      <a:pt x="1344" y="62"/>
                    </a:lnTo>
                    <a:lnTo>
                      <a:pt x="1352" y="66"/>
                    </a:lnTo>
                    <a:lnTo>
                      <a:pt x="1361" y="67"/>
                    </a:lnTo>
                    <a:lnTo>
                      <a:pt x="1374" y="67"/>
                    </a:lnTo>
                    <a:lnTo>
                      <a:pt x="1389" y="69"/>
                    </a:lnTo>
                    <a:lnTo>
                      <a:pt x="1402" y="70"/>
                    </a:lnTo>
                    <a:lnTo>
                      <a:pt x="1416" y="72"/>
                    </a:lnTo>
                    <a:lnTo>
                      <a:pt x="1429" y="74"/>
                    </a:lnTo>
                    <a:lnTo>
                      <a:pt x="1443" y="75"/>
                    </a:lnTo>
                    <a:lnTo>
                      <a:pt x="1457" y="77"/>
                    </a:lnTo>
                    <a:lnTo>
                      <a:pt x="1470" y="79"/>
                    </a:lnTo>
                    <a:lnTo>
                      <a:pt x="1479" y="79"/>
                    </a:lnTo>
                    <a:lnTo>
                      <a:pt x="1487" y="77"/>
                    </a:lnTo>
                    <a:lnTo>
                      <a:pt x="1495" y="77"/>
                    </a:lnTo>
                    <a:lnTo>
                      <a:pt x="1503" y="77"/>
                    </a:lnTo>
                    <a:lnTo>
                      <a:pt x="1511" y="77"/>
                    </a:lnTo>
                    <a:lnTo>
                      <a:pt x="1520" y="77"/>
                    </a:lnTo>
                    <a:lnTo>
                      <a:pt x="1528" y="75"/>
                    </a:lnTo>
                    <a:lnTo>
                      <a:pt x="1536" y="75"/>
                    </a:lnTo>
                    <a:lnTo>
                      <a:pt x="1543" y="75"/>
                    </a:lnTo>
                    <a:lnTo>
                      <a:pt x="1549" y="74"/>
                    </a:lnTo>
                    <a:lnTo>
                      <a:pt x="1556" y="74"/>
                    </a:lnTo>
                    <a:lnTo>
                      <a:pt x="1562" y="72"/>
                    </a:lnTo>
                    <a:lnTo>
                      <a:pt x="1569" y="70"/>
                    </a:lnTo>
                    <a:lnTo>
                      <a:pt x="1575" y="69"/>
                    </a:lnTo>
                    <a:lnTo>
                      <a:pt x="1582" y="69"/>
                    </a:lnTo>
                    <a:lnTo>
                      <a:pt x="1588" y="67"/>
                    </a:lnTo>
                    <a:lnTo>
                      <a:pt x="1595" y="66"/>
                    </a:lnTo>
                    <a:lnTo>
                      <a:pt x="1600" y="64"/>
                    </a:lnTo>
                    <a:lnTo>
                      <a:pt x="1606" y="62"/>
                    </a:lnTo>
                    <a:lnTo>
                      <a:pt x="1613" y="61"/>
                    </a:lnTo>
                    <a:lnTo>
                      <a:pt x="1620" y="59"/>
                    </a:lnTo>
                    <a:lnTo>
                      <a:pt x="1626" y="56"/>
                    </a:lnTo>
                    <a:lnTo>
                      <a:pt x="1633" y="54"/>
                    </a:lnTo>
                    <a:lnTo>
                      <a:pt x="1639" y="52"/>
                    </a:lnTo>
                    <a:lnTo>
                      <a:pt x="1649" y="48"/>
                    </a:lnTo>
                    <a:lnTo>
                      <a:pt x="1659" y="43"/>
                    </a:lnTo>
                    <a:lnTo>
                      <a:pt x="1667" y="38"/>
                    </a:lnTo>
                    <a:lnTo>
                      <a:pt x="1677" y="33"/>
                    </a:lnTo>
                    <a:lnTo>
                      <a:pt x="1685" y="28"/>
                    </a:lnTo>
                    <a:lnTo>
                      <a:pt x="1693" y="23"/>
                    </a:lnTo>
                    <a:lnTo>
                      <a:pt x="1703" y="16"/>
                    </a:lnTo>
                    <a:lnTo>
                      <a:pt x="1711" y="11"/>
                    </a:lnTo>
                    <a:lnTo>
                      <a:pt x="1715" y="11"/>
                    </a:lnTo>
                    <a:lnTo>
                      <a:pt x="1718" y="11"/>
                    </a:lnTo>
                    <a:lnTo>
                      <a:pt x="1721" y="11"/>
                    </a:lnTo>
                    <a:lnTo>
                      <a:pt x="1726" y="13"/>
                    </a:lnTo>
                    <a:lnTo>
                      <a:pt x="1741" y="20"/>
                    </a:lnTo>
                    <a:lnTo>
                      <a:pt x="1752" y="25"/>
                    </a:lnTo>
                    <a:lnTo>
                      <a:pt x="1764" y="28"/>
                    </a:lnTo>
                    <a:lnTo>
                      <a:pt x="1774" y="31"/>
                    </a:lnTo>
                    <a:lnTo>
                      <a:pt x="1774" y="34"/>
                    </a:lnTo>
                    <a:lnTo>
                      <a:pt x="1775" y="38"/>
                    </a:lnTo>
                    <a:lnTo>
                      <a:pt x="1775" y="43"/>
                    </a:lnTo>
                    <a:lnTo>
                      <a:pt x="1775" y="46"/>
                    </a:lnTo>
                    <a:lnTo>
                      <a:pt x="1770" y="51"/>
                    </a:lnTo>
                    <a:lnTo>
                      <a:pt x="1764" y="57"/>
                    </a:lnTo>
                    <a:lnTo>
                      <a:pt x="1757" y="62"/>
                    </a:lnTo>
                    <a:lnTo>
                      <a:pt x="1751" y="69"/>
                    </a:lnTo>
                    <a:lnTo>
                      <a:pt x="1747" y="70"/>
                    </a:lnTo>
                    <a:lnTo>
                      <a:pt x="1744" y="72"/>
                    </a:lnTo>
                    <a:lnTo>
                      <a:pt x="1739" y="74"/>
                    </a:lnTo>
                    <a:lnTo>
                      <a:pt x="1736" y="75"/>
                    </a:lnTo>
                    <a:lnTo>
                      <a:pt x="1736" y="77"/>
                    </a:lnTo>
                    <a:lnTo>
                      <a:pt x="1736" y="77"/>
                    </a:lnTo>
                    <a:lnTo>
                      <a:pt x="1734" y="79"/>
                    </a:lnTo>
                    <a:lnTo>
                      <a:pt x="1734" y="80"/>
                    </a:lnTo>
                    <a:lnTo>
                      <a:pt x="1724" y="85"/>
                    </a:lnTo>
                    <a:lnTo>
                      <a:pt x="1715" y="88"/>
                    </a:lnTo>
                    <a:lnTo>
                      <a:pt x="1705" y="93"/>
                    </a:lnTo>
                    <a:lnTo>
                      <a:pt x="1695" y="98"/>
                    </a:lnTo>
                    <a:lnTo>
                      <a:pt x="1683" y="102"/>
                    </a:lnTo>
                    <a:lnTo>
                      <a:pt x="1672" y="103"/>
                    </a:lnTo>
                    <a:lnTo>
                      <a:pt x="1661" y="107"/>
                    </a:lnTo>
                    <a:lnTo>
                      <a:pt x="1649" y="110"/>
                    </a:lnTo>
                    <a:lnTo>
                      <a:pt x="1638" y="113"/>
                    </a:lnTo>
                    <a:lnTo>
                      <a:pt x="1626" y="118"/>
                    </a:lnTo>
                    <a:lnTo>
                      <a:pt x="1615" y="121"/>
                    </a:lnTo>
                    <a:lnTo>
                      <a:pt x="1603" y="125"/>
                    </a:lnTo>
                    <a:lnTo>
                      <a:pt x="1592" y="125"/>
                    </a:lnTo>
                    <a:lnTo>
                      <a:pt x="1579" y="125"/>
                    </a:lnTo>
                    <a:lnTo>
                      <a:pt x="1567" y="125"/>
                    </a:lnTo>
                    <a:lnTo>
                      <a:pt x="1554" y="125"/>
                    </a:lnTo>
                    <a:lnTo>
                      <a:pt x="1543" y="125"/>
                    </a:lnTo>
                    <a:lnTo>
                      <a:pt x="1531" y="125"/>
                    </a:lnTo>
                    <a:lnTo>
                      <a:pt x="1520" y="126"/>
                    </a:lnTo>
                    <a:lnTo>
                      <a:pt x="1508" y="126"/>
                    </a:lnTo>
                    <a:lnTo>
                      <a:pt x="1500" y="126"/>
                    </a:lnTo>
                    <a:lnTo>
                      <a:pt x="1493" y="125"/>
                    </a:lnTo>
                    <a:lnTo>
                      <a:pt x="1485" y="125"/>
                    </a:lnTo>
                    <a:lnTo>
                      <a:pt x="1479" y="123"/>
                    </a:lnTo>
                    <a:lnTo>
                      <a:pt x="1470" y="121"/>
                    </a:lnTo>
                    <a:lnTo>
                      <a:pt x="1462" y="120"/>
                    </a:lnTo>
                    <a:lnTo>
                      <a:pt x="1456" y="120"/>
                    </a:lnTo>
                    <a:lnTo>
                      <a:pt x="1447" y="118"/>
                    </a:lnTo>
                    <a:lnTo>
                      <a:pt x="1425" y="113"/>
                    </a:lnTo>
                    <a:lnTo>
                      <a:pt x="1408" y="108"/>
                    </a:lnTo>
                    <a:lnTo>
                      <a:pt x="1395" y="105"/>
                    </a:lnTo>
                    <a:lnTo>
                      <a:pt x="1387" y="103"/>
                    </a:lnTo>
                    <a:lnTo>
                      <a:pt x="1380" y="102"/>
                    </a:lnTo>
                    <a:lnTo>
                      <a:pt x="1374" y="102"/>
                    </a:lnTo>
                    <a:lnTo>
                      <a:pt x="1369" y="100"/>
                    </a:lnTo>
                    <a:lnTo>
                      <a:pt x="1364" y="100"/>
                    </a:lnTo>
                    <a:lnTo>
                      <a:pt x="1349" y="95"/>
                    </a:lnTo>
                    <a:lnTo>
                      <a:pt x="1334" y="92"/>
                    </a:lnTo>
                    <a:lnTo>
                      <a:pt x="1320" y="87"/>
                    </a:lnTo>
                    <a:lnTo>
                      <a:pt x="1305" y="84"/>
                    </a:lnTo>
                    <a:lnTo>
                      <a:pt x="1290" y="79"/>
                    </a:lnTo>
                    <a:lnTo>
                      <a:pt x="1275" y="75"/>
                    </a:lnTo>
                    <a:lnTo>
                      <a:pt x="1262" y="70"/>
                    </a:lnTo>
                    <a:lnTo>
                      <a:pt x="1248" y="67"/>
                    </a:lnTo>
                    <a:lnTo>
                      <a:pt x="1244" y="67"/>
                    </a:lnTo>
                    <a:lnTo>
                      <a:pt x="1239" y="67"/>
                    </a:lnTo>
                    <a:lnTo>
                      <a:pt x="1236" y="67"/>
                    </a:lnTo>
                    <a:lnTo>
                      <a:pt x="1231" y="67"/>
                    </a:lnTo>
                    <a:lnTo>
                      <a:pt x="1228" y="69"/>
                    </a:lnTo>
                    <a:lnTo>
                      <a:pt x="1225" y="72"/>
                    </a:lnTo>
                    <a:lnTo>
                      <a:pt x="1220" y="74"/>
                    </a:lnTo>
                    <a:lnTo>
                      <a:pt x="1216" y="75"/>
                    </a:lnTo>
                    <a:lnTo>
                      <a:pt x="1205" y="79"/>
                    </a:lnTo>
                    <a:lnTo>
                      <a:pt x="1190" y="84"/>
                    </a:lnTo>
                    <a:lnTo>
                      <a:pt x="1177" y="87"/>
                    </a:lnTo>
                    <a:lnTo>
                      <a:pt x="1161" y="92"/>
                    </a:lnTo>
                    <a:lnTo>
                      <a:pt x="1144" y="98"/>
                    </a:lnTo>
                    <a:lnTo>
                      <a:pt x="1128" y="103"/>
                    </a:lnTo>
                    <a:lnTo>
                      <a:pt x="1110" y="108"/>
                    </a:lnTo>
                    <a:lnTo>
                      <a:pt x="1092" y="113"/>
                    </a:lnTo>
                    <a:lnTo>
                      <a:pt x="1080" y="115"/>
                    </a:lnTo>
                    <a:lnTo>
                      <a:pt x="1071" y="116"/>
                    </a:lnTo>
                    <a:lnTo>
                      <a:pt x="1059" y="118"/>
                    </a:lnTo>
                    <a:lnTo>
                      <a:pt x="1046" y="120"/>
                    </a:lnTo>
                    <a:lnTo>
                      <a:pt x="1028" y="121"/>
                    </a:lnTo>
                    <a:lnTo>
                      <a:pt x="1007" y="125"/>
                    </a:lnTo>
                    <a:lnTo>
                      <a:pt x="979" y="128"/>
                    </a:lnTo>
                    <a:lnTo>
                      <a:pt x="944" y="131"/>
                    </a:lnTo>
                    <a:lnTo>
                      <a:pt x="933" y="131"/>
                    </a:lnTo>
                    <a:lnTo>
                      <a:pt x="921" y="133"/>
                    </a:lnTo>
                    <a:lnTo>
                      <a:pt x="910" y="133"/>
                    </a:lnTo>
                    <a:lnTo>
                      <a:pt x="900" y="133"/>
                    </a:lnTo>
                    <a:lnTo>
                      <a:pt x="889" y="133"/>
                    </a:lnTo>
                    <a:lnTo>
                      <a:pt x="877" y="133"/>
                    </a:lnTo>
                    <a:lnTo>
                      <a:pt x="866" y="134"/>
                    </a:lnTo>
                    <a:lnTo>
                      <a:pt x="856" y="134"/>
                    </a:lnTo>
                    <a:lnTo>
                      <a:pt x="826" y="129"/>
                    </a:lnTo>
                    <a:lnTo>
                      <a:pt x="803" y="125"/>
                    </a:lnTo>
                    <a:lnTo>
                      <a:pt x="785" y="121"/>
                    </a:lnTo>
                    <a:lnTo>
                      <a:pt x="771" y="118"/>
                    </a:lnTo>
                    <a:lnTo>
                      <a:pt x="756" y="115"/>
                    </a:lnTo>
                    <a:lnTo>
                      <a:pt x="740" y="111"/>
                    </a:lnTo>
                    <a:lnTo>
                      <a:pt x="721" y="107"/>
                    </a:lnTo>
                    <a:lnTo>
                      <a:pt x="699" y="102"/>
                    </a:lnTo>
                    <a:lnTo>
                      <a:pt x="692" y="100"/>
                    </a:lnTo>
                    <a:lnTo>
                      <a:pt x="685" y="98"/>
                    </a:lnTo>
                    <a:lnTo>
                      <a:pt x="679" y="95"/>
                    </a:lnTo>
                    <a:lnTo>
                      <a:pt x="672" y="93"/>
                    </a:lnTo>
                    <a:lnTo>
                      <a:pt x="664" y="92"/>
                    </a:lnTo>
                    <a:lnTo>
                      <a:pt x="658" y="90"/>
                    </a:lnTo>
                    <a:lnTo>
                      <a:pt x="651" y="88"/>
                    </a:lnTo>
                    <a:lnTo>
                      <a:pt x="644" y="87"/>
                    </a:lnTo>
                    <a:lnTo>
                      <a:pt x="633" y="80"/>
                    </a:lnTo>
                    <a:lnTo>
                      <a:pt x="623" y="75"/>
                    </a:lnTo>
                    <a:lnTo>
                      <a:pt x="612" y="70"/>
                    </a:lnTo>
                    <a:lnTo>
                      <a:pt x="600" y="67"/>
                    </a:lnTo>
                    <a:lnTo>
                      <a:pt x="595" y="67"/>
                    </a:lnTo>
                    <a:lnTo>
                      <a:pt x="589" y="67"/>
                    </a:lnTo>
                    <a:lnTo>
                      <a:pt x="582" y="67"/>
                    </a:lnTo>
                    <a:lnTo>
                      <a:pt x="576" y="67"/>
                    </a:lnTo>
                    <a:lnTo>
                      <a:pt x="567" y="72"/>
                    </a:lnTo>
                    <a:lnTo>
                      <a:pt x="559" y="75"/>
                    </a:lnTo>
                    <a:lnTo>
                      <a:pt x="551" y="80"/>
                    </a:lnTo>
                    <a:lnTo>
                      <a:pt x="543" y="84"/>
                    </a:lnTo>
                    <a:lnTo>
                      <a:pt x="531" y="88"/>
                    </a:lnTo>
                    <a:lnTo>
                      <a:pt x="520" y="92"/>
                    </a:lnTo>
                    <a:lnTo>
                      <a:pt x="508" y="97"/>
                    </a:lnTo>
                    <a:lnTo>
                      <a:pt x="497" y="100"/>
                    </a:lnTo>
                    <a:lnTo>
                      <a:pt x="486" y="105"/>
                    </a:lnTo>
                    <a:lnTo>
                      <a:pt x="472" y="110"/>
                    </a:lnTo>
                    <a:lnTo>
                      <a:pt x="461" y="113"/>
                    </a:lnTo>
                    <a:lnTo>
                      <a:pt x="449" y="118"/>
                    </a:lnTo>
                    <a:lnTo>
                      <a:pt x="440" y="120"/>
                    </a:lnTo>
                    <a:lnTo>
                      <a:pt x="430" y="121"/>
                    </a:lnTo>
                    <a:lnTo>
                      <a:pt x="420" y="123"/>
                    </a:lnTo>
                    <a:lnTo>
                      <a:pt x="412" y="126"/>
                    </a:lnTo>
                    <a:lnTo>
                      <a:pt x="402" y="128"/>
                    </a:lnTo>
                    <a:lnTo>
                      <a:pt x="392" y="129"/>
                    </a:lnTo>
                    <a:lnTo>
                      <a:pt x="382" y="133"/>
                    </a:lnTo>
                    <a:lnTo>
                      <a:pt x="372" y="134"/>
                    </a:lnTo>
                    <a:lnTo>
                      <a:pt x="358" y="136"/>
                    </a:lnTo>
                    <a:lnTo>
                      <a:pt x="343" y="138"/>
                    </a:lnTo>
                    <a:lnTo>
                      <a:pt x="328" y="139"/>
                    </a:lnTo>
                    <a:lnTo>
                      <a:pt x="313" y="139"/>
                    </a:lnTo>
                    <a:lnTo>
                      <a:pt x="299" y="141"/>
                    </a:lnTo>
                    <a:lnTo>
                      <a:pt x="284" y="143"/>
                    </a:lnTo>
                    <a:lnTo>
                      <a:pt x="269" y="144"/>
                    </a:lnTo>
                    <a:lnTo>
                      <a:pt x="254" y="146"/>
                    </a:lnTo>
                    <a:lnTo>
                      <a:pt x="245" y="146"/>
                    </a:lnTo>
                    <a:lnTo>
                      <a:pt x="235" y="146"/>
                    </a:lnTo>
                    <a:lnTo>
                      <a:pt x="225" y="146"/>
                    </a:lnTo>
                    <a:lnTo>
                      <a:pt x="217" y="144"/>
                    </a:lnTo>
                    <a:lnTo>
                      <a:pt x="207" y="144"/>
                    </a:lnTo>
                    <a:lnTo>
                      <a:pt x="197" y="144"/>
                    </a:lnTo>
                    <a:lnTo>
                      <a:pt x="187" y="144"/>
                    </a:lnTo>
                    <a:lnTo>
                      <a:pt x="177" y="144"/>
                    </a:lnTo>
                    <a:lnTo>
                      <a:pt x="164" y="141"/>
                    </a:lnTo>
                    <a:lnTo>
                      <a:pt x="153" y="139"/>
                    </a:lnTo>
                    <a:lnTo>
                      <a:pt x="143" y="138"/>
                    </a:lnTo>
                    <a:lnTo>
                      <a:pt x="135" y="134"/>
                    </a:lnTo>
                    <a:lnTo>
                      <a:pt x="125" y="133"/>
                    </a:lnTo>
                    <a:lnTo>
                      <a:pt x="113" y="129"/>
                    </a:lnTo>
                    <a:lnTo>
                      <a:pt x="100" y="126"/>
                    </a:lnTo>
                    <a:lnTo>
                      <a:pt x="82" y="121"/>
                    </a:lnTo>
                    <a:lnTo>
                      <a:pt x="71" y="115"/>
                    </a:lnTo>
                    <a:lnTo>
                      <a:pt x="61" y="110"/>
                    </a:lnTo>
                    <a:lnTo>
                      <a:pt x="51" y="105"/>
                    </a:lnTo>
                    <a:lnTo>
                      <a:pt x="41" y="102"/>
                    </a:lnTo>
                    <a:lnTo>
                      <a:pt x="33" y="97"/>
                    </a:lnTo>
                    <a:lnTo>
                      <a:pt x="25" y="93"/>
                    </a:lnTo>
                    <a:lnTo>
                      <a:pt x="17" y="90"/>
                    </a:lnTo>
                    <a:lnTo>
                      <a:pt x="10" y="87"/>
                    </a:lnTo>
                    <a:lnTo>
                      <a:pt x="9" y="84"/>
                    </a:lnTo>
                    <a:lnTo>
                      <a:pt x="7" y="82"/>
                    </a:lnTo>
                    <a:lnTo>
                      <a:pt x="4" y="79"/>
                    </a:lnTo>
                    <a:lnTo>
                      <a:pt x="0" y="77"/>
                    </a:lnTo>
                    <a:lnTo>
                      <a:pt x="0" y="75"/>
                    </a:lnTo>
                    <a:lnTo>
                      <a:pt x="0" y="72"/>
                    </a:lnTo>
                    <a:lnTo>
                      <a:pt x="0" y="7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 name="Freeform 18"/>
              <p:cNvSpPr>
                <a:spLocks/>
              </p:cNvSpPr>
              <p:nvPr/>
            </p:nvSpPr>
            <p:spPr bwMode="auto">
              <a:xfrm>
                <a:off x="6108700" y="4240213"/>
                <a:ext cx="2054225" cy="227013"/>
              </a:xfrm>
              <a:custGeom>
                <a:avLst/>
                <a:gdLst>
                  <a:gd name="T0" fmla="*/ 1263 w 1294"/>
                  <a:gd name="T1" fmla="*/ 71 h 143"/>
                  <a:gd name="T2" fmla="*/ 1216 w 1294"/>
                  <a:gd name="T3" fmla="*/ 84 h 143"/>
                  <a:gd name="T4" fmla="*/ 1149 w 1294"/>
                  <a:gd name="T5" fmla="*/ 103 h 143"/>
                  <a:gd name="T6" fmla="*/ 1098 w 1294"/>
                  <a:gd name="T7" fmla="*/ 113 h 143"/>
                  <a:gd name="T8" fmla="*/ 1019 w 1294"/>
                  <a:gd name="T9" fmla="*/ 125 h 143"/>
                  <a:gd name="T10" fmla="*/ 950 w 1294"/>
                  <a:gd name="T11" fmla="*/ 130 h 143"/>
                  <a:gd name="T12" fmla="*/ 906 w 1294"/>
                  <a:gd name="T13" fmla="*/ 131 h 143"/>
                  <a:gd name="T14" fmla="*/ 826 w 1294"/>
                  <a:gd name="T15" fmla="*/ 118 h 143"/>
                  <a:gd name="T16" fmla="*/ 762 w 1294"/>
                  <a:gd name="T17" fmla="*/ 103 h 143"/>
                  <a:gd name="T18" fmla="*/ 718 w 1294"/>
                  <a:gd name="T19" fmla="*/ 92 h 143"/>
                  <a:gd name="T20" fmla="*/ 691 w 1294"/>
                  <a:gd name="T21" fmla="*/ 84 h 143"/>
                  <a:gd name="T22" fmla="*/ 652 w 1294"/>
                  <a:gd name="T23" fmla="*/ 67 h 143"/>
                  <a:gd name="T24" fmla="*/ 622 w 1294"/>
                  <a:gd name="T25" fmla="*/ 64 h 143"/>
                  <a:gd name="T26" fmla="*/ 591 w 1294"/>
                  <a:gd name="T27" fmla="*/ 76 h 143"/>
                  <a:gd name="T28" fmla="*/ 547 w 1294"/>
                  <a:gd name="T29" fmla="*/ 94 h 143"/>
                  <a:gd name="T30" fmla="*/ 501 w 1294"/>
                  <a:gd name="T31" fmla="*/ 110 h 143"/>
                  <a:gd name="T32" fmla="*/ 460 w 1294"/>
                  <a:gd name="T33" fmla="*/ 120 h 143"/>
                  <a:gd name="T34" fmla="*/ 423 w 1294"/>
                  <a:gd name="T35" fmla="*/ 130 h 143"/>
                  <a:gd name="T36" fmla="*/ 368 w 1294"/>
                  <a:gd name="T37" fmla="*/ 136 h 143"/>
                  <a:gd name="T38" fmla="*/ 308 w 1294"/>
                  <a:gd name="T39" fmla="*/ 141 h 143"/>
                  <a:gd name="T40" fmla="*/ 265 w 1294"/>
                  <a:gd name="T41" fmla="*/ 143 h 143"/>
                  <a:gd name="T42" fmla="*/ 226 w 1294"/>
                  <a:gd name="T43" fmla="*/ 141 h 143"/>
                  <a:gd name="T44" fmla="*/ 183 w 1294"/>
                  <a:gd name="T45" fmla="*/ 135 h 143"/>
                  <a:gd name="T46" fmla="*/ 141 w 1294"/>
                  <a:gd name="T47" fmla="*/ 121 h 143"/>
                  <a:gd name="T48" fmla="*/ 92 w 1294"/>
                  <a:gd name="T49" fmla="*/ 102 h 143"/>
                  <a:gd name="T50" fmla="*/ 59 w 1294"/>
                  <a:gd name="T51" fmla="*/ 87 h 143"/>
                  <a:gd name="T52" fmla="*/ 36 w 1294"/>
                  <a:gd name="T53" fmla="*/ 74 h 143"/>
                  <a:gd name="T54" fmla="*/ 3 w 1294"/>
                  <a:gd name="T55" fmla="*/ 56 h 143"/>
                  <a:gd name="T56" fmla="*/ 21 w 1294"/>
                  <a:gd name="T57" fmla="*/ 48 h 143"/>
                  <a:gd name="T58" fmla="*/ 42 w 1294"/>
                  <a:gd name="T59" fmla="*/ 53 h 143"/>
                  <a:gd name="T60" fmla="*/ 67 w 1294"/>
                  <a:gd name="T61" fmla="*/ 56 h 143"/>
                  <a:gd name="T62" fmla="*/ 96 w 1294"/>
                  <a:gd name="T63" fmla="*/ 67 h 143"/>
                  <a:gd name="T64" fmla="*/ 134 w 1294"/>
                  <a:gd name="T65" fmla="*/ 79 h 143"/>
                  <a:gd name="T66" fmla="*/ 178 w 1294"/>
                  <a:gd name="T67" fmla="*/ 84 h 143"/>
                  <a:gd name="T68" fmla="*/ 226 w 1294"/>
                  <a:gd name="T69" fmla="*/ 89 h 143"/>
                  <a:gd name="T70" fmla="*/ 272 w 1294"/>
                  <a:gd name="T71" fmla="*/ 90 h 143"/>
                  <a:gd name="T72" fmla="*/ 316 w 1294"/>
                  <a:gd name="T73" fmla="*/ 89 h 143"/>
                  <a:gd name="T74" fmla="*/ 370 w 1294"/>
                  <a:gd name="T75" fmla="*/ 79 h 143"/>
                  <a:gd name="T76" fmla="*/ 426 w 1294"/>
                  <a:gd name="T77" fmla="*/ 67 h 143"/>
                  <a:gd name="T78" fmla="*/ 478 w 1294"/>
                  <a:gd name="T79" fmla="*/ 51 h 143"/>
                  <a:gd name="T80" fmla="*/ 529 w 1294"/>
                  <a:gd name="T81" fmla="*/ 30 h 143"/>
                  <a:gd name="T82" fmla="*/ 570 w 1294"/>
                  <a:gd name="T83" fmla="*/ 5 h 143"/>
                  <a:gd name="T84" fmla="*/ 591 w 1294"/>
                  <a:gd name="T85" fmla="*/ 0 h 143"/>
                  <a:gd name="T86" fmla="*/ 609 w 1294"/>
                  <a:gd name="T87" fmla="*/ 5 h 143"/>
                  <a:gd name="T88" fmla="*/ 624 w 1294"/>
                  <a:gd name="T89" fmla="*/ 18 h 143"/>
                  <a:gd name="T90" fmla="*/ 657 w 1294"/>
                  <a:gd name="T91" fmla="*/ 36 h 143"/>
                  <a:gd name="T92" fmla="*/ 688 w 1294"/>
                  <a:gd name="T93" fmla="*/ 49 h 143"/>
                  <a:gd name="T94" fmla="*/ 731 w 1294"/>
                  <a:gd name="T95" fmla="*/ 62 h 143"/>
                  <a:gd name="T96" fmla="*/ 768 w 1294"/>
                  <a:gd name="T97" fmla="*/ 72 h 143"/>
                  <a:gd name="T98" fmla="*/ 819 w 1294"/>
                  <a:gd name="T99" fmla="*/ 77 h 143"/>
                  <a:gd name="T100" fmla="*/ 875 w 1294"/>
                  <a:gd name="T101" fmla="*/ 80 h 143"/>
                  <a:gd name="T102" fmla="*/ 913 w 1294"/>
                  <a:gd name="T103" fmla="*/ 82 h 143"/>
                  <a:gd name="T104" fmla="*/ 942 w 1294"/>
                  <a:gd name="T105" fmla="*/ 80 h 143"/>
                  <a:gd name="T106" fmla="*/ 983 w 1294"/>
                  <a:gd name="T107" fmla="*/ 76 h 143"/>
                  <a:gd name="T108" fmla="*/ 1029 w 1294"/>
                  <a:gd name="T109" fmla="*/ 71 h 143"/>
                  <a:gd name="T110" fmla="*/ 1062 w 1294"/>
                  <a:gd name="T111" fmla="*/ 62 h 143"/>
                  <a:gd name="T112" fmla="*/ 1093 w 1294"/>
                  <a:gd name="T113" fmla="*/ 54 h 143"/>
                  <a:gd name="T114" fmla="*/ 1129 w 1294"/>
                  <a:gd name="T115" fmla="*/ 40 h 143"/>
                  <a:gd name="T116" fmla="*/ 1155 w 1294"/>
                  <a:gd name="T117" fmla="*/ 25 h 143"/>
                  <a:gd name="T118" fmla="*/ 1185 w 1294"/>
                  <a:gd name="T119" fmla="*/ 13 h 143"/>
                  <a:gd name="T120" fmla="*/ 1216 w 1294"/>
                  <a:gd name="T121" fmla="*/ 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4" h="143">
                    <a:moveTo>
                      <a:pt x="1294" y="62"/>
                    </a:moveTo>
                    <a:lnTo>
                      <a:pt x="1288" y="66"/>
                    </a:lnTo>
                    <a:lnTo>
                      <a:pt x="1275" y="67"/>
                    </a:lnTo>
                    <a:lnTo>
                      <a:pt x="1263" y="71"/>
                    </a:lnTo>
                    <a:lnTo>
                      <a:pt x="1255" y="72"/>
                    </a:lnTo>
                    <a:lnTo>
                      <a:pt x="1244" y="76"/>
                    </a:lnTo>
                    <a:lnTo>
                      <a:pt x="1231" y="80"/>
                    </a:lnTo>
                    <a:lnTo>
                      <a:pt x="1216" y="84"/>
                    </a:lnTo>
                    <a:lnTo>
                      <a:pt x="1201" y="89"/>
                    </a:lnTo>
                    <a:lnTo>
                      <a:pt x="1185" y="94"/>
                    </a:lnTo>
                    <a:lnTo>
                      <a:pt x="1167" y="99"/>
                    </a:lnTo>
                    <a:lnTo>
                      <a:pt x="1149" y="103"/>
                    </a:lnTo>
                    <a:lnTo>
                      <a:pt x="1131" y="108"/>
                    </a:lnTo>
                    <a:lnTo>
                      <a:pt x="1121" y="110"/>
                    </a:lnTo>
                    <a:lnTo>
                      <a:pt x="1109" y="112"/>
                    </a:lnTo>
                    <a:lnTo>
                      <a:pt x="1098" y="113"/>
                    </a:lnTo>
                    <a:lnTo>
                      <a:pt x="1085" y="115"/>
                    </a:lnTo>
                    <a:lnTo>
                      <a:pt x="1068" y="118"/>
                    </a:lnTo>
                    <a:lnTo>
                      <a:pt x="1047" y="121"/>
                    </a:lnTo>
                    <a:lnTo>
                      <a:pt x="1019" y="125"/>
                    </a:lnTo>
                    <a:lnTo>
                      <a:pt x="983" y="128"/>
                    </a:lnTo>
                    <a:lnTo>
                      <a:pt x="973" y="128"/>
                    </a:lnTo>
                    <a:lnTo>
                      <a:pt x="962" y="130"/>
                    </a:lnTo>
                    <a:lnTo>
                      <a:pt x="950" y="130"/>
                    </a:lnTo>
                    <a:lnTo>
                      <a:pt x="940" y="130"/>
                    </a:lnTo>
                    <a:lnTo>
                      <a:pt x="929" y="130"/>
                    </a:lnTo>
                    <a:lnTo>
                      <a:pt x="917" y="130"/>
                    </a:lnTo>
                    <a:lnTo>
                      <a:pt x="906" y="131"/>
                    </a:lnTo>
                    <a:lnTo>
                      <a:pt x="896" y="131"/>
                    </a:lnTo>
                    <a:lnTo>
                      <a:pt x="867" y="126"/>
                    </a:lnTo>
                    <a:lnTo>
                      <a:pt x="844" y="121"/>
                    </a:lnTo>
                    <a:lnTo>
                      <a:pt x="826" y="118"/>
                    </a:lnTo>
                    <a:lnTo>
                      <a:pt x="811" y="115"/>
                    </a:lnTo>
                    <a:lnTo>
                      <a:pt x="796" y="112"/>
                    </a:lnTo>
                    <a:lnTo>
                      <a:pt x="780" y="108"/>
                    </a:lnTo>
                    <a:lnTo>
                      <a:pt x="762" y="103"/>
                    </a:lnTo>
                    <a:lnTo>
                      <a:pt x="739" y="99"/>
                    </a:lnTo>
                    <a:lnTo>
                      <a:pt x="732" y="97"/>
                    </a:lnTo>
                    <a:lnTo>
                      <a:pt x="726" y="95"/>
                    </a:lnTo>
                    <a:lnTo>
                      <a:pt x="718" y="92"/>
                    </a:lnTo>
                    <a:lnTo>
                      <a:pt x="711" y="90"/>
                    </a:lnTo>
                    <a:lnTo>
                      <a:pt x="704" y="89"/>
                    </a:lnTo>
                    <a:lnTo>
                      <a:pt x="698" y="85"/>
                    </a:lnTo>
                    <a:lnTo>
                      <a:pt x="691" y="84"/>
                    </a:lnTo>
                    <a:lnTo>
                      <a:pt x="685" y="82"/>
                    </a:lnTo>
                    <a:lnTo>
                      <a:pt x="673" y="77"/>
                    </a:lnTo>
                    <a:lnTo>
                      <a:pt x="663" y="72"/>
                    </a:lnTo>
                    <a:lnTo>
                      <a:pt x="652" y="67"/>
                    </a:lnTo>
                    <a:lnTo>
                      <a:pt x="641" y="64"/>
                    </a:lnTo>
                    <a:lnTo>
                      <a:pt x="634" y="64"/>
                    </a:lnTo>
                    <a:lnTo>
                      <a:pt x="629" y="64"/>
                    </a:lnTo>
                    <a:lnTo>
                      <a:pt x="622" y="64"/>
                    </a:lnTo>
                    <a:lnTo>
                      <a:pt x="616" y="64"/>
                    </a:lnTo>
                    <a:lnTo>
                      <a:pt x="608" y="69"/>
                    </a:lnTo>
                    <a:lnTo>
                      <a:pt x="600" y="72"/>
                    </a:lnTo>
                    <a:lnTo>
                      <a:pt x="591" y="76"/>
                    </a:lnTo>
                    <a:lnTo>
                      <a:pt x="583" y="80"/>
                    </a:lnTo>
                    <a:lnTo>
                      <a:pt x="572" y="85"/>
                    </a:lnTo>
                    <a:lnTo>
                      <a:pt x="560" y="89"/>
                    </a:lnTo>
                    <a:lnTo>
                      <a:pt x="547" y="94"/>
                    </a:lnTo>
                    <a:lnTo>
                      <a:pt x="536" y="97"/>
                    </a:lnTo>
                    <a:lnTo>
                      <a:pt x="524" y="102"/>
                    </a:lnTo>
                    <a:lnTo>
                      <a:pt x="513" y="107"/>
                    </a:lnTo>
                    <a:lnTo>
                      <a:pt x="501" y="110"/>
                    </a:lnTo>
                    <a:lnTo>
                      <a:pt x="490" y="115"/>
                    </a:lnTo>
                    <a:lnTo>
                      <a:pt x="480" y="117"/>
                    </a:lnTo>
                    <a:lnTo>
                      <a:pt x="470" y="118"/>
                    </a:lnTo>
                    <a:lnTo>
                      <a:pt x="460" y="120"/>
                    </a:lnTo>
                    <a:lnTo>
                      <a:pt x="450" y="123"/>
                    </a:lnTo>
                    <a:lnTo>
                      <a:pt x="441" y="125"/>
                    </a:lnTo>
                    <a:lnTo>
                      <a:pt x="431" y="126"/>
                    </a:lnTo>
                    <a:lnTo>
                      <a:pt x="423" y="130"/>
                    </a:lnTo>
                    <a:lnTo>
                      <a:pt x="413" y="131"/>
                    </a:lnTo>
                    <a:lnTo>
                      <a:pt x="398" y="133"/>
                    </a:lnTo>
                    <a:lnTo>
                      <a:pt x="383" y="135"/>
                    </a:lnTo>
                    <a:lnTo>
                      <a:pt x="368" y="136"/>
                    </a:lnTo>
                    <a:lnTo>
                      <a:pt x="354" y="136"/>
                    </a:lnTo>
                    <a:lnTo>
                      <a:pt x="337" y="138"/>
                    </a:lnTo>
                    <a:lnTo>
                      <a:pt x="323" y="139"/>
                    </a:lnTo>
                    <a:lnTo>
                      <a:pt x="308" y="141"/>
                    </a:lnTo>
                    <a:lnTo>
                      <a:pt x="293" y="143"/>
                    </a:lnTo>
                    <a:lnTo>
                      <a:pt x="283" y="143"/>
                    </a:lnTo>
                    <a:lnTo>
                      <a:pt x="275" y="143"/>
                    </a:lnTo>
                    <a:lnTo>
                      <a:pt x="265" y="143"/>
                    </a:lnTo>
                    <a:lnTo>
                      <a:pt x="255" y="141"/>
                    </a:lnTo>
                    <a:lnTo>
                      <a:pt x="246" y="141"/>
                    </a:lnTo>
                    <a:lnTo>
                      <a:pt x="236" y="141"/>
                    </a:lnTo>
                    <a:lnTo>
                      <a:pt x="226" y="141"/>
                    </a:lnTo>
                    <a:lnTo>
                      <a:pt x="216" y="141"/>
                    </a:lnTo>
                    <a:lnTo>
                      <a:pt x="203" y="138"/>
                    </a:lnTo>
                    <a:lnTo>
                      <a:pt x="193" y="136"/>
                    </a:lnTo>
                    <a:lnTo>
                      <a:pt x="183" y="135"/>
                    </a:lnTo>
                    <a:lnTo>
                      <a:pt x="175" y="131"/>
                    </a:lnTo>
                    <a:lnTo>
                      <a:pt x="165" y="130"/>
                    </a:lnTo>
                    <a:lnTo>
                      <a:pt x="154" y="126"/>
                    </a:lnTo>
                    <a:lnTo>
                      <a:pt x="141" y="121"/>
                    </a:lnTo>
                    <a:lnTo>
                      <a:pt x="123" y="117"/>
                    </a:lnTo>
                    <a:lnTo>
                      <a:pt x="111" y="112"/>
                    </a:lnTo>
                    <a:lnTo>
                      <a:pt x="101" y="105"/>
                    </a:lnTo>
                    <a:lnTo>
                      <a:pt x="92" y="102"/>
                    </a:lnTo>
                    <a:lnTo>
                      <a:pt x="82" y="97"/>
                    </a:lnTo>
                    <a:lnTo>
                      <a:pt x="73" y="94"/>
                    </a:lnTo>
                    <a:lnTo>
                      <a:pt x="65" y="90"/>
                    </a:lnTo>
                    <a:lnTo>
                      <a:pt x="59" y="87"/>
                    </a:lnTo>
                    <a:lnTo>
                      <a:pt x="52" y="84"/>
                    </a:lnTo>
                    <a:lnTo>
                      <a:pt x="49" y="82"/>
                    </a:lnTo>
                    <a:lnTo>
                      <a:pt x="44" y="79"/>
                    </a:lnTo>
                    <a:lnTo>
                      <a:pt x="36" y="74"/>
                    </a:lnTo>
                    <a:lnTo>
                      <a:pt x="26" y="69"/>
                    </a:lnTo>
                    <a:lnTo>
                      <a:pt x="18" y="64"/>
                    </a:lnTo>
                    <a:lnTo>
                      <a:pt x="10" y="59"/>
                    </a:lnTo>
                    <a:lnTo>
                      <a:pt x="3" y="56"/>
                    </a:lnTo>
                    <a:lnTo>
                      <a:pt x="0" y="54"/>
                    </a:lnTo>
                    <a:lnTo>
                      <a:pt x="3" y="53"/>
                    </a:lnTo>
                    <a:lnTo>
                      <a:pt x="13" y="49"/>
                    </a:lnTo>
                    <a:lnTo>
                      <a:pt x="21" y="48"/>
                    </a:lnTo>
                    <a:lnTo>
                      <a:pt x="24" y="46"/>
                    </a:lnTo>
                    <a:lnTo>
                      <a:pt x="28" y="48"/>
                    </a:lnTo>
                    <a:lnTo>
                      <a:pt x="34" y="51"/>
                    </a:lnTo>
                    <a:lnTo>
                      <a:pt x="42" y="53"/>
                    </a:lnTo>
                    <a:lnTo>
                      <a:pt x="46" y="53"/>
                    </a:lnTo>
                    <a:lnTo>
                      <a:pt x="52" y="54"/>
                    </a:lnTo>
                    <a:lnTo>
                      <a:pt x="59" y="54"/>
                    </a:lnTo>
                    <a:lnTo>
                      <a:pt x="67" y="56"/>
                    </a:lnTo>
                    <a:lnTo>
                      <a:pt x="73" y="56"/>
                    </a:lnTo>
                    <a:lnTo>
                      <a:pt x="82" y="61"/>
                    </a:lnTo>
                    <a:lnTo>
                      <a:pt x="88" y="64"/>
                    </a:lnTo>
                    <a:lnTo>
                      <a:pt x="96" y="67"/>
                    </a:lnTo>
                    <a:lnTo>
                      <a:pt x="110" y="72"/>
                    </a:lnTo>
                    <a:lnTo>
                      <a:pt x="118" y="74"/>
                    </a:lnTo>
                    <a:lnTo>
                      <a:pt x="126" y="76"/>
                    </a:lnTo>
                    <a:lnTo>
                      <a:pt x="134" y="79"/>
                    </a:lnTo>
                    <a:lnTo>
                      <a:pt x="142" y="80"/>
                    </a:lnTo>
                    <a:lnTo>
                      <a:pt x="154" y="82"/>
                    </a:lnTo>
                    <a:lnTo>
                      <a:pt x="167" y="82"/>
                    </a:lnTo>
                    <a:lnTo>
                      <a:pt x="178" y="84"/>
                    </a:lnTo>
                    <a:lnTo>
                      <a:pt x="190" y="85"/>
                    </a:lnTo>
                    <a:lnTo>
                      <a:pt x="201" y="87"/>
                    </a:lnTo>
                    <a:lnTo>
                      <a:pt x="213" y="87"/>
                    </a:lnTo>
                    <a:lnTo>
                      <a:pt x="226" y="89"/>
                    </a:lnTo>
                    <a:lnTo>
                      <a:pt x="237" y="90"/>
                    </a:lnTo>
                    <a:lnTo>
                      <a:pt x="249" y="90"/>
                    </a:lnTo>
                    <a:lnTo>
                      <a:pt x="260" y="90"/>
                    </a:lnTo>
                    <a:lnTo>
                      <a:pt x="272" y="90"/>
                    </a:lnTo>
                    <a:lnTo>
                      <a:pt x="283" y="90"/>
                    </a:lnTo>
                    <a:lnTo>
                      <a:pt x="293" y="90"/>
                    </a:lnTo>
                    <a:lnTo>
                      <a:pt x="305" y="90"/>
                    </a:lnTo>
                    <a:lnTo>
                      <a:pt x="316" y="89"/>
                    </a:lnTo>
                    <a:lnTo>
                      <a:pt x="328" y="89"/>
                    </a:lnTo>
                    <a:lnTo>
                      <a:pt x="342" y="85"/>
                    </a:lnTo>
                    <a:lnTo>
                      <a:pt x="355" y="82"/>
                    </a:lnTo>
                    <a:lnTo>
                      <a:pt x="370" y="79"/>
                    </a:lnTo>
                    <a:lnTo>
                      <a:pt x="385" y="76"/>
                    </a:lnTo>
                    <a:lnTo>
                      <a:pt x="398" y="74"/>
                    </a:lnTo>
                    <a:lnTo>
                      <a:pt x="413" y="71"/>
                    </a:lnTo>
                    <a:lnTo>
                      <a:pt x="426" y="67"/>
                    </a:lnTo>
                    <a:lnTo>
                      <a:pt x="441" y="64"/>
                    </a:lnTo>
                    <a:lnTo>
                      <a:pt x="455" y="59"/>
                    </a:lnTo>
                    <a:lnTo>
                      <a:pt x="467" y="54"/>
                    </a:lnTo>
                    <a:lnTo>
                      <a:pt x="478" y="51"/>
                    </a:lnTo>
                    <a:lnTo>
                      <a:pt x="488" y="46"/>
                    </a:lnTo>
                    <a:lnTo>
                      <a:pt x="498" y="41"/>
                    </a:lnTo>
                    <a:lnTo>
                      <a:pt x="511" y="36"/>
                    </a:lnTo>
                    <a:lnTo>
                      <a:pt x="529" y="30"/>
                    </a:lnTo>
                    <a:lnTo>
                      <a:pt x="550" y="20"/>
                    </a:lnTo>
                    <a:lnTo>
                      <a:pt x="557" y="15"/>
                    </a:lnTo>
                    <a:lnTo>
                      <a:pt x="563" y="10"/>
                    </a:lnTo>
                    <a:lnTo>
                      <a:pt x="570" y="5"/>
                    </a:lnTo>
                    <a:lnTo>
                      <a:pt x="575" y="0"/>
                    </a:lnTo>
                    <a:lnTo>
                      <a:pt x="580" y="0"/>
                    </a:lnTo>
                    <a:lnTo>
                      <a:pt x="586" y="0"/>
                    </a:lnTo>
                    <a:lnTo>
                      <a:pt x="591" y="0"/>
                    </a:lnTo>
                    <a:lnTo>
                      <a:pt x="596" y="0"/>
                    </a:lnTo>
                    <a:lnTo>
                      <a:pt x="601" y="2"/>
                    </a:lnTo>
                    <a:lnTo>
                      <a:pt x="606" y="3"/>
                    </a:lnTo>
                    <a:lnTo>
                      <a:pt x="609" y="5"/>
                    </a:lnTo>
                    <a:lnTo>
                      <a:pt x="614" y="7"/>
                    </a:lnTo>
                    <a:lnTo>
                      <a:pt x="618" y="12"/>
                    </a:lnTo>
                    <a:lnTo>
                      <a:pt x="621" y="15"/>
                    </a:lnTo>
                    <a:lnTo>
                      <a:pt x="624" y="18"/>
                    </a:lnTo>
                    <a:lnTo>
                      <a:pt x="629" y="21"/>
                    </a:lnTo>
                    <a:lnTo>
                      <a:pt x="641" y="28"/>
                    </a:lnTo>
                    <a:lnTo>
                      <a:pt x="650" y="31"/>
                    </a:lnTo>
                    <a:lnTo>
                      <a:pt x="657" y="36"/>
                    </a:lnTo>
                    <a:lnTo>
                      <a:pt x="663" y="40"/>
                    </a:lnTo>
                    <a:lnTo>
                      <a:pt x="672" y="43"/>
                    </a:lnTo>
                    <a:lnTo>
                      <a:pt x="678" y="46"/>
                    </a:lnTo>
                    <a:lnTo>
                      <a:pt x="688" y="49"/>
                    </a:lnTo>
                    <a:lnTo>
                      <a:pt x="701" y="54"/>
                    </a:lnTo>
                    <a:lnTo>
                      <a:pt x="711" y="58"/>
                    </a:lnTo>
                    <a:lnTo>
                      <a:pt x="721" y="59"/>
                    </a:lnTo>
                    <a:lnTo>
                      <a:pt x="731" y="62"/>
                    </a:lnTo>
                    <a:lnTo>
                      <a:pt x="740" y="64"/>
                    </a:lnTo>
                    <a:lnTo>
                      <a:pt x="749" y="67"/>
                    </a:lnTo>
                    <a:lnTo>
                      <a:pt x="759" y="69"/>
                    </a:lnTo>
                    <a:lnTo>
                      <a:pt x="768" y="72"/>
                    </a:lnTo>
                    <a:lnTo>
                      <a:pt x="778" y="74"/>
                    </a:lnTo>
                    <a:lnTo>
                      <a:pt x="791" y="76"/>
                    </a:lnTo>
                    <a:lnTo>
                      <a:pt x="806" y="76"/>
                    </a:lnTo>
                    <a:lnTo>
                      <a:pt x="819" y="77"/>
                    </a:lnTo>
                    <a:lnTo>
                      <a:pt x="834" y="77"/>
                    </a:lnTo>
                    <a:lnTo>
                      <a:pt x="847" y="79"/>
                    </a:lnTo>
                    <a:lnTo>
                      <a:pt x="860" y="80"/>
                    </a:lnTo>
                    <a:lnTo>
                      <a:pt x="875" y="80"/>
                    </a:lnTo>
                    <a:lnTo>
                      <a:pt x="888" y="82"/>
                    </a:lnTo>
                    <a:lnTo>
                      <a:pt x="896" y="82"/>
                    </a:lnTo>
                    <a:lnTo>
                      <a:pt x="904" y="82"/>
                    </a:lnTo>
                    <a:lnTo>
                      <a:pt x="913" y="82"/>
                    </a:lnTo>
                    <a:lnTo>
                      <a:pt x="919" y="82"/>
                    </a:lnTo>
                    <a:lnTo>
                      <a:pt x="927" y="82"/>
                    </a:lnTo>
                    <a:lnTo>
                      <a:pt x="934" y="82"/>
                    </a:lnTo>
                    <a:lnTo>
                      <a:pt x="942" y="80"/>
                    </a:lnTo>
                    <a:lnTo>
                      <a:pt x="949" y="80"/>
                    </a:lnTo>
                    <a:lnTo>
                      <a:pt x="960" y="79"/>
                    </a:lnTo>
                    <a:lnTo>
                      <a:pt x="972" y="77"/>
                    </a:lnTo>
                    <a:lnTo>
                      <a:pt x="983" y="76"/>
                    </a:lnTo>
                    <a:lnTo>
                      <a:pt x="995" y="74"/>
                    </a:lnTo>
                    <a:lnTo>
                      <a:pt x="1006" y="74"/>
                    </a:lnTo>
                    <a:lnTo>
                      <a:pt x="1017" y="72"/>
                    </a:lnTo>
                    <a:lnTo>
                      <a:pt x="1029" y="71"/>
                    </a:lnTo>
                    <a:lnTo>
                      <a:pt x="1039" y="69"/>
                    </a:lnTo>
                    <a:lnTo>
                      <a:pt x="1047" y="67"/>
                    </a:lnTo>
                    <a:lnTo>
                      <a:pt x="1055" y="66"/>
                    </a:lnTo>
                    <a:lnTo>
                      <a:pt x="1062" y="62"/>
                    </a:lnTo>
                    <a:lnTo>
                      <a:pt x="1070" y="61"/>
                    </a:lnTo>
                    <a:lnTo>
                      <a:pt x="1078" y="59"/>
                    </a:lnTo>
                    <a:lnTo>
                      <a:pt x="1085" y="56"/>
                    </a:lnTo>
                    <a:lnTo>
                      <a:pt x="1093" y="54"/>
                    </a:lnTo>
                    <a:lnTo>
                      <a:pt x="1101" y="53"/>
                    </a:lnTo>
                    <a:lnTo>
                      <a:pt x="1113" y="48"/>
                    </a:lnTo>
                    <a:lnTo>
                      <a:pt x="1121" y="43"/>
                    </a:lnTo>
                    <a:lnTo>
                      <a:pt x="1129" y="40"/>
                    </a:lnTo>
                    <a:lnTo>
                      <a:pt x="1135" y="36"/>
                    </a:lnTo>
                    <a:lnTo>
                      <a:pt x="1140" y="33"/>
                    </a:lnTo>
                    <a:lnTo>
                      <a:pt x="1147" y="30"/>
                    </a:lnTo>
                    <a:lnTo>
                      <a:pt x="1155" y="25"/>
                    </a:lnTo>
                    <a:lnTo>
                      <a:pt x="1165" y="18"/>
                    </a:lnTo>
                    <a:lnTo>
                      <a:pt x="1170" y="15"/>
                    </a:lnTo>
                    <a:lnTo>
                      <a:pt x="1176" y="13"/>
                    </a:lnTo>
                    <a:lnTo>
                      <a:pt x="1185" y="13"/>
                    </a:lnTo>
                    <a:lnTo>
                      <a:pt x="1193" y="12"/>
                    </a:lnTo>
                    <a:lnTo>
                      <a:pt x="1201" y="10"/>
                    </a:lnTo>
                    <a:lnTo>
                      <a:pt x="1209" y="10"/>
                    </a:lnTo>
                    <a:lnTo>
                      <a:pt x="1216" y="8"/>
                    </a:lnTo>
                    <a:lnTo>
                      <a:pt x="1221" y="5"/>
                    </a:lnTo>
                    <a:lnTo>
                      <a:pt x="1294"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sp>
        <p:nvSpPr>
          <p:cNvPr id="6" name="Freeform 5"/>
          <p:cNvSpPr/>
          <p:nvPr/>
        </p:nvSpPr>
        <p:spPr>
          <a:xfrm>
            <a:off x="4114800" y="4876800"/>
            <a:ext cx="833120" cy="456120"/>
          </a:xfrm>
          <a:custGeom>
            <a:avLst/>
            <a:gdLst>
              <a:gd name="connsiteX0" fmla="*/ 833120 w 833120"/>
              <a:gd name="connsiteY0" fmla="*/ 0 h 487680"/>
              <a:gd name="connsiteX1" fmla="*/ 0 w 833120"/>
              <a:gd name="connsiteY1" fmla="*/ 487680 h 487680"/>
              <a:gd name="connsiteX2" fmla="*/ 30480 w 833120"/>
              <a:gd name="connsiteY2" fmla="*/ 50800 h 487680"/>
              <a:gd name="connsiteX3" fmla="*/ 751840 w 833120"/>
              <a:gd name="connsiteY3" fmla="*/ 40640 h 487680"/>
            </a:gdLst>
            <a:ahLst/>
            <a:cxnLst>
              <a:cxn ang="0">
                <a:pos x="connsiteX0" y="connsiteY0"/>
              </a:cxn>
              <a:cxn ang="0">
                <a:pos x="connsiteX1" y="connsiteY1"/>
              </a:cxn>
              <a:cxn ang="0">
                <a:pos x="connsiteX2" y="connsiteY2"/>
              </a:cxn>
              <a:cxn ang="0">
                <a:pos x="connsiteX3" y="connsiteY3"/>
              </a:cxn>
            </a:cxnLst>
            <a:rect l="l" t="t" r="r" b="b"/>
            <a:pathLst>
              <a:path w="833120" h="487680">
                <a:moveTo>
                  <a:pt x="833120" y="0"/>
                </a:moveTo>
                <a:lnTo>
                  <a:pt x="0" y="487680"/>
                </a:lnTo>
                <a:lnTo>
                  <a:pt x="30480" y="50800"/>
                </a:lnTo>
                <a:lnTo>
                  <a:pt x="751840" y="4064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 name="Subtitle 2"/>
          <p:cNvSpPr txBox="1">
            <a:spLocks/>
          </p:cNvSpPr>
          <p:nvPr/>
        </p:nvSpPr>
        <p:spPr>
          <a:xfrm>
            <a:off x="5435088" y="5257800"/>
            <a:ext cx="2642112" cy="1227771"/>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CA" sz="1800" b="1" dirty="0">
                <a:solidFill>
                  <a:schemeClr val="tx1"/>
                </a:solidFill>
              </a:rPr>
              <a:t>Login: </a:t>
            </a:r>
            <a:r>
              <a:rPr lang="en-CA" sz="1800" dirty="0">
                <a:solidFill>
                  <a:schemeClr val="tx1"/>
                </a:solidFill>
              </a:rPr>
              <a:t>Saul</a:t>
            </a:r>
          </a:p>
          <a:p>
            <a:pPr algn="l"/>
            <a:r>
              <a:rPr lang="en-CA" sz="1800" b="1" dirty="0">
                <a:solidFill>
                  <a:schemeClr val="tx1"/>
                </a:solidFill>
              </a:rPr>
              <a:t>Password </a:t>
            </a:r>
            <a:r>
              <a:rPr lang="en-CA" sz="1800" dirty="0" err="1">
                <a:solidFill>
                  <a:schemeClr val="tx1"/>
                </a:solidFill>
              </a:rPr>
              <a:t>HCIisReallyCool</a:t>
            </a:r>
            <a:endParaRPr lang="en-CA" sz="1800" dirty="0">
              <a:solidFill>
                <a:schemeClr val="tx1"/>
              </a:solidFill>
            </a:endParaRPr>
          </a:p>
          <a:p>
            <a:pPr algn="l"/>
            <a:r>
              <a:rPr lang="en-CA" sz="1800" b="1" dirty="0">
                <a:solidFill>
                  <a:schemeClr val="tx1"/>
                </a:solidFill>
              </a:rPr>
              <a:t>Bank </a:t>
            </a:r>
            <a:r>
              <a:rPr lang="en-CA" sz="1800" dirty="0">
                <a:solidFill>
                  <a:schemeClr val="tx1"/>
                </a:solidFill>
              </a:rPr>
              <a:t>Bank of Antarctica </a:t>
            </a:r>
            <a:endParaRPr lang="en-CA" sz="1800" dirty="0"/>
          </a:p>
          <a:p>
            <a:pPr algn="l"/>
            <a:r>
              <a:rPr lang="en-CA" sz="1800" b="1" dirty="0">
                <a:solidFill>
                  <a:schemeClr val="tx1"/>
                </a:solidFill>
              </a:rPr>
              <a:t>Account # </a:t>
            </a:r>
            <a:r>
              <a:rPr lang="en-CA" sz="1800" dirty="0">
                <a:solidFill>
                  <a:schemeClr val="tx1"/>
                </a:solidFill>
              </a:rPr>
              <a:t>3444 555 6677</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8460" y="5332860"/>
            <a:ext cx="991740" cy="991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4771250"/>
      </p:ext>
    </p:extLst>
  </p:cSld>
  <p:clrMapOvr>
    <a:masterClrMapping/>
  </p:clrMapOvr>
  <mc:AlternateContent xmlns:mc="http://schemas.openxmlformats.org/markup-compatibility/2006" xmlns:p14="http://schemas.microsoft.com/office/powerpoint/2010/main">
    <mc:Choice Requires="p14">
      <p:transition spd="slow" p14:dur="6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22"/>
          <p:cNvSpPr/>
          <p:nvPr/>
        </p:nvSpPr>
        <p:spPr>
          <a:xfrm>
            <a:off x="6654800" y="4988560"/>
            <a:ext cx="447040" cy="182880"/>
          </a:xfrm>
          <a:custGeom>
            <a:avLst/>
            <a:gdLst>
              <a:gd name="connsiteX0" fmla="*/ 0 w 447040"/>
              <a:gd name="connsiteY0" fmla="*/ 0 h 182880"/>
              <a:gd name="connsiteX1" fmla="*/ 436880 w 447040"/>
              <a:gd name="connsiteY1" fmla="*/ 182880 h 182880"/>
              <a:gd name="connsiteX2" fmla="*/ 447040 w 447040"/>
              <a:gd name="connsiteY2" fmla="*/ 20320 h 182880"/>
            </a:gdLst>
            <a:ahLst/>
            <a:cxnLst>
              <a:cxn ang="0">
                <a:pos x="connsiteX0" y="connsiteY0"/>
              </a:cxn>
              <a:cxn ang="0">
                <a:pos x="connsiteX1" y="connsiteY1"/>
              </a:cxn>
              <a:cxn ang="0">
                <a:pos x="connsiteX2" y="connsiteY2"/>
              </a:cxn>
            </a:cxnLst>
            <a:rect l="l" t="t" r="r" b="b"/>
            <a:pathLst>
              <a:path w="447040" h="182880">
                <a:moveTo>
                  <a:pt x="0" y="0"/>
                </a:moveTo>
                <a:lnTo>
                  <a:pt x="436880" y="182880"/>
                </a:lnTo>
                <a:lnTo>
                  <a:pt x="447040" y="2032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Freeform 13"/>
          <p:cNvSpPr/>
          <p:nvPr/>
        </p:nvSpPr>
        <p:spPr>
          <a:xfrm>
            <a:off x="7040880" y="4805680"/>
            <a:ext cx="1391920" cy="741680"/>
          </a:xfrm>
          <a:custGeom>
            <a:avLst/>
            <a:gdLst>
              <a:gd name="connsiteX0" fmla="*/ 1391920 w 1391920"/>
              <a:gd name="connsiteY0" fmla="*/ 172720 h 741680"/>
              <a:gd name="connsiteX1" fmla="*/ 1097280 w 1391920"/>
              <a:gd name="connsiteY1" fmla="*/ 365760 h 741680"/>
              <a:gd name="connsiteX2" fmla="*/ 944880 w 1391920"/>
              <a:gd name="connsiteY2" fmla="*/ 477520 h 741680"/>
              <a:gd name="connsiteX3" fmla="*/ 822960 w 1391920"/>
              <a:gd name="connsiteY3" fmla="*/ 579120 h 741680"/>
              <a:gd name="connsiteX4" fmla="*/ 629920 w 1391920"/>
              <a:gd name="connsiteY4" fmla="*/ 741680 h 741680"/>
              <a:gd name="connsiteX5" fmla="*/ 264160 w 1391920"/>
              <a:gd name="connsiteY5" fmla="*/ 497840 h 741680"/>
              <a:gd name="connsiteX6" fmla="*/ 81280 w 1391920"/>
              <a:gd name="connsiteY6" fmla="*/ 386080 h 741680"/>
              <a:gd name="connsiteX7" fmla="*/ 0 w 1391920"/>
              <a:gd name="connsiteY7" fmla="*/ 335280 h 741680"/>
              <a:gd name="connsiteX8" fmla="*/ 132080 w 1391920"/>
              <a:gd name="connsiteY8" fmla="*/ 0 h 741680"/>
              <a:gd name="connsiteX9" fmla="*/ 1341120 w 1391920"/>
              <a:gd name="connsiteY9" fmla="*/ 111760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1920" h="741680">
                <a:moveTo>
                  <a:pt x="1391920" y="172720"/>
                </a:moveTo>
                <a:lnTo>
                  <a:pt x="1097280" y="365760"/>
                </a:lnTo>
                <a:lnTo>
                  <a:pt x="944880" y="477520"/>
                </a:lnTo>
                <a:lnTo>
                  <a:pt x="822960" y="579120"/>
                </a:lnTo>
                <a:lnTo>
                  <a:pt x="629920" y="741680"/>
                </a:lnTo>
                <a:lnTo>
                  <a:pt x="264160" y="497840"/>
                </a:lnTo>
                <a:lnTo>
                  <a:pt x="81280" y="386080"/>
                </a:lnTo>
                <a:lnTo>
                  <a:pt x="0" y="335280"/>
                </a:lnTo>
                <a:lnTo>
                  <a:pt x="132080" y="0"/>
                </a:lnTo>
                <a:lnTo>
                  <a:pt x="1341120" y="11176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 name="Title 1"/>
          <p:cNvSpPr>
            <a:spLocks noGrp="1"/>
          </p:cNvSpPr>
          <p:nvPr>
            <p:ph type="ctrTitle"/>
          </p:nvPr>
        </p:nvSpPr>
        <p:spPr>
          <a:xfrm>
            <a:off x="685800" y="609600"/>
            <a:ext cx="7772400" cy="1470025"/>
          </a:xfrm>
        </p:spPr>
        <p:txBody>
          <a:bodyPr>
            <a:normAutofit fontScale="90000"/>
          </a:bodyPr>
          <a:lstStyle/>
          <a:p>
            <a:pPr algn="l"/>
            <a:r>
              <a:rPr lang="en-US" b="1" dirty="0"/>
              <a:t>Phishing Sites</a:t>
            </a:r>
            <a:br>
              <a:rPr lang="en-US" b="1" dirty="0"/>
            </a:br>
            <a:br>
              <a:rPr lang="en-US" b="1" dirty="0"/>
            </a:br>
            <a:endParaRPr lang="en-CA" dirty="0"/>
          </a:p>
        </p:txBody>
      </p:sp>
      <p:sp>
        <p:nvSpPr>
          <p:cNvPr id="3" name="Subtitle 2"/>
          <p:cNvSpPr>
            <a:spLocks noGrp="1"/>
          </p:cNvSpPr>
          <p:nvPr>
            <p:ph type="subTitle" idx="1"/>
          </p:nvPr>
        </p:nvSpPr>
        <p:spPr>
          <a:xfrm>
            <a:off x="1336040" y="1143000"/>
            <a:ext cx="7426960" cy="1752600"/>
          </a:xfrm>
        </p:spPr>
        <p:txBody>
          <a:bodyPr>
            <a:normAutofit/>
          </a:bodyPr>
          <a:lstStyle/>
          <a:p>
            <a:pPr algn="l"/>
            <a:r>
              <a:rPr lang="en-CA" dirty="0">
                <a:solidFill>
                  <a:schemeClr val="tx1"/>
                </a:solidFill>
              </a:rPr>
              <a:t>Fraudulent web sites used to steal user’s credentials </a:t>
            </a:r>
            <a:endParaRPr lang="en-CA" dirty="0"/>
          </a:p>
        </p:txBody>
      </p:sp>
      <p:pic>
        <p:nvPicPr>
          <p:cNvPr id="5122" name="Picture 2" descr="C:\Users\saul\AppData\Local\Microsoft\Windows\Temporary Internet Files\Content.IE5\EO2MR41G\MC90038336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281" y="2474584"/>
            <a:ext cx="3479694" cy="2784805"/>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a:spLocks/>
          </p:cNvSpPr>
          <p:nvPr/>
        </p:nvSpPr>
        <p:spPr bwMode="auto">
          <a:xfrm>
            <a:off x="3124200" y="5534025"/>
            <a:ext cx="371475" cy="657225"/>
          </a:xfrm>
          <a:custGeom>
            <a:avLst/>
            <a:gdLst>
              <a:gd name="T0" fmla="*/ 233 w 234"/>
              <a:gd name="T1" fmla="*/ 257 h 414"/>
              <a:gd name="T2" fmla="*/ 228 w 234"/>
              <a:gd name="T3" fmla="*/ 280 h 414"/>
              <a:gd name="T4" fmla="*/ 218 w 234"/>
              <a:gd name="T5" fmla="*/ 304 h 414"/>
              <a:gd name="T6" fmla="*/ 208 w 234"/>
              <a:gd name="T7" fmla="*/ 329 h 414"/>
              <a:gd name="T8" fmla="*/ 190 w 234"/>
              <a:gd name="T9" fmla="*/ 355 h 414"/>
              <a:gd name="T10" fmla="*/ 169 w 234"/>
              <a:gd name="T11" fmla="*/ 380 h 414"/>
              <a:gd name="T12" fmla="*/ 148 w 234"/>
              <a:gd name="T13" fmla="*/ 398 h 414"/>
              <a:gd name="T14" fmla="*/ 128 w 234"/>
              <a:gd name="T15" fmla="*/ 409 h 414"/>
              <a:gd name="T16" fmla="*/ 108 w 234"/>
              <a:gd name="T17" fmla="*/ 414 h 414"/>
              <a:gd name="T18" fmla="*/ 92 w 234"/>
              <a:gd name="T19" fmla="*/ 414 h 414"/>
              <a:gd name="T20" fmla="*/ 75 w 234"/>
              <a:gd name="T21" fmla="*/ 411 h 414"/>
              <a:gd name="T22" fmla="*/ 57 w 234"/>
              <a:gd name="T23" fmla="*/ 406 h 414"/>
              <a:gd name="T24" fmla="*/ 31 w 234"/>
              <a:gd name="T25" fmla="*/ 383 h 414"/>
              <a:gd name="T26" fmla="*/ 15 w 234"/>
              <a:gd name="T27" fmla="*/ 363 h 414"/>
              <a:gd name="T28" fmla="*/ 7 w 234"/>
              <a:gd name="T29" fmla="*/ 342 h 414"/>
              <a:gd name="T30" fmla="*/ 3 w 234"/>
              <a:gd name="T31" fmla="*/ 301 h 414"/>
              <a:gd name="T32" fmla="*/ 3 w 234"/>
              <a:gd name="T33" fmla="*/ 211 h 414"/>
              <a:gd name="T34" fmla="*/ 13 w 234"/>
              <a:gd name="T35" fmla="*/ 134 h 414"/>
              <a:gd name="T36" fmla="*/ 21 w 234"/>
              <a:gd name="T37" fmla="*/ 72 h 414"/>
              <a:gd name="T38" fmla="*/ 31 w 234"/>
              <a:gd name="T39" fmla="*/ 24 h 414"/>
              <a:gd name="T40" fmla="*/ 39 w 234"/>
              <a:gd name="T41" fmla="*/ 1 h 414"/>
              <a:gd name="T42" fmla="*/ 44 w 234"/>
              <a:gd name="T43" fmla="*/ 0 h 414"/>
              <a:gd name="T44" fmla="*/ 49 w 234"/>
              <a:gd name="T45" fmla="*/ 1 h 414"/>
              <a:gd name="T46" fmla="*/ 54 w 234"/>
              <a:gd name="T47" fmla="*/ 6 h 414"/>
              <a:gd name="T48" fmla="*/ 57 w 234"/>
              <a:gd name="T49" fmla="*/ 21 h 414"/>
              <a:gd name="T50" fmla="*/ 54 w 234"/>
              <a:gd name="T51" fmla="*/ 68 h 414"/>
              <a:gd name="T52" fmla="*/ 52 w 234"/>
              <a:gd name="T53" fmla="*/ 147 h 414"/>
              <a:gd name="T54" fmla="*/ 54 w 234"/>
              <a:gd name="T55" fmla="*/ 193 h 414"/>
              <a:gd name="T56" fmla="*/ 59 w 234"/>
              <a:gd name="T57" fmla="*/ 226 h 414"/>
              <a:gd name="T58" fmla="*/ 64 w 234"/>
              <a:gd name="T59" fmla="*/ 245 h 414"/>
              <a:gd name="T60" fmla="*/ 69 w 234"/>
              <a:gd name="T61" fmla="*/ 260 h 414"/>
              <a:gd name="T62" fmla="*/ 75 w 234"/>
              <a:gd name="T63" fmla="*/ 272 h 414"/>
              <a:gd name="T64" fmla="*/ 92 w 234"/>
              <a:gd name="T65" fmla="*/ 283 h 414"/>
              <a:gd name="T66" fmla="*/ 115 w 234"/>
              <a:gd name="T67" fmla="*/ 296 h 414"/>
              <a:gd name="T68" fmla="*/ 134 w 234"/>
              <a:gd name="T69" fmla="*/ 303 h 414"/>
              <a:gd name="T70" fmla="*/ 154 w 234"/>
              <a:gd name="T71" fmla="*/ 301 h 414"/>
              <a:gd name="T72" fmla="*/ 167 w 234"/>
              <a:gd name="T73" fmla="*/ 300 h 414"/>
              <a:gd name="T74" fmla="*/ 175 w 234"/>
              <a:gd name="T75" fmla="*/ 295 h 414"/>
              <a:gd name="T76" fmla="*/ 184 w 234"/>
              <a:gd name="T77" fmla="*/ 285 h 414"/>
              <a:gd name="T78" fmla="*/ 195 w 234"/>
              <a:gd name="T79" fmla="*/ 268 h 414"/>
              <a:gd name="T80" fmla="*/ 203 w 234"/>
              <a:gd name="T81" fmla="*/ 250 h 414"/>
              <a:gd name="T82" fmla="*/ 210 w 234"/>
              <a:gd name="T83" fmla="*/ 239 h 414"/>
              <a:gd name="T84" fmla="*/ 220 w 234"/>
              <a:gd name="T85" fmla="*/ 232 h 414"/>
              <a:gd name="T86" fmla="*/ 228 w 234"/>
              <a:gd name="T87" fmla="*/ 232 h 414"/>
              <a:gd name="T88" fmla="*/ 233 w 234"/>
              <a:gd name="T89" fmla="*/ 234 h 414"/>
              <a:gd name="T90" fmla="*/ 234 w 234"/>
              <a:gd name="T91" fmla="*/ 24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4" h="414">
                <a:moveTo>
                  <a:pt x="234" y="245"/>
                </a:moveTo>
                <a:lnTo>
                  <a:pt x="233" y="257"/>
                </a:lnTo>
                <a:lnTo>
                  <a:pt x="231" y="268"/>
                </a:lnTo>
                <a:lnTo>
                  <a:pt x="228" y="280"/>
                </a:lnTo>
                <a:lnTo>
                  <a:pt x="225" y="291"/>
                </a:lnTo>
                <a:lnTo>
                  <a:pt x="218" y="304"/>
                </a:lnTo>
                <a:lnTo>
                  <a:pt x="213" y="316"/>
                </a:lnTo>
                <a:lnTo>
                  <a:pt x="208" y="329"/>
                </a:lnTo>
                <a:lnTo>
                  <a:pt x="202" y="342"/>
                </a:lnTo>
                <a:lnTo>
                  <a:pt x="190" y="355"/>
                </a:lnTo>
                <a:lnTo>
                  <a:pt x="180" y="367"/>
                </a:lnTo>
                <a:lnTo>
                  <a:pt x="169" y="380"/>
                </a:lnTo>
                <a:lnTo>
                  <a:pt x="157" y="393"/>
                </a:lnTo>
                <a:lnTo>
                  <a:pt x="148" y="398"/>
                </a:lnTo>
                <a:lnTo>
                  <a:pt x="138" y="403"/>
                </a:lnTo>
                <a:lnTo>
                  <a:pt x="128" y="409"/>
                </a:lnTo>
                <a:lnTo>
                  <a:pt x="116" y="414"/>
                </a:lnTo>
                <a:lnTo>
                  <a:pt x="108" y="414"/>
                </a:lnTo>
                <a:lnTo>
                  <a:pt x="100" y="414"/>
                </a:lnTo>
                <a:lnTo>
                  <a:pt x="92" y="414"/>
                </a:lnTo>
                <a:lnTo>
                  <a:pt x="84" y="414"/>
                </a:lnTo>
                <a:lnTo>
                  <a:pt x="75" y="411"/>
                </a:lnTo>
                <a:lnTo>
                  <a:pt x="67" y="408"/>
                </a:lnTo>
                <a:lnTo>
                  <a:pt x="57" y="406"/>
                </a:lnTo>
                <a:lnTo>
                  <a:pt x="49" y="403"/>
                </a:lnTo>
                <a:lnTo>
                  <a:pt x="31" y="383"/>
                </a:lnTo>
                <a:lnTo>
                  <a:pt x="21" y="370"/>
                </a:lnTo>
                <a:lnTo>
                  <a:pt x="15" y="363"/>
                </a:lnTo>
                <a:lnTo>
                  <a:pt x="8" y="354"/>
                </a:lnTo>
                <a:lnTo>
                  <a:pt x="7" y="342"/>
                </a:lnTo>
                <a:lnTo>
                  <a:pt x="5" y="329"/>
                </a:lnTo>
                <a:lnTo>
                  <a:pt x="3" y="301"/>
                </a:lnTo>
                <a:lnTo>
                  <a:pt x="0" y="250"/>
                </a:lnTo>
                <a:lnTo>
                  <a:pt x="3" y="211"/>
                </a:lnTo>
                <a:lnTo>
                  <a:pt x="8" y="172"/>
                </a:lnTo>
                <a:lnTo>
                  <a:pt x="13" y="134"/>
                </a:lnTo>
                <a:lnTo>
                  <a:pt x="16" y="95"/>
                </a:lnTo>
                <a:lnTo>
                  <a:pt x="21" y="72"/>
                </a:lnTo>
                <a:lnTo>
                  <a:pt x="26" y="47"/>
                </a:lnTo>
                <a:lnTo>
                  <a:pt x="31" y="24"/>
                </a:lnTo>
                <a:lnTo>
                  <a:pt x="36" y="1"/>
                </a:lnTo>
                <a:lnTo>
                  <a:pt x="39" y="1"/>
                </a:lnTo>
                <a:lnTo>
                  <a:pt x="41" y="0"/>
                </a:lnTo>
                <a:lnTo>
                  <a:pt x="44" y="0"/>
                </a:lnTo>
                <a:lnTo>
                  <a:pt x="48" y="0"/>
                </a:lnTo>
                <a:lnTo>
                  <a:pt x="49" y="1"/>
                </a:lnTo>
                <a:lnTo>
                  <a:pt x="52" y="3"/>
                </a:lnTo>
                <a:lnTo>
                  <a:pt x="54" y="6"/>
                </a:lnTo>
                <a:lnTo>
                  <a:pt x="56" y="8"/>
                </a:lnTo>
                <a:lnTo>
                  <a:pt x="57" y="21"/>
                </a:lnTo>
                <a:lnTo>
                  <a:pt x="56" y="39"/>
                </a:lnTo>
                <a:lnTo>
                  <a:pt x="54" y="68"/>
                </a:lnTo>
                <a:lnTo>
                  <a:pt x="51" y="124"/>
                </a:lnTo>
                <a:lnTo>
                  <a:pt x="52" y="147"/>
                </a:lnTo>
                <a:lnTo>
                  <a:pt x="54" y="170"/>
                </a:lnTo>
                <a:lnTo>
                  <a:pt x="54" y="193"/>
                </a:lnTo>
                <a:lnTo>
                  <a:pt x="56" y="216"/>
                </a:lnTo>
                <a:lnTo>
                  <a:pt x="59" y="226"/>
                </a:lnTo>
                <a:lnTo>
                  <a:pt x="61" y="236"/>
                </a:lnTo>
                <a:lnTo>
                  <a:pt x="64" y="245"/>
                </a:lnTo>
                <a:lnTo>
                  <a:pt x="66" y="255"/>
                </a:lnTo>
                <a:lnTo>
                  <a:pt x="69" y="260"/>
                </a:lnTo>
                <a:lnTo>
                  <a:pt x="72" y="265"/>
                </a:lnTo>
                <a:lnTo>
                  <a:pt x="75" y="272"/>
                </a:lnTo>
                <a:lnTo>
                  <a:pt x="80" y="277"/>
                </a:lnTo>
                <a:lnTo>
                  <a:pt x="92" y="283"/>
                </a:lnTo>
                <a:lnTo>
                  <a:pt x="103" y="290"/>
                </a:lnTo>
                <a:lnTo>
                  <a:pt x="115" y="296"/>
                </a:lnTo>
                <a:lnTo>
                  <a:pt x="126" y="303"/>
                </a:lnTo>
                <a:lnTo>
                  <a:pt x="134" y="303"/>
                </a:lnTo>
                <a:lnTo>
                  <a:pt x="144" y="301"/>
                </a:lnTo>
                <a:lnTo>
                  <a:pt x="154" y="301"/>
                </a:lnTo>
                <a:lnTo>
                  <a:pt x="164" y="301"/>
                </a:lnTo>
                <a:lnTo>
                  <a:pt x="167" y="300"/>
                </a:lnTo>
                <a:lnTo>
                  <a:pt x="172" y="296"/>
                </a:lnTo>
                <a:lnTo>
                  <a:pt x="175" y="295"/>
                </a:lnTo>
                <a:lnTo>
                  <a:pt x="179" y="293"/>
                </a:lnTo>
                <a:lnTo>
                  <a:pt x="184" y="285"/>
                </a:lnTo>
                <a:lnTo>
                  <a:pt x="190" y="277"/>
                </a:lnTo>
                <a:lnTo>
                  <a:pt x="195" y="268"/>
                </a:lnTo>
                <a:lnTo>
                  <a:pt x="202" y="260"/>
                </a:lnTo>
                <a:lnTo>
                  <a:pt x="203" y="250"/>
                </a:lnTo>
                <a:lnTo>
                  <a:pt x="207" y="244"/>
                </a:lnTo>
                <a:lnTo>
                  <a:pt x="210" y="239"/>
                </a:lnTo>
                <a:lnTo>
                  <a:pt x="215" y="232"/>
                </a:lnTo>
                <a:lnTo>
                  <a:pt x="220" y="232"/>
                </a:lnTo>
                <a:lnTo>
                  <a:pt x="225" y="232"/>
                </a:lnTo>
                <a:lnTo>
                  <a:pt x="228" y="232"/>
                </a:lnTo>
                <a:lnTo>
                  <a:pt x="233" y="231"/>
                </a:lnTo>
                <a:lnTo>
                  <a:pt x="233" y="234"/>
                </a:lnTo>
                <a:lnTo>
                  <a:pt x="234" y="237"/>
                </a:lnTo>
                <a:lnTo>
                  <a:pt x="234" y="242"/>
                </a:lnTo>
                <a:lnTo>
                  <a:pt x="234" y="2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 name="Freeform 8"/>
          <p:cNvSpPr>
            <a:spLocks/>
          </p:cNvSpPr>
          <p:nvPr/>
        </p:nvSpPr>
        <p:spPr bwMode="auto">
          <a:xfrm>
            <a:off x="3098800" y="5314950"/>
            <a:ext cx="212725" cy="158750"/>
          </a:xfrm>
          <a:custGeom>
            <a:avLst/>
            <a:gdLst>
              <a:gd name="T0" fmla="*/ 134 w 134"/>
              <a:gd name="T1" fmla="*/ 13 h 100"/>
              <a:gd name="T2" fmla="*/ 133 w 134"/>
              <a:gd name="T3" fmla="*/ 18 h 100"/>
              <a:gd name="T4" fmla="*/ 131 w 134"/>
              <a:gd name="T5" fmla="*/ 23 h 100"/>
              <a:gd name="T6" fmla="*/ 129 w 134"/>
              <a:gd name="T7" fmla="*/ 28 h 100"/>
              <a:gd name="T8" fmla="*/ 129 w 134"/>
              <a:gd name="T9" fmla="*/ 33 h 100"/>
              <a:gd name="T10" fmla="*/ 113 w 134"/>
              <a:gd name="T11" fmla="*/ 51 h 100"/>
              <a:gd name="T12" fmla="*/ 103 w 134"/>
              <a:gd name="T13" fmla="*/ 62 h 100"/>
              <a:gd name="T14" fmla="*/ 95 w 134"/>
              <a:gd name="T15" fmla="*/ 69 h 100"/>
              <a:gd name="T16" fmla="*/ 83 w 134"/>
              <a:gd name="T17" fmla="*/ 79 h 100"/>
              <a:gd name="T18" fmla="*/ 75 w 134"/>
              <a:gd name="T19" fmla="*/ 84 h 100"/>
              <a:gd name="T20" fmla="*/ 65 w 134"/>
              <a:gd name="T21" fmla="*/ 88 h 100"/>
              <a:gd name="T22" fmla="*/ 56 w 134"/>
              <a:gd name="T23" fmla="*/ 93 h 100"/>
              <a:gd name="T24" fmla="*/ 46 w 134"/>
              <a:gd name="T25" fmla="*/ 100 h 100"/>
              <a:gd name="T26" fmla="*/ 41 w 134"/>
              <a:gd name="T27" fmla="*/ 98 h 100"/>
              <a:gd name="T28" fmla="*/ 34 w 134"/>
              <a:gd name="T29" fmla="*/ 98 h 100"/>
              <a:gd name="T30" fmla="*/ 29 w 134"/>
              <a:gd name="T31" fmla="*/ 98 h 100"/>
              <a:gd name="T32" fmla="*/ 23 w 134"/>
              <a:gd name="T33" fmla="*/ 98 h 100"/>
              <a:gd name="T34" fmla="*/ 18 w 134"/>
              <a:gd name="T35" fmla="*/ 95 h 100"/>
              <a:gd name="T36" fmla="*/ 11 w 134"/>
              <a:gd name="T37" fmla="*/ 90 h 100"/>
              <a:gd name="T38" fmla="*/ 6 w 134"/>
              <a:gd name="T39" fmla="*/ 87 h 100"/>
              <a:gd name="T40" fmla="*/ 0 w 134"/>
              <a:gd name="T41" fmla="*/ 84 h 100"/>
              <a:gd name="T42" fmla="*/ 0 w 134"/>
              <a:gd name="T43" fmla="*/ 75 h 100"/>
              <a:gd name="T44" fmla="*/ 1 w 134"/>
              <a:gd name="T45" fmla="*/ 70 h 100"/>
              <a:gd name="T46" fmla="*/ 3 w 134"/>
              <a:gd name="T47" fmla="*/ 67 h 100"/>
              <a:gd name="T48" fmla="*/ 6 w 134"/>
              <a:gd name="T49" fmla="*/ 61 h 100"/>
              <a:gd name="T50" fmla="*/ 10 w 134"/>
              <a:gd name="T51" fmla="*/ 59 h 100"/>
              <a:gd name="T52" fmla="*/ 11 w 134"/>
              <a:gd name="T53" fmla="*/ 57 h 100"/>
              <a:gd name="T54" fmla="*/ 16 w 134"/>
              <a:gd name="T55" fmla="*/ 56 h 100"/>
              <a:gd name="T56" fmla="*/ 21 w 134"/>
              <a:gd name="T57" fmla="*/ 56 h 100"/>
              <a:gd name="T58" fmla="*/ 28 w 134"/>
              <a:gd name="T59" fmla="*/ 54 h 100"/>
              <a:gd name="T60" fmla="*/ 38 w 134"/>
              <a:gd name="T61" fmla="*/ 52 h 100"/>
              <a:gd name="T62" fmla="*/ 51 w 134"/>
              <a:gd name="T63" fmla="*/ 49 h 100"/>
              <a:gd name="T64" fmla="*/ 69 w 134"/>
              <a:gd name="T65" fmla="*/ 46 h 100"/>
              <a:gd name="T66" fmla="*/ 75 w 134"/>
              <a:gd name="T67" fmla="*/ 43 h 100"/>
              <a:gd name="T68" fmla="*/ 80 w 134"/>
              <a:gd name="T69" fmla="*/ 39 h 100"/>
              <a:gd name="T70" fmla="*/ 85 w 134"/>
              <a:gd name="T71" fmla="*/ 36 h 100"/>
              <a:gd name="T72" fmla="*/ 92 w 134"/>
              <a:gd name="T73" fmla="*/ 31 h 100"/>
              <a:gd name="T74" fmla="*/ 97 w 134"/>
              <a:gd name="T75" fmla="*/ 23 h 100"/>
              <a:gd name="T76" fmla="*/ 103 w 134"/>
              <a:gd name="T77" fmla="*/ 16 h 100"/>
              <a:gd name="T78" fmla="*/ 108 w 134"/>
              <a:gd name="T79" fmla="*/ 8 h 100"/>
              <a:gd name="T80" fmla="*/ 115 w 134"/>
              <a:gd name="T81" fmla="*/ 0 h 100"/>
              <a:gd name="T82" fmla="*/ 119 w 134"/>
              <a:gd name="T83" fmla="*/ 0 h 100"/>
              <a:gd name="T84" fmla="*/ 124 w 134"/>
              <a:gd name="T85" fmla="*/ 0 h 100"/>
              <a:gd name="T86" fmla="*/ 129 w 134"/>
              <a:gd name="T87" fmla="*/ 0 h 100"/>
              <a:gd name="T88" fmla="*/ 133 w 134"/>
              <a:gd name="T89" fmla="*/ 0 h 100"/>
              <a:gd name="T90" fmla="*/ 133 w 134"/>
              <a:gd name="T91" fmla="*/ 3 h 100"/>
              <a:gd name="T92" fmla="*/ 133 w 134"/>
              <a:gd name="T93" fmla="*/ 7 h 100"/>
              <a:gd name="T94" fmla="*/ 133 w 134"/>
              <a:gd name="T95" fmla="*/ 10 h 100"/>
              <a:gd name="T96" fmla="*/ 134 w 134"/>
              <a:gd name="T9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100">
                <a:moveTo>
                  <a:pt x="134" y="13"/>
                </a:moveTo>
                <a:lnTo>
                  <a:pt x="133" y="18"/>
                </a:lnTo>
                <a:lnTo>
                  <a:pt x="131" y="23"/>
                </a:lnTo>
                <a:lnTo>
                  <a:pt x="129" y="28"/>
                </a:lnTo>
                <a:lnTo>
                  <a:pt x="129" y="33"/>
                </a:lnTo>
                <a:lnTo>
                  <a:pt x="113" y="51"/>
                </a:lnTo>
                <a:lnTo>
                  <a:pt x="103" y="62"/>
                </a:lnTo>
                <a:lnTo>
                  <a:pt x="95" y="69"/>
                </a:lnTo>
                <a:lnTo>
                  <a:pt x="83" y="79"/>
                </a:lnTo>
                <a:lnTo>
                  <a:pt x="75" y="84"/>
                </a:lnTo>
                <a:lnTo>
                  <a:pt x="65" y="88"/>
                </a:lnTo>
                <a:lnTo>
                  <a:pt x="56" y="93"/>
                </a:lnTo>
                <a:lnTo>
                  <a:pt x="46" y="100"/>
                </a:lnTo>
                <a:lnTo>
                  <a:pt x="41" y="98"/>
                </a:lnTo>
                <a:lnTo>
                  <a:pt x="34" y="98"/>
                </a:lnTo>
                <a:lnTo>
                  <a:pt x="29" y="98"/>
                </a:lnTo>
                <a:lnTo>
                  <a:pt x="23" y="98"/>
                </a:lnTo>
                <a:lnTo>
                  <a:pt x="18" y="95"/>
                </a:lnTo>
                <a:lnTo>
                  <a:pt x="11" y="90"/>
                </a:lnTo>
                <a:lnTo>
                  <a:pt x="6" y="87"/>
                </a:lnTo>
                <a:lnTo>
                  <a:pt x="0" y="84"/>
                </a:lnTo>
                <a:lnTo>
                  <a:pt x="0" y="75"/>
                </a:lnTo>
                <a:lnTo>
                  <a:pt x="1" y="70"/>
                </a:lnTo>
                <a:lnTo>
                  <a:pt x="3" y="67"/>
                </a:lnTo>
                <a:lnTo>
                  <a:pt x="6" y="61"/>
                </a:lnTo>
                <a:lnTo>
                  <a:pt x="10" y="59"/>
                </a:lnTo>
                <a:lnTo>
                  <a:pt x="11" y="57"/>
                </a:lnTo>
                <a:lnTo>
                  <a:pt x="16" y="56"/>
                </a:lnTo>
                <a:lnTo>
                  <a:pt x="21" y="56"/>
                </a:lnTo>
                <a:lnTo>
                  <a:pt x="28" y="54"/>
                </a:lnTo>
                <a:lnTo>
                  <a:pt x="38" y="52"/>
                </a:lnTo>
                <a:lnTo>
                  <a:pt x="51" y="49"/>
                </a:lnTo>
                <a:lnTo>
                  <a:pt x="69" y="46"/>
                </a:lnTo>
                <a:lnTo>
                  <a:pt x="75" y="43"/>
                </a:lnTo>
                <a:lnTo>
                  <a:pt x="80" y="39"/>
                </a:lnTo>
                <a:lnTo>
                  <a:pt x="85" y="36"/>
                </a:lnTo>
                <a:lnTo>
                  <a:pt x="92" y="31"/>
                </a:lnTo>
                <a:lnTo>
                  <a:pt x="97" y="23"/>
                </a:lnTo>
                <a:lnTo>
                  <a:pt x="103" y="16"/>
                </a:lnTo>
                <a:lnTo>
                  <a:pt x="108" y="8"/>
                </a:lnTo>
                <a:lnTo>
                  <a:pt x="115" y="0"/>
                </a:lnTo>
                <a:lnTo>
                  <a:pt x="119" y="0"/>
                </a:lnTo>
                <a:lnTo>
                  <a:pt x="124" y="0"/>
                </a:lnTo>
                <a:lnTo>
                  <a:pt x="129" y="0"/>
                </a:lnTo>
                <a:lnTo>
                  <a:pt x="133" y="0"/>
                </a:lnTo>
                <a:lnTo>
                  <a:pt x="133" y="3"/>
                </a:lnTo>
                <a:lnTo>
                  <a:pt x="133" y="7"/>
                </a:lnTo>
                <a:lnTo>
                  <a:pt x="133" y="10"/>
                </a:lnTo>
                <a:lnTo>
                  <a:pt x="13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 name="Freeform 9"/>
          <p:cNvSpPr>
            <a:spLocks/>
          </p:cNvSpPr>
          <p:nvPr/>
        </p:nvSpPr>
        <p:spPr bwMode="auto">
          <a:xfrm>
            <a:off x="3082925" y="5197475"/>
            <a:ext cx="200025" cy="149225"/>
          </a:xfrm>
          <a:custGeom>
            <a:avLst/>
            <a:gdLst>
              <a:gd name="T0" fmla="*/ 126 w 126"/>
              <a:gd name="T1" fmla="*/ 17 h 94"/>
              <a:gd name="T2" fmla="*/ 125 w 126"/>
              <a:gd name="T3" fmla="*/ 25 h 94"/>
              <a:gd name="T4" fmla="*/ 121 w 126"/>
              <a:gd name="T5" fmla="*/ 33 h 94"/>
              <a:gd name="T6" fmla="*/ 120 w 126"/>
              <a:gd name="T7" fmla="*/ 41 h 94"/>
              <a:gd name="T8" fmla="*/ 116 w 126"/>
              <a:gd name="T9" fmla="*/ 49 h 94"/>
              <a:gd name="T10" fmla="*/ 108 w 126"/>
              <a:gd name="T11" fmla="*/ 58 h 94"/>
              <a:gd name="T12" fmla="*/ 102 w 126"/>
              <a:gd name="T13" fmla="*/ 64 h 94"/>
              <a:gd name="T14" fmla="*/ 92 w 126"/>
              <a:gd name="T15" fmla="*/ 72 h 94"/>
              <a:gd name="T16" fmla="*/ 74 w 126"/>
              <a:gd name="T17" fmla="*/ 85 h 94"/>
              <a:gd name="T18" fmla="*/ 67 w 126"/>
              <a:gd name="T19" fmla="*/ 87 h 94"/>
              <a:gd name="T20" fmla="*/ 62 w 126"/>
              <a:gd name="T21" fmla="*/ 89 h 94"/>
              <a:gd name="T22" fmla="*/ 56 w 126"/>
              <a:gd name="T23" fmla="*/ 90 h 94"/>
              <a:gd name="T24" fmla="*/ 51 w 126"/>
              <a:gd name="T25" fmla="*/ 92 h 94"/>
              <a:gd name="T26" fmla="*/ 44 w 126"/>
              <a:gd name="T27" fmla="*/ 92 h 94"/>
              <a:gd name="T28" fmla="*/ 34 w 126"/>
              <a:gd name="T29" fmla="*/ 92 h 94"/>
              <a:gd name="T30" fmla="*/ 23 w 126"/>
              <a:gd name="T31" fmla="*/ 94 h 94"/>
              <a:gd name="T32" fmla="*/ 8 w 126"/>
              <a:gd name="T33" fmla="*/ 94 h 94"/>
              <a:gd name="T34" fmla="*/ 7 w 126"/>
              <a:gd name="T35" fmla="*/ 94 h 94"/>
              <a:gd name="T36" fmla="*/ 5 w 126"/>
              <a:gd name="T37" fmla="*/ 92 h 94"/>
              <a:gd name="T38" fmla="*/ 3 w 126"/>
              <a:gd name="T39" fmla="*/ 92 h 94"/>
              <a:gd name="T40" fmla="*/ 2 w 126"/>
              <a:gd name="T41" fmla="*/ 90 h 94"/>
              <a:gd name="T42" fmla="*/ 2 w 126"/>
              <a:gd name="T43" fmla="*/ 87 h 94"/>
              <a:gd name="T44" fmla="*/ 2 w 126"/>
              <a:gd name="T45" fmla="*/ 82 h 94"/>
              <a:gd name="T46" fmla="*/ 0 w 126"/>
              <a:gd name="T47" fmla="*/ 79 h 94"/>
              <a:gd name="T48" fmla="*/ 0 w 126"/>
              <a:gd name="T49" fmla="*/ 76 h 94"/>
              <a:gd name="T50" fmla="*/ 2 w 126"/>
              <a:gd name="T51" fmla="*/ 72 h 94"/>
              <a:gd name="T52" fmla="*/ 3 w 126"/>
              <a:gd name="T53" fmla="*/ 69 h 94"/>
              <a:gd name="T54" fmla="*/ 5 w 126"/>
              <a:gd name="T55" fmla="*/ 66 h 94"/>
              <a:gd name="T56" fmla="*/ 7 w 126"/>
              <a:gd name="T57" fmla="*/ 62 h 94"/>
              <a:gd name="T58" fmla="*/ 13 w 126"/>
              <a:gd name="T59" fmla="*/ 59 h 94"/>
              <a:gd name="T60" fmla="*/ 18 w 126"/>
              <a:gd name="T61" fmla="*/ 56 h 94"/>
              <a:gd name="T62" fmla="*/ 23 w 126"/>
              <a:gd name="T63" fmla="*/ 53 h 94"/>
              <a:gd name="T64" fmla="*/ 29 w 126"/>
              <a:gd name="T65" fmla="*/ 51 h 94"/>
              <a:gd name="T66" fmla="*/ 36 w 126"/>
              <a:gd name="T67" fmla="*/ 48 h 94"/>
              <a:gd name="T68" fmla="*/ 44 w 126"/>
              <a:gd name="T69" fmla="*/ 44 h 94"/>
              <a:gd name="T70" fmla="*/ 56 w 126"/>
              <a:gd name="T71" fmla="*/ 40 h 94"/>
              <a:gd name="T72" fmla="*/ 70 w 126"/>
              <a:gd name="T73" fmla="*/ 35 h 94"/>
              <a:gd name="T74" fmla="*/ 80 w 126"/>
              <a:gd name="T75" fmla="*/ 26 h 94"/>
              <a:gd name="T76" fmla="*/ 90 w 126"/>
              <a:gd name="T77" fmla="*/ 17 h 94"/>
              <a:gd name="T78" fmla="*/ 98 w 126"/>
              <a:gd name="T79" fmla="*/ 8 h 94"/>
              <a:gd name="T80" fmla="*/ 108 w 126"/>
              <a:gd name="T81" fmla="*/ 0 h 94"/>
              <a:gd name="T82" fmla="*/ 111 w 126"/>
              <a:gd name="T83" fmla="*/ 0 h 94"/>
              <a:gd name="T84" fmla="*/ 116 w 126"/>
              <a:gd name="T85" fmla="*/ 0 h 94"/>
              <a:gd name="T86" fmla="*/ 121 w 126"/>
              <a:gd name="T87" fmla="*/ 0 h 94"/>
              <a:gd name="T88" fmla="*/ 126 w 126"/>
              <a:gd name="T89" fmla="*/ 0 h 94"/>
              <a:gd name="T90" fmla="*/ 126 w 126"/>
              <a:gd name="T91" fmla="*/ 3 h 94"/>
              <a:gd name="T92" fmla="*/ 126 w 126"/>
              <a:gd name="T93" fmla="*/ 8 h 94"/>
              <a:gd name="T94" fmla="*/ 126 w 126"/>
              <a:gd name="T95" fmla="*/ 12 h 94"/>
              <a:gd name="T96" fmla="*/ 126 w 126"/>
              <a:gd name="T97"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94">
                <a:moveTo>
                  <a:pt x="126" y="17"/>
                </a:moveTo>
                <a:lnTo>
                  <a:pt x="125" y="25"/>
                </a:lnTo>
                <a:lnTo>
                  <a:pt x="121" y="33"/>
                </a:lnTo>
                <a:lnTo>
                  <a:pt x="120" y="41"/>
                </a:lnTo>
                <a:lnTo>
                  <a:pt x="116" y="49"/>
                </a:lnTo>
                <a:lnTo>
                  <a:pt x="108" y="58"/>
                </a:lnTo>
                <a:lnTo>
                  <a:pt x="102" y="64"/>
                </a:lnTo>
                <a:lnTo>
                  <a:pt x="92" y="72"/>
                </a:lnTo>
                <a:lnTo>
                  <a:pt x="74" y="85"/>
                </a:lnTo>
                <a:lnTo>
                  <a:pt x="67" y="87"/>
                </a:lnTo>
                <a:lnTo>
                  <a:pt x="62" y="89"/>
                </a:lnTo>
                <a:lnTo>
                  <a:pt x="56" y="90"/>
                </a:lnTo>
                <a:lnTo>
                  <a:pt x="51" y="92"/>
                </a:lnTo>
                <a:lnTo>
                  <a:pt x="44" y="92"/>
                </a:lnTo>
                <a:lnTo>
                  <a:pt x="34" y="92"/>
                </a:lnTo>
                <a:lnTo>
                  <a:pt x="23" y="94"/>
                </a:lnTo>
                <a:lnTo>
                  <a:pt x="8" y="94"/>
                </a:lnTo>
                <a:lnTo>
                  <a:pt x="7" y="94"/>
                </a:lnTo>
                <a:lnTo>
                  <a:pt x="5" y="92"/>
                </a:lnTo>
                <a:lnTo>
                  <a:pt x="3" y="92"/>
                </a:lnTo>
                <a:lnTo>
                  <a:pt x="2" y="90"/>
                </a:lnTo>
                <a:lnTo>
                  <a:pt x="2" y="87"/>
                </a:lnTo>
                <a:lnTo>
                  <a:pt x="2" y="82"/>
                </a:lnTo>
                <a:lnTo>
                  <a:pt x="0" y="79"/>
                </a:lnTo>
                <a:lnTo>
                  <a:pt x="0" y="76"/>
                </a:lnTo>
                <a:lnTo>
                  <a:pt x="2" y="72"/>
                </a:lnTo>
                <a:lnTo>
                  <a:pt x="3" y="69"/>
                </a:lnTo>
                <a:lnTo>
                  <a:pt x="5" y="66"/>
                </a:lnTo>
                <a:lnTo>
                  <a:pt x="7" y="62"/>
                </a:lnTo>
                <a:lnTo>
                  <a:pt x="13" y="59"/>
                </a:lnTo>
                <a:lnTo>
                  <a:pt x="18" y="56"/>
                </a:lnTo>
                <a:lnTo>
                  <a:pt x="23" y="53"/>
                </a:lnTo>
                <a:lnTo>
                  <a:pt x="29" y="51"/>
                </a:lnTo>
                <a:lnTo>
                  <a:pt x="36" y="48"/>
                </a:lnTo>
                <a:lnTo>
                  <a:pt x="44" y="44"/>
                </a:lnTo>
                <a:lnTo>
                  <a:pt x="56" y="40"/>
                </a:lnTo>
                <a:lnTo>
                  <a:pt x="70" y="35"/>
                </a:lnTo>
                <a:lnTo>
                  <a:pt x="80" y="26"/>
                </a:lnTo>
                <a:lnTo>
                  <a:pt x="90" y="17"/>
                </a:lnTo>
                <a:lnTo>
                  <a:pt x="98" y="8"/>
                </a:lnTo>
                <a:lnTo>
                  <a:pt x="108" y="0"/>
                </a:lnTo>
                <a:lnTo>
                  <a:pt x="111" y="0"/>
                </a:lnTo>
                <a:lnTo>
                  <a:pt x="116" y="0"/>
                </a:lnTo>
                <a:lnTo>
                  <a:pt x="121" y="0"/>
                </a:lnTo>
                <a:lnTo>
                  <a:pt x="126" y="0"/>
                </a:lnTo>
                <a:lnTo>
                  <a:pt x="126" y="3"/>
                </a:lnTo>
                <a:lnTo>
                  <a:pt x="126" y="8"/>
                </a:lnTo>
                <a:lnTo>
                  <a:pt x="126" y="12"/>
                </a:lnTo>
                <a:lnTo>
                  <a:pt x="126"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 name="Freeform 10"/>
          <p:cNvSpPr>
            <a:spLocks/>
          </p:cNvSpPr>
          <p:nvPr/>
        </p:nvSpPr>
        <p:spPr bwMode="auto">
          <a:xfrm>
            <a:off x="3168650" y="4375151"/>
            <a:ext cx="82550" cy="1290638"/>
          </a:xfrm>
          <a:custGeom>
            <a:avLst/>
            <a:gdLst>
              <a:gd name="T0" fmla="*/ 46 w 52"/>
              <a:gd name="T1" fmla="*/ 76 h 813"/>
              <a:gd name="T2" fmla="*/ 49 w 52"/>
              <a:gd name="T3" fmla="*/ 445 h 813"/>
              <a:gd name="T4" fmla="*/ 51 w 52"/>
              <a:gd name="T5" fmla="*/ 641 h 813"/>
              <a:gd name="T6" fmla="*/ 52 w 52"/>
              <a:gd name="T7" fmla="*/ 735 h 813"/>
              <a:gd name="T8" fmla="*/ 51 w 52"/>
              <a:gd name="T9" fmla="*/ 790 h 813"/>
              <a:gd name="T10" fmla="*/ 49 w 52"/>
              <a:gd name="T11" fmla="*/ 795 h 813"/>
              <a:gd name="T12" fmla="*/ 46 w 52"/>
              <a:gd name="T13" fmla="*/ 800 h 813"/>
              <a:gd name="T14" fmla="*/ 44 w 52"/>
              <a:gd name="T15" fmla="*/ 807 h 813"/>
              <a:gd name="T16" fmla="*/ 41 w 52"/>
              <a:gd name="T17" fmla="*/ 812 h 813"/>
              <a:gd name="T18" fmla="*/ 36 w 52"/>
              <a:gd name="T19" fmla="*/ 813 h 813"/>
              <a:gd name="T20" fmla="*/ 29 w 52"/>
              <a:gd name="T21" fmla="*/ 813 h 813"/>
              <a:gd name="T22" fmla="*/ 24 w 52"/>
              <a:gd name="T23" fmla="*/ 813 h 813"/>
              <a:gd name="T24" fmla="*/ 18 w 52"/>
              <a:gd name="T25" fmla="*/ 813 h 813"/>
              <a:gd name="T26" fmla="*/ 15 w 52"/>
              <a:gd name="T27" fmla="*/ 810 h 813"/>
              <a:gd name="T28" fmla="*/ 11 w 52"/>
              <a:gd name="T29" fmla="*/ 807 h 813"/>
              <a:gd name="T30" fmla="*/ 10 w 52"/>
              <a:gd name="T31" fmla="*/ 802 h 813"/>
              <a:gd name="T32" fmla="*/ 8 w 52"/>
              <a:gd name="T33" fmla="*/ 792 h 813"/>
              <a:gd name="T34" fmla="*/ 6 w 52"/>
              <a:gd name="T35" fmla="*/ 597 h 813"/>
              <a:gd name="T36" fmla="*/ 3 w 52"/>
              <a:gd name="T37" fmla="*/ 400 h 813"/>
              <a:gd name="T38" fmla="*/ 1 w 52"/>
              <a:gd name="T39" fmla="*/ 205 h 813"/>
              <a:gd name="T40" fmla="*/ 0 w 52"/>
              <a:gd name="T41" fmla="*/ 10 h 813"/>
              <a:gd name="T42" fmla="*/ 1 w 52"/>
              <a:gd name="T43" fmla="*/ 9 h 813"/>
              <a:gd name="T44" fmla="*/ 3 w 52"/>
              <a:gd name="T45" fmla="*/ 5 h 813"/>
              <a:gd name="T46" fmla="*/ 3 w 52"/>
              <a:gd name="T47" fmla="*/ 4 h 813"/>
              <a:gd name="T48" fmla="*/ 5 w 52"/>
              <a:gd name="T49" fmla="*/ 2 h 813"/>
              <a:gd name="T50" fmla="*/ 8 w 52"/>
              <a:gd name="T51" fmla="*/ 2 h 813"/>
              <a:gd name="T52" fmla="*/ 13 w 52"/>
              <a:gd name="T53" fmla="*/ 2 h 813"/>
              <a:gd name="T54" fmla="*/ 18 w 52"/>
              <a:gd name="T55" fmla="*/ 2 h 813"/>
              <a:gd name="T56" fmla="*/ 21 w 52"/>
              <a:gd name="T57" fmla="*/ 0 h 813"/>
              <a:gd name="T58" fmla="*/ 24 w 52"/>
              <a:gd name="T59" fmla="*/ 2 h 813"/>
              <a:gd name="T60" fmla="*/ 29 w 52"/>
              <a:gd name="T61" fmla="*/ 5 h 813"/>
              <a:gd name="T62" fmla="*/ 33 w 52"/>
              <a:gd name="T63" fmla="*/ 7 h 813"/>
              <a:gd name="T64" fmla="*/ 36 w 52"/>
              <a:gd name="T65" fmla="*/ 10 h 813"/>
              <a:gd name="T66" fmla="*/ 39 w 52"/>
              <a:gd name="T67" fmla="*/ 27 h 813"/>
              <a:gd name="T68" fmla="*/ 41 w 52"/>
              <a:gd name="T69" fmla="*/ 43 h 813"/>
              <a:gd name="T70" fmla="*/ 44 w 52"/>
              <a:gd name="T71" fmla="*/ 59 h 813"/>
              <a:gd name="T72" fmla="*/ 46 w 52"/>
              <a:gd name="T73" fmla="*/ 76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813">
                <a:moveTo>
                  <a:pt x="46" y="76"/>
                </a:moveTo>
                <a:lnTo>
                  <a:pt x="49" y="445"/>
                </a:lnTo>
                <a:lnTo>
                  <a:pt x="51" y="641"/>
                </a:lnTo>
                <a:lnTo>
                  <a:pt x="52" y="735"/>
                </a:lnTo>
                <a:lnTo>
                  <a:pt x="51" y="790"/>
                </a:lnTo>
                <a:lnTo>
                  <a:pt x="49" y="795"/>
                </a:lnTo>
                <a:lnTo>
                  <a:pt x="46" y="800"/>
                </a:lnTo>
                <a:lnTo>
                  <a:pt x="44" y="807"/>
                </a:lnTo>
                <a:lnTo>
                  <a:pt x="41" y="812"/>
                </a:lnTo>
                <a:lnTo>
                  <a:pt x="36" y="813"/>
                </a:lnTo>
                <a:lnTo>
                  <a:pt x="29" y="813"/>
                </a:lnTo>
                <a:lnTo>
                  <a:pt x="24" y="813"/>
                </a:lnTo>
                <a:lnTo>
                  <a:pt x="18" y="813"/>
                </a:lnTo>
                <a:lnTo>
                  <a:pt x="15" y="810"/>
                </a:lnTo>
                <a:lnTo>
                  <a:pt x="11" y="807"/>
                </a:lnTo>
                <a:lnTo>
                  <a:pt x="10" y="802"/>
                </a:lnTo>
                <a:lnTo>
                  <a:pt x="8" y="792"/>
                </a:lnTo>
                <a:lnTo>
                  <a:pt x="6" y="597"/>
                </a:lnTo>
                <a:lnTo>
                  <a:pt x="3" y="400"/>
                </a:lnTo>
                <a:lnTo>
                  <a:pt x="1" y="205"/>
                </a:lnTo>
                <a:lnTo>
                  <a:pt x="0" y="10"/>
                </a:lnTo>
                <a:lnTo>
                  <a:pt x="1" y="9"/>
                </a:lnTo>
                <a:lnTo>
                  <a:pt x="3" y="5"/>
                </a:lnTo>
                <a:lnTo>
                  <a:pt x="3" y="4"/>
                </a:lnTo>
                <a:lnTo>
                  <a:pt x="5" y="2"/>
                </a:lnTo>
                <a:lnTo>
                  <a:pt x="8" y="2"/>
                </a:lnTo>
                <a:lnTo>
                  <a:pt x="13" y="2"/>
                </a:lnTo>
                <a:lnTo>
                  <a:pt x="18" y="2"/>
                </a:lnTo>
                <a:lnTo>
                  <a:pt x="21" y="0"/>
                </a:lnTo>
                <a:lnTo>
                  <a:pt x="24" y="2"/>
                </a:lnTo>
                <a:lnTo>
                  <a:pt x="29" y="5"/>
                </a:lnTo>
                <a:lnTo>
                  <a:pt x="33" y="7"/>
                </a:lnTo>
                <a:lnTo>
                  <a:pt x="36" y="10"/>
                </a:lnTo>
                <a:lnTo>
                  <a:pt x="39" y="27"/>
                </a:lnTo>
                <a:lnTo>
                  <a:pt x="41" y="43"/>
                </a:lnTo>
                <a:lnTo>
                  <a:pt x="44" y="59"/>
                </a:lnTo>
                <a:lnTo>
                  <a:pt x="46"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nvGrpSpPr>
          <p:cNvPr id="19" name="Group 18"/>
          <p:cNvGrpSpPr/>
          <p:nvPr/>
        </p:nvGrpSpPr>
        <p:grpSpPr>
          <a:xfrm>
            <a:off x="2851644" y="4375151"/>
            <a:ext cx="2070984" cy="573849"/>
            <a:chOff x="3459163" y="3539214"/>
            <a:chExt cx="4703762" cy="928012"/>
          </a:xfrm>
        </p:grpSpPr>
        <p:sp>
          <p:nvSpPr>
            <p:cNvPr id="15" name="Freeform 15"/>
            <p:cNvSpPr>
              <a:spLocks/>
            </p:cNvSpPr>
            <p:nvPr/>
          </p:nvSpPr>
          <p:spPr bwMode="auto">
            <a:xfrm>
              <a:off x="6705600" y="3539214"/>
              <a:ext cx="1063625" cy="714375"/>
            </a:xfrm>
            <a:custGeom>
              <a:avLst/>
              <a:gdLst>
                <a:gd name="T0" fmla="*/ 662 w 670"/>
                <a:gd name="T1" fmla="*/ 326 h 450"/>
                <a:gd name="T2" fmla="*/ 647 w 670"/>
                <a:gd name="T3" fmla="*/ 362 h 450"/>
                <a:gd name="T4" fmla="*/ 611 w 670"/>
                <a:gd name="T5" fmla="*/ 401 h 450"/>
                <a:gd name="T6" fmla="*/ 575 w 670"/>
                <a:gd name="T7" fmla="*/ 424 h 450"/>
                <a:gd name="T8" fmla="*/ 539 w 670"/>
                <a:gd name="T9" fmla="*/ 441 h 450"/>
                <a:gd name="T10" fmla="*/ 496 w 670"/>
                <a:gd name="T11" fmla="*/ 445 h 450"/>
                <a:gd name="T12" fmla="*/ 454 w 670"/>
                <a:gd name="T13" fmla="*/ 450 h 450"/>
                <a:gd name="T14" fmla="*/ 414 w 670"/>
                <a:gd name="T15" fmla="*/ 449 h 450"/>
                <a:gd name="T16" fmla="*/ 375 w 670"/>
                <a:gd name="T17" fmla="*/ 445 h 450"/>
                <a:gd name="T18" fmla="*/ 341 w 670"/>
                <a:gd name="T19" fmla="*/ 439 h 450"/>
                <a:gd name="T20" fmla="*/ 309 w 670"/>
                <a:gd name="T21" fmla="*/ 429 h 450"/>
                <a:gd name="T22" fmla="*/ 270 w 670"/>
                <a:gd name="T23" fmla="*/ 403 h 450"/>
                <a:gd name="T24" fmla="*/ 237 w 670"/>
                <a:gd name="T25" fmla="*/ 373 h 450"/>
                <a:gd name="T26" fmla="*/ 224 w 670"/>
                <a:gd name="T27" fmla="*/ 350 h 450"/>
                <a:gd name="T28" fmla="*/ 239 w 670"/>
                <a:gd name="T29" fmla="*/ 342 h 450"/>
                <a:gd name="T30" fmla="*/ 267 w 670"/>
                <a:gd name="T31" fmla="*/ 355 h 450"/>
                <a:gd name="T32" fmla="*/ 298 w 670"/>
                <a:gd name="T33" fmla="*/ 370 h 450"/>
                <a:gd name="T34" fmla="*/ 349 w 670"/>
                <a:gd name="T35" fmla="*/ 383 h 450"/>
                <a:gd name="T36" fmla="*/ 390 w 670"/>
                <a:gd name="T37" fmla="*/ 388 h 450"/>
                <a:gd name="T38" fmla="*/ 424 w 670"/>
                <a:gd name="T39" fmla="*/ 386 h 450"/>
                <a:gd name="T40" fmla="*/ 449 w 670"/>
                <a:gd name="T41" fmla="*/ 382 h 450"/>
                <a:gd name="T42" fmla="*/ 481 w 670"/>
                <a:gd name="T43" fmla="*/ 367 h 450"/>
                <a:gd name="T44" fmla="*/ 524 w 670"/>
                <a:gd name="T45" fmla="*/ 347 h 450"/>
                <a:gd name="T46" fmla="*/ 555 w 670"/>
                <a:gd name="T47" fmla="*/ 308 h 450"/>
                <a:gd name="T48" fmla="*/ 572 w 670"/>
                <a:gd name="T49" fmla="*/ 249 h 450"/>
                <a:gd name="T50" fmla="*/ 570 w 670"/>
                <a:gd name="T51" fmla="*/ 193 h 450"/>
                <a:gd name="T52" fmla="*/ 532 w 670"/>
                <a:gd name="T53" fmla="*/ 134 h 450"/>
                <a:gd name="T54" fmla="*/ 509 w 670"/>
                <a:gd name="T55" fmla="*/ 111 h 450"/>
                <a:gd name="T56" fmla="*/ 472 w 670"/>
                <a:gd name="T57" fmla="*/ 95 h 450"/>
                <a:gd name="T58" fmla="*/ 440 w 670"/>
                <a:gd name="T59" fmla="*/ 85 h 450"/>
                <a:gd name="T60" fmla="*/ 393 w 670"/>
                <a:gd name="T61" fmla="*/ 77 h 450"/>
                <a:gd name="T62" fmla="*/ 344 w 670"/>
                <a:gd name="T63" fmla="*/ 73 h 450"/>
                <a:gd name="T64" fmla="*/ 298 w 670"/>
                <a:gd name="T65" fmla="*/ 75 h 450"/>
                <a:gd name="T66" fmla="*/ 267 w 670"/>
                <a:gd name="T67" fmla="*/ 78 h 450"/>
                <a:gd name="T68" fmla="*/ 232 w 670"/>
                <a:gd name="T69" fmla="*/ 87 h 450"/>
                <a:gd name="T70" fmla="*/ 195 w 670"/>
                <a:gd name="T71" fmla="*/ 96 h 450"/>
                <a:gd name="T72" fmla="*/ 108 w 670"/>
                <a:gd name="T73" fmla="*/ 144 h 450"/>
                <a:gd name="T74" fmla="*/ 36 w 670"/>
                <a:gd name="T75" fmla="*/ 188 h 450"/>
                <a:gd name="T76" fmla="*/ 1 w 670"/>
                <a:gd name="T77" fmla="*/ 195 h 450"/>
                <a:gd name="T78" fmla="*/ 16 w 670"/>
                <a:gd name="T79" fmla="*/ 165 h 450"/>
                <a:gd name="T80" fmla="*/ 144 w 670"/>
                <a:gd name="T81" fmla="*/ 78 h 450"/>
                <a:gd name="T82" fmla="*/ 211 w 670"/>
                <a:gd name="T83" fmla="*/ 41 h 450"/>
                <a:gd name="T84" fmla="*/ 252 w 670"/>
                <a:gd name="T85" fmla="*/ 24 h 450"/>
                <a:gd name="T86" fmla="*/ 288 w 670"/>
                <a:gd name="T87" fmla="*/ 16 h 450"/>
                <a:gd name="T88" fmla="*/ 372 w 670"/>
                <a:gd name="T89" fmla="*/ 6 h 450"/>
                <a:gd name="T90" fmla="*/ 395 w 670"/>
                <a:gd name="T91" fmla="*/ 1 h 450"/>
                <a:gd name="T92" fmla="*/ 421 w 670"/>
                <a:gd name="T93" fmla="*/ 5 h 450"/>
                <a:gd name="T94" fmla="*/ 454 w 670"/>
                <a:gd name="T95" fmla="*/ 13 h 450"/>
                <a:gd name="T96" fmla="*/ 488 w 670"/>
                <a:gd name="T97" fmla="*/ 28 h 450"/>
                <a:gd name="T98" fmla="*/ 524 w 670"/>
                <a:gd name="T99" fmla="*/ 44 h 450"/>
                <a:gd name="T100" fmla="*/ 568 w 670"/>
                <a:gd name="T101" fmla="*/ 72 h 450"/>
                <a:gd name="T102" fmla="*/ 598 w 670"/>
                <a:gd name="T103" fmla="*/ 96 h 450"/>
                <a:gd name="T104" fmla="*/ 624 w 670"/>
                <a:gd name="T105" fmla="*/ 131 h 450"/>
                <a:gd name="T106" fmla="*/ 654 w 670"/>
                <a:gd name="T107" fmla="*/ 198 h 450"/>
                <a:gd name="T108" fmla="*/ 668 w 670"/>
                <a:gd name="T109" fmla="*/ 252 h 450"/>
                <a:gd name="T110" fmla="*/ 668 w 670"/>
                <a:gd name="T111" fmla="*/ 283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0" h="450">
                  <a:moveTo>
                    <a:pt x="668" y="290"/>
                  </a:moveTo>
                  <a:lnTo>
                    <a:pt x="667" y="301"/>
                  </a:lnTo>
                  <a:lnTo>
                    <a:pt x="663" y="314"/>
                  </a:lnTo>
                  <a:lnTo>
                    <a:pt x="662" y="326"/>
                  </a:lnTo>
                  <a:lnTo>
                    <a:pt x="660" y="339"/>
                  </a:lnTo>
                  <a:lnTo>
                    <a:pt x="655" y="347"/>
                  </a:lnTo>
                  <a:lnTo>
                    <a:pt x="652" y="354"/>
                  </a:lnTo>
                  <a:lnTo>
                    <a:pt x="647" y="362"/>
                  </a:lnTo>
                  <a:lnTo>
                    <a:pt x="642" y="370"/>
                  </a:lnTo>
                  <a:lnTo>
                    <a:pt x="632" y="380"/>
                  </a:lnTo>
                  <a:lnTo>
                    <a:pt x="622" y="391"/>
                  </a:lnTo>
                  <a:lnTo>
                    <a:pt x="611" y="401"/>
                  </a:lnTo>
                  <a:lnTo>
                    <a:pt x="599" y="413"/>
                  </a:lnTo>
                  <a:lnTo>
                    <a:pt x="591" y="416"/>
                  </a:lnTo>
                  <a:lnTo>
                    <a:pt x="583" y="421"/>
                  </a:lnTo>
                  <a:lnTo>
                    <a:pt x="575" y="424"/>
                  </a:lnTo>
                  <a:lnTo>
                    <a:pt x="565" y="427"/>
                  </a:lnTo>
                  <a:lnTo>
                    <a:pt x="557" y="432"/>
                  </a:lnTo>
                  <a:lnTo>
                    <a:pt x="547" y="436"/>
                  </a:lnTo>
                  <a:lnTo>
                    <a:pt x="539" y="441"/>
                  </a:lnTo>
                  <a:lnTo>
                    <a:pt x="529" y="444"/>
                  </a:lnTo>
                  <a:lnTo>
                    <a:pt x="518" y="444"/>
                  </a:lnTo>
                  <a:lnTo>
                    <a:pt x="508" y="445"/>
                  </a:lnTo>
                  <a:lnTo>
                    <a:pt x="496" y="445"/>
                  </a:lnTo>
                  <a:lnTo>
                    <a:pt x="486" y="447"/>
                  </a:lnTo>
                  <a:lnTo>
                    <a:pt x="475" y="449"/>
                  </a:lnTo>
                  <a:lnTo>
                    <a:pt x="465" y="449"/>
                  </a:lnTo>
                  <a:lnTo>
                    <a:pt x="454" y="450"/>
                  </a:lnTo>
                  <a:lnTo>
                    <a:pt x="444" y="450"/>
                  </a:lnTo>
                  <a:lnTo>
                    <a:pt x="434" y="450"/>
                  </a:lnTo>
                  <a:lnTo>
                    <a:pt x="424" y="449"/>
                  </a:lnTo>
                  <a:lnTo>
                    <a:pt x="414" y="449"/>
                  </a:lnTo>
                  <a:lnTo>
                    <a:pt x="404" y="447"/>
                  </a:lnTo>
                  <a:lnTo>
                    <a:pt x="395" y="447"/>
                  </a:lnTo>
                  <a:lnTo>
                    <a:pt x="385" y="447"/>
                  </a:lnTo>
                  <a:lnTo>
                    <a:pt x="375" y="445"/>
                  </a:lnTo>
                  <a:lnTo>
                    <a:pt x="365" y="445"/>
                  </a:lnTo>
                  <a:lnTo>
                    <a:pt x="357" y="444"/>
                  </a:lnTo>
                  <a:lnTo>
                    <a:pt x="349" y="442"/>
                  </a:lnTo>
                  <a:lnTo>
                    <a:pt x="341" y="439"/>
                  </a:lnTo>
                  <a:lnTo>
                    <a:pt x="332" y="437"/>
                  </a:lnTo>
                  <a:lnTo>
                    <a:pt x="324" y="434"/>
                  </a:lnTo>
                  <a:lnTo>
                    <a:pt x="316" y="432"/>
                  </a:lnTo>
                  <a:lnTo>
                    <a:pt x="309" y="429"/>
                  </a:lnTo>
                  <a:lnTo>
                    <a:pt x="301" y="427"/>
                  </a:lnTo>
                  <a:lnTo>
                    <a:pt x="288" y="418"/>
                  </a:lnTo>
                  <a:lnTo>
                    <a:pt x="278" y="409"/>
                  </a:lnTo>
                  <a:lnTo>
                    <a:pt x="270" y="403"/>
                  </a:lnTo>
                  <a:lnTo>
                    <a:pt x="263" y="396"/>
                  </a:lnTo>
                  <a:lnTo>
                    <a:pt x="255" y="390"/>
                  </a:lnTo>
                  <a:lnTo>
                    <a:pt x="247" y="383"/>
                  </a:lnTo>
                  <a:lnTo>
                    <a:pt x="237" y="373"/>
                  </a:lnTo>
                  <a:lnTo>
                    <a:pt x="224" y="360"/>
                  </a:lnTo>
                  <a:lnTo>
                    <a:pt x="224" y="357"/>
                  </a:lnTo>
                  <a:lnTo>
                    <a:pt x="224" y="354"/>
                  </a:lnTo>
                  <a:lnTo>
                    <a:pt x="224" y="350"/>
                  </a:lnTo>
                  <a:lnTo>
                    <a:pt x="224" y="347"/>
                  </a:lnTo>
                  <a:lnTo>
                    <a:pt x="231" y="344"/>
                  </a:lnTo>
                  <a:lnTo>
                    <a:pt x="236" y="342"/>
                  </a:lnTo>
                  <a:lnTo>
                    <a:pt x="239" y="342"/>
                  </a:lnTo>
                  <a:lnTo>
                    <a:pt x="245" y="344"/>
                  </a:lnTo>
                  <a:lnTo>
                    <a:pt x="254" y="349"/>
                  </a:lnTo>
                  <a:lnTo>
                    <a:pt x="260" y="352"/>
                  </a:lnTo>
                  <a:lnTo>
                    <a:pt x="267" y="355"/>
                  </a:lnTo>
                  <a:lnTo>
                    <a:pt x="272" y="359"/>
                  </a:lnTo>
                  <a:lnTo>
                    <a:pt x="278" y="362"/>
                  </a:lnTo>
                  <a:lnTo>
                    <a:pt x="286" y="365"/>
                  </a:lnTo>
                  <a:lnTo>
                    <a:pt x="298" y="370"/>
                  </a:lnTo>
                  <a:lnTo>
                    <a:pt x="311" y="375"/>
                  </a:lnTo>
                  <a:lnTo>
                    <a:pt x="326" y="378"/>
                  </a:lnTo>
                  <a:lnTo>
                    <a:pt x="339" y="382"/>
                  </a:lnTo>
                  <a:lnTo>
                    <a:pt x="349" y="383"/>
                  </a:lnTo>
                  <a:lnTo>
                    <a:pt x="357" y="385"/>
                  </a:lnTo>
                  <a:lnTo>
                    <a:pt x="367" y="385"/>
                  </a:lnTo>
                  <a:lnTo>
                    <a:pt x="377" y="386"/>
                  </a:lnTo>
                  <a:lnTo>
                    <a:pt x="390" y="388"/>
                  </a:lnTo>
                  <a:lnTo>
                    <a:pt x="406" y="390"/>
                  </a:lnTo>
                  <a:lnTo>
                    <a:pt x="413" y="388"/>
                  </a:lnTo>
                  <a:lnTo>
                    <a:pt x="419" y="386"/>
                  </a:lnTo>
                  <a:lnTo>
                    <a:pt x="424" y="386"/>
                  </a:lnTo>
                  <a:lnTo>
                    <a:pt x="431" y="385"/>
                  </a:lnTo>
                  <a:lnTo>
                    <a:pt x="437" y="383"/>
                  </a:lnTo>
                  <a:lnTo>
                    <a:pt x="444" y="382"/>
                  </a:lnTo>
                  <a:lnTo>
                    <a:pt x="449" y="382"/>
                  </a:lnTo>
                  <a:lnTo>
                    <a:pt x="455" y="380"/>
                  </a:lnTo>
                  <a:lnTo>
                    <a:pt x="463" y="375"/>
                  </a:lnTo>
                  <a:lnTo>
                    <a:pt x="473" y="372"/>
                  </a:lnTo>
                  <a:lnTo>
                    <a:pt x="481" y="367"/>
                  </a:lnTo>
                  <a:lnTo>
                    <a:pt x="493" y="362"/>
                  </a:lnTo>
                  <a:lnTo>
                    <a:pt x="503" y="357"/>
                  </a:lnTo>
                  <a:lnTo>
                    <a:pt x="513" y="352"/>
                  </a:lnTo>
                  <a:lnTo>
                    <a:pt x="524" y="347"/>
                  </a:lnTo>
                  <a:lnTo>
                    <a:pt x="534" y="341"/>
                  </a:lnTo>
                  <a:lnTo>
                    <a:pt x="540" y="329"/>
                  </a:lnTo>
                  <a:lnTo>
                    <a:pt x="549" y="319"/>
                  </a:lnTo>
                  <a:lnTo>
                    <a:pt x="555" y="308"/>
                  </a:lnTo>
                  <a:lnTo>
                    <a:pt x="560" y="298"/>
                  </a:lnTo>
                  <a:lnTo>
                    <a:pt x="563" y="282"/>
                  </a:lnTo>
                  <a:lnTo>
                    <a:pt x="568" y="265"/>
                  </a:lnTo>
                  <a:lnTo>
                    <a:pt x="572" y="249"/>
                  </a:lnTo>
                  <a:lnTo>
                    <a:pt x="575" y="232"/>
                  </a:lnTo>
                  <a:lnTo>
                    <a:pt x="573" y="219"/>
                  </a:lnTo>
                  <a:lnTo>
                    <a:pt x="572" y="206"/>
                  </a:lnTo>
                  <a:lnTo>
                    <a:pt x="570" y="193"/>
                  </a:lnTo>
                  <a:lnTo>
                    <a:pt x="568" y="180"/>
                  </a:lnTo>
                  <a:lnTo>
                    <a:pt x="552" y="160"/>
                  </a:lnTo>
                  <a:lnTo>
                    <a:pt x="540" y="144"/>
                  </a:lnTo>
                  <a:lnTo>
                    <a:pt x="532" y="134"/>
                  </a:lnTo>
                  <a:lnTo>
                    <a:pt x="524" y="126"/>
                  </a:lnTo>
                  <a:lnTo>
                    <a:pt x="519" y="119"/>
                  </a:lnTo>
                  <a:lnTo>
                    <a:pt x="514" y="116"/>
                  </a:lnTo>
                  <a:lnTo>
                    <a:pt x="509" y="111"/>
                  </a:lnTo>
                  <a:lnTo>
                    <a:pt x="503" y="108"/>
                  </a:lnTo>
                  <a:lnTo>
                    <a:pt x="490" y="103"/>
                  </a:lnTo>
                  <a:lnTo>
                    <a:pt x="480" y="98"/>
                  </a:lnTo>
                  <a:lnTo>
                    <a:pt x="472" y="95"/>
                  </a:lnTo>
                  <a:lnTo>
                    <a:pt x="465" y="91"/>
                  </a:lnTo>
                  <a:lnTo>
                    <a:pt x="459" y="90"/>
                  </a:lnTo>
                  <a:lnTo>
                    <a:pt x="450" y="88"/>
                  </a:lnTo>
                  <a:lnTo>
                    <a:pt x="440" y="85"/>
                  </a:lnTo>
                  <a:lnTo>
                    <a:pt x="429" y="82"/>
                  </a:lnTo>
                  <a:lnTo>
                    <a:pt x="414" y="80"/>
                  </a:lnTo>
                  <a:lnTo>
                    <a:pt x="403" y="78"/>
                  </a:lnTo>
                  <a:lnTo>
                    <a:pt x="393" y="77"/>
                  </a:lnTo>
                  <a:lnTo>
                    <a:pt x="383" y="75"/>
                  </a:lnTo>
                  <a:lnTo>
                    <a:pt x="372" y="75"/>
                  </a:lnTo>
                  <a:lnTo>
                    <a:pt x="359" y="75"/>
                  </a:lnTo>
                  <a:lnTo>
                    <a:pt x="344" y="73"/>
                  </a:lnTo>
                  <a:lnTo>
                    <a:pt x="322" y="73"/>
                  </a:lnTo>
                  <a:lnTo>
                    <a:pt x="314" y="73"/>
                  </a:lnTo>
                  <a:lnTo>
                    <a:pt x="306" y="75"/>
                  </a:lnTo>
                  <a:lnTo>
                    <a:pt x="298" y="75"/>
                  </a:lnTo>
                  <a:lnTo>
                    <a:pt x="290" y="75"/>
                  </a:lnTo>
                  <a:lnTo>
                    <a:pt x="282" y="77"/>
                  </a:lnTo>
                  <a:lnTo>
                    <a:pt x="275" y="77"/>
                  </a:lnTo>
                  <a:lnTo>
                    <a:pt x="267" y="78"/>
                  </a:lnTo>
                  <a:lnTo>
                    <a:pt x="259" y="78"/>
                  </a:lnTo>
                  <a:lnTo>
                    <a:pt x="250" y="82"/>
                  </a:lnTo>
                  <a:lnTo>
                    <a:pt x="241" y="83"/>
                  </a:lnTo>
                  <a:lnTo>
                    <a:pt x="232" y="87"/>
                  </a:lnTo>
                  <a:lnTo>
                    <a:pt x="223" y="88"/>
                  </a:lnTo>
                  <a:lnTo>
                    <a:pt x="213" y="91"/>
                  </a:lnTo>
                  <a:lnTo>
                    <a:pt x="203" y="95"/>
                  </a:lnTo>
                  <a:lnTo>
                    <a:pt x="195" y="96"/>
                  </a:lnTo>
                  <a:lnTo>
                    <a:pt x="185" y="100"/>
                  </a:lnTo>
                  <a:lnTo>
                    <a:pt x="155" y="116"/>
                  </a:lnTo>
                  <a:lnTo>
                    <a:pt x="131" y="131"/>
                  </a:lnTo>
                  <a:lnTo>
                    <a:pt x="108" y="144"/>
                  </a:lnTo>
                  <a:lnTo>
                    <a:pt x="88" y="155"/>
                  </a:lnTo>
                  <a:lnTo>
                    <a:pt x="70" y="167"/>
                  </a:lnTo>
                  <a:lnTo>
                    <a:pt x="52" y="178"/>
                  </a:lnTo>
                  <a:lnTo>
                    <a:pt x="36" y="188"/>
                  </a:lnTo>
                  <a:lnTo>
                    <a:pt x="19" y="198"/>
                  </a:lnTo>
                  <a:lnTo>
                    <a:pt x="9" y="196"/>
                  </a:lnTo>
                  <a:lnTo>
                    <a:pt x="5" y="196"/>
                  </a:lnTo>
                  <a:lnTo>
                    <a:pt x="1" y="195"/>
                  </a:lnTo>
                  <a:lnTo>
                    <a:pt x="0" y="191"/>
                  </a:lnTo>
                  <a:lnTo>
                    <a:pt x="5" y="183"/>
                  </a:lnTo>
                  <a:lnTo>
                    <a:pt x="11" y="173"/>
                  </a:lnTo>
                  <a:lnTo>
                    <a:pt x="16" y="165"/>
                  </a:lnTo>
                  <a:lnTo>
                    <a:pt x="21" y="157"/>
                  </a:lnTo>
                  <a:lnTo>
                    <a:pt x="73" y="124"/>
                  </a:lnTo>
                  <a:lnTo>
                    <a:pt x="114" y="98"/>
                  </a:lnTo>
                  <a:lnTo>
                    <a:pt x="144" y="78"/>
                  </a:lnTo>
                  <a:lnTo>
                    <a:pt x="167" y="65"/>
                  </a:lnTo>
                  <a:lnTo>
                    <a:pt x="183" y="55"/>
                  </a:lnTo>
                  <a:lnTo>
                    <a:pt x="198" y="47"/>
                  </a:lnTo>
                  <a:lnTo>
                    <a:pt x="211" y="41"/>
                  </a:lnTo>
                  <a:lnTo>
                    <a:pt x="226" y="32"/>
                  </a:lnTo>
                  <a:lnTo>
                    <a:pt x="236" y="29"/>
                  </a:lnTo>
                  <a:lnTo>
                    <a:pt x="244" y="26"/>
                  </a:lnTo>
                  <a:lnTo>
                    <a:pt x="252" y="24"/>
                  </a:lnTo>
                  <a:lnTo>
                    <a:pt x="259" y="23"/>
                  </a:lnTo>
                  <a:lnTo>
                    <a:pt x="267" y="21"/>
                  </a:lnTo>
                  <a:lnTo>
                    <a:pt x="277" y="19"/>
                  </a:lnTo>
                  <a:lnTo>
                    <a:pt x="288" y="16"/>
                  </a:lnTo>
                  <a:lnTo>
                    <a:pt x="303" y="13"/>
                  </a:lnTo>
                  <a:lnTo>
                    <a:pt x="332" y="10"/>
                  </a:lnTo>
                  <a:lnTo>
                    <a:pt x="355" y="8"/>
                  </a:lnTo>
                  <a:lnTo>
                    <a:pt x="372" y="6"/>
                  </a:lnTo>
                  <a:lnTo>
                    <a:pt x="381" y="5"/>
                  </a:lnTo>
                  <a:lnTo>
                    <a:pt x="390" y="5"/>
                  </a:lnTo>
                  <a:lnTo>
                    <a:pt x="393" y="3"/>
                  </a:lnTo>
                  <a:lnTo>
                    <a:pt x="395" y="1"/>
                  </a:lnTo>
                  <a:lnTo>
                    <a:pt x="396" y="0"/>
                  </a:lnTo>
                  <a:lnTo>
                    <a:pt x="404" y="1"/>
                  </a:lnTo>
                  <a:lnTo>
                    <a:pt x="413" y="3"/>
                  </a:lnTo>
                  <a:lnTo>
                    <a:pt x="421" y="5"/>
                  </a:lnTo>
                  <a:lnTo>
                    <a:pt x="429" y="6"/>
                  </a:lnTo>
                  <a:lnTo>
                    <a:pt x="437" y="10"/>
                  </a:lnTo>
                  <a:lnTo>
                    <a:pt x="445" y="11"/>
                  </a:lnTo>
                  <a:lnTo>
                    <a:pt x="454" y="13"/>
                  </a:lnTo>
                  <a:lnTo>
                    <a:pt x="462" y="14"/>
                  </a:lnTo>
                  <a:lnTo>
                    <a:pt x="470" y="19"/>
                  </a:lnTo>
                  <a:lnTo>
                    <a:pt x="480" y="24"/>
                  </a:lnTo>
                  <a:lnTo>
                    <a:pt x="488" y="28"/>
                  </a:lnTo>
                  <a:lnTo>
                    <a:pt x="498" y="32"/>
                  </a:lnTo>
                  <a:lnTo>
                    <a:pt x="506" y="36"/>
                  </a:lnTo>
                  <a:lnTo>
                    <a:pt x="516" y="39"/>
                  </a:lnTo>
                  <a:lnTo>
                    <a:pt x="524" y="44"/>
                  </a:lnTo>
                  <a:lnTo>
                    <a:pt x="534" y="47"/>
                  </a:lnTo>
                  <a:lnTo>
                    <a:pt x="549" y="57"/>
                  </a:lnTo>
                  <a:lnTo>
                    <a:pt x="560" y="65"/>
                  </a:lnTo>
                  <a:lnTo>
                    <a:pt x="568" y="72"/>
                  </a:lnTo>
                  <a:lnTo>
                    <a:pt x="577" y="77"/>
                  </a:lnTo>
                  <a:lnTo>
                    <a:pt x="583" y="82"/>
                  </a:lnTo>
                  <a:lnTo>
                    <a:pt x="590" y="88"/>
                  </a:lnTo>
                  <a:lnTo>
                    <a:pt x="598" y="96"/>
                  </a:lnTo>
                  <a:lnTo>
                    <a:pt x="608" y="106"/>
                  </a:lnTo>
                  <a:lnTo>
                    <a:pt x="613" y="114"/>
                  </a:lnTo>
                  <a:lnTo>
                    <a:pt x="617" y="123"/>
                  </a:lnTo>
                  <a:lnTo>
                    <a:pt x="624" y="131"/>
                  </a:lnTo>
                  <a:lnTo>
                    <a:pt x="631" y="141"/>
                  </a:lnTo>
                  <a:lnTo>
                    <a:pt x="639" y="159"/>
                  </a:lnTo>
                  <a:lnTo>
                    <a:pt x="647" y="178"/>
                  </a:lnTo>
                  <a:lnTo>
                    <a:pt x="654" y="198"/>
                  </a:lnTo>
                  <a:lnTo>
                    <a:pt x="662" y="216"/>
                  </a:lnTo>
                  <a:lnTo>
                    <a:pt x="663" y="227"/>
                  </a:lnTo>
                  <a:lnTo>
                    <a:pt x="667" y="239"/>
                  </a:lnTo>
                  <a:lnTo>
                    <a:pt x="668" y="252"/>
                  </a:lnTo>
                  <a:lnTo>
                    <a:pt x="670" y="264"/>
                  </a:lnTo>
                  <a:lnTo>
                    <a:pt x="670" y="270"/>
                  </a:lnTo>
                  <a:lnTo>
                    <a:pt x="670" y="277"/>
                  </a:lnTo>
                  <a:lnTo>
                    <a:pt x="668" y="283"/>
                  </a:lnTo>
                  <a:lnTo>
                    <a:pt x="668" y="2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7" name="Freeform 17"/>
            <p:cNvSpPr>
              <a:spLocks/>
            </p:cNvSpPr>
            <p:nvPr/>
          </p:nvSpPr>
          <p:spPr bwMode="auto">
            <a:xfrm>
              <a:off x="3459163" y="4040188"/>
              <a:ext cx="2817813" cy="231775"/>
            </a:xfrm>
            <a:custGeom>
              <a:avLst/>
              <a:gdLst>
                <a:gd name="T0" fmla="*/ 10 w 1775"/>
                <a:gd name="T1" fmla="*/ 57 h 146"/>
                <a:gd name="T2" fmla="*/ 54 w 1775"/>
                <a:gd name="T3" fmla="*/ 70 h 146"/>
                <a:gd name="T4" fmla="*/ 113 w 1775"/>
                <a:gd name="T5" fmla="*/ 85 h 146"/>
                <a:gd name="T6" fmla="*/ 187 w 1775"/>
                <a:gd name="T7" fmla="*/ 92 h 146"/>
                <a:gd name="T8" fmla="*/ 254 w 1775"/>
                <a:gd name="T9" fmla="*/ 93 h 146"/>
                <a:gd name="T10" fmla="*/ 330 w 1775"/>
                <a:gd name="T11" fmla="*/ 82 h 146"/>
                <a:gd name="T12" fmla="*/ 417 w 1775"/>
                <a:gd name="T13" fmla="*/ 62 h 146"/>
                <a:gd name="T14" fmla="*/ 489 w 1775"/>
                <a:gd name="T15" fmla="*/ 33 h 146"/>
                <a:gd name="T16" fmla="*/ 541 w 1775"/>
                <a:gd name="T17" fmla="*/ 3 h 146"/>
                <a:gd name="T18" fmla="*/ 569 w 1775"/>
                <a:gd name="T19" fmla="*/ 10 h 146"/>
                <a:gd name="T20" fmla="*/ 600 w 1775"/>
                <a:gd name="T21" fmla="*/ 31 h 146"/>
                <a:gd name="T22" fmla="*/ 649 w 1775"/>
                <a:gd name="T23" fmla="*/ 52 h 146"/>
                <a:gd name="T24" fmla="*/ 710 w 1775"/>
                <a:gd name="T25" fmla="*/ 70 h 146"/>
                <a:gd name="T26" fmla="*/ 780 w 1775"/>
                <a:gd name="T27" fmla="*/ 80 h 146"/>
                <a:gd name="T28" fmla="*/ 856 w 1775"/>
                <a:gd name="T29" fmla="*/ 87 h 146"/>
                <a:gd name="T30" fmla="*/ 902 w 1775"/>
                <a:gd name="T31" fmla="*/ 84 h 146"/>
                <a:gd name="T32" fmla="*/ 966 w 1775"/>
                <a:gd name="T33" fmla="*/ 77 h 146"/>
                <a:gd name="T34" fmla="*/ 1023 w 1775"/>
                <a:gd name="T35" fmla="*/ 66 h 146"/>
                <a:gd name="T36" fmla="*/ 1072 w 1775"/>
                <a:gd name="T37" fmla="*/ 51 h 146"/>
                <a:gd name="T38" fmla="*/ 1116 w 1775"/>
                <a:gd name="T39" fmla="*/ 28 h 146"/>
                <a:gd name="T40" fmla="*/ 1157 w 1775"/>
                <a:gd name="T41" fmla="*/ 0 h 146"/>
                <a:gd name="T42" fmla="*/ 1221 w 1775"/>
                <a:gd name="T43" fmla="*/ 20 h 146"/>
                <a:gd name="T44" fmla="*/ 1305 w 1775"/>
                <a:gd name="T45" fmla="*/ 51 h 146"/>
                <a:gd name="T46" fmla="*/ 1352 w 1775"/>
                <a:gd name="T47" fmla="*/ 66 h 146"/>
                <a:gd name="T48" fmla="*/ 1429 w 1775"/>
                <a:gd name="T49" fmla="*/ 74 h 146"/>
                <a:gd name="T50" fmla="*/ 1495 w 1775"/>
                <a:gd name="T51" fmla="*/ 77 h 146"/>
                <a:gd name="T52" fmla="*/ 1543 w 1775"/>
                <a:gd name="T53" fmla="*/ 75 h 146"/>
                <a:gd name="T54" fmla="*/ 1582 w 1775"/>
                <a:gd name="T55" fmla="*/ 69 h 146"/>
                <a:gd name="T56" fmla="*/ 1620 w 1775"/>
                <a:gd name="T57" fmla="*/ 59 h 146"/>
                <a:gd name="T58" fmla="*/ 1667 w 1775"/>
                <a:gd name="T59" fmla="*/ 38 h 146"/>
                <a:gd name="T60" fmla="*/ 1715 w 1775"/>
                <a:gd name="T61" fmla="*/ 11 h 146"/>
                <a:gd name="T62" fmla="*/ 1764 w 1775"/>
                <a:gd name="T63" fmla="*/ 28 h 146"/>
                <a:gd name="T64" fmla="*/ 1770 w 1775"/>
                <a:gd name="T65" fmla="*/ 51 h 146"/>
                <a:gd name="T66" fmla="*/ 1739 w 1775"/>
                <a:gd name="T67" fmla="*/ 74 h 146"/>
                <a:gd name="T68" fmla="*/ 1724 w 1775"/>
                <a:gd name="T69" fmla="*/ 85 h 146"/>
                <a:gd name="T70" fmla="*/ 1661 w 1775"/>
                <a:gd name="T71" fmla="*/ 107 h 146"/>
                <a:gd name="T72" fmla="*/ 1592 w 1775"/>
                <a:gd name="T73" fmla="*/ 125 h 146"/>
                <a:gd name="T74" fmla="*/ 1520 w 1775"/>
                <a:gd name="T75" fmla="*/ 126 h 146"/>
                <a:gd name="T76" fmla="*/ 1470 w 1775"/>
                <a:gd name="T77" fmla="*/ 121 h 146"/>
                <a:gd name="T78" fmla="*/ 1395 w 1775"/>
                <a:gd name="T79" fmla="*/ 105 h 146"/>
                <a:gd name="T80" fmla="*/ 1349 w 1775"/>
                <a:gd name="T81" fmla="*/ 95 h 146"/>
                <a:gd name="T82" fmla="*/ 1262 w 1775"/>
                <a:gd name="T83" fmla="*/ 70 h 146"/>
                <a:gd name="T84" fmla="*/ 1228 w 1775"/>
                <a:gd name="T85" fmla="*/ 69 h 146"/>
                <a:gd name="T86" fmla="*/ 1177 w 1775"/>
                <a:gd name="T87" fmla="*/ 87 h 146"/>
                <a:gd name="T88" fmla="*/ 1080 w 1775"/>
                <a:gd name="T89" fmla="*/ 115 h 146"/>
                <a:gd name="T90" fmla="*/ 979 w 1775"/>
                <a:gd name="T91" fmla="*/ 128 h 146"/>
                <a:gd name="T92" fmla="*/ 889 w 1775"/>
                <a:gd name="T93" fmla="*/ 133 h 146"/>
                <a:gd name="T94" fmla="*/ 785 w 1775"/>
                <a:gd name="T95" fmla="*/ 121 h 146"/>
                <a:gd name="T96" fmla="*/ 692 w 1775"/>
                <a:gd name="T97" fmla="*/ 100 h 146"/>
                <a:gd name="T98" fmla="*/ 651 w 1775"/>
                <a:gd name="T99" fmla="*/ 88 h 146"/>
                <a:gd name="T100" fmla="*/ 595 w 1775"/>
                <a:gd name="T101" fmla="*/ 67 h 146"/>
                <a:gd name="T102" fmla="*/ 551 w 1775"/>
                <a:gd name="T103" fmla="*/ 80 h 146"/>
                <a:gd name="T104" fmla="*/ 486 w 1775"/>
                <a:gd name="T105" fmla="*/ 105 h 146"/>
                <a:gd name="T106" fmla="*/ 420 w 1775"/>
                <a:gd name="T107" fmla="*/ 123 h 146"/>
                <a:gd name="T108" fmla="*/ 358 w 1775"/>
                <a:gd name="T109" fmla="*/ 136 h 146"/>
                <a:gd name="T110" fmla="*/ 269 w 1775"/>
                <a:gd name="T111" fmla="*/ 144 h 146"/>
                <a:gd name="T112" fmla="*/ 207 w 1775"/>
                <a:gd name="T113" fmla="*/ 144 h 146"/>
                <a:gd name="T114" fmla="*/ 143 w 1775"/>
                <a:gd name="T115" fmla="*/ 138 h 146"/>
                <a:gd name="T116" fmla="*/ 71 w 1775"/>
                <a:gd name="T117" fmla="*/ 115 h 146"/>
                <a:gd name="T118" fmla="*/ 17 w 1775"/>
                <a:gd name="T119" fmla="*/ 90 h 146"/>
                <a:gd name="T120" fmla="*/ 0 w 1775"/>
                <a:gd name="T121" fmla="*/ 7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5" h="146">
                  <a:moveTo>
                    <a:pt x="0" y="67"/>
                  </a:moveTo>
                  <a:lnTo>
                    <a:pt x="0" y="64"/>
                  </a:lnTo>
                  <a:lnTo>
                    <a:pt x="2" y="62"/>
                  </a:lnTo>
                  <a:lnTo>
                    <a:pt x="4" y="59"/>
                  </a:lnTo>
                  <a:lnTo>
                    <a:pt x="5" y="56"/>
                  </a:lnTo>
                  <a:lnTo>
                    <a:pt x="10" y="57"/>
                  </a:lnTo>
                  <a:lnTo>
                    <a:pt x="17" y="57"/>
                  </a:lnTo>
                  <a:lnTo>
                    <a:pt x="25" y="59"/>
                  </a:lnTo>
                  <a:lnTo>
                    <a:pt x="32" y="61"/>
                  </a:lnTo>
                  <a:lnTo>
                    <a:pt x="40" y="64"/>
                  </a:lnTo>
                  <a:lnTo>
                    <a:pt x="46" y="67"/>
                  </a:lnTo>
                  <a:lnTo>
                    <a:pt x="54" y="70"/>
                  </a:lnTo>
                  <a:lnTo>
                    <a:pt x="68" y="75"/>
                  </a:lnTo>
                  <a:lnTo>
                    <a:pt x="77" y="77"/>
                  </a:lnTo>
                  <a:lnTo>
                    <a:pt x="86" y="79"/>
                  </a:lnTo>
                  <a:lnTo>
                    <a:pt x="94" y="82"/>
                  </a:lnTo>
                  <a:lnTo>
                    <a:pt x="102" y="84"/>
                  </a:lnTo>
                  <a:lnTo>
                    <a:pt x="113" y="85"/>
                  </a:lnTo>
                  <a:lnTo>
                    <a:pt x="127" y="85"/>
                  </a:lnTo>
                  <a:lnTo>
                    <a:pt x="138" y="87"/>
                  </a:lnTo>
                  <a:lnTo>
                    <a:pt x="151" y="88"/>
                  </a:lnTo>
                  <a:lnTo>
                    <a:pt x="163" y="90"/>
                  </a:lnTo>
                  <a:lnTo>
                    <a:pt x="174" y="90"/>
                  </a:lnTo>
                  <a:lnTo>
                    <a:pt x="187" y="92"/>
                  </a:lnTo>
                  <a:lnTo>
                    <a:pt x="199" y="93"/>
                  </a:lnTo>
                  <a:lnTo>
                    <a:pt x="209" y="93"/>
                  </a:lnTo>
                  <a:lnTo>
                    <a:pt x="220" y="93"/>
                  </a:lnTo>
                  <a:lnTo>
                    <a:pt x="231" y="93"/>
                  </a:lnTo>
                  <a:lnTo>
                    <a:pt x="243" y="93"/>
                  </a:lnTo>
                  <a:lnTo>
                    <a:pt x="254" y="93"/>
                  </a:lnTo>
                  <a:lnTo>
                    <a:pt x="266" y="93"/>
                  </a:lnTo>
                  <a:lnTo>
                    <a:pt x="277" y="92"/>
                  </a:lnTo>
                  <a:lnTo>
                    <a:pt x="289" y="92"/>
                  </a:lnTo>
                  <a:lnTo>
                    <a:pt x="302" y="88"/>
                  </a:lnTo>
                  <a:lnTo>
                    <a:pt x="317" y="85"/>
                  </a:lnTo>
                  <a:lnTo>
                    <a:pt x="330" y="82"/>
                  </a:lnTo>
                  <a:lnTo>
                    <a:pt x="345" y="79"/>
                  </a:lnTo>
                  <a:lnTo>
                    <a:pt x="358" y="77"/>
                  </a:lnTo>
                  <a:lnTo>
                    <a:pt x="372" y="74"/>
                  </a:lnTo>
                  <a:lnTo>
                    <a:pt x="387" y="70"/>
                  </a:lnTo>
                  <a:lnTo>
                    <a:pt x="402" y="67"/>
                  </a:lnTo>
                  <a:lnTo>
                    <a:pt x="417" y="62"/>
                  </a:lnTo>
                  <a:lnTo>
                    <a:pt x="428" y="59"/>
                  </a:lnTo>
                  <a:lnTo>
                    <a:pt x="438" y="54"/>
                  </a:lnTo>
                  <a:lnTo>
                    <a:pt x="449" y="51"/>
                  </a:lnTo>
                  <a:lnTo>
                    <a:pt x="459" y="46"/>
                  </a:lnTo>
                  <a:lnTo>
                    <a:pt x="472" y="41"/>
                  </a:lnTo>
                  <a:lnTo>
                    <a:pt x="489" y="33"/>
                  </a:lnTo>
                  <a:lnTo>
                    <a:pt x="510" y="23"/>
                  </a:lnTo>
                  <a:lnTo>
                    <a:pt x="517" y="20"/>
                  </a:lnTo>
                  <a:lnTo>
                    <a:pt x="523" y="15"/>
                  </a:lnTo>
                  <a:lnTo>
                    <a:pt x="530" y="10"/>
                  </a:lnTo>
                  <a:lnTo>
                    <a:pt x="536" y="3"/>
                  </a:lnTo>
                  <a:lnTo>
                    <a:pt x="541" y="3"/>
                  </a:lnTo>
                  <a:lnTo>
                    <a:pt x="546" y="3"/>
                  </a:lnTo>
                  <a:lnTo>
                    <a:pt x="551" y="3"/>
                  </a:lnTo>
                  <a:lnTo>
                    <a:pt x="556" y="3"/>
                  </a:lnTo>
                  <a:lnTo>
                    <a:pt x="561" y="5"/>
                  </a:lnTo>
                  <a:lnTo>
                    <a:pt x="566" y="7"/>
                  </a:lnTo>
                  <a:lnTo>
                    <a:pt x="569" y="10"/>
                  </a:lnTo>
                  <a:lnTo>
                    <a:pt x="574" y="11"/>
                  </a:lnTo>
                  <a:lnTo>
                    <a:pt x="577" y="15"/>
                  </a:lnTo>
                  <a:lnTo>
                    <a:pt x="582" y="18"/>
                  </a:lnTo>
                  <a:lnTo>
                    <a:pt x="585" y="21"/>
                  </a:lnTo>
                  <a:lnTo>
                    <a:pt x="589" y="25"/>
                  </a:lnTo>
                  <a:lnTo>
                    <a:pt x="600" y="31"/>
                  </a:lnTo>
                  <a:lnTo>
                    <a:pt x="610" y="34"/>
                  </a:lnTo>
                  <a:lnTo>
                    <a:pt x="617" y="39"/>
                  </a:lnTo>
                  <a:lnTo>
                    <a:pt x="623" y="43"/>
                  </a:lnTo>
                  <a:lnTo>
                    <a:pt x="631" y="46"/>
                  </a:lnTo>
                  <a:lnTo>
                    <a:pt x="640" y="49"/>
                  </a:lnTo>
                  <a:lnTo>
                    <a:pt x="649" y="52"/>
                  </a:lnTo>
                  <a:lnTo>
                    <a:pt x="662" y="57"/>
                  </a:lnTo>
                  <a:lnTo>
                    <a:pt x="672" y="61"/>
                  </a:lnTo>
                  <a:lnTo>
                    <a:pt x="681" y="64"/>
                  </a:lnTo>
                  <a:lnTo>
                    <a:pt x="690" y="66"/>
                  </a:lnTo>
                  <a:lnTo>
                    <a:pt x="700" y="69"/>
                  </a:lnTo>
                  <a:lnTo>
                    <a:pt x="710" y="70"/>
                  </a:lnTo>
                  <a:lnTo>
                    <a:pt x="720" y="74"/>
                  </a:lnTo>
                  <a:lnTo>
                    <a:pt x="730" y="75"/>
                  </a:lnTo>
                  <a:lnTo>
                    <a:pt x="740" y="79"/>
                  </a:lnTo>
                  <a:lnTo>
                    <a:pt x="753" y="79"/>
                  </a:lnTo>
                  <a:lnTo>
                    <a:pt x="767" y="80"/>
                  </a:lnTo>
                  <a:lnTo>
                    <a:pt x="780" y="80"/>
                  </a:lnTo>
                  <a:lnTo>
                    <a:pt x="794" y="82"/>
                  </a:lnTo>
                  <a:lnTo>
                    <a:pt x="807" y="84"/>
                  </a:lnTo>
                  <a:lnTo>
                    <a:pt x="821" y="85"/>
                  </a:lnTo>
                  <a:lnTo>
                    <a:pt x="835" y="85"/>
                  </a:lnTo>
                  <a:lnTo>
                    <a:pt x="848" y="87"/>
                  </a:lnTo>
                  <a:lnTo>
                    <a:pt x="856" y="87"/>
                  </a:lnTo>
                  <a:lnTo>
                    <a:pt x="864" y="85"/>
                  </a:lnTo>
                  <a:lnTo>
                    <a:pt x="872" y="85"/>
                  </a:lnTo>
                  <a:lnTo>
                    <a:pt x="879" y="85"/>
                  </a:lnTo>
                  <a:lnTo>
                    <a:pt x="887" y="85"/>
                  </a:lnTo>
                  <a:lnTo>
                    <a:pt x="895" y="85"/>
                  </a:lnTo>
                  <a:lnTo>
                    <a:pt x="902" y="84"/>
                  </a:lnTo>
                  <a:lnTo>
                    <a:pt x="910" y="84"/>
                  </a:lnTo>
                  <a:lnTo>
                    <a:pt x="921" y="82"/>
                  </a:lnTo>
                  <a:lnTo>
                    <a:pt x="933" y="80"/>
                  </a:lnTo>
                  <a:lnTo>
                    <a:pt x="944" y="79"/>
                  </a:lnTo>
                  <a:lnTo>
                    <a:pt x="956" y="77"/>
                  </a:lnTo>
                  <a:lnTo>
                    <a:pt x="966" y="77"/>
                  </a:lnTo>
                  <a:lnTo>
                    <a:pt x="977" y="75"/>
                  </a:lnTo>
                  <a:lnTo>
                    <a:pt x="989" y="74"/>
                  </a:lnTo>
                  <a:lnTo>
                    <a:pt x="1000" y="72"/>
                  </a:lnTo>
                  <a:lnTo>
                    <a:pt x="1008" y="70"/>
                  </a:lnTo>
                  <a:lnTo>
                    <a:pt x="1015" y="69"/>
                  </a:lnTo>
                  <a:lnTo>
                    <a:pt x="1023" y="66"/>
                  </a:lnTo>
                  <a:lnTo>
                    <a:pt x="1030" y="64"/>
                  </a:lnTo>
                  <a:lnTo>
                    <a:pt x="1038" y="62"/>
                  </a:lnTo>
                  <a:lnTo>
                    <a:pt x="1044" y="59"/>
                  </a:lnTo>
                  <a:lnTo>
                    <a:pt x="1053" y="57"/>
                  </a:lnTo>
                  <a:lnTo>
                    <a:pt x="1061" y="56"/>
                  </a:lnTo>
                  <a:lnTo>
                    <a:pt x="1072" y="51"/>
                  </a:lnTo>
                  <a:lnTo>
                    <a:pt x="1080" y="48"/>
                  </a:lnTo>
                  <a:lnTo>
                    <a:pt x="1089" y="44"/>
                  </a:lnTo>
                  <a:lnTo>
                    <a:pt x="1095" y="41"/>
                  </a:lnTo>
                  <a:lnTo>
                    <a:pt x="1102" y="38"/>
                  </a:lnTo>
                  <a:lnTo>
                    <a:pt x="1108" y="33"/>
                  </a:lnTo>
                  <a:lnTo>
                    <a:pt x="1116" y="28"/>
                  </a:lnTo>
                  <a:lnTo>
                    <a:pt x="1126" y="21"/>
                  </a:lnTo>
                  <a:lnTo>
                    <a:pt x="1133" y="16"/>
                  </a:lnTo>
                  <a:lnTo>
                    <a:pt x="1139" y="10"/>
                  </a:lnTo>
                  <a:lnTo>
                    <a:pt x="1144" y="5"/>
                  </a:lnTo>
                  <a:lnTo>
                    <a:pt x="1151" y="0"/>
                  </a:lnTo>
                  <a:lnTo>
                    <a:pt x="1157" y="0"/>
                  </a:lnTo>
                  <a:lnTo>
                    <a:pt x="1166" y="0"/>
                  </a:lnTo>
                  <a:lnTo>
                    <a:pt x="1172" y="0"/>
                  </a:lnTo>
                  <a:lnTo>
                    <a:pt x="1177" y="2"/>
                  </a:lnTo>
                  <a:lnTo>
                    <a:pt x="1192" y="8"/>
                  </a:lnTo>
                  <a:lnTo>
                    <a:pt x="1207" y="13"/>
                  </a:lnTo>
                  <a:lnTo>
                    <a:pt x="1221" y="20"/>
                  </a:lnTo>
                  <a:lnTo>
                    <a:pt x="1238" y="26"/>
                  </a:lnTo>
                  <a:lnTo>
                    <a:pt x="1252" y="33"/>
                  </a:lnTo>
                  <a:lnTo>
                    <a:pt x="1267" y="38"/>
                  </a:lnTo>
                  <a:lnTo>
                    <a:pt x="1282" y="44"/>
                  </a:lnTo>
                  <a:lnTo>
                    <a:pt x="1297" y="49"/>
                  </a:lnTo>
                  <a:lnTo>
                    <a:pt x="1305" y="51"/>
                  </a:lnTo>
                  <a:lnTo>
                    <a:pt x="1313" y="54"/>
                  </a:lnTo>
                  <a:lnTo>
                    <a:pt x="1321" y="56"/>
                  </a:lnTo>
                  <a:lnTo>
                    <a:pt x="1330" y="57"/>
                  </a:lnTo>
                  <a:lnTo>
                    <a:pt x="1336" y="61"/>
                  </a:lnTo>
                  <a:lnTo>
                    <a:pt x="1344" y="62"/>
                  </a:lnTo>
                  <a:lnTo>
                    <a:pt x="1352" y="66"/>
                  </a:lnTo>
                  <a:lnTo>
                    <a:pt x="1361" y="67"/>
                  </a:lnTo>
                  <a:lnTo>
                    <a:pt x="1374" y="67"/>
                  </a:lnTo>
                  <a:lnTo>
                    <a:pt x="1389" y="69"/>
                  </a:lnTo>
                  <a:lnTo>
                    <a:pt x="1402" y="70"/>
                  </a:lnTo>
                  <a:lnTo>
                    <a:pt x="1416" y="72"/>
                  </a:lnTo>
                  <a:lnTo>
                    <a:pt x="1429" y="74"/>
                  </a:lnTo>
                  <a:lnTo>
                    <a:pt x="1443" y="75"/>
                  </a:lnTo>
                  <a:lnTo>
                    <a:pt x="1457" y="77"/>
                  </a:lnTo>
                  <a:lnTo>
                    <a:pt x="1470" y="79"/>
                  </a:lnTo>
                  <a:lnTo>
                    <a:pt x="1479" y="79"/>
                  </a:lnTo>
                  <a:lnTo>
                    <a:pt x="1487" y="77"/>
                  </a:lnTo>
                  <a:lnTo>
                    <a:pt x="1495" y="77"/>
                  </a:lnTo>
                  <a:lnTo>
                    <a:pt x="1503" y="77"/>
                  </a:lnTo>
                  <a:lnTo>
                    <a:pt x="1511" y="77"/>
                  </a:lnTo>
                  <a:lnTo>
                    <a:pt x="1520" y="77"/>
                  </a:lnTo>
                  <a:lnTo>
                    <a:pt x="1528" y="75"/>
                  </a:lnTo>
                  <a:lnTo>
                    <a:pt x="1536" y="75"/>
                  </a:lnTo>
                  <a:lnTo>
                    <a:pt x="1543" y="75"/>
                  </a:lnTo>
                  <a:lnTo>
                    <a:pt x="1549" y="74"/>
                  </a:lnTo>
                  <a:lnTo>
                    <a:pt x="1556" y="74"/>
                  </a:lnTo>
                  <a:lnTo>
                    <a:pt x="1562" y="72"/>
                  </a:lnTo>
                  <a:lnTo>
                    <a:pt x="1569" y="70"/>
                  </a:lnTo>
                  <a:lnTo>
                    <a:pt x="1575" y="69"/>
                  </a:lnTo>
                  <a:lnTo>
                    <a:pt x="1582" y="69"/>
                  </a:lnTo>
                  <a:lnTo>
                    <a:pt x="1588" y="67"/>
                  </a:lnTo>
                  <a:lnTo>
                    <a:pt x="1595" y="66"/>
                  </a:lnTo>
                  <a:lnTo>
                    <a:pt x="1600" y="64"/>
                  </a:lnTo>
                  <a:lnTo>
                    <a:pt x="1606" y="62"/>
                  </a:lnTo>
                  <a:lnTo>
                    <a:pt x="1613" y="61"/>
                  </a:lnTo>
                  <a:lnTo>
                    <a:pt x="1620" y="59"/>
                  </a:lnTo>
                  <a:lnTo>
                    <a:pt x="1626" y="56"/>
                  </a:lnTo>
                  <a:lnTo>
                    <a:pt x="1633" y="54"/>
                  </a:lnTo>
                  <a:lnTo>
                    <a:pt x="1639" y="52"/>
                  </a:lnTo>
                  <a:lnTo>
                    <a:pt x="1649" y="48"/>
                  </a:lnTo>
                  <a:lnTo>
                    <a:pt x="1659" y="43"/>
                  </a:lnTo>
                  <a:lnTo>
                    <a:pt x="1667" y="38"/>
                  </a:lnTo>
                  <a:lnTo>
                    <a:pt x="1677" y="33"/>
                  </a:lnTo>
                  <a:lnTo>
                    <a:pt x="1685" y="28"/>
                  </a:lnTo>
                  <a:lnTo>
                    <a:pt x="1693" y="23"/>
                  </a:lnTo>
                  <a:lnTo>
                    <a:pt x="1703" y="16"/>
                  </a:lnTo>
                  <a:lnTo>
                    <a:pt x="1711" y="11"/>
                  </a:lnTo>
                  <a:lnTo>
                    <a:pt x="1715" y="11"/>
                  </a:lnTo>
                  <a:lnTo>
                    <a:pt x="1718" y="11"/>
                  </a:lnTo>
                  <a:lnTo>
                    <a:pt x="1721" y="11"/>
                  </a:lnTo>
                  <a:lnTo>
                    <a:pt x="1726" y="13"/>
                  </a:lnTo>
                  <a:lnTo>
                    <a:pt x="1741" y="20"/>
                  </a:lnTo>
                  <a:lnTo>
                    <a:pt x="1752" y="25"/>
                  </a:lnTo>
                  <a:lnTo>
                    <a:pt x="1764" y="28"/>
                  </a:lnTo>
                  <a:lnTo>
                    <a:pt x="1774" y="31"/>
                  </a:lnTo>
                  <a:lnTo>
                    <a:pt x="1774" y="34"/>
                  </a:lnTo>
                  <a:lnTo>
                    <a:pt x="1775" y="38"/>
                  </a:lnTo>
                  <a:lnTo>
                    <a:pt x="1775" y="43"/>
                  </a:lnTo>
                  <a:lnTo>
                    <a:pt x="1775" y="46"/>
                  </a:lnTo>
                  <a:lnTo>
                    <a:pt x="1770" y="51"/>
                  </a:lnTo>
                  <a:lnTo>
                    <a:pt x="1764" y="57"/>
                  </a:lnTo>
                  <a:lnTo>
                    <a:pt x="1757" y="62"/>
                  </a:lnTo>
                  <a:lnTo>
                    <a:pt x="1751" y="69"/>
                  </a:lnTo>
                  <a:lnTo>
                    <a:pt x="1747" y="70"/>
                  </a:lnTo>
                  <a:lnTo>
                    <a:pt x="1744" y="72"/>
                  </a:lnTo>
                  <a:lnTo>
                    <a:pt x="1739" y="74"/>
                  </a:lnTo>
                  <a:lnTo>
                    <a:pt x="1736" y="75"/>
                  </a:lnTo>
                  <a:lnTo>
                    <a:pt x="1736" y="77"/>
                  </a:lnTo>
                  <a:lnTo>
                    <a:pt x="1736" y="77"/>
                  </a:lnTo>
                  <a:lnTo>
                    <a:pt x="1734" y="79"/>
                  </a:lnTo>
                  <a:lnTo>
                    <a:pt x="1734" y="80"/>
                  </a:lnTo>
                  <a:lnTo>
                    <a:pt x="1724" y="85"/>
                  </a:lnTo>
                  <a:lnTo>
                    <a:pt x="1715" y="88"/>
                  </a:lnTo>
                  <a:lnTo>
                    <a:pt x="1705" y="93"/>
                  </a:lnTo>
                  <a:lnTo>
                    <a:pt x="1695" y="98"/>
                  </a:lnTo>
                  <a:lnTo>
                    <a:pt x="1683" y="102"/>
                  </a:lnTo>
                  <a:lnTo>
                    <a:pt x="1672" y="103"/>
                  </a:lnTo>
                  <a:lnTo>
                    <a:pt x="1661" y="107"/>
                  </a:lnTo>
                  <a:lnTo>
                    <a:pt x="1649" y="110"/>
                  </a:lnTo>
                  <a:lnTo>
                    <a:pt x="1638" y="113"/>
                  </a:lnTo>
                  <a:lnTo>
                    <a:pt x="1626" y="118"/>
                  </a:lnTo>
                  <a:lnTo>
                    <a:pt x="1615" y="121"/>
                  </a:lnTo>
                  <a:lnTo>
                    <a:pt x="1603" y="125"/>
                  </a:lnTo>
                  <a:lnTo>
                    <a:pt x="1592" y="125"/>
                  </a:lnTo>
                  <a:lnTo>
                    <a:pt x="1579" y="125"/>
                  </a:lnTo>
                  <a:lnTo>
                    <a:pt x="1567" y="125"/>
                  </a:lnTo>
                  <a:lnTo>
                    <a:pt x="1554" y="125"/>
                  </a:lnTo>
                  <a:lnTo>
                    <a:pt x="1543" y="125"/>
                  </a:lnTo>
                  <a:lnTo>
                    <a:pt x="1531" y="125"/>
                  </a:lnTo>
                  <a:lnTo>
                    <a:pt x="1520" y="126"/>
                  </a:lnTo>
                  <a:lnTo>
                    <a:pt x="1508" y="126"/>
                  </a:lnTo>
                  <a:lnTo>
                    <a:pt x="1500" y="126"/>
                  </a:lnTo>
                  <a:lnTo>
                    <a:pt x="1493" y="125"/>
                  </a:lnTo>
                  <a:lnTo>
                    <a:pt x="1485" y="125"/>
                  </a:lnTo>
                  <a:lnTo>
                    <a:pt x="1479" y="123"/>
                  </a:lnTo>
                  <a:lnTo>
                    <a:pt x="1470" y="121"/>
                  </a:lnTo>
                  <a:lnTo>
                    <a:pt x="1462" y="120"/>
                  </a:lnTo>
                  <a:lnTo>
                    <a:pt x="1456" y="120"/>
                  </a:lnTo>
                  <a:lnTo>
                    <a:pt x="1447" y="118"/>
                  </a:lnTo>
                  <a:lnTo>
                    <a:pt x="1425" y="113"/>
                  </a:lnTo>
                  <a:lnTo>
                    <a:pt x="1408" y="108"/>
                  </a:lnTo>
                  <a:lnTo>
                    <a:pt x="1395" y="105"/>
                  </a:lnTo>
                  <a:lnTo>
                    <a:pt x="1387" y="103"/>
                  </a:lnTo>
                  <a:lnTo>
                    <a:pt x="1380" y="102"/>
                  </a:lnTo>
                  <a:lnTo>
                    <a:pt x="1374" y="102"/>
                  </a:lnTo>
                  <a:lnTo>
                    <a:pt x="1369" y="100"/>
                  </a:lnTo>
                  <a:lnTo>
                    <a:pt x="1364" y="100"/>
                  </a:lnTo>
                  <a:lnTo>
                    <a:pt x="1349" y="95"/>
                  </a:lnTo>
                  <a:lnTo>
                    <a:pt x="1334" y="92"/>
                  </a:lnTo>
                  <a:lnTo>
                    <a:pt x="1320" y="87"/>
                  </a:lnTo>
                  <a:lnTo>
                    <a:pt x="1305" y="84"/>
                  </a:lnTo>
                  <a:lnTo>
                    <a:pt x="1290" y="79"/>
                  </a:lnTo>
                  <a:lnTo>
                    <a:pt x="1275" y="75"/>
                  </a:lnTo>
                  <a:lnTo>
                    <a:pt x="1262" y="70"/>
                  </a:lnTo>
                  <a:lnTo>
                    <a:pt x="1248" y="67"/>
                  </a:lnTo>
                  <a:lnTo>
                    <a:pt x="1244" y="67"/>
                  </a:lnTo>
                  <a:lnTo>
                    <a:pt x="1239" y="67"/>
                  </a:lnTo>
                  <a:lnTo>
                    <a:pt x="1236" y="67"/>
                  </a:lnTo>
                  <a:lnTo>
                    <a:pt x="1231" y="67"/>
                  </a:lnTo>
                  <a:lnTo>
                    <a:pt x="1228" y="69"/>
                  </a:lnTo>
                  <a:lnTo>
                    <a:pt x="1225" y="72"/>
                  </a:lnTo>
                  <a:lnTo>
                    <a:pt x="1220" y="74"/>
                  </a:lnTo>
                  <a:lnTo>
                    <a:pt x="1216" y="75"/>
                  </a:lnTo>
                  <a:lnTo>
                    <a:pt x="1205" y="79"/>
                  </a:lnTo>
                  <a:lnTo>
                    <a:pt x="1190" y="84"/>
                  </a:lnTo>
                  <a:lnTo>
                    <a:pt x="1177" y="87"/>
                  </a:lnTo>
                  <a:lnTo>
                    <a:pt x="1161" y="92"/>
                  </a:lnTo>
                  <a:lnTo>
                    <a:pt x="1144" y="98"/>
                  </a:lnTo>
                  <a:lnTo>
                    <a:pt x="1128" y="103"/>
                  </a:lnTo>
                  <a:lnTo>
                    <a:pt x="1110" y="108"/>
                  </a:lnTo>
                  <a:lnTo>
                    <a:pt x="1092" y="113"/>
                  </a:lnTo>
                  <a:lnTo>
                    <a:pt x="1080" y="115"/>
                  </a:lnTo>
                  <a:lnTo>
                    <a:pt x="1071" y="116"/>
                  </a:lnTo>
                  <a:lnTo>
                    <a:pt x="1059" y="118"/>
                  </a:lnTo>
                  <a:lnTo>
                    <a:pt x="1046" y="120"/>
                  </a:lnTo>
                  <a:lnTo>
                    <a:pt x="1028" y="121"/>
                  </a:lnTo>
                  <a:lnTo>
                    <a:pt x="1007" y="125"/>
                  </a:lnTo>
                  <a:lnTo>
                    <a:pt x="979" y="128"/>
                  </a:lnTo>
                  <a:lnTo>
                    <a:pt x="944" y="131"/>
                  </a:lnTo>
                  <a:lnTo>
                    <a:pt x="933" y="131"/>
                  </a:lnTo>
                  <a:lnTo>
                    <a:pt x="921" y="133"/>
                  </a:lnTo>
                  <a:lnTo>
                    <a:pt x="910" y="133"/>
                  </a:lnTo>
                  <a:lnTo>
                    <a:pt x="900" y="133"/>
                  </a:lnTo>
                  <a:lnTo>
                    <a:pt x="889" y="133"/>
                  </a:lnTo>
                  <a:lnTo>
                    <a:pt x="877" y="133"/>
                  </a:lnTo>
                  <a:lnTo>
                    <a:pt x="866" y="134"/>
                  </a:lnTo>
                  <a:lnTo>
                    <a:pt x="856" y="134"/>
                  </a:lnTo>
                  <a:lnTo>
                    <a:pt x="826" y="129"/>
                  </a:lnTo>
                  <a:lnTo>
                    <a:pt x="803" y="125"/>
                  </a:lnTo>
                  <a:lnTo>
                    <a:pt x="785" y="121"/>
                  </a:lnTo>
                  <a:lnTo>
                    <a:pt x="771" y="118"/>
                  </a:lnTo>
                  <a:lnTo>
                    <a:pt x="756" y="115"/>
                  </a:lnTo>
                  <a:lnTo>
                    <a:pt x="740" y="111"/>
                  </a:lnTo>
                  <a:lnTo>
                    <a:pt x="721" y="107"/>
                  </a:lnTo>
                  <a:lnTo>
                    <a:pt x="699" y="102"/>
                  </a:lnTo>
                  <a:lnTo>
                    <a:pt x="692" y="100"/>
                  </a:lnTo>
                  <a:lnTo>
                    <a:pt x="685" y="98"/>
                  </a:lnTo>
                  <a:lnTo>
                    <a:pt x="679" y="95"/>
                  </a:lnTo>
                  <a:lnTo>
                    <a:pt x="672" y="93"/>
                  </a:lnTo>
                  <a:lnTo>
                    <a:pt x="664" y="92"/>
                  </a:lnTo>
                  <a:lnTo>
                    <a:pt x="658" y="90"/>
                  </a:lnTo>
                  <a:lnTo>
                    <a:pt x="651" y="88"/>
                  </a:lnTo>
                  <a:lnTo>
                    <a:pt x="644" y="87"/>
                  </a:lnTo>
                  <a:lnTo>
                    <a:pt x="633" y="80"/>
                  </a:lnTo>
                  <a:lnTo>
                    <a:pt x="623" y="75"/>
                  </a:lnTo>
                  <a:lnTo>
                    <a:pt x="612" y="70"/>
                  </a:lnTo>
                  <a:lnTo>
                    <a:pt x="600" y="67"/>
                  </a:lnTo>
                  <a:lnTo>
                    <a:pt x="595" y="67"/>
                  </a:lnTo>
                  <a:lnTo>
                    <a:pt x="589" y="67"/>
                  </a:lnTo>
                  <a:lnTo>
                    <a:pt x="582" y="67"/>
                  </a:lnTo>
                  <a:lnTo>
                    <a:pt x="576" y="67"/>
                  </a:lnTo>
                  <a:lnTo>
                    <a:pt x="567" y="72"/>
                  </a:lnTo>
                  <a:lnTo>
                    <a:pt x="559" y="75"/>
                  </a:lnTo>
                  <a:lnTo>
                    <a:pt x="551" y="80"/>
                  </a:lnTo>
                  <a:lnTo>
                    <a:pt x="543" y="84"/>
                  </a:lnTo>
                  <a:lnTo>
                    <a:pt x="531" y="88"/>
                  </a:lnTo>
                  <a:lnTo>
                    <a:pt x="520" y="92"/>
                  </a:lnTo>
                  <a:lnTo>
                    <a:pt x="508" y="97"/>
                  </a:lnTo>
                  <a:lnTo>
                    <a:pt x="497" y="100"/>
                  </a:lnTo>
                  <a:lnTo>
                    <a:pt x="486" y="105"/>
                  </a:lnTo>
                  <a:lnTo>
                    <a:pt x="472" y="110"/>
                  </a:lnTo>
                  <a:lnTo>
                    <a:pt x="461" y="113"/>
                  </a:lnTo>
                  <a:lnTo>
                    <a:pt x="449" y="118"/>
                  </a:lnTo>
                  <a:lnTo>
                    <a:pt x="440" y="120"/>
                  </a:lnTo>
                  <a:lnTo>
                    <a:pt x="430" y="121"/>
                  </a:lnTo>
                  <a:lnTo>
                    <a:pt x="420" y="123"/>
                  </a:lnTo>
                  <a:lnTo>
                    <a:pt x="412" y="126"/>
                  </a:lnTo>
                  <a:lnTo>
                    <a:pt x="402" y="128"/>
                  </a:lnTo>
                  <a:lnTo>
                    <a:pt x="392" y="129"/>
                  </a:lnTo>
                  <a:lnTo>
                    <a:pt x="382" y="133"/>
                  </a:lnTo>
                  <a:lnTo>
                    <a:pt x="372" y="134"/>
                  </a:lnTo>
                  <a:lnTo>
                    <a:pt x="358" y="136"/>
                  </a:lnTo>
                  <a:lnTo>
                    <a:pt x="343" y="138"/>
                  </a:lnTo>
                  <a:lnTo>
                    <a:pt x="328" y="139"/>
                  </a:lnTo>
                  <a:lnTo>
                    <a:pt x="313" y="139"/>
                  </a:lnTo>
                  <a:lnTo>
                    <a:pt x="299" y="141"/>
                  </a:lnTo>
                  <a:lnTo>
                    <a:pt x="284" y="143"/>
                  </a:lnTo>
                  <a:lnTo>
                    <a:pt x="269" y="144"/>
                  </a:lnTo>
                  <a:lnTo>
                    <a:pt x="254" y="146"/>
                  </a:lnTo>
                  <a:lnTo>
                    <a:pt x="245" y="146"/>
                  </a:lnTo>
                  <a:lnTo>
                    <a:pt x="235" y="146"/>
                  </a:lnTo>
                  <a:lnTo>
                    <a:pt x="225" y="146"/>
                  </a:lnTo>
                  <a:lnTo>
                    <a:pt x="217" y="144"/>
                  </a:lnTo>
                  <a:lnTo>
                    <a:pt x="207" y="144"/>
                  </a:lnTo>
                  <a:lnTo>
                    <a:pt x="197" y="144"/>
                  </a:lnTo>
                  <a:lnTo>
                    <a:pt x="187" y="144"/>
                  </a:lnTo>
                  <a:lnTo>
                    <a:pt x="177" y="144"/>
                  </a:lnTo>
                  <a:lnTo>
                    <a:pt x="164" y="141"/>
                  </a:lnTo>
                  <a:lnTo>
                    <a:pt x="153" y="139"/>
                  </a:lnTo>
                  <a:lnTo>
                    <a:pt x="143" y="138"/>
                  </a:lnTo>
                  <a:lnTo>
                    <a:pt x="135" y="134"/>
                  </a:lnTo>
                  <a:lnTo>
                    <a:pt x="125" y="133"/>
                  </a:lnTo>
                  <a:lnTo>
                    <a:pt x="113" y="129"/>
                  </a:lnTo>
                  <a:lnTo>
                    <a:pt x="100" y="126"/>
                  </a:lnTo>
                  <a:lnTo>
                    <a:pt x="82" y="121"/>
                  </a:lnTo>
                  <a:lnTo>
                    <a:pt x="71" y="115"/>
                  </a:lnTo>
                  <a:lnTo>
                    <a:pt x="61" y="110"/>
                  </a:lnTo>
                  <a:lnTo>
                    <a:pt x="51" y="105"/>
                  </a:lnTo>
                  <a:lnTo>
                    <a:pt x="41" y="102"/>
                  </a:lnTo>
                  <a:lnTo>
                    <a:pt x="33" y="97"/>
                  </a:lnTo>
                  <a:lnTo>
                    <a:pt x="25" y="93"/>
                  </a:lnTo>
                  <a:lnTo>
                    <a:pt x="17" y="90"/>
                  </a:lnTo>
                  <a:lnTo>
                    <a:pt x="10" y="87"/>
                  </a:lnTo>
                  <a:lnTo>
                    <a:pt x="9" y="84"/>
                  </a:lnTo>
                  <a:lnTo>
                    <a:pt x="7" y="82"/>
                  </a:lnTo>
                  <a:lnTo>
                    <a:pt x="4" y="79"/>
                  </a:lnTo>
                  <a:lnTo>
                    <a:pt x="0" y="77"/>
                  </a:lnTo>
                  <a:lnTo>
                    <a:pt x="0" y="75"/>
                  </a:lnTo>
                  <a:lnTo>
                    <a:pt x="0" y="72"/>
                  </a:lnTo>
                  <a:lnTo>
                    <a:pt x="0" y="7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 name="Freeform 18"/>
            <p:cNvSpPr>
              <a:spLocks/>
            </p:cNvSpPr>
            <p:nvPr/>
          </p:nvSpPr>
          <p:spPr bwMode="auto">
            <a:xfrm>
              <a:off x="6108700" y="4240213"/>
              <a:ext cx="2054225" cy="227013"/>
            </a:xfrm>
            <a:custGeom>
              <a:avLst/>
              <a:gdLst>
                <a:gd name="T0" fmla="*/ 1263 w 1294"/>
                <a:gd name="T1" fmla="*/ 71 h 143"/>
                <a:gd name="T2" fmla="*/ 1216 w 1294"/>
                <a:gd name="T3" fmla="*/ 84 h 143"/>
                <a:gd name="T4" fmla="*/ 1149 w 1294"/>
                <a:gd name="T5" fmla="*/ 103 h 143"/>
                <a:gd name="T6" fmla="*/ 1098 w 1294"/>
                <a:gd name="T7" fmla="*/ 113 h 143"/>
                <a:gd name="T8" fmla="*/ 1019 w 1294"/>
                <a:gd name="T9" fmla="*/ 125 h 143"/>
                <a:gd name="T10" fmla="*/ 950 w 1294"/>
                <a:gd name="T11" fmla="*/ 130 h 143"/>
                <a:gd name="T12" fmla="*/ 906 w 1294"/>
                <a:gd name="T13" fmla="*/ 131 h 143"/>
                <a:gd name="T14" fmla="*/ 826 w 1294"/>
                <a:gd name="T15" fmla="*/ 118 h 143"/>
                <a:gd name="T16" fmla="*/ 762 w 1294"/>
                <a:gd name="T17" fmla="*/ 103 h 143"/>
                <a:gd name="T18" fmla="*/ 718 w 1294"/>
                <a:gd name="T19" fmla="*/ 92 h 143"/>
                <a:gd name="T20" fmla="*/ 691 w 1294"/>
                <a:gd name="T21" fmla="*/ 84 h 143"/>
                <a:gd name="T22" fmla="*/ 652 w 1294"/>
                <a:gd name="T23" fmla="*/ 67 h 143"/>
                <a:gd name="T24" fmla="*/ 622 w 1294"/>
                <a:gd name="T25" fmla="*/ 64 h 143"/>
                <a:gd name="T26" fmla="*/ 591 w 1294"/>
                <a:gd name="T27" fmla="*/ 76 h 143"/>
                <a:gd name="T28" fmla="*/ 547 w 1294"/>
                <a:gd name="T29" fmla="*/ 94 h 143"/>
                <a:gd name="T30" fmla="*/ 501 w 1294"/>
                <a:gd name="T31" fmla="*/ 110 h 143"/>
                <a:gd name="T32" fmla="*/ 460 w 1294"/>
                <a:gd name="T33" fmla="*/ 120 h 143"/>
                <a:gd name="T34" fmla="*/ 423 w 1294"/>
                <a:gd name="T35" fmla="*/ 130 h 143"/>
                <a:gd name="T36" fmla="*/ 368 w 1294"/>
                <a:gd name="T37" fmla="*/ 136 h 143"/>
                <a:gd name="T38" fmla="*/ 308 w 1294"/>
                <a:gd name="T39" fmla="*/ 141 h 143"/>
                <a:gd name="T40" fmla="*/ 265 w 1294"/>
                <a:gd name="T41" fmla="*/ 143 h 143"/>
                <a:gd name="T42" fmla="*/ 226 w 1294"/>
                <a:gd name="T43" fmla="*/ 141 h 143"/>
                <a:gd name="T44" fmla="*/ 183 w 1294"/>
                <a:gd name="T45" fmla="*/ 135 h 143"/>
                <a:gd name="T46" fmla="*/ 141 w 1294"/>
                <a:gd name="T47" fmla="*/ 121 h 143"/>
                <a:gd name="T48" fmla="*/ 92 w 1294"/>
                <a:gd name="T49" fmla="*/ 102 h 143"/>
                <a:gd name="T50" fmla="*/ 59 w 1294"/>
                <a:gd name="T51" fmla="*/ 87 h 143"/>
                <a:gd name="T52" fmla="*/ 36 w 1294"/>
                <a:gd name="T53" fmla="*/ 74 h 143"/>
                <a:gd name="T54" fmla="*/ 3 w 1294"/>
                <a:gd name="T55" fmla="*/ 56 h 143"/>
                <a:gd name="T56" fmla="*/ 21 w 1294"/>
                <a:gd name="T57" fmla="*/ 48 h 143"/>
                <a:gd name="T58" fmla="*/ 42 w 1294"/>
                <a:gd name="T59" fmla="*/ 53 h 143"/>
                <a:gd name="T60" fmla="*/ 67 w 1294"/>
                <a:gd name="T61" fmla="*/ 56 h 143"/>
                <a:gd name="T62" fmla="*/ 96 w 1294"/>
                <a:gd name="T63" fmla="*/ 67 h 143"/>
                <a:gd name="T64" fmla="*/ 134 w 1294"/>
                <a:gd name="T65" fmla="*/ 79 h 143"/>
                <a:gd name="T66" fmla="*/ 178 w 1294"/>
                <a:gd name="T67" fmla="*/ 84 h 143"/>
                <a:gd name="T68" fmla="*/ 226 w 1294"/>
                <a:gd name="T69" fmla="*/ 89 h 143"/>
                <a:gd name="T70" fmla="*/ 272 w 1294"/>
                <a:gd name="T71" fmla="*/ 90 h 143"/>
                <a:gd name="T72" fmla="*/ 316 w 1294"/>
                <a:gd name="T73" fmla="*/ 89 h 143"/>
                <a:gd name="T74" fmla="*/ 370 w 1294"/>
                <a:gd name="T75" fmla="*/ 79 h 143"/>
                <a:gd name="T76" fmla="*/ 426 w 1294"/>
                <a:gd name="T77" fmla="*/ 67 h 143"/>
                <a:gd name="T78" fmla="*/ 478 w 1294"/>
                <a:gd name="T79" fmla="*/ 51 h 143"/>
                <a:gd name="T80" fmla="*/ 529 w 1294"/>
                <a:gd name="T81" fmla="*/ 30 h 143"/>
                <a:gd name="T82" fmla="*/ 570 w 1294"/>
                <a:gd name="T83" fmla="*/ 5 h 143"/>
                <a:gd name="T84" fmla="*/ 591 w 1294"/>
                <a:gd name="T85" fmla="*/ 0 h 143"/>
                <a:gd name="T86" fmla="*/ 609 w 1294"/>
                <a:gd name="T87" fmla="*/ 5 h 143"/>
                <a:gd name="T88" fmla="*/ 624 w 1294"/>
                <a:gd name="T89" fmla="*/ 18 h 143"/>
                <a:gd name="T90" fmla="*/ 657 w 1294"/>
                <a:gd name="T91" fmla="*/ 36 h 143"/>
                <a:gd name="T92" fmla="*/ 688 w 1294"/>
                <a:gd name="T93" fmla="*/ 49 h 143"/>
                <a:gd name="T94" fmla="*/ 731 w 1294"/>
                <a:gd name="T95" fmla="*/ 62 h 143"/>
                <a:gd name="T96" fmla="*/ 768 w 1294"/>
                <a:gd name="T97" fmla="*/ 72 h 143"/>
                <a:gd name="T98" fmla="*/ 819 w 1294"/>
                <a:gd name="T99" fmla="*/ 77 h 143"/>
                <a:gd name="T100" fmla="*/ 875 w 1294"/>
                <a:gd name="T101" fmla="*/ 80 h 143"/>
                <a:gd name="T102" fmla="*/ 913 w 1294"/>
                <a:gd name="T103" fmla="*/ 82 h 143"/>
                <a:gd name="T104" fmla="*/ 942 w 1294"/>
                <a:gd name="T105" fmla="*/ 80 h 143"/>
                <a:gd name="T106" fmla="*/ 983 w 1294"/>
                <a:gd name="T107" fmla="*/ 76 h 143"/>
                <a:gd name="T108" fmla="*/ 1029 w 1294"/>
                <a:gd name="T109" fmla="*/ 71 h 143"/>
                <a:gd name="T110" fmla="*/ 1062 w 1294"/>
                <a:gd name="T111" fmla="*/ 62 h 143"/>
                <a:gd name="T112" fmla="*/ 1093 w 1294"/>
                <a:gd name="T113" fmla="*/ 54 h 143"/>
                <a:gd name="T114" fmla="*/ 1129 w 1294"/>
                <a:gd name="T115" fmla="*/ 40 h 143"/>
                <a:gd name="T116" fmla="*/ 1155 w 1294"/>
                <a:gd name="T117" fmla="*/ 25 h 143"/>
                <a:gd name="T118" fmla="*/ 1185 w 1294"/>
                <a:gd name="T119" fmla="*/ 13 h 143"/>
                <a:gd name="T120" fmla="*/ 1216 w 1294"/>
                <a:gd name="T121" fmla="*/ 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4" h="143">
                  <a:moveTo>
                    <a:pt x="1294" y="62"/>
                  </a:moveTo>
                  <a:lnTo>
                    <a:pt x="1288" y="66"/>
                  </a:lnTo>
                  <a:lnTo>
                    <a:pt x="1275" y="67"/>
                  </a:lnTo>
                  <a:lnTo>
                    <a:pt x="1263" y="71"/>
                  </a:lnTo>
                  <a:lnTo>
                    <a:pt x="1255" y="72"/>
                  </a:lnTo>
                  <a:lnTo>
                    <a:pt x="1244" y="76"/>
                  </a:lnTo>
                  <a:lnTo>
                    <a:pt x="1231" y="80"/>
                  </a:lnTo>
                  <a:lnTo>
                    <a:pt x="1216" y="84"/>
                  </a:lnTo>
                  <a:lnTo>
                    <a:pt x="1201" y="89"/>
                  </a:lnTo>
                  <a:lnTo>
                    <a:pt x="1185" y="94"/>
                  </a:lnTo>
                  <a:lnTo>
                    <a:pt x="1167" y="99"/>
                  </a:lnTo>
                  <a:lnTo>
                    <a:pt x="1149" y="103"/>
                  </a:lnTo>
                  <a:lnTo>
                    <a:pt x="1131" y="108"/>
                  </a:lnTo>
                  <a:lnTo>
                    <a:pt x="1121" y="110"/>
                  </a:lnTo>
                  <a:lnTo>
                    <a:pt x="1109" y="112"/>
                  </a:lnTo>
                  <a:lnTo>
                    <a:pt x="1098" y="113"/>
                  </a:lnTo>
                  <a:lnTo>
                    <a:pt x="1085" y="115"/>
                  </a:lnTo>
                  <a:lnTo>
                    <a:pt x="1068" y="118"/>
                  </a:lnTo>
                  <a:lnTo>
                    <a:pt x="1047" y="121"/>
                  </a:lnTo>
                  <a:lnTo>
                    <a:pt x="1019" y="125"/>
                  </a:lnTo>
                  <a:lnTo>
                    <a:pt x="983" y="128"/>
                  </a:lnTo>
                  <a:lnTo>
                    <a:pt x="973" y="128"/>
                  </a:lnTo>
                  <a:lnTo>
                    <a:pt x="962" y="130"/>
                  </a:lnTo>
                  <a:lnTo>
                    <a:pt x="950" y="130"/>
                  </a:lnTo>
                  <a:lnTo>
                    <a:pt x="940" y="130"/>
                  </a:lnTo>
                  <a:lnTo>
                    <a:pt x="929" y="130"/>
                  </a:lnTo>
                  <a:lnTo>
                    <a:pt x="917" y="130"/>
                  </a:lnTo>
                  <a:lnTo>
                    <a:pt x="906" y="131"/>
                  </a:lnTo>
                  <a:lnTo>
                    <a:pt x="896" y="131"/>
                  </a:lnTo>
                  <a:lnTo>
                    <a:pt x="867" y="126"/>
                  </a:lnTo>
                  <a:lnTo>
                    <a:pt x="844" y="121"/>
                  </a:lnTo>
                  <a:lnTo>
                    <a:pt x="826" y="118"/>
                  </a:lnTo>
                  <a:lnTo>
                    <a:pt x="811" y="115"/>
                  </a:lnTo>
                  <a:lnTo>
                    <a:pt x="796" y="112"/>
                  </a:lnTo>
                  <a:lnTo>
                    <a:pt x="780" y="108"/>
                  </a:lnTo>
                  <a:lnTo>
                    <a:pt x="762" y="103"/>
                  </a:lnTo>
                  <a:lnTo>
                    <a:pt x="739" y="99"/>
                  </a:lnTo>
                  <a:lnTo>
                    <a:pt x="732" y="97"/>
                  </a:lnTo>
                  <a:lnTo>
                    <a:pt x="726" y="95"/>
                  </a:lnTo>
                  <a:lnTo>
                    <a:pt x="718" y="92"/>
                  </a:lnTo>
                  <a:lnTo>
                    <a:pt x="711" y="90"/>
                  </a:lnTo>
                  <a:lnTo>
                    <a:pt x="704" y="89"/>
                  </a:lnTo>
                  <a:lnTo>
                    <a:pt x="698" y="85"/>
                  </a:lnTo>
                  <a:lnTo>
                    <a:pt x="691" y="84"/>
                  </a:lnTo>
                  <a:lnTo>
                    <a:pt x="685" y="82"/>
                  </a:lnTo>
                  <a:lnTo>
                    <a:pt x="673" y="77"/>
                  </a:lnTo>
                  <a:lnTo>
                    <a:pt x="663" y="72"/>
                  </a:lnTo>
                  <a:lnTo>
                    <a:pt x="652" y="67"/>
                  </a:lnTo>
                  <a:lnTo>
                    <a:pt x="641" y="64"/>
                  </a:lnTo>
                  <a:lnTo>
                    <a:pt x="634" y="64"/>
                  </a:lnTo>
                  <a:lnTo>
                    <a:pt x="629" y="64"/>
                  </a:lnTo>
                  <a:lnTo>
                    <a:pt x="622" y="64"/>
                  </a:lnTo>
                  <a:lnTo>
                    <a:pt x="616" y="64"/>
                  </a:lnTo>
                  <a:lnTo>
                    <a:pt x="608" y="69"/>
                  </a:lnTo>
                  <a:lnTo>
                    <a:pt x="600" y="72"/>
                  </a:lnTo>
                  <a:lnTo>
                    <a:pt x="591" y="76"/>
                  </a:lnTo>
                  <a:lnTo>
                    <a:pt x="583" y="80"/>
                  </a:lnTo>
                  <a:lnTo>
                    <a:pt x="572" y="85"/>
                  </a:lnTo>
                  <a:lnTo>
                    <a:pt x="560" y="89"/>
                  </a:lnTo>
                  <a:lnTo>
                    <a:pt x="547" y="94"/>
                  </a:lnTo>
                  <a:lnTo>
                    <a:pt x="536" y="97"/>
                  </a:lnTo>
                  <a:lnTo>
                    <a:pt x="524" y="102"/>
                  </a:lnTo>
                  <a:lnTo>
                    <a:pt x="513" y="107"/>
                  </a:lnTo>
                  <a:lnTo>
                    <a:pt x="501" y="110"/>
                  </a:lnTo>
                  <a:lnTo>
                    <a:pt x="490" y="115"/>
                  </a:lnTo>
                  <a:lnTo>
                    <a:pt x="480" y="117"/>
                  </a:lnTo>
                  <a:lnTo>
                    <a:pt x="470" y="118"/>
                  </a:lnTo>
                  <a:lnTo>
                    <a:pt x="460" y="120"/>
                  </a:lnTo>
                  <a:lnTo>
                    <a:pt x="450" y="123"/>
                  </a:lnTo>
                  <a:lnTo>
                    <a:pt x="441" y="125"/>
                  </a:lnTo>
                  <a:lnTo>
                    <a:pt x="431" y="126"/>
                  </a:lnTo>
                  <a:lnTo>
                    <a:pt x="423" y="130"/>
                  </a:lnTo>
                  <a:lnTo>
                    <a:pt x="413" y="131"/>
                  </a:lnTo>
                  <a:lnTo>
                    <a:pt x="398" y="133"/>
                  </a:lnTo>
                  <a:lnTo>
                    <a:pt x="383" y="135"/>
                  </a:lnTo>
                  <a:lnTo>
                    <a:pt x="368" y="136"/>
                  </a:lnTo>
                  <a:lnTo>
                    <a:pt x="354" y="136"/>
                  </a:lnTo>
                  <a:lnTo>
                    <a:pt x="337" y="138"/>
                  </a:lnTo>
                  <a:lnTo>
                    <a:pt x="323" y="139"/>
                  </a:lnTo>
                  <a:lnTo>
                    <a:pt x="308" y="141"/>
                  </a:lnTo>
                  <a:lnTo>
                    <a:pt x="293" y="143"/>
                  </a:lnTo>
                  <a:lnTo>
                    <a:pt x="283" y="143"/>
                  </a:lnTo>
                  <a:lnTo>
                    <a:pt x="275" y="143"/>
                  </a:lnTo>
                  <a:lnTo>
                    <a:pt x="265" y="143"/>
                  </a:lnTo>
                  <a:lnTo>
                    <a:pt x="255" y="141"/>
                  </a:lnTo>
                  <a:lnTo>
                    <a:pt x="246" y="141"/>
                  </a:lnTo>
                  <a:lnTo>
                    <a:pt x="236" y="141"/>
                  </a:lnTo>
                  <a:lnTo>
                    <a:pt x="226" y="141"/>
                  </a:lnTo>
                  <a:lnTo>
                    <a:pt x="216" y="141"/>
                  </a:lnTo>
                  <a:lnTo>
                    <a:pt x="203" y="138"/>
                  </a:lnTo>
                  <a:lnTo>
                    <a:pt x="193" y="136"/>
                  </a:lnTo>
                  <a:lnTo>
                    <a:pt x="183" y="135"/>
                  </a:lnTo>
                  <a:lnTo>
                    <a:pt x="175" y="131"/>
                  </a:lnTo>
                  <a:lnTo>
                    <a:pt x="165" y="130"/>
                  </a:lnTo>
                  <a:lnTo>
                    <a:pt x="154" y="126"/>
                  </a:lnTo>
                  <a:lnTo>
                    <a:pt x="141" y="121"/>
                  </a:lnTo>
                  <a:lnTo>
                    <a:pt x="123" y="117"/>
                  </a:lnTo>
                  <a:lnTo>
                    <a:pt x="111" y="112"/>
                  </a:lnTo>
                  <a:lnTo>
                    <a:pt x="101" y="105"/>
                  </a:lnTo>
                  <a:lnTo>
                    <a:pt x="92" y="102"/>
                  </a:lnTo>
                  <a:lnTo>
                    <a:pt x="82" y="97"/>
                  </a:lnTo>
                  <a:lnTo>
                    <a:pt x="73" y="94"/>
                  </a:lnTo>
                  <a:lnTo>
                    <a:pt x="65" y="90"/>
                  </a:lnTo>
                  <a:lnTo>
                    <a:pt x="59" y="87"/>
                  </a:lnTo>
                  <a:lnTo>
                    <a:pt x="52" y="84"/>
                  </a:lnTo>
                  <a:lnTo>
                    <a:pt x="49" y="82"/>
                  </a:lnTo>
                  <a:lnTo>
                    <a:pt x="44" y="79"/>
                  </a:lnTo>
                  <a:lnTo>
                    <a:pt x="36" y="74"/>
                  </a:lnTo>
                  <a:lnTo>
                    <a:pt x="26" y="69"/>
                  </a:lnTo>
                  <a:lnTo>
                    <a:pt x="18" y="64"/>
                  </a:lnTo>
                  <a:lnTo>
                    <a:pt x="10" y="59"/>
                  </a:lnTo>
                  <a:lnTo>
                    <a:pt x="3" y="56"/>
                  </a:lnTo>
                  <a:lnTo>
                    <a:pt x="0" y="54"/>
                  </a:lnTo>
                  <a:lnTo>
                    <a:pt x="3" y="53"/>
                  </a:lnTo>
                  <a:lnTo>
                    <a:pt x="13" y="49"/>
                  </a:lnTo>
                  <a:lnTo>
                    <a:pt x="21" y="48"/>
                  </a:lnTo>
                  <a:lnTo>
                    <a:pt x="24" y="46"/>
                  </a:lnTo>
                  <a:lnTo>
                    <a:pt x="28" y="48"/>
                  </a:lnTo>
                  <a:lnTo>
                    <a:pt x="34" y="51"/>
                  </a:lnTo>
                  <a:lnTo>
                    <a:pt x="42" y="53"/>
                  </a:lnTo>
                  <a:lnTo>
                    <a:pt x="46" y="53"/>
                  </a:lnTo>
                  <a:lnTo>
                    <a:pt x="52" y="54"/>
                  </a:lnTo>
                  <a:lnTo>
                    <a:pt x="59" y="54"/>
                  </a:lnTo>
                  <a:lnTo>
                    <a:pt x="67" y="56"/>
                  </a:lnTo>
                  <a:lnTo>
                    <a:pt x="73" y="56"/>
                  </a:lnTo>
                  <a:lnTo>
                    <a:pt x="82" y="61"/>
                  </a:lnTo>
                  <a:lnTo>
                    <a:pt x="88" y="64"/>
                  </a:lnTo>
                  <a:lnTo>
                    <a:pt x="96" y="67"/>
                  </a:lnTo>
                  <a:lnTo>
                    <a:pt x="110" y="72"/>
                  </a:lnTo>
                  <a:lnTo>
                    <a:pt x="118" y="74"/>
                  </a:lnTo>
                  <a:lnTo>
                    <a:pt x="126" y="76"/>
                  </a:lnTo>
                  <a:lnTo>
                    <a:pt x="134" y="79"/>
                  </a:lnTo>
                  <a:lnTo>
                    <a:pt x="142" y="80"/>
                  </a:lnTo>
                  <a:lnTo>
                    <a:pt x="154" y="82"/>
                  </a:lnTo>
                  <a:lnTo>
                    <a:pt x="167" y="82"/>
                  </a:lnTo>
                  <a:lnTo>
                    <a:pt x="178" y="84"/>
                  </a:lnTo>
                  <a:lnTo>
                    <a:pt x="190" y="85"/>
                  </a:lnTo>
                  <a:lnTo>
                    <a:pt x="201" y="87"/>
                  </a:lnTo>
                  <a:lnTo>
                    <a:pt x="213" y="87"/>
                  </a:lnTo>
                  <a:lnTo>
                    <a:pt x="226" y="89"/>
                  </a:lnTo>
                  <a:lnTo>
                    <a:pt x="237" y="90"/>
                  </a:lnTo>
                  <a:lnTo>
                    <a:pt x="249" y="90"/>
                  </a:lnTo>
                  <a:lnTo>
                    <a:pt x="260" y="90"/>
                  </a:lnTo>
                  <a:lnTo>
                    <a:pt x="272" y="90"/>
                  </a:lnTo>
                  <a:lnTo>
                    <a:pt x="283" y="90"/>
                  </a:lnTo>
                  <a:lnTo>
                    <a:pt x="293" y="90"/>
                  </a:lnTo>
                  <a:lnTo>
                    <a:pt x="305" y="90"/>
                  </a:lnTo>
                  <a:lnTo>
                    <a:pt x="316" y="89"/>
                  </a:lnTo>
                  <a:lnTo>
                    <a:pt x="328" y="89"/>
                  </a:lnTo>
                  <a:lnTo>
                    <a:pt x="342" y="85"/>
                  </a:lnTo>
                  <a:lnTo>
                    <a:pt x="355" y="82"/>
                  </a:lnTo>
                  <a:lnTo>
                    <a:pt x="370" y="79"/>
                  </a:lnTo>
                  <a:lnTo>
                    <a:pt x="385" y="76"/>
                  </a:lnTo>
                  <a:lnTo>
                    <a:pt x="398" y="74"/>
                  </a:lnTo>
                  <a:lnTo>
                    <a:pt x="413" y="71"/>
                  </a:lnTo>
                  <a:lnTo>
                    <a:pt x="426" y="67"/>
                  </a:lnTo>
                  <a:lnTo>
                    <a:pt x="441" y="64"/>
                  </a:lnTo>
                  <a:lnTo>
                    <a:pt x="455" y="59"/>
                  </a:lnTo>
                  <a:lnTo>
                    <a:pt x="467" y="54"/>
                  </a:lnTo>
                  <a:lnTo>
                    <a:pt x="478" y="51"/>
                  </a:lnTo>
                  <a:lnTo>
                    <a:pt x="488" y="46"/>
                  </a:lnTo>
                  <a:lnTo>
                    <a:pt x="498" y="41"/>
                  </a:lnTo>
                  <a:lnTo>
                    <a:pt x="511" y="36"/>
                  </a:lnTo>
                  <a:lnTo>
                    <a:pt x="529" y="30"/>
                  </a:lnTo>
                  <a:lnTo>
                    <a:pt x="550" y="20"/>
                  </a:lnTo>
                  <a:lnTo>
                    <a:pt x="557" y="15"/>
                  </a:lnTo>
                  <a:lnTo>
                    <a:pt x="563" y="10"/>
                  </a:lnTo>
                  <a:lnTo>
                    <a:pt x="570" y="5"/>
                  </a:lnTo>
                  <a:lnTo>
                    <a:pt x="575" y="0"/>
                  </a:lnTo>
                  <a:lnTo>
                    <a:pt x="580" y="0"/>
                  </a:lnTo>
                  <a:lnTo>
                    <a:pt x="586" y="0"/>
                  </a:lnTo>
                  <a:lnTo>
                    <a:pt x="591" y="0"/>
                  </a:lnTo>
                  <a:lnTo>
                    <a:pt x="596" y="0"/>
                  </a:lnTo>
                  <a:lnTo>
                    <a:pt x="601" y="2"/>
                  </a:lnTo>
                  <a:lnTo>
                    <a:pt x="606" y="3"/>
                  </a:lnTo>
                  <a:lnTo>
                    <a:pt x="609" y="5"/>
                  </a:lnTo>
                  <a:lnTo>
                    <a:pt x="614" y="7"/>
                  </a:lnTo>
                  <a:lnTo>
                    <a:pt x="618" y="12"/>
                  </a:lnTo>
                  <a:lnTo>
                    <a:pt x="621" y="15"/>
                  </a:lnTo>
                  <a:lnTo>
                    <a:pt x="624" y="18"/>
                  </a:lnTo>
                  <a:lnTo>
                    <a:pt x="629" y="21"/>
                  </a:lnTo>
                  <a:lnTo>
                    <a:pt x="641" y="28"/>
                  </a:lnTo>
                  <a:lnTo>
                    <a:pt x="650" y="31"/>
                  </a:lnTo>
                  <a:lnTo>
                    <a:pt x="657" y="36"/>
                  </a:lnTo>
                  <a:lnTo>
                    <a:pt x="663" y="40"/>
                  </a:lnTo>
                  <a:lnTo>
                    <a:pt x="672" y="43"/>
                  </a:lnTo>
                  <a:lnTo>
                    <a:pt x="678" y="46"/>
                  </a:lnTo>
                  <a:lnTo>
                    <a:pt x="688" y="49"/>
                  </a:lnTo>
                  <a:lnTo>
                    <a:pt x="701" y="54"/>
                  </a:lnTo>
                  <a:lnTo>
                    <a:pt x="711" y="58"/>
                  </a:lnTo>
                  <a:lnTo>
                    <a:pt x="721" y="59"/>
                  </a:lnTo>
                  <a:lnTo>
                    <a:pt x="731" y="62"/>
                  </a:lnTo>
                  <a:lnTo>
                    <a:pt x="740" y="64"/>
                  </a:lnTo>
                  <a:lnTo>
                    <a:pt x="749" y="67"/>
                  </a:lnTo>
                  <a:lnTo>
                    <a:pt x="759" y="69"/>
                  </a:lnTo>
                  <a:lnTo>
                    <a:pt x="768" y="72"/>
                  </a:lnTo>
                  <a:lnTo>
                    <a:pt x="778" y="74"/>
                  </a:lnTo>
                  <a:lnTo>
                    <a:pt x="791" y="76"/>
                  </a:lnTo>
                  <a:lnTo>
                    <a:pt x="806" y="76"/>
                  </a:lnTo>
                  <a:lnTo>
                    <a:pt x="819" y="77"/>
                  </a:lnTo>
                  <a:lnTo>
                    <a:pt x="834" y="77"/>
                  </a:lnTo>
                  <a:lnTo>
                    <a:pt x="847" y="79"/>
                  </a:lnTo>
                  <a:lnTo>
                    <a:pt x="860" y="80"/>
                  </a:lnTo>
                  <a:lnTo>
                    <a:pt x="875" y="80"/>
                  </a:lnTo>
                  <a:lnTo>
                    <a:pt x="888" y="82"/>
                  </a:lnTo>
                  <a:lnTo>
                    <a:pt x="896" y="82"/>
                  </a:lnTo>
                  <a:lnTo>
                    <a:pt x="904" y="82"/>
                  </a:lnTo>
                  <a:lnTo>
                    <a:pt x="913" y="82"/>
                  </a:lnTo>
                  <a:lnTo>
                    <a:pt x="919" y="82"/>
                  </a:lnTo>
                  <a:lnTo>
                    <a:pt x="927" y="82"/>
                  </a:lnTo>
                  <a:lnTo>
                    <a:pt x="934" y="82"/>
                  </a:lnTo>
                  <a:lnTo>
                    <a:pt x="942" y="80"/>
                  </a:lnTo>
                  <a:lnTo>
                    <a:pt x="949" y="80"/>
                  </a:lnTo>
                  <a:lnTo>
                    <a:pt x="960" y="79"/>
                  </a:lnTo>
                  <a:lnTo>
                    <a:pt x="972" y="77"/>
                  </a:lnTo>
                  <a:lnTo>
                    <a:pt x="983" y="76"/>
                  </a:lnTo>
                  <a:lnTo>
                    <a:pt x="995" y="74"/>
                  </a:lnTo>
                  <a:lnTo>
                    <a:pt x="1006" y="74"/>
                  </a:lnTo>
                  <a:lnTo>
                    <a:pt x="1017" y="72"/>
                  </a:lnTo>
                  <a:lnTo>
                    <a:pt x="1029" y="71"/>
                  </a:lnTo>
                  <a:lnTo>
                    <a:pt x="1039" y="69"/>
                  </a:lnTo>
                  <a:lnTo>
                    <a:pt x="1047" y="67"/>
                  </a:lnTo>
                  <a:lnTo>
                    <a:pt x="1055" y="66"/>
                  </a:lnTo>
                  <a:lnTo>
                    <a:pt x="1062" y="62"/>
                  </a:lnTo>
                  <a:lnTo>
                    <a:pt x="1070" y="61"/>
                  </a:lnTo>
                  <a:lnTo>
                    <a:pt x="1078" y="59"/>
                  </a:lnTo>
                  <a:lnTo>
                    <a:pt x="1085" y="56"/>
                  </a:lnTo>
                  <a:lnTo>
                    <a:pt x="1093" y="54"/>
                  </a:lnTo>
                  <a:lnTo>
                    <a:pt x="1101" y="53"/>
                  </a:lnTo>
                  <a:lnTo>
                    <a:pt x="1113" y="48"/>
                  </a:lnTo>
                  <a:lnTo>
                    <a:pt x="1121" y="43"/>
                  </a:lnTo>
                  <a:lnTo>
                    <a:pt x="1129" y="40"/>
                  </a:lnTo>
                  <a:lnTo>
                    <a:pt x="1135" y="36"/>
                  </a:lnTo>
                  <a:lnTo>
                    <a:pt x="1140" y="33"/>
                  </a:lnTo>
                  <a:lnTo>
                    <a:pt x="1147" y="30"/>
                  </a:lnTo>
                  <a:lnTo>
                    <a:pt x="1155" y="25"/>
                  </a:lnTo>
                  <a:lnTo>
                    <a:pt x="1165" y="18"/>
                  </a:lnTo>
                  <a:lnTo>
                    <a:pt x="1170" y="15"/>
                  </a:lnTo>
                  <a:lnTo>
                    <a:pt x="1176" y="13"/>
                  </a:lnTo>
                  <a:lnTo>
                    <a:pt x="1185" y="13"/>
                  </a:lnTo>
                  <a:lnTo>
                    <a:pt x="1193" y="12"/>
                  </a:lnTo>
                  <a:lnTo>
                    <a:pt x="1201" y="10"/>
                  </a:lnTo>
                  <a:lnTo>
                    <a:pt x="1209" y="10"/>
                  </a:lnTo>
                  <a:lnTo>
                    <a:pt x="1216" y="8"/>
                  </a:lnTo>
                  <a:lnTo>
                    <a:pt x="1221" y="5"/>
                  </a:lnTo>
                  <a:lnTo>
                    <a:pt x="1294"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sp>
        <p:nvSpPr>
          <p:cNvPr id="6" name="Freeform 5"/>
          <p:cNvSpPr/>
          <p:nvPr/>
        </p:nvSpPr>
        <p:spPr>
          <a:xfrm>
            <a:off x="4114800" y="4876800"/>
            <a:ext cx="833120" cy="456120"/>
          </a:xfrm>
          <a:custGeom>
            <a:avLst/>
            <a:gdLst>
              <a:gd name="connsiteX0" fmla="*/ 833120 w 833120"/>
              <a:gd name="connsiteY0" fmla="*/ 0 h 487680"/>
              <a:gd name="connsiteX1" fmla="*/ 0 w 833120"/>
              <a:gd name="connsiteY1" fmla="*/ 487680 h 487680"/>
              <a:gd name="connsiteX2" fmla="*/ 30480 w 833120"/>
              <a:gd name="connsiteY2" fmla="*/ 50800 h 487680"/>
              <a:gd name="connsiteX3" fmla="*/ 751840 w 833120"/>
              <a:gd name="connsiteY3" fmla="*/ 40640 h 487680"/>
            </a:gdLst>
            <a:ahLst/>
            <a:cxnLst>
              <a:cxn ang="0">
                <a:pos x="connsiteX0" y="connsiteY0"/>
              </a:cxn>
              <a:cxn ang="0">
                <a:pos x="connsiteX1" y="connsiteY1"/>
              </a:cxn>
              <a:cxn ang="0">
                <a:pos x="connsiteX2" y="connsiteY2"/>
              </a:cxn>
              <a:cxn ang="0">
                <a:pos x="connsiteX3" y="connsiteY3"/>
              </a:cxn>
            </a:cxnLst>
            <a:rect l="l" t="t" r="r" b="b"/>
            <a:pathLst>
              <a:path w="833120" h="487680">
                <a:moveTo>
                  <a:pt x="833120" y="0"/>
                </a:moveTo>
                <a:lnTo>
                  <a:pt x="0" y="487680"/>
                </a:lnTo>
                <a:lnTo>
                  <a:pt x="30480" y="50800"/>
                </a:lnTo>
                <a:lnTo>
                  <a:pt x="751840" y="4064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pic>
        <p:nvPicPr>
          <p:cNvPr id="22" name="Picture 4" descr="C:\Users\saul\AppData\Local\Temp\SNAGHTMLb4fa1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5674" y="3352800"/>
            <a:ext cx="4581526" cy="3292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52400"/>
      </p:ext>
    </p:extLst>
  </p:cSld>
  <p:clrMapOvr>
    <a:masterClrMapping/>
  </p:clrMapOvr>
  <mc:AlternateContent xmlns:mc="http://schemas.openxmlformats.org/markup-compatibility/2006" xmlns:p14="http://schemas.microsoft.com/office/powerpoint/2010/main">
    <mc:Choice Requires="p14">
      <p:transition spd="slow" p14:dur="6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saul\AppData\Local\Temp\SNAGHTML201c8b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9637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1321964">
            <a:off x="3040971" y="1112329"/>
            <a:ext cx="6148114" cy="111902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CA" sz="7200" dirty="0"/>
              <a:t>You’ve got mail</a:t>
            </a:r>
          </a:p>
        </p:txBody>
      </p:sp>
    </p:spTree>
    <p:extLst>
      <p:ext uri="{BB962C8B-B14F-4D97-AF65-F5344CB8AC3E}">
        <p14:creationId xmlns:p14="http://schemas.microsoft.com/office/powerpoint/2010/main" val="3872480973"/>
      </p:ext>
    </p:extLst>
  </p:cSld>
  <p:clrMapOvr>
    <a:masterClrMapping/>
  </p:clrMapOvr>
  <mc:AlternateContent xmlns:mc="http://schemas.openxmlformats.org/markup-compatibility/2006" xmlns:p14="http://schemas.microsoft.com/office/powerpoint/2010/main">
    <mc:Choice Requires="p14">
      <p:transition p14:dur="10" advTm="4000"/>
    </mc:Choice>
    <mc:Fallback xmlns="">
      <p:transition advTm="4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5575" y="6433066"/>
            <a:ext cx="8028305" cy="307777"/>
          </a:xfrm>
          <a:prstGeom prst="rect">
            <a:avLst/>
          </a:prstGeom>
        </p:spPr>
        <p:txBody>
          <a:bodyPr wrap="square">
            <a:spAutoFit/>
          </a:bodyPr>
          <a:lstStyle/>
          <a:p>
            <a:r>
              <a:rPr lang="en-CA" sz="1400" dirty="0">
                <a:solidFill>
                  <a:schemeClr val="bg1">
                    <a:lumMod val="65000"/>
                  </a:schemeClr>
                </a:solidFill>
              </a:rPr>
              <a:t>Image modified from: http://www.briancuban.com/the-science-of-intelligent-design/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58" y="375920"/>
            <a:ext cx="8280251" cy="5974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365760" y="579120"/>
            <a:ext cx="2560320" cy="14122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I’m way too smart for that!!!</a:t>
            </a:r>
          </a:p>
        </p:txBody>
      </p:sp>
      <p:sp>
        <p:nvSpPr>
          <p:cNvPr id="7" name="Oval 6"/>
          <p:cNvSpPr/>
          <p:nvPr/>
        </p:nvSpPr>
        <p:spPr>
          <a:xfrm>
            <a:off x="6431280" y="579120"/>
            <a:ext cx="1752600" cy="14122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Hah</a:t>
            </a:r>
          </a:p>
        </p:txBody>
      </p:sp>
    </p:spTree>
    <p:extLst>
      <p:ext uri="{BB962C8B-B14F-4D97-AF65-F5344CB8AC3E}">
        <p14:creationId xmlns:p14="http://schemas.microsoft.com/office/powerpoint/2010/main" val="590735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saul\AppData\Local\Temp\SNAGHTML201c8b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9637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1321964">
            <a:off x="3040971" y="1112329"/>
            <a:ext cx="6148114" cy="111902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CA" sz="7200" dirty="0"/>
              <a:t>Delete</a:t>
            </a:r>
          </a:p>
        </p:txBody>
      </p:sp>
    </p:spTree>
    <p:extLst>
      <p:ext uri="{BB962C8B-B14F-4D97-AF65-F5344CB8AC3E}">
        <p14:creationId xmlns:p14="http://schemas.microsoft.com/office/powerpoint/2010/main" val="3070698313"/>
      </p:ext>
    </p:extLst>
  </p:cSld>
  <p:clrMapOvr>
    <a:masterClrMapping/>
  </p:clrMapOvr>
  <mc:AlternateContent xmlns:mc="http://schemas.openxmlformats.org/markup-compatibility/2006" xmlns:p14="http://schemas.microsoft.com/office/powerpoint/2010/main">
    <mc:Choice Requires="p14">
      <p:transition p14:dur="10" advTm="4000"/>
    </mc:Choice>
    <mc:Fallback xmlns="">
      <p:transition advTm="4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aul\AppData\Local\Temp\SNAGHTMLb008c2.PNG"/>
          <p:cNvPicPr>
            <a:picLocks noChangeAspect="1" noChangeArrowheads="1"/>
          </p:cNvPicPr>
          <p:nvPr/>
        </p:nvPicPr>
        <p:blipFill rotWithShape="1">
          <a:blip r:embed="rId3">
            <a:extLst>
              <a:ext uri="{28A0092B-C50C-407E-A947-70E740481C1C}">
                <a14:useLocalDpi xmlns:a14="http://schemas.microsoft.com/office/drawing/2010/main" val="0"/>
              </a:ext>
            </a:extLst>
          </a:blip>
          <a:srcRect b="25086"/>
          <a:stretch/>
        </p:blipFill>
        <p:spPr bwMode="auto">
          <a:xfrm>
            <a:off x="76200" y="76200"/>
            <a:ext cx="8991600" cy="6705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1321964">
            <a:off x="3040971" y="1112329"/>
            <a:ext cx="6148114" cy="111902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CA" sz="7200" dirty="0"/>
              <a:t>You’ve got mail</a:t>
            </a:r>
          </a:p>
        </p:txBody>
      </p:sp>
    </p:spTree>
    <p:extLst>
      <p:ext uri="{BB962C8B-B14F-4D97-AF65-F5344CB8AC3E}">
        <p14:creationId xmlns:p14="http://schemas.microsoft.com/office/powerpoint/2010/main" val="3566433569"/>
      </p:ext>
    </p:extLst>
  </p:cSld>
  <p:clrMapOvr>
    <a:masterClrMapping/>
  </p:clrMapOvr>
  <mc:AlternateContent xmlns:mc="http://schemas.openxmlformats.org/markup-compatibility/2006" xmlns:p14="http://schemas.microsoft.com/office/powerpoint/2010/main">
    <mc:Choice Requires="p14">
      <p:transition p14:dur="10" advTm="4000"/>
    </mc:Choice>
    <mc:Fallback xmlns="">
      <p:transition advTm="4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aul\AppData\Local\Temp\SNAGHTMLb008c2.PNG"/>
          <p:cNvPicPr>
            <a:picLocks noChangeAspect="1" noChangeArrowheads="1"/>
          </p:cNvPicPr>
          <p:nvPr/>
        </p:nvPicPr>
        <p:blipFill rotWithShape="1">
          <a:blip r:embed="rId3">
            <a:extLst>
              <a:ext uri="{28A0092B-C50C-407E-A947-70E740481C1C}">
                <a14:useLocalDpi xmlns:a14="http://schemas.microsoft.com/office/drawing/2010/main" val="0"/>
              </a:ext>
            </a:extLst>
          </a:blip>
          <a:srcRect b="25086"/>
          <a:stretch/>
        </p:blipFill>
        <p:spPr bwMode="auto">
          <a:xfrm>
            <a:off x="76200" y="76200"/>
            <a:ext cx="8991600" cy="6705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1321964">
            <a:off x="3040971" y="1112329"/>
            <a:ext cx="6148114" cy="111902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CA" sz="7200" dirty="0"/>
              <a:t>Let me check</a:t>
            </a:r>
          </a:p>
        </p:txBody>
      </p:sp>
    </p:spTree>
    <p:extLst>
      <p:ext uri="{BB962C8B-B14F-4D97-AF65-F5344CB8AC3E}">
        <p14:creationId xmlns:p14="http://schemas.microsoft.com/office/powerpoint/2010/main" val="3453658494"/>
      </p:ext>
    </p:extLst>
  </p:cSld>
  <p:clrMapOvr>
    <a:masterClrMapping/>
  </p:clrMapOvr>
  <mc:AlternateContent xmlns:mc="http://schemas.openxmlformats.org/markup-compatibility/2006" xmlns:p14="http://schemas.microsoft.com/office/powerpoint/2010/main">
    <mc:Choice Requires="p14">
      <p:transition p14:dur="10" advTm="4000"/>
    </mc:Choice>
    <mc:Fallback xmlns="">
      <p:transition advTm="4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aul\AppData\Local\Temp\SNAGHTMLb4fa1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
            <a:ext cx="9143999" cy="6880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456044"/>
      </p:ext>
    </p:extLst>
  </p:cSld>
  <p:clrMapOvr>
    <a:masterClrMapping/>
  </p:clrMapOvr>
  <mc:AlternateContent xmlns:mc="http://schemas.openxmlformats.org/markup-compatibility/2006" xmlns:p14="http://schemas.microsoft.com/office/powerpoint/2010/main">
    <mc:Choice Requires="p14">
      <p:transition spd="slow" p14:dur="6000" advTm="3000"/>
    </mc:Choice>
    <mc:Fallback xmlns="">
      <p:transition spd="slow"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aul\AppData\Local\Temp\SNAGHTMLb4fa1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
            <a:ext cx="9143999" cy="6880161"/>
          </a:xfrm>
          <a:prstGeom prst="rect">
            <a:avLst/>
          </a:prstGeom>
          <a:noFill/>
          <a:extLst>
            <a:ext uri="{909E8E84-426E-40DD-AFC4-6F175D3DCCD1}">
              <a14:hiddenFill xmlns:a14="http://schemas.microsoft.com/office/drawing/2010/main">
                <a:solidFill>
                  <a:srgbClr val="FFFFFF"/>
                </a:solidFill>
              </a14:hiddenFill>
            </a:ext>
          </a:extLst>
        </p:spPr>
      </p:pic>
      <p:sp>
        <p:nvSpPr>
          <p:cNvPr id="11" name="Freeform 10"/>
          <p:cNvSpPr/>
          <p:nvPr/>
        </p:nvSpPr>
        <p:spPr>
          <a:xfrm>
            <a:off x="5069840" y="1188720"/>
            <a:ext cx="2286000" cy="3495040"/>
          </a:xfrm>
          <a:custGeom>
            <a:avLst/>
            <a:gdLst>
              <a:gd name="connsiteX0" fmla="*/ 650240 w 2286000"/>
              <a:gd name="connsiteY0" fmla="*/ 50800 h 3495040"/>
              <a:gd name="connsiteX1" fmla="*/ 528320 w 2286000"/>
              <a:gd name="connsiteY1" fmla="*/ 254000 h 3495040"/>
              <a:gd name="connsiteX2" fmla="*/ 416560 w 2286000"/>
              <a:gd name="connsiteY2" fmla="*/ 568960 h 3495040"/>
              <a:gd name="connsiteX3" fmla="*/ 609600 w 2286000"/>
              <a:gd name="connsiteY3" fmla="*/ 690880 h 3495040"/>
              <a:gd name="connsiteX4" fmla="*/ 457200 w 2286000"/>
              <a:gd name="connsiteY4" fmla="*/ 822960 h 3495040"/>
              <a:gd name="connsiteX5" fmla="*/ 152400 w 2286000"/>
              <a:gd name="connsiteY5" fmla="*/ 944880 h 3495040"/>
              <a:gd name="connsiteX6" fmla="*/ 81280 w 2286000"/>
              <a:gd name="connsiteY6" fmla="*/ 1117600 h 3495040"/>
              <a:gd name="connsiteX7" fmla="*/ 0 w 2286000"/>
              <a:gd name="connsiteY7" fmla="*/ 1544320 h 3495040"/>
              <a:gd name="connsiteX8" fmla="*/ 60960 w 2286000"/>
              <a:gd name="connsiteY8" fmla="*/ 1838960 h 3495040"/>
              <a:gd name="connsiteX9" fmla="*/ 182880 w 2286000"/>
              <a:gd name="connsiteY9" fmla="*/ 2103120 h 3495040"/>
              <a:gd name="connsiteX10" fmla="*/ 101600 w 2286000"/>
              <a:gd name="connsiteY10" fmla="*/ 2275840 h 3495040"/>
              <a:gd name="connsiteX11" fmla="*/ 121920 w 2286000"/>
              <a:gd name="connsiteY11" fmla="*/ 2407920 h 3495040"/>
              <a:gd name="connsiteX12" fmla="*/ 1889760 w 2286000"/>
              <a:gd name="connsiteY12" fmla="*/ 3495040 h 3495040"/>
              <a:gd name="connsiteX13" fmla="*/ 2184400 w 2286000"/>
              <a:gd name="connsiteY13" fmla="*/ 3230880 h 3495040"/>
              <a:gd name="connsiteX14" fmla="*/ 2286000 w 2286000"/>
              <a:gd name="connsiteY14" fmla="*/ 2814320 h 3495040"/>
              <a:gd name="connsiteX15" fmla="*/ 2214880 w 2286000"/>
              <a:gd name="connsiteY15" fmla="*/ 2326640 h 3495040"/>
              <a:gd name="connsiteX16" fmla="*/ 2204720 w 2286000"/>
              <a:gd name="connsiteY16" fmla="*/ 1564640 h 3495040"/>
              <a:gd name="connsiteX17" fmla="*/ 1950720 w 2286000"/>
              <a:gd name="connsiteY17" fmla="*/ 1168400 h 3495040"/>
              <a:gd name="connsiteX18" fmla="*/ 1788160 w 2286000"/>
              <a:gd name="connsiteY18" fmla="*/ 995680 h 3495040"/>
              <a:gd name="connsiteX19" fmla="*/ 1554480 w 2286000"/>
              <a:gd name="connsiteY19" fmla="*/ 914400 h 3495040"/>
              <a:gd name="connsiteX20" fmla="*/ 944880 w 2286000"/>
              <a:gd name="connsiteY20" fmla="*/ 833120 h 3495040"/>
              <a:gd name="connsiteX21" fmla="*/ 822960 w 2286000"/>
              <a:gd name="connsiteY21" fmla="*/ 802640 h 3495040"/>
              <a:gd name="connsiteX22" fmla="*/ 792480 w 2286000"/>
              <a:gd name="connsiteY22" fmla="*/ 558800 h 3495040"/>
              <a:gd name="connsiteX23" fmla="*/ 914400 w 2286000"/>
              <a:gd name="connsiteY23" fmla="*/ 447040 h 3495040"/>
              <a:gd name="connsiteX24" fmla="*/ 1026160 w 2286000"/>
              <a:gd name="connsiteY24" fmla="*/ 304800 h 3495040"/>
              <a:gd name="connsiteX25" fmla="*/ 883920 w 2286000"/>
              <a:gd name="connsiteY25" fmla="*/ 60960 h 3495040"/>
              <a:gd name="connsiteX26" fmla="*/ 640080 w 2286000"/>
              <a:gd name="connsiteY26" fmla="*/ 0 h 349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86000" h="3495040">
                <a:moveTo>
                  <a:pt x="650240" y="50800"/>
                </a:moveTo>
                <a:lnTo>
                  <a:pt x="528320" y="254000"/>
                </a:lnTo>
                <a:lnTo>
                  <a:pt x="416560" y="568960"/>
                </a:lnTo>
                <a:lnTo>
                  <a:pt x="609600" y="690880"/>
                </a:lnTo>
                <a:lnTo>
                  <a:pt x="457200" y="822960"/>
                </a:lnTo>
                <a:lnTo>
                  <a:pt x="152400" y="944880"/>
                </a:lnTo>
                <a:lnTo>
                  <a:pt x="81280" y="1117600"/>
                </a:lnTo>
                <a:lnTo>
                  <a:pt x="0" y="1544320"/>
                </a:lnTo>
                <a:lnTo>
                  <a:pt x="60960" y="1838960"/>
                </a:lnTo>
                <a:lnTo>
                  <a:pt x="182880" y="2103120"/>
                </a:lnTo>
                <a:lnTo>
                  <a:pt x="101600" y="2275840"/>
                </a:lnTo>
                <a:lnTo>
                  <a:pt x="121920" y="2407920"/>
                </a:lnTo>
                <a:lnTo>
                  <a:pt x="1889760" y="3495040"/>
                </a:lnTo>
                <a:lnTo>
                  <a:pt x="2184400" y="3230880"/>
                </a:lnTo>
                <a:lnTo>
                  <a:pt x="2286000" y="2814320"/>
                </a:lnTo>
                <a:lnTo>
                  <a:pt x="2214880" y="2326640"/>
                </a:lnTo>
                <a:lnTo>
                  <a:pt x="2204720" y="1564640"/>
                </a:lnTo>
                <a:lnTo>
                  <a:pt x="1950720" y="1168400"/>
                </a:lnTo>
                <a:lnTo>
                  <a:pt x="1788160" y="995680"/>
                </a:lnTo>
                <a:lnTo>
                  <a:pt x="1554480" y="914400"/>
                </a:lnTo>
                <a:lnTo>
                  <a:pt x="944880" y="833120"/>
                </a:lnTo>
                <a:lnTo>
                  <a:pt x="822960" y="802640"/>
                </a:lnTo>
                <a:lnTo>
                  <a:pt x="792480" y="558800"/>
                </a:lnTo>
                <a:lnTo>
                  <a:pt x="914400" y="447040"/>
                </a:lnTo>
                <a:lnTo>
                  <a:pt x="1026160" y="304800"/>
                </a:lnTo>
                <a:lnTo>
                  <a:pt x="883920" y="60960"/>
                </a:lnTo>
                <a:lnTo>
                  <a:pt x="640080" y="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Freeform 5"/>
          <p:cNvSpPr/>
          <p:nvPr/>
        </p:nvSpPr>
        <p:spPr>
          <a:xfrm>
            <a:off x="4917696" y="4500880"/>
            <a:ext cx="1422404" cy="731520"/>
          </a:xfrm>
          <a:custGeom>
            <a:avLst/>
            <a:gdLst>
              <a:gd name="connsiteX0" fmla="*/ 223524 w 1422404"/>
              <a:gd name="connsiteY0" fmla="*/ 0 h 731520"/>
              <a:gd name="connsiteX1" fmla="*/ 223524 w 1422404"/>
              <a:gd name="connsiteY1" fmla="*/ 0 h 731520"/>
              <a:gd name="connsiteX2" fmla="*/ 172724 w 1422404"/>
              <a:gd name="connsiteY2" fmla="*/ 81280 h 731520"/>
              <a:gd name="connsiteX3" fmla="*/ 162564 w 1422404"/>
              <a:gd name="connsiteY3" fmla="*/ 111760 h 731520"/>
              <a:gd name="connsiteX4" fmla="*/ 142244 w 1422404"/>
              <a:gd name="connsiteY4" fmla="*/ 203200 h 731520"/>
              <a:gd name="connsiteX5" fmla="*/ 132084 w 1422404"/>
              <a:gd name="connsiteY5" fmla="*/ 274320 h 731520"/>
              <a:gd name="connsiteX6" fmla="*/ 111764 w 1422404"/>
              <a:gd name="connsiteY6" fmla="*/ 304800 h 731520"/>
              <a:gd name="connsiteX7" fmla="*/ 91444 w 1422404"/>
              <a:gd name="connsiteY7" fmla="*/ 365760 h 731520"/>
              <a:gd name="connsiteX8" fmla="*/ 81284 w 1422404"/>
              <a:gd name="connsiteY8" fmla="*/ 426720 h 731520"/>
              <a:gd name="connsiteX9" fmla="*/ 50804 w 1422404"/>
              <a:gd name="connsiteY9" fmla="*/ 457200 h 731520"/>
              <a:gd name="connsiteX10" fmla="*/ 40644 w 1422404"/>
              <a:gd name="connsiteY10" fmla="*/ 589280 h 731520"/>
              <a:gd name="connsiteX11" fmla="*/ 20324 w 1422404"/>
              <a:gd name="connsiteY11" fmla="*/ 619760 h 731520"/>
              <a:gd name="connsiteX12" fmla="*/ 10164 w 1422404"/>
              <a:gd name="connsiteY12" fmla="*/ 650240 h 731520"/>
              <a:gd name="connsiteX13" fmla="*/ 4 w 1422404"/>
              <a:gd name="connsiteY13" fmla="*/ 721360 h 731520"/>
              <a:gd name="connsiteX14" fmla="*/ 457204 w 1422404"/>
              <a:gd name="connsiteY14" fmla="*/ 731520 h 731520"/>
              <a:gd name="connsiteX15" fmla="*/ 1422404 w 1422404"/>
              <a:gd name="connsiteY15" fmla="*/ 690880 h 731520"/>
              <a:gd name="connsiteX16" fmla="*/ 1320804 w 1422404"/>
              <a:gd name="connsiteY16" fmla="*/ 0 h 731520"/>
              <a:gd name="connsiteX17" fmla="*/ 223524 w 1422404"/>
              <a:gd name="connsiteY17" fmla="*/ 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2404" h="731520">
                <a:moveTo>
                  <a:pt x="223524" y="0"/>
                </a:moveTo>
                <a:lnTo>
                  <a:pt x="223524" y="0"/>
                </a:lnTo>
                <a:cubicBezTo>
                  <a:pt x="206591" y="27093"/>
                  <a:pt x="188023" y="53231"/>
                  <a:pt x="172724" y="81280"/>
                </a:cubicBezTo>
                <a:cubicBezTo>
                  <a:pt x="167596" y="90682"/>
                  <a:pt x="165506" y="101462"/>
                  <a:pt x="162564" y="111760"/>
                </a:cubicBezTo>
                <a:cubicBezTo>
                  <a:pt x="155257" y="137333"/>
                  <a:pt x="146434" y="178059"/>
                  <a:pt x="142244" y="203200"/>
                </a:cubicBezTo>
                <a:cubicBezTo>
                  <a:pt x="138307" y="226822"/>
                  <a:pt x="138965" y="251383"/>
                  <a:pt x="132084" y="274320"/>
                </a:cubicBezTo>
                <a:cubicBezTo>
                  <a:pt x="128575" y="286016"/>
                  <a:pt x="116723" y="293642"/>
                  <a:pt x="111764" y="304800"/>
                </a:cubicBezTo>
                <a:cubicBezTo>
                  <a:pt x="103065" y="324373"/>
                  <a:pt x="94965" y="344632"/>
                  <a:pt x="91444" y="365760"/>
                </a:cubicBezTo>
                <a:cubicBezTo>
                  <a:pt x="88057" y="386080"/>
                  <a:pt x="89651" y="407895"/>
                  <a:pt x="81284" y="426720"/>
                </a:cubicBezTo>
                <a:cubicBezTo>
                  <a:pt x="75448" y="439850"/>
                  <a:pt x="60964" y="447040"/>
                  <a:pt x="50804" y="457200"/>
                </a:cubicBezTo>
                <a:cubicBezTo>
                  <a:pt x="47417" y="501227"/>
                  <a:pt x="48782" y="545880"/>
                  <a:pt x="40644" y="589280"/>
                </a:cubicBezTo>
                <a:cubicBezTo>
                  <a:pt x="38394" y="601282"/>
                  <a:pt x="25785" y="608838"/>
                  <a:pt x="20324" y="619760"/>
                </a:cubicBezTo>
                <a:cubicBezTo>
                  <a:pt x="15535" y="629339"/>
                  <a:pt x="12487" y="639785"/>
                  <a:pt x="10164" y="650240"/>
                </a:cubicBezTo>
                <a:cubicBezTo>
                  <a:pt x="-553" y="698465"/>
                  <a:pt x="4" y="693242"/>
                  <a:pt x="4" y="721360"/>
                </a:cubicBezTo>
                <a:lnTo>
                  <a:pt x="457204" y="731520"/>
                </a:lnTo>
                <a:lnTo>
                  <a:pt x="1422404" y="690880"/>
                </a:lnTo>
                <a:lnTo>
                  <a:pt x="1320804" y="0"/>
                </a:lnTo>
                <a:lnTo>
                  <a:pt x="22352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3" name="Group 2"/>
          <p:cNvGrpSpPr/>
          <p:nvPr/>
        </p:nvGrpSpPr>
        <p:grpSpPr>
          <a:xfrm>
            <a:off x="3505200" y="533823"/>
            <a:ext cx="4616141" cy="5439569"/>
            <a:chOff x="4103688" y="1125538"/>
            <a:chExt cx="3563937" cy="3902075"/>
          </a:xfrm>
        </p:grpSpPr>
        <p:sp>
          <p:nvSpPr>
            <p:cNvPr id="17" name="Freeform 9"/>
            <p:cNvSpPr>
              <a:spLocks/>
            </p:cNvSpPr>
            <p:nvPr/>
          </p:nvSpPr>
          <p:spPr bwMode="auto">
            <a:xfrm>
              <a:off x="6142038" y="3179763"/>
              <a:ext cx="203200" cy="138113"/>
            </a:xfrm>
            <a:custGeom>
              <a:avLst/>
              <a:gdLst>
                <a:gd name="T0" fmla="*/ 13 w 128"/>
                <a:gd name="T1" fmla="*/ 0 h 87"/>
                <a:gd name="T2" fmla="*/ 20 w 128"/>
                <a:gd name="T3" fmla="*/ 0 h 87"/>
                <a:gd name="T4" fmla="*/ 29 w 128"/>
                <a:gd name="T5" fmla="*/ 2 h 87"/>
                <a:gd name="T6" fmla="*/ 37 w 128"/>
                <a:gd name="T7" fmla="*/ 5 h 87"/>
                <a:gd name="T8" fmla="*/ 44 w 128"/>
                <a:gd name="T9" fmla="*/ 7 h 87"/>
                <a:gd name="T10" fmla="*/ 51 w 128"/>
                <a:gd name="T11" fmla="*/ 7 h 87"/>
                <a:gd name="T12" fmla="*/ 56 w 128"/>
                <a:gd name="T13" fmla="*/ 10 h 87"/>
                <a:gd name="T14" fmla="*/ 63 w 128"/>
                <a:gd name="T15" fmla="*/ 12 h 87"/>
                <a:gd name="T16" fmla="*/ 73 w 128"/>
                <a:gd name="T17" fmla="*/ 14 h 87"/>
                <a:gd name="T18" fmla="*/ 78 w 128"/>
                <a:gd name="T19" fmla="*/ 17 h 87"/>
                <a:gd name="T20" fmla="*/ 87 w 128"/>
                <a:gd name="T21" fmla="*/ 22 h 87"/>
                <a:gd name="T22" fmla="*/ 92 w 128"/>
                <a:gd name="T23" fmla="*/ 24 h 87"/>
                <a:gd name="T24" fmla="*/ 99 w 128"/>
                <a:gd name="T25" fmla="*/ 29 h 87"/>
                <a:gd name="T26" fmla="*/ 104 w 128"/>
                <a:gd name="T27" fmla="*/ 34 h 87"/>
                <a:gd name="T28" fmla="*/ 109 w 128"/>
                <a:gd name="T29" fmla="*/ 36 h 87"/>
                <a:gd name="T30" fmla="*/ 116 w 128"/>
                <a:gd name="T31" fmla="*/ 41 h 87"/>
                <a:gd name="T32" fmla="*/ 121 w 128"/>
                <a:gd name="T33" fmla="*/ 48 h 87"/>
                <a:gd name="T34" fmla="*/ 126 w 128"/>
                <a:gd name="T35" fmla="*/ 56 h 87"/>
                <a:gd name="T36" fmla="*/ 128 w 128"/>
                <a:gd name="T37" fmla="*/ 65 h 87"/>
                <a:gd name="T38" fmla="*/ 126 w 128"/>
                <a:gd name="T39" fmla="*/ 72 h 87"/>
                <a:gd name="T40" fmla="*/ 121 w 128"/>
                <a:gd name="T41" fmla="*/ 80 h 87"/>
                <a:gd name="T42" fmla="*/ 114 w 128"/>
                <a:gd name="T43" fmla="*/ 85 h 87"/>
                <a:gd name="T44" fmla="*/ 107 w 128"/>
                <a:gd name="T45" fmla="*/ 87 h 87"/>
                <a:gd name="T46" fmla="*/ 99 w 128"/>
                <a:gd name="T47" fmla="*/ 85 h 87"/>
                <a:gd name="T48" fmla="*/ 92 w 128"/>
                <a:gd name="T49" fmla="*/ 80 h 87"/>
                <a:gd name="T50" fmla="*/ 87 w 128"/>
                <a:gd name="T51" fmla="*/ 75 h 87"/>
                <a:gd name="T52" fmla="*/ 83 w 128"/>
                <a:gd name="T53" fmla="*/ 70 h 87"/>
                <a:gd name="T54" fmla="*/ 78 w 128"/>
                <a:gd name="T55" fmla="*/ 65 h 87"/>
                <a:gd name="T56" fmla="*/ 75 w 128"/>
                <a:gd name="T57" fmla="*/ 60 h 87"/>
                <a:gd name="T58" fmla="*/ 66 w 128"/>
                <a:gd name="T59" fmla="*/ 51 h 87"/>
                <a:gd name="T60" fmla="*/ 58 w 128"/>
                <a:gd name="T61" fmla="*/ 43 h 87"/>
                <a:gd name="T62" fmla="*/ 54 w 128"/>
                <a:gd name="T63" fmla="*/ 41 h 87"/>
                <a:gd name="T64" fmla="*/ 51 w 128"/>
                <a:gd name="T65" fmla="*/ 36 h 87"/>
                <a:gd name="T66" fmla="*/ 46 w 128"/>
                <a:gd name="T67" fmla="*/ 36 h 87"/>
                <a:gd name="T68" fmla="*/ 44 w 128"/>
                <a:gd name="T69" fmla="*/ 34 h 87"/>
                <a:gd name="T70" fmla="*/ 37 w 128"/>
                <a:gd name="T71" fmla="*/ 31 h 87"/>
                <a:gd name="T72" fmla="*/ 32 w 128"/>
                <a:gd name="T73" fmla="*/ 29 h 87"/>
                <a:gd name="T74" fmla="*/ 27 w 128"/>
                <a:gd name="T75" fmla="*/ 27 h 87"/>
                <a:gd name="T76" fmla="*/ 22 w 128"/>
                <a:gd name="T77" fmla="*/ 27 h 87"/>
                <a:gd name="T78" fmla="*/ 15 w 128"/>
                <a:gd name="T79" fmla="*/ 24 h 87"/>
                <a:gd name="T80" fmla="*/ 8 w 128"/>
                <a:gd name="T81" fmla="*/ 19 h 87"/>
                <a:gd name="T82" fmla="*/ 5 w 128"/>
                <a:gd name="T83" fmla="*/ 14 h 87"/>
                <a:gd name="T84" fmla="*/ 3 w 128"/>
                <a:gd name="T85" fmla="*/ 10 h 87"/>
                <a:gd name="T86" fmla="*/ 0 w 128"/>
                <a:gd name="T87" fmla="*/ 5 h 87"/>
                <a:gd name="T88" fmla="*/ 3 w 128"/>
                <a:gd name="T89" fmla="*/ 0 h 87"/>
                <a:gd name="T90" fmla="*/ 5 w 128"/>
                <a:gd name="T91" fmla="*/ 0 h 87"/>
                <a:gd name="T92" fmla="*/ 13 w 128"/>
                <a:gd name="T93" fmla="*/ 0 h 87"/>
                <a:gd name="T94" fmla="*/ 13 w 128"/>
                <a:gd name="T9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87">
                  <a:moveTo>
                    <a:pt x="13" y="0"/>
                  </a:moveTo>
                  <a:lnTo>
                    <a:pt x="20" y="0"/>
                  </a:lnTo>
                  <a:lnTo>
                    <a:pt x="29" y="2"/>
                  </a:lnTo>
                  <a:lnTo>
                    <a:pt x="37" y="5"/>
                  </a:lnTo>
                  <a:lnTo>
                    <a:pt x="44" y="7"/>
                  </a:lnTo>
                  <a:lnTo>
                    <a:pt x="51" y="7"/>
                  </a:lnTo>
                  <a:lnTo>
                    <a:pt x="56" y="10"/>
                  </a:lnTo>
                  <a:lnTo>
                    <a:pt x="63" y="12"/>
                  </a:lnTo>
                  <a:lnTo>
                    <a:pt x="73" y="14"/>
                  </a:lnTo>
                  <a:lnTo>
                    <a:pt x="78" y="17"/>
                  </a:lnTo>
                  <a:lnTo>
                    <a:pt x="87" y="22"/>
                  </a:lnTo>
                  <a:lnTo>
                    <a:pt x="92" y="24"/>
                  </a:lnTo>
                  <a:lnTo>
                    <a:pt x="99" y="29"/>
                  </a:lnTo>
                  <a:lnTo>
                    <a:pt x="104" y="34"/>
                  </a:lnTo>
                  <a:lnTo>
                    <a:pt x="109" y="36"/>
                  </a:lnTo>
                  <a:lnTo>
                    <a:pt x="116" y="41"/>
                  </a:lnTo>
                  <a:lnTo>
                    <a:pt x="121" y="48"/>
                  </a:lnTo>
                  <a:lnTo>
                    <a:pt x="126" y="56"/>
                  </a:lnTo>
                  <a:lnTo>
                    <a:pt x="128" y="65"/>
                  </a:lnTo>
                  <a:lnTo>
                    <a:pt x="126" y="72"/>
                  </a:lnTo>
                  <a:lnTo>
                    <a:pt x="121" y="80"/>
                  </a:lnTo>
                  <a:lnTo>
                    <a:pt x="114" y="85"/>
                  </a:lnTo>
                  <a:lnTo>
                    <a:pt x="107" y="87"/>
                  </a:lnTo>
                  <a:lnTo>
                    <a:pt x="99" y="85"/>
                  </a:lnTo>
                  <a:lnTo>
                    <a:pt x="92" y="80"/>
                  </a:lnTo>
                  <a:lnTo>
                    <a:pt x="87" y="75"/>
                  </a:lnTo>
                  <a:lnTo>
                    <a:pt x="83" y="70"/>
                  </a:lnTo>
                  <a:lnTo>
                    <a:pt x="78" y="65"/>
                  </a:lnTo>
                  <a:lnTo>
                    <a:pt x="75" y="60"/>
                  </a:lnTo>
                  <a:lnTo>
                    <a:pt x="66" y="51"/>
                  </a:lnTo>
                  <a:lnTo>
                    <a:pt x="58" y="43"/>
                  </a:lnTo>
                  <a:lnTo>
                    <a:pt x="54" y="41"/>
                  </a:lnTo>
                  <a:lnTo>
                    <a:pt x="51" y="36"/>
                  </a:lnTo>
                  <a:lnTo>
                    <a:pt x="46" y="36"/>
                  </a:lnTo>
                  <a:lnTo>
                    <a:pt x="44" y="34"/>
                  </a:lnTo>
                  <a:lnTo>
                    <a:pt x="37" y="31"/>
                  </a:lnTo>
                  <a:lnTo>
                    <a:pt x="32" y="29"/>
                  </a:lnTo>
                  <a:lnTo>
                    <a:pt x="27" y="27"/>
                  </a:lnTo>
                  <a:lnTo>
                    <a:pt x="22" y="27"/>
                  </a:lnTo>
                  <a:lnTo>
                    <a:pt x="15" y="24"/>
                  </a:lnTo>
                  <a:lnTo>
                    <a:pt x="8" y="19"/>
                  </a:lnTo>
                  <a:lnTo>
                    <a:pt x="5" y="14"/>
                  </a:lnTo>
                  <a:lnTo>
                    <a:pt x="3" y="10"/>
                  </a:lnTo>
                  <a:lnTo>
                    <a:pt x="0" y="5"/>
                  </a:lnTo>
                  <a:lnTo>
                    <a:pt x="3" y="0"/>
                  </a:lnTo>
                  <a:lnTo>
                    <a:pt x="5" y="0"/>
                  </a:lnTo>
                  <a:lnTo>
                    <a:pt x="13" y="0"/>
                  </a:lnTo>
                  <a:lnTo>
                    <a:pt x="13" y="0"/>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 name="Freeform 10"/>
            <p:cNvSpPr>
              <a:spLocks/>
            </p:cNvSpPr>
            <p:nvPr/>
          </p:nvSpPr>
          <p:spPr bwMode="auto">
            <a:xfrm>
              <a:off x="6345238" y="3681413"/>
              <a:ext cx="73025" cy="311150"/>
            </a:xfrm>
            <a:custGeom>
              <a:avLst/>
              <a:gdLst>
                <a:gd name="T0" fmla="*/ 37 w 46"/>
                <a:gd name="T1" fmla="*/ 20 h 196"/>
                <a:gd name="T2" fmla="*/ 34 w 46"/>
                <a:gd name="T3" fmla="*/ 29 h 196"/>
                <a:gd name="T4" fmla="*/ 34 w 46"/>
                <a:gd name="T5" fmla="*/ 41 h 196"/>
                <a:gd name="T6" fmla="*/ 34 w 46"/>
                <a:gd name="T7" fmla="*/ 51 h 196"/>
                <a:gd name="T8" fmla="*/ 34 w 46"/>
                <a:gd name="T9" fmla="*/ 63 h 196"/>
                <a:gd name="T10" fmla="*/ 32 w 46"/>
                <a:gd name="T11" fmla="*/ 73 h 196"/>
                <a:gd name="T12" fmla="*/ 32 w 46"/>
                <a:gd name="T13" fmla="*/ 82 h 196"/>
                <a:gd name="T14" fmla="*/ 32 w 46"/>
                <a:gd name="T15" fmla="*/ 92 h 196"/>
                <a:gd name="T16" fmla="*/ 34 w 46"/>
                <a:gd name="T17" fmla="*/ 104 h 196"/>
                <a:gd name="T18" fmla="*/ 34 w 46"/>
                <a:gd name="T19" fmla="*/ 114 h 196"/>
                <a:gd name="T20" fmla="*/ 34 w 46"/>
                <a:gd name="T21" fmla="*/ 123 h 196"/>
                <a:gd name="T22" fmla="*/ 34 w 46"/>
                <a:gd name="T23" fmla="*/ 133 h 196"/>
                <a:gd name="T24" fmla="*/ 37 w 46"/>
                <a:gd name="T25" fmla="*/ 143 h 196"/>
                <a:gd name="T26" fmla="*/ 39 w 46"/>
                <a:gd name="T27" fmla="*/ 152 h 196"/>
                <a:gd name="T28" fmla="*/ 39 w 46"/>
                <a:gd name="T29" fmla="*/ 162 h 196"/>
                <a:gd name="T30" fmla="*/ 41 w 46"/>
                <a:gd name="T31" fmla="*/ 177 h 196"/>
                <a:gd name="T32" fmla="*/ 46 w 46"/>
                <a:gd name="T33" fmla="*/ 186 h 196"/>
                <a:gd name="T34" fmla="*/ 44 w 46"/>
                <a:gd name="T35" fmla="*/ 191 h 196"/>
                <a:gd name="T36" fmla="*/ 41 w 46"/>
                <a:gd name="T37" fmla="*/ 196 h 196"/>
                <a:gd name="T38" fmla="*/ 34 w 46"/>
                <a:gd name="T39" fmla="*/ 196 h 196"/>
                <a:gd name="T40" fmla="*/ 27 w 46"/>
                <a:gd name="T41" fmla="*/ 196 h 196"/>
                <a:gd name="T42" fmla="*/ 20 w 46"/>
                <a:gd name="T43" fmla="*/ 193 h 196"/>
                <a:gd name="T44" fmla="*/ 15 w 46"/>
                <a:gd name="T45" fmla="*/ 189 h 196"/>
                <a:gd name="T46" fmla="*/ 8 w 46"/>
                <a:gd name="T47" fmla="*/ 184 h 196"/>
                <a:gd name="T48" fmla="*/ 5 w 46"/>
                <a:gd name="T49" fmla="*/ 179 h 196"/>
                <a:gd name="T50" fmla="*/ 3 w 46"/>
                <a:gd name="T51" fmla="*/ 167 h 196"/>
                <a:gd name="T52" fmla="*/ 0 w 46"/>
                <a:gd name="T53" fmla="*/ 155 h 196"/>
                <a:gd name="T54" fmla="*/ 0 w 46"/>
                <a:gd name="T55" fmla="*/ 143 h 196"/>
                <a:gd name="T56" fmla="*/ 0 w 46"/>
                <a:gd name="T57" fmla="*/ 133 h 196"/>
                <a:gd name="T58" fmla="*/ 0 w 46"/>
                <a:gd name="T59" fmla="*/ 123 h 196"/>
                <a:gd name="T60" fmla="*/ 0 w 46"/>
                <a:gd name="T61" fmla="*/ 114 h 196"/>
                <a:gd name="T62" fmla="*/ 0 w 46"/>
                <a:gd name="T63" fmla="*/ 104 h 196"/>
                <a:gd name="T64" fmla="*/ 3 w 46"/>
                <a:gd name="T65" fmla="*/ 97 h 196"/>
                <a:gd name="T66" fmla="*/ 5 w 46"/>
                <a:gd name="T67" fmla="*/ 85 h 196"/>
                <a:gd name="T68" fmla="*/ 8 w 46"/>
                <a:gd name="T69" fmla="*/ 78 h 196"/>
                <a:gd name="T70" fmla="*/ 8 w 46"/>
                <a:gd name="T71" fmla="*/ 68 h 196"/>
                <a:gd name="T72" fmla="*/ 10 w 46"/>
                <a:gd name="T73" fmla="*/ 58 h 196"/>
                <a:gd name="T74" fmla="*/ 12 w 46"/>
                <a:gd name="T75" fmla="*/ 46 h 196"/>
                <a:gd name="T76" fmla="*/ 15 w 46"/>
                <a:gd name="T77" fmla="*/ 34 h 196"/>
                <a:gd name="T78" fmla="*/ 15 w 46"/>
                <a:gd name="T79" fmla="*/ 24 h 196"/>
                <a:gd name="T80" fmla="*/ 17 w 46"/>
                <a:gd name="T81" fmla="*/ 12 h 196"/>
                <a:gd name="T82" fmla="*/ 17 w 46"/>
                <a:gd name="T83" fmla="*/ 8 h 196"/>
                <a:gd name="T84" fmla="*/ 20 w 46"/>
                <a:gd name="T85" fmla="*/ 3 h 196"/>
                <a:gd name="T86" fmla="*/ 25 w 46"/>
                <a:gd name="T87" fmla="*/ 0 h 196"/>
                <a:gd name="T88" fmla="*/ 27 w 46"/>
                <a:gd name="T89" fmla="*/ 3 h 196"/>
                <a:gd name="T90" fmla="*/ 29 w 46"/>
                <a:gd name="T91" fmla="*/ 3 h 196"/>
                <a:gd name="T92" fmla="*/ 32 w 46"/>
                <a:gd name="T93" fmla="*/ 8 h 196"/>
                <a:gd name="T94" fmla="*/ 34 w 46"/>
                <a:gd name="T95" fmla="*/ 12 h 196"/>
                <a:gd name="T96" fmla="*/ 37 w 46"/>
                <a:gd name="T97" fmla="*/ 20 h 196"/>
                <a:gd name="T98" fmla="*/ 37 w 46"/>
                <a:gd name="T99" fmla="*/ 2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196">
                  <a:moveTo>
                    <a:pt x="37" y="20"/>
                  </a:moveTo>
                  <a:lnTo>
                    <a:pt x="34" y="29"/>
                  </a:lnTo>
                  <a:lnTo>
                    <a:pt x="34" y="41"/>
                  </a:lnTo>
                  <a:lnTo>
                    <a:pt x="34" y="51"/>
                  </a:lnTo>
                  <a:lnTo>
                    <a:pt x="34" y="63"/>
                  </a:lnTo>
                  <a:lnTo>
                    <a:pt x="32" y="73"/>
                  </a:lnTo>
                  <a:lnTo>
                    <a:pt x="32" y="82"/>
                  </a:lnTo>
                  <a:lnTo>
                    <a:pt x="32" y="92"/>
                  </a:lnTo>
                  <a:lnTo>
                    <a:pt x="34" y="104"/>
                  </a:lnTo>
                  <a:lnTo>
                    <a:pt x="34" y="114"/>
                  </a:lnTo>
                  <a:lnTo>
                    <a:pt x="34" y="123"/>
                  </a:lnTo>
                  <a:lnTo>
                    <a:pt x="34" y="133"/>
                  </a:lnTo>
                  <a:lnTo>
                    <a:pt x="37" y="143"/>
                  </a:lnTo>
                  <a:lnTo>
                    <a:pt x="39" y="152"/>
                  </a:lnTo>
                  <a:lnTo>
                    <a:pt x="39" y="162"/>
                  </a:lnTo>
                  <a:lnTo>
                    <a:pt x="41" y="177"/>
                  </a:lnTo>
                  <a:lnTo>
                    <a:pt x="46" y="186"/>
                  </a:lnTo>
                  <a:lnTo>
                    <a:pt x="44" y="191"/>
                  </a:lnTo>
                  <a:lnTo>
                    <a:pt x="41" y="196"/>
                  </a:lnTo>
                  <a:lnTo>
                    <a:pt x="34" y="196"/>
                  </a:lnTo>
                  <a:lnTo>
                    <a:pt x="27" y="196"/>
                  </a:lnTo>
                  <a:lnTo>
                    <a:pt x="20" y="193"/>
                  </a:lnTo>
                  <a:lnTo>
                    <a:pt x="15" y="189"/>
                  </a:lnTo>
                  <a:lnTo>
                    <a:pt x="8" y="184"/>
                  </a:lnTo>
                  <a:lnTo>
                    <a:pt x="5" y="179"/>
                  </a:lnTo>
                  <a:lnTo>
                    <a:pt x="3" y="167"/>
                  </a:lnTo>
                  <a:lnTo>
                    <a:pt x="0" y="155"/>
                  </a:lnTo>
                  <a:lnTo>
                    <a:pt x="0" y="143"/>
                  </a:lnTo>
                  <a:lnTo>
                    <a:pt x="0" y="133"/>
                  </a:lnTo>
                  <a:lnTo>
                    <a:pt x="0" y="123"/>
                  </a:lnTo>
                  <a:lnTo>
                    <a:pt x="0" y="114"/>
                  </a:lnTo>
                  <a:lnTo>
                    <a:pt x="0" y="104"/>
                  </a:lnTo>
                  <a:lnTo>
                    <a:pt x="3" y="97"/>
                  </a:lnTo>
                  <a:lnTo>
                    <a:pt x="5" y="85"/>
                  </a:lnTo>
                  <a:lnTo>
                    <a:pt x="8" y="78"/>
                  </a:lnTo>
                  <a:lnTo>
                    <a:pt x="8" y="68"/>
                  </a:lnTo>
                  <a:lnTo>
                    <a:pt x="10" y="58"/>
                  </a:lnTo>
                  <a:lnTo>
                    <a:pt x="12" y="46"/>
                  </a:lnTo>
                  <a:lnTo>
                    <a:pt x="15" y="34"/>
                  </a:lnTo>
                  <a:lnTo>
                    <a:pt x="15" y="24"/>
                  </a:lnTo>
                  <a:lnTo>
                    <a:pt x="17" y="12"/>
                  </a:lnTo>
                  <a:lnTo>
                    <a:pt x="17" y="8"/>
                  </a:lnTo>
                  <a:lnTo>
                    <a:pt x="20" y="3"/>
                  </a:lnTo>
                  <a:lnTo>
                    <a:pt x="25" y="0"/>
                  </a:lnTo>
                  <a:lnTo>
                    <a:pt x="27" y="3"/>
                  </a:lnTo>
                  <a:lnTo>
                    <a:pt x="29" y="3"/>
                  </a:lnTo>
                  <a:lnTo>
                    <a:pt x="32" y="8"/>
                  </a:lnTo>
                  <a:lnTo>
                    <a:pt x="34" y="12"/>
                  </a:lnTo>
                  <a:lnTo>
                    <a:pt x="37" y="20"/>
                  </a:lnTo>
                  <a:lnTo>
                    <a:pt x="37" y="20"/>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9" name="Freeform 18"/>
            <p:cNvSpPr>
              <a:spLocks/>
            </p:cNvSpPr>
            <p:nvPr/>
          </p:nvSpPr>
          <p:spPr bwMode="auto">
            <a:xfrm>
              <a:off x="6342063" y="3916363"/>
              <a:ext cx="490537" cy="206375"/>
            </a:xfrm>
            <a:custGeom>
              <a:avLst/>
              <a:gdLst>
                <a:gd name="T0" fmla="*/ 39 w 309"/>
                <a:gd name="T1" fmla="*/ 12 h 130"/>
                <a:gd name="T2" fmla="*/ 51 w 309"/>
                <a:gd name="T3" fmla="*/ 26 h 130"/>
                <a:gd name="T4" fmla="*/ 63 w 309"/>
                <a:gd name="T5" fmla="*/ 38 h 130"/>
                <a:gd name="T6" fmla="*/ 75 w 309"/>
                <a:gd name="T7" fmla="*/ 50 h 130"/>
                <a:gd name="T8" fmla="*/ 87 w 309"/>
                <a:gd name="T9" fmla="*/ 62 h 130"/>
                <a:gd name="T10" fmla="*/ 101 w 309"/>
                <a:gd name="T11" fmla="*/ 72 h 130"/>
                <a:gd name="T12" fmla="*/ 118 w 309"/>
                <a:gd name="T13" fmla="*/ 79 h 130"/>
                <a:gd name="T14" fmla="*/ 133 w 309"/>
                <a:gd name="T15" fmla="*/ 86 h 130"/>
                <a:gd name="T16" fmla="*/ 147 w 309"/>
                <a:gd name="T17" fmla="*/ 89 h 130"/>
                <a:gd name="T18" fmla="*/ 164 w 309"/>
                <a:gd name="T19" fmla="*/ 91 h 130"/>
                <a:gd name="T20" fmla="*/ 184 w 309"/>
                <a:gd name="T21" fmla="*/ 94 h 130"/>
                <a:gd name="T22" fmla="*/ 198 w 309"/>
                <a:gd name="T23" fmla="*/ 94 h 130"/>
                <a:gd name="T24" fmla="*/ 217 w 309"/>
                <a:gd name="T25" fmla="*/ 94 h 130"/>
                <a:gd name="T26" fmla="*/ 234 w 309"/>
                <a:gd name="T27" fmla="*/ 91 h 130"/>
                <a:gd name="T28" fmla="*/ 254 w 309"/>
                <a:gd name="T29" fmla="*/ 89 h 130"/>
                <a:gd name="T30" fmla="*/ 273 w 309"/>
                <a:gd name="T31" fmla="*/ 84 h 130"/>
                <a:gd name="T32" fmla="*/ 290 w 309"/>
                <a:gd name="T33" fmla="*/ 77 h 130"/>
                <a:gd name="T34" fmla="*/ 295 w 309"/>
                <a:gd name="T35" fmla="*/ 77 h 130"/>
                <a:gd name="T36" fmla="*/ 302 w 309"/>
                <a:gd name="T37" fmla="*/ 77 h 130"/>
                <a:gd name="T38" fmla="*/ 304 w 309"/>
                <a:gd name="T39" fmla="*/ 82 h 130"/>
                <a:gd name="T40" fmla="*/ 309 w 309"/>
                <a:gd name="T41" fmla="*/ 86 h 130"/>
                <a:gd name="T42" fmla="*/ 309 w 309"/>
                <a:gd name="T43" fmla="*/ 89 h 130"/>
                <a:gd name="T44" fmla="*/ 309 w 309"/>
                <a:gd name="T45" fmla="*/ 94 h 130"/>
                <a:gd name="T46" fmla="*/ 307 w 309"/>
                <a:gd name="T47" fmla="*/ 99 h 130"/>
                <a:gd name="T48" fmla="*/ 302 w 309"/>
                <a:gd name="T49" fmla="*/ 103 h 130"/>
                <a:gd name="T50" fmla="*/ 280 w 309"/>
                <a:gd name="T51" fmla="*/ 111 h 130"/>
                <a:gd name="T52" fmla="*/ 258 w 309"/>
                <a:gd name="T53" fmla="*/ 118 h 130"/>
                <a:gd name="T54" fmla="*/ 234 w 309"/>
                <a:gd name="T55" fmla="*/ 123 h 130"/>
                <a:gd name="T56" fmla="*/ 215 w 309"/>
                <a:gd name="T57" fmla="*/ 127 h 130"/>
                <a:gd name="T58" fmla="*/ 193 w 309"/>
                <a:gd name="T59" fmla="*/ 127 h 130"/>
                <a:gd name="T60" fmla="*/ 174 w 309"/>
                <a:gd name="T61" fmla="*/ 130 h 130"/>
                <a:gd name="T62" fmla="*/ 150 w 309"/>
                <a:gd name="T63" fmla="*/ 127 h 130"/>
                <a:gd name="T64" fmla="*/ 133 w 309"/>
                <a:gd name="T65" fmla="*/ 125 h 130"/>
                <a:gd name="T66" fmla="*/ 111 w 309"/>
                <a:gd name="T67" fmla="*/ 118 h 130"/>
                <a:gd name="T68" fmla="*/ 92 w 309"/>
                <a:gd name="T69" fmla="*/ 113 h 130"/>
                <a:gd name="T70" fmla="*/ 77 w 309"/>
                <a:gd name="T71" fmla="*/ 103 h 130"/>
                <a:gd name="T72" fmla="*/ 60 w 309"/>
                <a:gd name="T73" fmla="*/ 91 h 130"/>
                <a:gd name="T74" fmla="*/ 41 w 309"/>
                <a:gd name="T75" fmla="*/ 82 h 130"/>
                <a:gd name="T76" fmla="*/ 29 w 309"/>
                <a:gd name="T77" fmla="*/ 67 h 130"/>
                <a:gd name="T78" fmla="*/ 14 w 309"/>
                <a:gd name="T79" fmla="*/ 50 h 130"/>
                <a:gd name="T80" fmla="*/ 5 w 309"/>
                <a:gd name="T81" fmla="*/ 33 h 130"/>
                <a:gd name="T82" fmla="*/ 0 w 309"/>
                <a:gd name="T83" fmla="*/ 29 h 130"/>
                <a:gd name="T84" fmla="*/ 0 w 309"/>
                <a:gd name="T85" fmla="*/ 24 h 130"/>
                <a:gd name="T86" fmla="*/ 0 w 309"/>
                <a:gd name="T87" fmla="*/ 21 h 130"/>
                <a:gd name="T88" fmla="*/ 0 w 309"/>
                <a:gd name="T89" fmla="*/ 16 h 130"/>
                <a:gd name="T90" fmla="*/ 5 w 309"/>
                <a:gd name="T91" fmla="*/ 7 h 130"/>
                <a:gd name="T92" fmla="*/ 12 w 309"/>
                <a:gd name="T93" fmla="*/ 2 h 130"/>
                <a:gd name="T94" fmla="*/ 19 w 309"/>
                <a:gd name="T95" fmla="*/ 0 h 130"/>
                <a:gd name="T96" fmla="*/ 27 w 309"/>
                <a:gd name="T97" fmla="*/ 0 h 130"/>
                <a:gd name="T98" fmla="*/ 29 w 309"/>
                <a:gd name="T99" fmla="*/ 0 h 130"/>
                <a:gd name="T100" fmla="*/ 31 w 309"/>
                <a:gd name="T101" fmla="*/ 2 h 130"/>
                <a:gd name="T102" fmla="*/ 36 w 309"/>
                <a:gd name="T103" fmla="*/ 7 h 130"/>
                <a:gd name="T104" fmla="*/ 39 w 309"/>
                <a:gd name="T105" fmla="*/ 12 h 130"/>
                <a:gd name="T106" fmla="*/ 39 w 309"/>
                <a:gd name="T107" fmla="*/ 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9" h="130">
                  <a:moveTo>
                    <a:pt x="39" y="12"/>
                  </a:moveTo>
                  <a:lnTo>
                    <a:pt x="51" y="26"/>
                  </a:lnTo>
                  <a:lnTo>
                    <a:pt x="63" y="38"/>
                  </a:lnTo>
                  <a:lnTo>
                    <a:pt x="75" y="50"/>
                  </a:lnTo>
                  <a:lnTo>
                    <a:pt x="87" y="62"/>
                  </a:lnTo>
                  <a:lnTo>
                    <a:pt x="101" y="72"/>
                  </a:lnTo>
                  <a:lnTo>
                    <a:pt x="118" y="79"/>
                  </a:lnTo>
                  <a:lnTo>
                    <a:pt x="133" y="86"/>
                  </a:lnTo>
                  <a:lnTo>
                    <a:pt x="147" y="89"/>
                  </a:lnTo>
                  <a:lnTo>
                    <a:pt x="164" y="91"/>
                  </a:lnTo>
                  <a:lnTo>
                    <a:pt x="184" y="94"/>
                  </a:lnTo>
                  <a:lnTo>
                    <a:pt x="198" y="94"/>
                  </a:lnTo>
                  <a:lnTo>
                    <a:pt x="217" y="94"/>
                  </a:lnTo>
                  <a:lnTo>
                    <a:pt x="234" y="91"/>
                  </a:lnTo>
                  <a:lnTo>
                    <a:pt x="254" y="89"/>
                  </a:lnTo>
                  <a:lnTo>
                    <a:pt x="273" y="84"/>
                  </a:lnTo>
                  <a:lnTo>
                    <a:pt x="290" y="77"/>
                  </a:lnTo>
                  <a:lnTo>
                    <a:pt x="295" y="77"/>
                  </a:lnTo>
                  <a:lnTo>
                    <a:pt x="302" y="77"/>
                  </a:lnTo>
                  <a:lnTo>
                    <a:pt x="304" y="82"/>
                  </a:lnTo>
                  <a:lnTo>
                    <a:pt x="309" y="86"/>
                  </a:lnTo>
                  <a:lnTo>
                    <a:pt x="309" y="89"/>
                  </a:lnTo>
                  <a:lnTo>
                    <a:pt x="309" y="94"/>
                  </a:lnTo>
                  <a:lnTo>
                    <a:pt x="307" y="99"/>
                  </a:lnTo>
                  <a:lnTo>
                    <a:pt x="302" y="103"/>
                  </a:lnTo>
                  <a:lnTo>
                    <a:pt x="280" y="111"/>
                  </a:lnTo>
                  <a:lnTo>
                    <a:pt x="258" y="118"/>
                  </a:lnTo>
                  <a:lnTo>
                    <a:pt x="234" y="123"/>
                  </a:lnTo>
                  <a:lnTo>
                    <a:pt x="215" y="127"/>
                  </a:lnTo>
                  <a:lnTo>
                    <a:pt x="193" y="127"/>
                  </a:lnTo>
                  <a:lnTo>
                    <a:pt x="174" y="130"/>
                  </a:lnTo>
                  <a:lnTo>
                    <a:pt x="150" y="127"/>
                  </a:lnTo>
                  <a:lnTo>
                    <a:pt x="133" y="125"/>
                  </a:lnTo>
                  <a:lnTo>
                    <a:pt x="111" y="118"/>
                  </a:lnTo>
                  <a:lnTo>
                    <a:pt x="92" y="113"/>
                  </a:lnTo>
                  <a:lnTo>
                    <a:pt x="77" y="103"/>
                  </a:lnTo>
                  <a:lnTo>
                    <a:pt x="60" y="91"/>
                  </a:lnTo>
                  <a:lnTo>
                    <a:pt x="41" y="82"/>
                  </a:lnTo>
                  <a:lnTo>
                    <a:pt x="29" y="67"/>
                  </a:lnTo>
                  <a:lnTo>
                    <a:pt x="14" y="50"/>
                  </a:lnTo>
                  <a:lnTo>
                    <a:pt x="5" y="33"/>
                  </a:lnTo>
                  <a:lnTo>
                    <a:pt x="0" y="29"/>
                  </a:lnTo>
                  <a:lnTo>
                    <a:pt x="0" y="24"/>
                  </a:lnTo>
                  <a:lnTo>
                    <a:pt x="0" y="21"/>
                  </a:lnTo>
                  <a:lnTo>
                    <a:pt x="0" y="16"/>
                  </a:lnTo>
                  <a:lnTo>
                    <a:pt x="5" y="7"/>
                  </a:lnTo>
                  <a:lnTo>
                    <a:pt x="12" y="2"/>
                  </a:lnTo>
                  <a:lnTo>
                    <a:pt x="19" y="0"/>
                  </a:lnTo>
                  <a:lnTo>
                    <a:pt x="27" y="0"/>
                  </a:lnTo>
                  <a:lnTo>
                    <a:pt x="29" y="0"/>
                  </a:lnTo>
                  <a:lnTo>
                    <a:pt x="31" y="2"/>
                  </a:lnTo>
                  <a:lnTo>
                    <a:pt x="36" y="7"/>
                  </a:lnTo>
                  <a:lnTo>
                    <a:pt x="39" y="12"/>
                  </a:lnTo>
                  <a:lnTo>
                    <a:pt x="39" y="12"/>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0" name="Freeform 19"/>
            <p:cNvSpPr>
              <a:spLocks/>
            </p:cNvSpPr>
            <p:nvPr/>
          </p:nvSpPr>
          <p:spPr bwMode="auto">
            <a:xfrm>
              <a:off x="6572250" y="3916363"/>
              <a:ext cx="322262" cy="130175"/>
            </a:xfrm>
            <a:custGeom>
              <a:avLst/>
              <a:gdLst>
                <a:gd name="T0" fmla="*/ 198 w 203"/>
                <a:gd name="T1" fmla="*/ 36 h 82"/>
                <a:gd name="T2" fmla="*/ 188 w 203"/>
                <a:gd name="T3" fmla="*/ 43 h 82"/>
                <a:gd name="T4" fmla="*/ 179 w 203"/>
                <a:gd name="T5" fmla="*/ 53 h 82"/>
                <a:gd name="T6" fmla="*/ 166 w 203"/>
                <a:gd name="T7" fmla="*/ 60 h 82"/>
                <a:gd name="T8" fmla="*/ 154 w 203"/>
                <a:gd name="T9" fmla="*/ 67 h 82"/>
                <a:gd name="T10" fmla="*/ 142 w 203"/>
                <a:gd name="T11" fmla="*/ 72 h 82"/>
                <a:gd name="T12" fmla="*/ 130 w 203"/>
                <a:gd name="T13" fmla="*/ 77 h 82"/>
                <a:gd name="T14" fmla="*/ 116 w 203"/>
                <a:gd name="T15" fmla="*/ 79 h 82"/>
                <a:gd name="T16" fmla="*/ 104 w 203"/>
                <a:gd name="T17" fmla="*/ 82 h 82"/>
                <a:gd name="T18" fmla="*/ 89 w 203"/>
                <a:gd name="T19" fmla="*/ 82 h 82"/>
                <a:gd name="T20" fmla="*/ 80 w 203"/>
                <a:gd name="T21" fmla="*/ 82 h 82"/>
                <a:gd name="T22" fmla="*/ 65 w 203"/>
                <a:gd name="T23" fmla="*/ 82 h 82"/>
                <a:gd name="T24" fmla="*/ 53 w 203"/>
                <a:gd name="T25" fmla="*/ 79 h 82"/>
                <a:gd name="T26" fmla="*/ 39 w 203"/>
                <a:gd name="T27" fmla="*/ 74 h 82"/>
                <a:gd name="T28" fmla="*/ 29 w 203"/>
                <a:gd name="T29" fmla="*/ 67 h 82"/>
                <a:gd name="T30" fmla="*/ 17 w 203"/>
                <a:gd name="T31" fmla="*/ 60 h 82"/>
                <a:gd name="T32" fmla="*/ 5 w 203"/>
                <a:gd name="T33" fmla="*/ 53 h 82"/>
                <a:gd name="T34" fmla="*/ 0 w 203"/>
                <a:gd name="T35" fmla="*/ 48 h 82"/>
                <a:gd name="T36" fmla="*/ 0 w 203"/>
                <a:gd name="T37" fmla="*/ 43 h 82"/>
                <a:gd name="T38" fmla="*/ 0 w 203"/>
                <a:gd name="T39" fmla="*/ 38 h 82"/>
                <a:gd name="T40" fmla="*/ 2 w 203"/>
                <a:gd name="T41" fmla="*/ 36 h 82"/>
                <a:gd name="T42" fmla="*/ 5 w 203"/>
                <a:gd name="T43" fmla="*/ 33 h 82"/>
                <a:gd name="T44" fmla="*/ 10 w 203"/>
                <a:gd name="T45" fmla="*/ 33 h 82"/>
                <a:gd name="T46" fmla="*/ 14 w 203"/>
                <a:gd name="T47" fmla="*/ 33 h 82"/>
                <a:gd name="T48" fmla="*/ 22 w 203"/>
                <a:gd name="T49" fmla="*/ 36 h 82"/>
                <a:gd name="T50" fmla="*/ 31 w 203"/>
                <a:gd name="T51" fmla="*/ 38 h 82"/>
                <a:gd name="T52" fmla="*/ 39 w 203"/>
                <a:gd name="T53" fmla="*/ 45 h 82"/>
                <a:gd name="T54" fmla="*/ 48 w 203"/>
                <a:gd name="T55" fmla="*/ 48 h 82"/>
                <a:gd name="T56" fmla="*/ 58 w 203"/>
                <a:gd name="T57" fmla="*/ 50 h 82"/>
                <a:gd name="T58" fmla="*/ 67 w 203"/>
                <a:gd name="T59" fmla="*/ 53 h 82"/>
                <a:gd name="T60" fmla="*/ 77 w 203"/>
                <a:gd name="T61" fmla="*/ 53 h 82"/>
                <a:gd name="T62" fmla="*/ 87 w 203"/>
                <a:gd name="T63" fmla="*/ 53 h 82"/>
                <a:gd name="T64" fmla="*/ 96 w 203"/>
                <a:gd name="T65" fmla="*/ 50 h 82"/>
                <a:gd name="T66" fmla="*/ 106 w 203"/>
                <a:gd name="T67" fmla="*/ 48 h 82"/>
                <a:gd name="T68" fmla="*/ 116 w 203"/>
                <a:gd name="T69" fmla="*/ 43 h 82"/>
                <a:gd name="T70" fmla="*/ 125 w 203"/>
                <a:gd name="T71" fmla="*/ 38 h 82"/>
                <a:gd name="T72" fmla="*/ 135 w 203"/>
                <a:gd name="T73" fmla="*/ 36 h 82"/>
                <a:gd name="T74" fmla="*/ 142 w 203"/>
                <a:gd name="T75" fmla="*/ 29 h 82"/>
                <a:gd name="T76" fmla="*/ 152 w 203"/>
                <a:gd name="T77" fmla="*/ 21 h 82"/>
                <a:gd name="T78" fmla="*/ 162 w 203"/>
                <a:gd name="T79" fmla="*/ 14 h 82"/>
                <a:gd name="T80" fmla="*/ 171 w 203"/>
                <a:gd name="T81" fmla="*/ 7 h 82"/>
                <a:gd name="T82" fmla="*/ 179 w 203"/>
                <a:gd name="T83" fmla="*/ 0 h 82"/>
                <a:gd name="T84" fmla="*/ 186 w 203"/>
                <a:gd name="T85" fmla="*/ 0 h 82"/>
                <a:gd name="T86" fmla="*/ 193 w 203"/>
                <a:gd name="T87" fmla="*/ 2 h 82"/>
                <a:gd name="T88" fmla="*/ 198 w 203"/>
                <a:gd name="T89" fmla="*/ 7 h 82"/>
                <a:gd name="T90" fmla="*/ 200 w 203"/>
                <a:gd name="T91" fmla="*/ 12 h 82"/>
                <a:gd name="T92" fmla="*/ 203 w 203"/>
                <a:gd name="T93" fmla="*/ 21 h 82"/>
                <a:gd name="T94" fmla="*/ 203 w 203"/>
                <a:gd name="T95" fmla="*/ 29 h 82"/>
                <a:gd name="T96" fmla="*/ 198 w 203"/>
                <a:gd name="T97" fmla="*/ 36 h 82"/>
                <a:gd name="T98" fmla="*/ 198 w 203"/>
                <a:gd name="T99" fmla="*/ 3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3" h="82">
                  <a:moveTo>
                    <a:pt x="198" y="36"/>
                  </a:moveTo>
                  <a:lnTo>
                    <a:pt x="188" y="43"/>
                  </a:lnTo>
                  <a:lnTo>
                    <a:pt x="179" y="53"/>
                  </a:lnTo>
                  <a:lnTo>
                    <a:pt x="166" y="60"/>
                  </a:lnTo>
                  <a:lnTo>
                    <a:pt x="154" y="67"/>
                  </a:lnTo>
                  <a:lnTo>
                    <a:pt x="142" y="72"/>
                  </a:lnTo>
                  <a:lnTo>
                    <a:pt x="130" y="77"/>
                  </a:lnTo>
                  <a:lnTo>
                    <a:pt x="116" y="79"/>
                  </a:lnTo>
                  <a:lnTo>
                    <a:pt x="104" y="82"/>
                  </a:lnTo>
                  <a:lnTo>
                    <a:pt x="89" y="82"/>
                  </a:lnTo>
                  <a:lnTo>
                    <a:pt x="80" y="82"/>
                  </a:lnTo>
                  <a:lnTo>
                    <a:pt x="65" y="82"/>
                  </a:lnTo>
                  <a:lnTo>
                    <a:pt x="53" y="79"/>
                  </a:lnTo>
                  <a:lnTo>
                    <a:pt x="39" y="74"/>
                  </a:lnTo>
                  <a:lnTo>
                    <a:pt x="29" y="67"/>
                  </a:lnTo>
                  <a:lnTo>
                    <a:pt x="17" y="60"/>
                  </a:lnTo>
                  <a:lnTo>
                    <a:pt x="5" y="53"/>
                  </a:lnTo>
                  <a:lnTo>
                    <a:pt x="0" y="48"/>
                  </a:lnTo>
                  <a:lnTo>
                    <a:pt x="0" y="43"/>
                  </a:lnTo>
                  <a:lnTo>
                    <a:pt x="0" y="38"/>
                  </a:lnTo>
                  <a:lnTo>
                    <a:pt x="2" y="36"/>
                  </a:lnTo>
                  <a:lnTo>
                    <a:pt x="5" y="33"/>
                  </a:lnTo>
                  <a:lnTo>
                    <a:pt x="10" y="33"/>
                  </a:lnTo>
                  <a:lnTo>
                    <a:pt x="14" y="33"/>
                  </a:lnTo>
                  <a:lnTo>
                    <a:pt x="22" y="36"/>
                  </a:lnTo>
                  <a:lnTo>
                    <a:pt x="31" y="38"/>
                  </a:lnTo>
                  <a:lnTo>
                    <a:pt x="39" y="45"/>
                  </a:lnTo>
                  <a:lnTo>
                    <a:pt x="48" y="48"/>
                  </a:lnTo>
                  <a:lnTo>
                    <a:pt x="58" y="50"/>
                  </a:lnTo>
                  <a:lnTo>
                    <a:pt x="67" y="53"/>
                  </a:lnTo>
                  <a:lnTo>
                    <a:pt x="77" y="53"/>
                  </a:lnTo>
                  <a:lnTo>
                    <a:pt x="87" y="53"/>
                  </a:lnTo>
                  <a:lnTo>
                    <a:pt x="96" y="50"/>
                  </a:lnTo>
                  <a:lnTo>
                    <a:pt x="106" y="48"/>
                  </a:lnTo>
                  <a:lnTo>
                    <a:pt x="116" y="43"/>
                  </a:lnTo>
                  <a:lnTo>
                    <a:pt x="125" y="38"/>
                  </a:lnTo>
                  <a:lnTo>
                    <a:pt x="135" y="36"/>
                  </a:lnTo>
                  <a:lnTo>
                    <a:pt x="142" y="29"/>
                  </a:lnTo>
                  <a:lnTo>
                    <a:pt x="152" y="21"/>
                  </a:lnTo>
                  <a:lnTo>
                    <a:pt x="162" y="14"/>
                  </a:lnTo>
                  <a:lnTo>
                    <a:pt x="171" y="7"/>
                  </a:lnTo>
                  <a:lnTo>
                    <a:pt x="179" y="0"/>
                  </a:lnTo>
                  <a:lnTo>
                    <a:pt x="186" y="0"/>
                  </a:lnTo>
                  <a:lnTo>
                    <a:pt x="193" y="2"/>
                  </a:lnTo>
                  <a:lnTo>
                    <a:pt x="198" y="7"/>
                  </a:lnTo>
                  <a:lnTo>
                    <a:pt x="200" y="12"/>
                  </a:lnTo>
                  <a:lnTo>
                    <a:pt x="203" y="21"/>
                  </a:lnTo>
                  <a:lnTo>
                    <a:pt x="203" y="29"/>
                  </a:lnTo>
                  <a:lnTo>
                    <a:pt x="198" y="36"/>
                  </a:lnTo>
                  <a:lnTo>
                    <a:pt x="198" y="36"/>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1" name="Freeform 20"/>
            <p:cNvSpPr>
              <a:spLocks/>
            </p:cNvSpPr>
            <p:nvPr/>
          </p:nvSpPr>
          <p:spPr bwMode="auto">
            <a:xfrm>
              <a:off x="6832600" y="3524251"/>
              <a:ext cx="227012" cy="528638"/>
            </a:xfrm>
            <a:custGeom>
              <a:avLst/>
              <a:gdLst>
                <a:gd name="T0" fmla="*/ 140 w 143"/>
                <a:gd name="T1" fmla="*/ 29 h 333"/>
                <a:gd name="T2" fmla="*/ 140 w 143"/>
                <a:gd name="T3" fmla="*/ 58 h 333"/>
                <a:gd name="T4" fmla="*/ 140 w 143"/>
                <a:gd name="T5" fmla="*/ 82 h 333"/>
                <a:gd name="T6" fmla="*/ 140 w 143"/>
                <a:gd name="T7" fmla="*/ 107 h 333"/>
                <a:gd name="T8" fmla="*/ 140 w 143"/>
                <a:gd name="T9" fmla="*/ 128 h 333"/>
                <a:gd name="T10" fmla="*/ 138 w 143"/>
                <a:gd name="T11" fmla="*/ 152 h 333"/>
                <a:gd name="T12" fmla="*/ 135 w 143"/>
                <a:gd name="T13" fmla="*/ 177 h 333"/>
                <a:gd name="T14" fmla="*/ 133 w 143"/>
                <a:gd name="T15" fmla="*/ 201 h 333"/>
                <a:gd name="T16" fmla="*/ 126 w 143"/>
                <a:gd name="T17" fmla="*/ 225 h 333"/>
                <a:gd name="T18" fmla="*/ 114 w 143"/>
                <a:gd name="T19" fmla="*/ 242 h 333"/>
                <a:gd name="T20" fmla="*/ 101 w 143"/>
                <a:gd name="T21" fmla="*/ 259 h 333"/>
                <a:gd name="T22" fmla="*/ 87 w 143"/>
                <a:gd name="T23" fmla="*/ 276 h 333"/>
                <a:gd name="T24" fmla="*/ 72 w 143"/>
                <a:gd name="T25" fmla="*/ 288 h 333"/>
                <a:gd name="T26" fmla="*/ 53 w 143"/>
                <a:gd name="T27" fmla="*/ 300 h 333"/>
                <a:gd name="T28" fmla="*/ 34 w 143"/>
                <a:gd name="T29" fmla="*/ 312 h 333"/>
                <a:gd name="T30" fmla="*/ 19 w 143"/>
                <a:gd name="T31" fmla="*/ 326 h 333"/>
                <a:gd name="T32" fmla="*/ 7 w 143"/>
                <a:gd name="T33" fmla="*/ 333 h 333"/>
                <a:gd name="T34" fmla="*/ 0 w 143"/>
                <a:gd name="T35" fmla="*/ 329 h 333"/>
                <a:gd name="T36" fmla="*/ 0 w 143"/>
                <a:gd name="T37" fmla="*/ 319 h 333"/>
                <a:gd name="T38" fmla="*/ 2 w 143"/>
                <a:gd name="T39" fmla="*/ 307 h 333"/>
                <a:gd name="T40" fmla="*/ 12 w 143"/>
                <a:gd name="T41" fmla="*/ 297 h 333"/>
                <a:gd name="T42" fmla="*/ 27 w 143"/>
                <a:gd name="T43" fmla="*/ 285 h 333"/>
                <a:gd name="T44" fmla="*/ 36 w 143"/>
                <a:gd name="T45" fmla="*/ 278 h 333"/>
                <a:gd name="T46" fmla="*/ 48 w 143"/>
                <a:gd name="T47" fmla="*/ 266 h 333"/>
                <a:gd name="T48" fmla="*/ 58 w 143"/>
                <a:gd name="T49" fmla="*/ 254 h 333"/>
                <a:gd name="T50" fmla="*/ 68 w 143"/>
                <a:gd name="T51" fmla="*/ 239 h 333"/>
                <a:gd name="T52" fmla="*/ 77 w 143"/>
                <a:gd name="T53" fmla="*/ 227 h 333"/>
                <a:gd name="T54" fmla="*/ 82 w 143"/>
                <a:gd name="T55" fmla="*/ 210 h 333"/>
                <a:gd name="T56" fmla="*/ 87 w 143"/>
                <a:gd name="T57" fmla="*/ 189 h 333"/>
                <a:gd name="T58" fmla="*/ 94 w 143"/>
                <a:gd name="T59" fmla="*/ 164 h 333"/>
                <a:gd name="T60" fmla="*/ 99 w 143"/>
                <a:gd name="T61" fmla="*/ 140 h 333"/>
                <a:gd name="T62" fmla="*/ 101 w 143"/>
                <a:gd name="T63" fmla="*/ 121 h 333"/>
                <a:gd name="T64" fmla="*/ 104 w 143"/>
                <a:gd name="T65" fmla="*/ 99 h 333"/>
                <a:gd name="T66" fmla="*/ 106 w 143"/>
                <a:gd name="T67" fmla="*/ 78 h 333"/>
                <a:gd name="T68" fmla="*/ 106 w 143"/>
                <a:gd name="T69" fmla="*/ 53 h 333"/>
                <a:gd name="T70" fmla="*/ 106 w 143"/>
                <a:gd name="T71" fmla="*/ 29 h 333"/>
                <a:gd name="T72" fmla="*/ 106 w 143"/>
                <a:gd name="T73" fmla="*/ 15 h 333"/>
                <a:gd name="T74" fmla="*/ 109 w 143"/>
                <a:gd name="T75" fmla="*/ 8 h 333"/>
                <a:gd name="T76" fmla="*/ 118 w 143"/>
                <a:gd name="T77" fmla="*/ 0 h 333"/>
                <a:gd name="T78" fmla="*/ 130 w 143"/>
                <a:gd name="T79" fmla="*/ 0 h 333"/>
                <a:gd name="T80" fmla="*/ 135 w 143"/>
                <a:gd name="T81" fmla="*/ 8 h 333"/>
                <a:gd name="T82" fmla="*/ 140 w 143"/>
                <a:gd name="T83" fmla="*/ 15 h 333"/>
                <a:gd name="T84" fmla="*/ 140 w 143"/>
                <a:gd name="T85" fmla="*/ 2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3" h="333">
                  <a:moveTo>
                    <a:pt x="140" y="20"/>
                  </a:moveTo>
                  <a:lnTo>
                    <a:pt x="140" y="29"/>
                  </a:lnTo>
                  <a:lnTo>
                    <a:pt x="140" y="44"/>
                  </a:lnTo>
                  <a:lnTo>
                    <a:pt x="140" y="58"/>
                  </a:lnTo>
                  <a:lnTo>
                    <a:pt x="140" y="70"/>
                  </a:lnTo>
                  <a:lnTo>
                    <a:pt x="140" y="82"/>
                  </a:lnTo>
                  <a:lnTo>
                    <a:pt x="140" y="94"/>
                  </a:lnTo>
                  <a:lnTo>
                    <a:pt x="140" y="107"/>
                  </a:lnTo>
                  <a:lnTo>
                    <a:pt x="143" y="119"/>
                  </a:lnTo>
                  <a:lnTo>
                    <a:pt x="140" y="128"/>
                  </a:lnTo>
                  <a:lnTo>
                    <a:pt x="140" y="140"/>
                  </a:lnTo>
                  <a:lnTo>
                    <a:pt x="138" y="152"/>
                  </a:lnTo>
                  <a:lnTo>
                    <a:pt x="138" y="164"/>
                  </a:lnTo>
                  <a:lnTo>
                    <a:pt x="135" y="177"/>
                  </a:lnTo>
                  <a:lnTo>
                    <a:pt x="133" y="189"/>
                  </a:lnTo>
                  <a:lnTo>
                    <a:pt x="133" y="201"/>
                  </a:lnTo>
                  <a:lnTo>
                    <a:pt x="130" y="215"/>
                  </a:lnTo>
                  <a:lnTo>
                    <a:pt x="126" y="225"/>
                  </a:lnTo>
                  <a:lnTo>
                    <a:pt x="121" y="234"/>
                  </a:lnTo>
                  <a:lnTo>
                    <a:pt x="114" y="242"/>
                  </a:lnTo>
                  <a:lnTo>
                    <a:pt x="109" y="251"/>
                  </a:lnTo>
                  <a:lnTo>
                    <a:pt x="101" y="259"/>
                  </a:lnTo>
                  <a:lnTo>
                    <a:pt x="94" y="268"/>
                  </a:lnTo>
                  <a:lnTo>
                    <a:pt x="87" y="276"/>
                  </a:lnTo>
                  <a:lnTo>
                    <a:pt x="80" y="283"/>
                  </a:lnTo>
                  <a:lnTo>
                    <a:pt x="72" y="288"/>
                  </a:lnTo>
                  <a:lnTo>
                    <a:pt x="63" y="292"/>
                  </a:lnTo>
                  <a:lnTo>
                    <a:pt x="53" y="300"/>
                  </a:lnTo>
                  <a:lnTo>
                    <a:pt x="44" y="307"/>
                  </a:lnTo>
                  <a:lnTo>
                    <a:pt x="34" y="312"/>
                  </a:lnTo>
                  <a:lnTo>
                    <a:pt x="29" y="319"/>
                  </a:lnTo>
                  <a:lnTo>
                    <a:pt x="19" y="326"/>
                  </a:lnTo>
                  <a:lnTo>
                    <a:pt x="10" y="333"/>
                  </a:lnTo>
                  <a:lnTo>
                    <a:pt x="7" y="333"/>
                  </a:lnTo>
                  <a:lnTo>
                    <a:pt x="5" y="333"/>
                  </a:lnTo>
                  <a:lnTo>
                    <a:pt x="0" y="329"/>
                  </a:lnTo>
                  <a:lnTo>
                    <a:pt x="0" y="326"/>
                  </a:lnTo>
                  <a:lnTo>
                    <a:pt x="0" y="319"/>
                  </a:lnTo>
                  <a:lnTo>
                    <a:pt x="0" y="314"/>
                  </a:lnTo>
                  <a:lnTo>
                    <a:pt x="2" y="307"/>
                  </a:lnTo>
                  <a:lnTo>
                    <a:pt x="7" y="304"/>
                  </a:lnTo>
                  <a:lnTo>
                    <a:pt x="12" y="297"/>
                  </a:lnTo>
                  <a:lnTo>
                    <a:pt x="19" y="292"/>
                  </a:lnTo>
                  <a:lnTo>
                    <a:pt x="27" y="285"/>
                  </a:lnTo>
                  <a:lnTo>
                    <a:pt x="31" y="283"/>
                  </a:lnTo>
                  <a:lnTo>
                    <a:pt x="36" y="278"/>
                  </a:lnTo>
                  <a:lnTo>
                    <a:pt x="44" y="271"/>
                  </a:lnTo>
                  <a:lnTo>
                    <a:pt x="48" y="266"/>
                  </a:lnTo>
                  <a:lnTo>
                    <a:pt x="53" y="259"/>
                  </a:lnTo>
                  <a:lnTo>
                    <a:pt x="58" y="254"/>
                  </a:lnTo>
                  <a:lnTo>
                    <a:pt x="63" y="247"/>
                  </a:lnTo>
                  <a:lnTo>
                    <a:pt x="68" y="239"/>
                  </a:lnTo>
                  <a:lnTo>
                    <a:pt x="72" y="232"/>
                  </a:lnTo>
                  <a:lnTo>
                    <a:pt x="77" y="227"/>
                  </a:lnTo>
                  <a:lnTo>
                    <a:pt x="80" y="220"/>
                  </a:lnTo>
                  <a:lnTo>
                    <a:pt x="82" y="210"/>
                  </a:lnTo>
                  <a:lnTo>
                    <a:pt x="85" y="203"/>
                  </a:lnTo>
                  <a:lnTo>
                    <a:pt x="87" y="189"/>
                  </a:lnTo>
                  <a:lnTo>
                    <a:pt x="92" y="177"/>
                  </a:lnTo>
                  <a:lnTo>
                    <a:pt x="94" y="164"/>
                  </a:lnTo>
                  <a:lnTo>
                    <a:pt x="97" y="152"/>
                  </a:lnTo>
                  <a:lnTo>
                    <a:pt x="99" y="140"/>
                  </a:lnTo>
                  <a:lnTo>
                    <a:pt x="99" y="131"/>
                  </a:lnTo>
                  <a:lnTo>
                    <a:pt x="101" y="121"/>
                  </a:lnTo>
                  <a:lnTo>
                    <a:pt x="104" y="111"/>
                  </a:lnTo>
                  <a:lnTo>
                    <a:pt x="104" y="99"/>
                  </a:lnTo>
                  <a:lnTo>
                    <a:pt x="104" y="87"/>
                  </a:lnTo>
                  <a:lnTo>
                    <a:pt x="106" y="78"/>
                  </a:lnTo>
                  <a:lnTo>
                    <a:pt x="106" y="68"/>
                  </a:lnTo>
                  <a:lnTo>
                    <a:pt x="106" y="53"/>
                  </a:lnTo>
                  <a:lnTo>
                    <a:pt x="106" y="41"/>
                  </a:lnTo>
                  <a:lnTo>
                    <a:pt x="106" y="29"/>
                  </a:lnTo>
                  <a:lnTo>
                    <a:pt x="106" y="20"/>
                  </a:lnTo>
                  <a:lnTo>
                    <a:pt x="106" y="15"/>
                  </a:lnTo>
                  <a:lnTo>
                    <a:pt x="109" y="10"/>
                  </a:lnTo>
                  <a:lnTo>
                    <a:pt x="109" y="8"/>
                  </a:lnTo>
                  <a:lnTo>
                    <a:pt x="111" y="5"/>
                  </a:lnTo>
                  <a:lnTo>
                    <a:pt x="118" y="0"/>
                  </a:lnTo>
                  <a:lnTo>
                    <a:pt x="126" y="0"/>
                  </a:lnTo>
                  <a:lnTo>
                    <a:pt x="130" y="0"/>
                  </a:lnTo>
                  <a:lnTo>
                    <a:pt x="135" y="5"/>
                  </a:lnTo>
                  <a:lnTo>
                    <a:pt x="135" y="8"/>
                  </a:lnTo>
                  <a:lnTo>
                    <a:pt x="138" y="10"/>
                  </a:lnTo>
                  <a:lnTo>
                    <a:pt x="140" y="15"/>
                  </a:lnTo>
                  <a:lnTo>
                    <a:pt x="140" y="20"/>
                  </a:lnTo>
                  <a:lnTo>
                    <a:pt x="140" y="20"/>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 name="Freeform 21"/>
            <p:cNvSpPr>
              <a:spLocks/>
            </p:cNvSpPr>
            <p:nvPr/>
          </p:nvSpPr>
          <p:spPr bwMode="auto">
            <a:xfrm>
              <a:off x="6469063" y="3524251"/>
              <a:ext cx="425450" cy="222250"/>
            </a:xfrm>
            <a:custGeom>
              <a:avLst/>
              <a:gdLst>
                <a:gd name="T0" fmla="*/ 258 w 268"/>
                <a:gd name="T1" fmla="*/ 29 h 140"/>
                <a:gd name="T2" fmla="*/ 246 w 268"/>
                <a:gd name="T3" fmla="*/ 44 h 140"/>
                <a:gd name="T4" fmla="*/ 234 w 268"/>
                <a:gd name="T5" fmla="*/ 61 h 140"/>
                <a:gd name="T6" fmla="*/ 224 w 268"/>
                <a:gd name="T7" fmla="*/ 75 h 140"/>
                <a:gd name="T8" fmla="*/ 212 w 268"/>
                <a:gd name="T9" fmla="*/ 87 h 140"/>
                <a:gd name="T10" fmla="*/ 202 w 268"/>
                <a:gd name="T11" fmla="*/ 99 h 140"/>
                <a:gd name="T12" fmla="*/ 188 w 268"/>
                <a:gd name="T13" fmla="*/ 111 h 140"/>
                <a:gd name="T14" fmla="*/ 174 w 268"/>
                <a:gd name="T15" fmla="*/ 123 h 140"/>
                <a:gd name="T16" fmla="*/ 154 w 268"/>
                <a:gd name="T17" fmla="*/ 133 h 140"/>
                <a:gd name="T18" fmla="*/ 135 w 268"/>
                <a:gd name="T19" fmla="*/ 138 h 140"/>
                <a:gd name="T20" fmla="*/ 113 w 268"/>
                <a:gd name="T21" fmla="*/ 140 h 140"/>
                <a:gd name="T22" fmla="*/ 94 w 268"/>
                <a:gd name="T23" fmla="*/ 135 h 140"/>
                <a:gd name="T24" fmla="*/ 72 w 268"/>
                <a:gd name="T25" fmla="*/ 131 h 140"/>
                <a:gd name="T26" fmla="*/ 53 w 268"/>
                <a:gd name="T27" fmla="*/ 123 h 140"/>
                <a:gd name="T28" fmla="*/ 33 w 268"/>
                <a:gd name="T29" fmla="*/ 111 h 140"/>
                <a:gd name="T30" fmla="*/ 14 w 268"/>
                <a:gd name="T31" fmla="*/ 97 h 140"/>
                <a:gd name="T32" fmla="*/ 0 w 268"/>
                <a:gd name="T33" fmla="*/ 85 h 140"/>
                <a:gd name="T34" fmla="*/ 0 w 268"/>
                <a:gd name="T35" fmla="*/ 75 h 140"/>
                <a:gd name="T36" fmla="*/ 5 w 268"/>
                <a:gd name="T37" fmla="*/ 65 h 140"/>
                <a:gd name="T38" fmla="*/ 17 w 268"/>
                <a:gd name="T39" fmla="*/ 63 h 140"/>
                <a:gd name="T40" fmla="*/ 31 w 268"/>
                <a:gd name="T41" fmla="*/ 73 h 140"/>
                <a:gd name="T42" fmla="*/ 46 w 268"/>
                <a:gd name="T43" fmla="*/ 80 h 140"/>
                <a:gd name="T44" fmla="*/ 60 w 268"/>
                <a:gd name="T45" fmla="*/ 90 h 140"/>
                <a:gd name="T46" fmla="*/ 75 w 268"/>
                <a:gd name="T47" fmla="*/ 97 h 140"/>
                <a:gd name="T48" fmla="*/ 91 w 268"/>
                <a:gd name="T49" fmla="*/ 99 h 140"/>
                <a:gd name="T50" fmla="*/ 106 w 268"/>
                <a:gd name="T51" fmla="*/ 102 h 140"/>
                <a:gd name="T52" fmla="*/ 120 w 268"/>
                <a:gd name="T53" fmla="*/ 102 h 140"/>
                <a:gd name="T54" fmla="*/ 137 w 268"/>
                <a:gd name="T55" fmla="*/ 97 h 140"/>
                <a:gd name="T56" fmla="*/ 154 w 268"/>
                <a:gd name="T57" fmla="*/ 87 h 140"/>
                <a:gd name="T58" fmla="*/ 166 w 268"/>
                <a:gd name="T59" fmla="*/ 78 h 140"/>
                <a:gd name="T60" fmla="*/ 181 w 268"/>
                <a:gd name="T61" fmla="*/ 68 h 140"/>
                <a:gd name="T62" fmla="*/ 195 w 268"/>
                <a:gd name="T63" fmla="*/ 58 h 140"/>
                <a:gd name="T64" fmla="*/ 205 w 268"/>
                <a:gd name="T65" fmla="*/ 46 h 140"/>
                <a:gd name="T66" fmla="*/ 215 w 268"/>
                <a:gd name="T67" fmla="*/ 34 h 140"/>
                <a:gd name="T68" fmla="*/ 227 w 268"/>
                <a:gd name="T69" fmla="*/ 24 h 140"/>
                <a:gd name="T70" fmla="*/ 241 w 268"/>
                <a:gd name="T71" fmla="*/ 12 h 140"/>
                <a:gd name="T72" fmla="*/ 251 w 268"/>
                <a:gd name="T73" fmla="*/ 3 h 140"/>
                <a:gd name="T74" fmla="*/ 258 w 268"/>
                <a:gd name="T75" fmla="*/ 3 h 140"/>
                <a:gd name="T76" fmla="*/ 265 w 268"/>
                <a:gd name="T77" fmla="*/ 10 h 140"/>
                <a:gd name="T78" fmla="*/ 268 w 268"/>
                <a:gd name="T79" fmla="*/ 20 h 140"/>
                <a:gd name="T80" fmla="*/ 265 w 268"/>
                <a:gd name="T81" fmla="*/ 2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8" h="140">
                  <a:moveTo>
                    <a:pt x="265" y="24"/>
                  </a:moveTo>
                  <a:lnTo>
                    <a:pt x="258" y="29"/>
                  </a:lnTo>
                  <a:lnTo>
                    <a:pt x="253" y="37"/>
                  </a:lnTo>
                  <a:lnTo>
                    <a:pt x="246" y="44"/>
                  </a:lnTo>
                  <a:lnTo>
                    <a:pt x="241" y="53"/>
                  </a:lnTo>
                  <a:lnTo>
                    <a:pt x="234" y="61"/>
                  </a:lnTo>
                  <a:lnTo>
                    <a:pt x="229" y="68"/>
                  </a:lnTo>
                  <a:lnTo>
                    <a:pt x="224" y="75"/>
                  </a:lnTo>
                  <a:lnTo>
                    <a:pt x="219" y="80"/>
                  </a:lnTo>
                  <a:lnTo>
                    <a:pt x="212" y="87"/>
                  </a:lnTo>
                  <a:lnTo>
                    <a:pt x="207" y="94"/>
                  </a:lnTo>
                  <a:lnTo>
                    <a:pt x="202" y="99"/>
                  </a:lnTo>
                  <a:lnTo>
                    <a:pt x="198" y="107"/>
                  </a:lnTo>
                  <a:lnTo>
                    <a:pt x="188" y="111"/>
                  </a:lnTo>
                  <a:lnTo>
                    <a:pt x="181" y="119"/>
                  </a:lnTo>
                  <a:lnTo>
                    <a:pt x="174" y="123"/>
                  </a:lnTo>
                  <a:lnTo>
                    <a:pt x="164" y="128"/>
                  </a:lnTo>
                  <a:lnTo>
                    <a:pt x="154" y="133"/>
                  </a:lnTo>
                  <a:lnTo>
                    <a:pt x="145" y="135"/>
                  </a:lnTo>
                  <a:lnTo>
                    <a:pt x="135" y="138"/>
                  </a:lnTo>
                  <a:lnTo>
                    <a:pt x="123" y="140"/>
                  </a:lnTo>
                  <a:lnTo>
                    <a:pt x="113" y="140"/>
                  </a:lnTo>
                  <a:lnTo>
                    <a:pt x="104" y="138"/>
                  </a:lnTo>
                  <a:lnTo>
                    <a:pt x="94" y="135"/>
                  </a:lnTo>
                  <a:lnTo>
                    <a:pt x="84" y="135"/>
                  </a:lnTo>
                  <a:lnTo>
                    <a:pt x="72" y="131"/>
                  </a:lnTo>
                  <a:lnTo>
                    <a:pt x="62" y="128"/>
                  </a:lnTo>
                  <a:lnTo>
                    <a:pt x="53" y="123"/>
                  </a:lnTo>
                  <a:lnTo>
                    <a:pt x="46" y="119"/>
                  </a:lnTo>
                  <a:lnTo>
                    <a:pt x="33" y="111"/>
                  </a:lnTo>
                  <a:lnTo>
                    <a:pt x="24" y="104"/>
                  </a:lnTo>
                  <a:lnTo>
                    <a:pt x="14" y="97"/>
                  </a:lnTo>
                  <a:lnTo>
                    <a:pt x="5" y="90"/>
                  </a:lnTo>
                  <a:lnTo>
                    <a:pt x="0" y="85"/>
                  </a:lnTo>
                  <a:lnTo>
                    <a:pt x="0" y="78"/>
                  </a:lnTo>
                  <a:lnTo>
                    <a:pt x="0" y="75"/>
                  </a:lnTo>
                  <a:lnTo>
                    <a:pt x="2" y="70"/>
                  </a:lnTo>
                  <a:lnTo>
                    <a:pt x="5" y="65"/>
                  </a:lnTo>
                  <a:lnTo>
                    <a:pt x="12" y="63"/>
                  </a:lnTo>
                  <a:lnTo>
                    <a:pt x="17" y="63"/>
                  </a:lnTo>
                  <a:lnTo>
                    <a:pt x="24" y="68"/>
                  </a:lnTo>
                  <a:lnTo>
                    <a:pt x="31" y="73"/>
                  </a:lnTo>
                  <a:lnTo>
                    <a:pt x="38" y="78"/>
                  </a:lnTo>
                  <a:lnTo>
                    <a:pt x="46" y="80"/>
                  </a:lnTo>
                  <a:lnTo>
                    <a:pt x="53" y="85"/>
                  </a:lnTo>
                  <a:lnTo>
                    <a:pt x="60" y="90"/>
                  </a:lnTo>
                  <a:lnTo>
                    <a:pt x="67" y="94"/>
                  </a:lnTo>
                  <a:lnTo>
                    <a:pt x="75" y="97"/>
                  </a:lnTo>
                  <a:lnTo>
                    <a:pt x="84" y="99"/>
                  </a:lnTo>
                  <a:lnTo>
                    <a:pt x="91" y="99"/>
                  </a:lnTo>
                  <a:lnTo>
                    <a:pt x="99" y="102"/>
                  </a:lnTo>
                  <a:lnTo>
                    <a:pt x="106" y="102"/>
                  </a:lnTo>
                  <a:lnTo>
                    <a:pt x="113" y="102"/>
                  </a:lnTo>
                  <a:lnTo>
                    <a:pt x="120" y="102"/>
                  </a:lnTo>
                  <a:lnTo>
                    <a:pt x="130" y="99"/>
                  </a:lnTo>
                  <a:lnTo>
                    <a:pt x="137" y="97"/>
                  </a:lnTo>
                  <a:lnTo>
                    <a:pt x="147" y="94"/>
                  </a:lnTo>
                  <a:lnTo>
                    <a:pt x="154" y="87"/>
                  </a:lnTo>
                  <a:lnTo>
                    <a:pt x="159" y="82"/>
                  </a:lnTo>
                  <a:lnTo>
                    <a:pt x="166" y="78"/>
                  </a:lnTo>
                  <a:lnTo>
                    <a:pt x="174" y="75"/>
                  </a:lnTo>
                  <a:lnTo>
                    <a:pt x="181" y="68"/>
                  </a:lnTo>
                  <a:lnTo>
                    <a:pt x="188" y="63"/>
                  </a:lnTo>
                  <a:lnTo>
                    <a:pt x="195" y="58"/>
                  </a:lnTo>
                  <a:lnTo>
                    <a:pt x="200" y="53"/>
                  </a:lnTo>
                  <a:lnTo>
                    <a:pt x="205" y="46"/>
                  </a:lnTo>
                  <a:lnTo>
                    <a:pt x="210" y="41"/>
                  </a:lnTo>
                  <a:lnTo>
                    <a:pt x="215" y="34"/>
                  </a:lnTo>
                  <a:lnTo>
                    <a:pt x="222" y="29"/>
                  </a:lnTo>
                  <a:lnTo>
                    <a:pt x="227" y="24"/>
                  </a:lnTo>
                  <a:lnTo>
                    <a:pt x="234" y="20"/>
                  </a:lnTo>
                  <a:lnTo>
                    <a:pt x="241" y="12"/>
                  </a:lnTo>
                  <a:lnTo>
                    <a:pt x="248" y="8"/>
                  </a:lnTo>
                  <a:lnTo>
                    <a:pt x="251" y="3"/>
                  </a:lnTo>
                  <a:lnTo>
                    <a:pt x="256" y="0"/>
                  </a:lnTo>
                  <a:lnTo>
                    <a:pt x="258" y="3"/>
                  </a:lnTo>
                  <a:lnTo>
                    <a:pt x="263" y="5"/>
                  </a:lnTo>
                  <a:lnTo>
                    <a:pt x="265" y="10"/>
                  </a:lnTo>
                  <a:lnTo>
                    <a:pt x="268" y="15"/>
                  </a:lnTo>
                  <a:lnTo>
                    <a:pt x="268" y="20"/>
                  </a:lnTo>
                  <a:lnTo>
                    <a:pt x="265" y="24"/>
                  </a:lnTo>
                  <a:lnTo>
                    <a:pt x="265" y="24"/>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3" name="Freeform 22"/>
            <p:cNvSpPr>
              <a:spLocks/>
            </p:cNvSpPr>
            <p:nvPr/>
          </p:nvSpPr>
          <p:spPr bwMode="auto">
            <a:xfrm>
              <a:off x="5997575" y="2125663"/>
              <a:ext cx="325437" cy="931863"/>
            </a:xfrm>
            <a:custGeom>
              <a:avLst/>
              <a:gdLst>
                <a:gd name="T0" fmla="*/ 101 w 205"/>
                <a:gd name="T1" fmla="*/ 48 h 587"/>
                <a:gd name="T2" fmla="*/ 84 w 205"/>
                <a:gd name="T3" fmla="*/ 82 h 587"/>
                <a:gd name="T4" fmla="*/ 65 w 205"/>
                <a:gd name="T5" fmla="*/ 133 h 587"/>
                <a:gd name="T6" fmla="*/ 50 w 205"/>
                <a:gd name="T7" fmla="*/ 196 h 587"/>
                <a:gd name="T8" fmla="*/ 46 w 205"/>
                <a:gd name="T9" fmla="*/ 273 h 587"/>
                <a:gd name="T10" fmla="*/ 48 w 205"/>
                <a:gd name="T11" fmla="*/ 355 h 587"/>
                <a:gd name="T12" fmla="*/ 60 w 205"/>
                <a:gd name="T13" fmla="*/ 444 h 587"/>
                <a:gd name="T14" fmla="*/ 89 w 205"/>
                <a:gd name="T15" fmla="*/ 529 h 587"/>
                <a:gd name="T16" fmla="*/ 106 w 205"/>
                <a:gd name="T17" fmla="*/ 570 h 587"/>
                <a:gd name="T18" fmla="*/ 108 w 205"/>
                <a:gd name="T19" fmla="*/ 577 h 587"/>
                <a:gd name="T20" fmla="*/ 108 w 205"/>
                <a:gd name="T21" fmla="*/ 584 h 587"/>
                <a:gd name="T22" fmla="*/ 101 w 205"/>
                <a:gd name="T23" fmla="*/ 587 h 587"/>
                <a:gd name="T24" fmla="*/ 87 w 205"/>
                <a:gd name="T25" fmla="*/ 577 h 587"/>
                <a:gd name="T26" fmla="*/ 67 w 205"/>
                <a:gd name="T27" fmla="*/ 558 h 587"/>
                <a:gd name="T28" fmla="*/ 50 w 205"/>
                <a:gd name="T29" fmla="*/ 536 h 587"/>
                <a:gd name="T30" fmla="*/ 38 w 205"/>
                <a:gd name="T31" fmla="*/ 512 h 587"/>
                <a:gd name="T32" fmla="*/ 29 w 205"/>
                <a:gd name="T33" fmla="*/ 485 h 587"/>
                <a:gd name="T34" fmla="*/ 19 w 205"/>
                <a:gd name="T35" fmla="*/ 456 h 587"/>
                <a:gd name="T36" fmla="*/ 12 w 205"/>
                <a:gd name="T37" fmla="*/ 435 h 587"/>
                <a:gd name="T38" fmla="*/ 7 w 205"/>
                <a:gd name="T39" fmla="*/ 413 h 587"/>
                <a:gd name="T40" fmla="*/ 2 w 205"/>
                <a:gd name="T41" fmla="*/ 384 h 587"/>
                <a:gd name="T42" fmla="*/ 0 w 205"/>
                <a:gd name="T43" fmla="*/ 336 h 587"/>
                <a:gd name="T44" fmla="*/ 2 w 205"/>
                <a:gd name="T45" fmla="*/ 287 h 587"/>
                <a:gd name="T46" fmla="*/ 9 w 205"/>
                <a:gd name="T47" fmla="*/ 237 h 587"/>
                <a:gd name="T48" fmla="*/ 19 w 205"/>
                <a:gd name="T49" fmla="*/ 191 h 587"/>
                <a:gd name="T50" fmla="*/ 31 w 205"/>
                <a:gd name="T51" fmla="*/ 143 h 587"/>
                <a:gd name="T52" fmla="*/ 46 w 205"/>
                <a:gd name="T53" fmla="*/ 97 h 587"/>
                <a:gd name="T54" fmla="*/ 65 w 205"/>
                <a:gd name="T55" fmla="*/ 53 h 587"/>
                <a:gd name="T56" fmla="*/ 91 w 205"/>
                <a:gd name="T57" fmla="*/ 24 h 587"/>
                <a:gd name="T58" fmla="*/ 118 w 205"/>
                <a:gd name="T59" fmla="*/ 10 h 587"/>
                <a:gd name="T60" fmla="*/ 142 w 205"/>
                <a:gd name="T61" fmla="*/ 3 h 587"/>
                <a:gd name="T62" fmla="*/ 164 w 205"/>
                <a:gd name="T63" fmla="*/ 0 h 587"/>
                <a:gd name="T64" fmla="*/ 183 w 205"/>
                <a:gd name="T65" fmla="*/ 5 h 587"/>
                <a:gd name="T66" fmla="*/ 195 w 205"/>
                <a:gd name="T67" fmla="*/ 10 h 587"/>
                <a:gd name="T68" fmla="*/ 205 w 205"/>
                <a:gd name="T69" fmla="*/ 17 h 587"/>
                <a:gd name="T70" fmla="*/ 195 w 205"/>
                <a:gd name="T71" fmla="*/ 17 h 587"/>
                <a:gd name="T72" fmla="*/ 183 w 205"/>
                <a:gd name="T73" fmla="*/ 12 h 587"/>
                <a:gd name="T74" fmla="*/ 169 w 205"/>
                <a:gd name="T75" fmla="*/ 12 h 587"/>
                <a:gd name="T76" fmla="*/ 154 w 205"/>
                <a:gd name="T77" fmla="*/ 15 h 587"/>
                <a:gd name="T78" fmla="*/ 142 w 205"/>
                <a:gd name="T79" fmla="*/ 17 h 587"/>
                <a:gd name="T80" fmla="*/ 135 w 205"/>
                <a:gd name="T81" fmla="*/ 22 h 587"/>
                <a:gd name="T82" fmla="*/ 123 w 205"/>
                <a:gd name="T83" fmla="*/ 29 h 587"/>
                <a:gd name="T84" fmla="*/ 116 w 205"/>
                <a:gd name="T85" fmla="*/ 36 h 587"/>
                <a:gd name="T86" fmla="*/ 113 w 205"/>
                <a:gd name="T87" fmla="*/ 41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 h="587">
                  <a:moveTo>
                    <a:pt x="113" y="41"/>
                  </a:moveTo>
                  <a:lnTo>
                    <a:pt x="101" y="48"/>
                  </a:lnTo>
                  <a:lnTo>
                    <a:pt x="91" y="63"/>
                  </a:lnTo>
                  <a:lnTo>
                    <a:pt x="84" y="82"/>
                  </a:lnTo>
                  <a:lnTo>
                    <a:pt x="75" y="104"/>
                  </a:lnTo>
                  <a:lnTo>
                    <a:pt x="65" y="133"/>
                  </a:lnTo>
                  <a:lnTo>
                    <a:pt x="58" y="162"/>
                  </a:lnTo>
                  <a:lnTo>
                    <a:pt x="50" y="196"/>
                  </a:lnTo>
                  <a:lnTo>
                    <a:pt x="48" y="234"/>
                  </a:lnTo>
                  <a:lnTo>
                    <a:pt x="46" y="273"/>
                  </a:lnTo>
                  <a:lnTo>
                    <a:pt x="46" y="314"/>
                  </a:lnTo>
                  <a:lnTo>
                    <a:pt x="48" y="355"/>
                  </a:lnTo>
                  <a:lnTo>
                    <a:pt x="53" y="398"/>
                  </a:lnTo>
                  <a:lnTo>
                    <a:pt x="60" y="444"/>
                  </a:lnTo>
                  <a:lnTo>
                    <a:pt x="75" y="485"/>
                  </a:lnTo>
                  <a:lnTo>
                    <a:pt x="89" y="529"/>
                  </a:lnTo>
                  <a:lnTo>
                    <a:pt x="106" y="570"/>
                  </a:lnTo>
                  <a:lnTo>
                    <a:pt x="106" y="570"/>
                  </a:lnTo>
                  <a:lnTo>
                    <a:pt x="106" y="572"/>
                  </a:lnTo>
                  <a:lnTo>
                    <a:pt x="108" y="577"/>
                  </a:lnTo>
                  <a:lnTo>
                    <a:pt x="108" y="580"/>
                  </a:lnTo>
                  <a:lnTo>
                    <a:pt x="108" y="584"/>
                  </a:lnTo>
                  <a:lnTo>
                    <a:pt x="106" y="587"/>
                  </a:lnTo>
                  <a:lnTo>
                    <a:pt x="101" y="587"/>
                  </a:lnTo>
                  <a:lnTo>
                    <a:pt x="94" y="584"/>
                  </a:lnTo>
                  <a:lnTo>
                    <a:pt x="87" y="577"/>
                  </a:lnTo>
                  <a:lnTo>
                    <a:pt x="77" y="567"/>
                  </a:lnTo>
                  <a:lnTo>
                    <a:pt x="67" y="558"/>
                  </a:lnTo>
                  <a:lnTo>
                    <a:pt x="60" y="548"/>
                  </a:lnTo>
                  <a:lnTo>
                    <a:pt x="50" y="536"/>
                  </a:lnTo>
                  <a:lnTo>
                    <a:pt x="43" y="524"/>
                  </a:lnTo>
                  <a:lnTo>
                    <a:pt x="38" y="512"/>
                  </a:lnTo>
                  <a:lnTo>
                    <a:pt x="34" y="497"/>
                  </a:lnTo>
                  <a:lnTo>
                    <a:pt x="29" y="485"/>
                  </a:lnTo>
                  <a:lnTo>
                    <a:pt x="24" y="471"/>
                  </a:lnTo>
                  <a:lnTo>
                    <a:pt x="19" y="456"/>
                  </a:lnTo>
                  <a:lnTo>
                    <a:pt x="14" y="444"/>
                  </a:lnTo>
                  <a:lnTo>
                    <a:pt x="12" y="435"/>
                  </a:lnTo>
                  <a:lnTo>
                    <a:pt x="9" y="425"/>
                  </a:lnTo>
                  <a:lnTo>
                    <a:pt x="7" y="413"/>
                  </a:lnTo>
                  <a:lnTo>
                    <a:pt x="5" y="406"/>
                  </a:lnTo>
                  <a:lnTo>
                    <a:pt x="2" y="384"/>
                  </a:lnTo>
                  <a:lnTo>
                    <a:pt x="2" y="357"/>
                  </a:lnTo>
                  <a:lnTo>
                    <a:pt x="0" y="336"/>
                  </a:lnTo>
                  <a:lnTo>
                    <a:pt x="2" y="312"/>
                  </a:lnTo>
                  <a:lnTo>
                    <a:pt x="2" y="287"/>
                  </a:lnTo>
                  <a:lnTo>
                    <a:pt x="5" y="263"/>
                  </a:lnTo>
                  <a:lnTo>
                    <a:pt x="9" y="237"/>
                  </a:lnTo>
                  <a:lnTo>
                    <a:pt x="14" y="215"/>
                  </a:lnTo>
                  <a:lnTo>
                    <a:pt x="19" y="191"/>
                  </a:lnTo>
                  <a:lnTo>
                    <a:pt x="24" y="167"/>
                  </a:lnTo>
                  <a:lnTo>
                    <a:pt x="31" y="143"/>
                  </a:lnTo>
                  <a:lnTo>
                    <a:pt x="38" y="121"/>
                  </a:lnTo>
                  <a:lnTo>
                    <a:pt x="46" y="97"/>
                  </a:lnTo>
                  <a:lnTo>
                    <a:pt x="55" y="77"/>
                  </a:lnTo>
                  <a:lnTo>
                    <a:pt x="65" y="53"/>
                  </a:lnTo>
                  <a:lnTo>
                    <a:pt x="79" y="34"/>
                  </a:lnTo>
                  <a:lnTo>
                    <a:pt x="91" y="24"/>
                  </a:lnTo>
                  <a:lnTo>
                    <a:pt x="104" y="15"/>
                  </a:lnTo>
                  <a:lnTo>
                    <a:pt x="118" y="10"/>
                  </a:lnTo>
                  <a:lnTo>
                    <a:pt x="130" y="5"/>
                  </a:lnTo>
                  <a:lnTo>
                    <a:pt x="142" y="3"/>
                  </a:lnTo>
                  <a:lnTo>
                    <a:pt x="154" y="0"/>
                  </a:lnTo>
                  <a:lnTo>
                    <a:pt x="164" y="0"/>
                  </a:lnTo>
                  <a:lnTo>
                    <a:pt x="176" y="3"/>
                  </a:lnTo>
                  <a:lnTo>
                    <a:pt x="183" y="5"/>
                  </a:lnTo>
                  <a:lnTo>
                    <a:pt x="193" y="7"/>
                  </a:lnTo>
                  <a:lnTo>
                    <a:pt x="195" y="10"/>
                  </a:lnTo>
                  <a:lnTo>
                    <a:pt x="200" y="12"/>
                  </a:lnTo>
                  <a:lnTo>
                    <a:pt x="205" y="17"/>
                  </a:lnTo>
                  <a:lnTo>
                    <a:pt x="203" y="19"/>
                  </a:lnTo>
                  <a:lnTo>
                    <a:pt x="195" y="17"/>
                  </a:lnTo>
                  <a:lnTo>
                    <a:pt x="190" y="15"/>
                  </a:lnTo>
                  <a:lnTo>
                    <a:pt x="183" y="12"/>
                  </a:lnTo>
                  <a:lnTo>
                    <a:pt x="176" y="12"/>
                  </a:lnTo>
                  <a:lnTo>
                    <a:pt x="169" y="12"/>
                  </a:lnTo>
                  <a:lnTo>
                    <a:pt x="161" y="12"/>
                  </a:lnTo>
                  <a:lnTo>
                    <a:pt x="154" y="15"/>
                  </a:lnTo>
                  <a:lnTo>
                    <a:pt x="149" y="17"/>
                  </a:lnTo>
                  <a:lnTo>
                    <a:pt x="142" y="17"/>
                  </a:lnTo>
                  <a:lnTo>
                    <a:pt x="140" y="19"/>
                  </a:lnTo>
                  <a:lnTo>
                    <a:pt x="135" y="22"/>
                  </a:lnTo>
                  <a:lnTo>
                    <a:pt x="130" y="27"/>
                  </a:lnTo>
                  <a:lnTo>
                    <a:pt x="123" y="29"/>
                  </a:lnTo>
                  <a:lnTo>
                    <a:pt x="120" y="31"/>
                  </a:lnTo>
                  <a:lnTo>
                    <a:pt x="116" y="36"/>
                  </a:lnTo>
                  <a:lnTo>
                    <a:pt x="113" y="41"/>
                  </a:lnTo>
                  <a:lnTo>
                    <a:pt x="113" y="41"/>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4" name="Freeform 23"/>
            <p:cNvSpPr>
              <a:spLocks/>
            </p:cNvSpPr>
            <p:nvPr/>
          </p:nvSpPr>
          <p:spPr bwMode="auto">
            <a:xfrm>
              <a:off x="6810375" y="2513013"/>
              <a:ext cx="214312" cy="685800"/>
            </a:xfrm>
            <a:custGeom>
              <a:avLst/>
              <a:gdLst>
                <a:gd name="T0" fmla="*/ 29 w 135"/>
                <a:gd name="T1" fmla="*/ 5 h 432"/>
                <a:gd name="T2" fmla="*/ 43 w 135"/>
                <a:gd name="T3" fmla="*/ 19 h 432"/>
                <a:gd name="T4" fmla="*/ 60 w 135"/>
                <a:gd name="T5" fmla="*/ 36 h 432"/>
                <a:gd name="T6" fmla="*/ 79 w 135"/>
                <a:gd name="T7" fmla="*/ 53 h 432"/>
                <a:gd name="T8" fmla="*/ 94 w 135"/>
                <a:gd name="T9" fmla="*/ 75 h 432"/>
                <a:gd name="T10" fmla="*/ 103 w 135"/>
                <a:gd name="T11" fmla="*/ 97 h 432"/>
                <a:gd name="T12" fmla="*/ 115 w 135"/>
                <a:gd name="T13" fmla="*/ 118 h 432"/>
                <a:gd name="T14" fmla="*/ 123 w 135"/>
                <a:gd name="T15" fmla="*/ 145 h 432"/>
                <a:gd name="T16" fmla="*/ 128 w 135"/>
                <a:gd name="T17" fmla="*/ 174 h 432"/>
                <a:gd name="T18" fmla="*/ 130 w 135"/>
                <a:gd name="T19" fmla="*/ 210 h 432"/>
                <a:gd name="T20" fmla="*/ 132 w 135"/>
                <a:gd name="T21" fmla="*/ 244 h 432"/>
                <a:gd name="T22" fmla="*/ 132 w 135"/>
                <a:gd name="T23" fmla="*/ 275 h 432"/>
                <a:gd name="T24" fmla="*/ 132 w 135"/>
                <a:gd name="T25" fmla="*/ 304 h 432"/>
                <a:gd name="T26" fmla="*/ 132 w 135"/>
                <a:gd name="T27" fmla="*/ 338 h 432"/>
                <a:gd name="T28" fmla="*/ 130 w 135"/>
                <a:gd name="T29" fmla="*/ 369 h 432"/>
                <a:gd name="T30" fmla="*/ 128 w 135"/>
                <a:gd name="T31" fmla="*/ 406 h 432"/>
                <a:gd name="T32" fmla="*/ 125 w 135"/>
                <a:gd name="T33" fmla="*/ 430 h 432"/>
                <a:gd name="T34" fmla="*/ 115 w 135"/>
                <a:gd name="T35" fmla="*/ 432 h 432"/>
                <a:gd name="T36" fmla="*/ 106 w 135"/>
                <a:gd name="T37" fmla="*/ 427 h 432"/>
                <a:gd name="T38" fmla="*/ 99 w 135"/>
                <a:gd name="T39" fmla="*/ 415 h 432"/>
                <a:gd name="T40" fmla="*/ 101 w 135"/>
                <a:gd name="T41" fmla="*/ 393 h 432"/>
                <a:gd name="T42" fmla="*/ 103 w 135"/>
                <a:gd name="T43" fmla="*/ 360 h 432"/>
                <a:gd name="T44" fmla="*/ 106 w 135"/>
                <a:gd name="T45" fmla="*/ 328 h 432"/>
                <a:gd name="T46" fmla="*/ 108 w 135"/>
                <a:gd name="T47" fmla="*/ 299 h 432"/>
                <a:gd name="T48" fmla="*/ 108 w 135"/>
                <a:gd name="T49" fmla="*/ 268 h 432"/>
                <a:gd name="T50" fmla="*/ 106 w 135"/>
                <a:gd name="T51" fmla="*/ 237 h 432"/>
                <a:gd name="T52" fmla="*/ 101 w 135"/>
                <a:gd name="T53" fmla="*/ 205 h 432"/>
                <a:gd name="T54" fmla="*/ 94 w 135"/>
                <a:gd name="T55" fmla="*/ 174 h 432"/>
                <a:gd name="T56" fmla="*/ 86 w 135"/>
                <a:gd name="T57" fmla="*/ 150 h 432"/>
                <a:gd name="T58" fmla="*/ 82 w 135"/>
                <a:gd name="T59" fmla="*/ 142 h 432"/>
                <a:gd name="T60" fmla="*/ 72 w 135"/>
                <a:gd name="T61" fmla="*/ 128 h 432"/>
                <a:gd name="T62" fmla="*/ 62 w 135"/>
                <a:gd name="T63" fmla="*/ 113 h 432"/>
                <a:gd name="T64" fmla="*/ 48 w 135"/>
                <a:gd name="T65" fmla="*/ 97 h 432"/>
                <a:gd name="T66" fmla="*/ 36 w 135"/>
                <a:gd name="T67" fmla="*/ 80 h 432"/>
                <a:gd name="T68" fmla="*/ 21 w 135"/>
                <a:gd name="T69" fmla="*/ 65 h 432"/>
                <a:gd name="T70" fmla="*/ 7 w 135"/>
                <a:gd name="T71" fmla="*/ 51 h 432"/>
                <a:gd name="T72" fmla="*/ 19 w 135"/>
                <a:gd name="T73"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5" h="432">
                  <a:moveTo>
                    <a:pt x="19" y="0"/>
                  </a:moveTo>
                  <a:lnTo>
                    <a:pt x="29" y="5"/>
                  </a:lnTo>
                  <a:lnTo>
                    <a:pt x="36" y="12"/>
                  </a:lnTo>
                  <a:lnTo>
                    <a:pt x="43" y="19"/>
                  </a:lnTo>
                  <a:lnTo>
                    <a:pt x="53" y="29"/>
                  </a:lnTo>
                  <a:lnTo>
                    <a:pt x="60" y="36"/>
                  </a:lnTo>
                  <a:lnTo>
                    <a:pt x="70" y="46"/>
                  </a:lnTo>
                  <a:lnTo>
                    <a:pt x="79" y="53"/>
                  </a:lnTo>
                  <a:lnTo>
                    <a:pt x="86" y="65"/>
                  </a:lnTo>
                  <a:lnTo>
                    <a:pt x="94" y="75"/>
                  </a:lnTo>
                  <a:lnTo>
                    <a:pt x="99" y="87"/>
                  </a:lnTo>
                  <a:lnTo>
                    <a:pt x="103" y="97"/>
                  </a:lnTo>
                  <a:lnTo>
                    <a:pt x="111" y="106"/>
                  </a:lnTo>
                  <a:lnTo>
                    <a:pt x="115" y="118"/>
                  </a:lnTo>
                  <a:lnTo>
                    <a:pt x="120" y="130"/>
                  </a:lnTo>
                  <a:lnTo>
                    <a:pt x="123" y="145"/>
                  </a:lnTo>
                  <a:lnTo>
                    <a:pt x="125" y="157"/>
                  </a:lnTo>
                  <a:lnTo>
                    <a:pt x="128" y="174"/>
                  </a:lnTo>
                  <a:lnTo>
                    <a:pt x="128" y="193"/>
                  </a:lnTo>
                  <a:lnTo>
                    <a:pt x="130" y="210"/>
                  </a:lnTo>
                  <a:lnTo>
                    <a:pt x="132" y="227"/>
                  </a:lnTo>
                  <a:lnTo>
                    <a:pt x="132" y="244"/>
                  </a:lnTo>
                  <a:lnTo>
                    <a:pt x="132" y="258"/>
                  </a:lnTo>
                  <a:lnTo>
                    <a:pt x="132" y="275"/>
                  </a:lnTo>
                  <a:lnTo>
                    <a:pt x="135" y="292"/>
                  </a:lnTo>
                  <a:lnTo>
                    <a:pt x="132" y="304"/>
                  </a:lnTo>
                  <a:lnTo>
                    <a:pt x="132" y="321"/>
                  </a:lnTo>
                  <a:lnTo>
                    <a:pt x="132" y="338"/>
                  </a:lnTo>
                  <a:lnTo>
                    <a:pt x="132" y="355"/>
                  </a:lnTo>
                  <a:lnTo>
                    <a:pt x="130" y="369"/>
                  </a:lnTo>
                  <a:lnTo>
                    <a:pt x="130" y="386"/>
                  </a:lnTo>
                  <a:lnTo>
                    <a:pt x="128" y="406"/>
                  </a:lnTo>
                  <a:lnTo>
                    <a:pt x="128" y="425"/>
                  </a:lnTo>
                  <a:lnTo>
                    <a:pt x="125" y="430"/>
                  </a:lnTo>
                  <a:lnTo>
                    <a:pt x="120" y="432"/>
                  </a:lnTo>
                  <a:lnTo>
                    <a:pt x="115" y="432"/>
                  </a:lnTo>
                  <a:lnTo>
                    <a:pt x="111" y="432"/>
                  </a:lnTo>
                  <a:lnTo>
                    <a:pt x="106" y="427"/>
                  </a:lnTo>
                  <a:lnTo>
                    <a:pt x="101" y="422"/>
                  </a:lnTo>
                  <a:lnTo>
                    <a:pt x="99" y="415"/>
                  </a:lnTo>
                  <a:lnTo>
                    <a:pt x="99" y="410"/>
                  </a:lnTo>
                  <a:lnTo>
                    <a:pt x="101" y="393"/>
                  </a:lnTo>
                  <a:lnTo>
                    <a:pt x="101" y="377"/>
                  </a:lnTo>
                  <a:lnTo>
                    <a:pt x="103" y="360"/>
                  </a:lnTo>
                  <a:lnTo>
                    <a:pt x="106" y="345"/>
                  </a:lnTo>
                  <a:lnTo>
                    <a:pt x="106" y="328"/>
                  </a:lnTo>
                  <a:lnTo>
                    <a:pt x="106" y="311"/>
                  </a:lnTo>
                  <a:lnTo>
                    <a:pt x="108" y="299"/>
                  </a:lnTo>
                  <a:lnTo>
                    <a:pt x="108" y="282"/>
                  </a:lnTo>
                  <a:lnTo>
                    <a:pt x="108" y="268"/>
                  </a:lnTo>
                  <a:lnTo>
                    <a:pt x="106" y="251"/>
                  </a:lnTo>
                  <a:lnTo>
                    <a:pt x="106" y="237"/>
                  </a:lnTo>
                  <a:lnTo>
                    <a:pt x="103" y="222"/>
                  </a:lnTo>
                  <a:lnTo>
                    <a:pt x="101" y="205"/>
                  </a:lnTo>
                  <a:lnTo>
                    <a:pt x="99" y="191"/>
                  </a:lnTo>
                  <a:lnTo>
                    <a:pt x="94" y="174"/>
                  </a:lnTo>
                  <a:lnTo>
                    <a:pt x="91" y="157"/>
                  </a:lnTo>
                  <a:lnTo>
                    <a:pt x="86" y="150"/>
                  </a:lnTo>
                  <a:lnTo>
                    <a:pt x="84" y="147"/>
                  </a:lnTo>
                  <a:lnTo>
                    <a:pt x="82" y="142"/>
                  </a:lnTo>
                  <a:lnTo>
                    <a:pt x="79" y="135"/>
                  </a:lnTo>
                  <a:lnTo>
                    <a:pt x="72" y="128"/>
                  </a:lnTo>
                  <a:lnTo>
                    <a:pt x="67" y="121"/>
                  </a:lnTo>
                  <a:lnTo>
                    <a:pt x="62" y="113"/>
                  </a:lnTo>
                  <a:lnTo>
                    <a:pt x="55" y="104"/>
                  </a:lnTo>
                  <a:lnTo>
                    <a:pt x="48" y="97"/>
                  </a:lnTo>
                  <a:lnTo>
                    <a:pt x="43" y="89"/>
                  </a:lnTo>
                  <a:lnTo>
                    <a:pt x="36" y="80"/>
                  </a:lnTo>
                  <a:lnTo>
                    <a:pt x="31" y="72"/>
                  </a:lnTo>
                  <a:lnTo>
                    <a:pt x="21" y="65"/>
                  </a:lnTo>
                  <a:lnTo>
                    <a:pt x="14" y="58"/>
                  </a:lnTo>
                  <a:lnTo>
                    <a:pt x="7" y="51"/>
                  </a:lnTo>
                  <a:lnTo>
                    <a:pt x="0" y="46"/>
                  </a:lnTo>
                  <a:lnTo>
                    <a:pt x="19" y="0"/>
                  </a:lnTo>
                  <a:lnTo>
                    <a:pt x="19" y="0"/>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5" name="Freeform 24"/>
            <p:cNvSpPr>
              <a:spLocks/>
            </p:cNvSpPr>
            <p:nvPr/>
          </p:nvSpPr>
          <p:spPr bwMode="auto">
            <a:xfrm>
              <a:off x="5594350" y="1762126"/>
              <a:ext cx="246062" cy="344488"/>
            </a:xfrm>
            <a:custGeom>
              <a:avLst/>
              <a:gdLst>
                <a:gd name="T0" fmla="*/ 99 w 155"/>
                <a:gd name="T1" fmla="*/ 41 h 217"/>
                <a:gd name="T2" fmla="*/ 87 w 155"/>
                <a:gd name="T3" fmla="*/ 55 h 217"/>
                <a:gd name="T4" fmla="*/ 77 w 155"/>
                <a:gd name="T5" fmla="*/ 70 h 217"/>
                <a:gd name="T6" fmla="*/ 65 w 155"/>
                <a:gd name="T7" fmla="*/ 82 h 217"/>
                <a:gd name="T8" fmla="*/ 56 w 155"/>
                <a:gd name="T9" fmla="*/ 94 h 217"/>
                <a:gd name="T10" fmla="*/ 46 w 155"/>
                <a:gd name="T11" fmla="*/ 106 h 217"/>
                <a:gd name="T12" fmla="*/ 44 w 155"/>
                <a:gd name="T13" fmla="*/ 123 h 217"/>
                <a:gd name="T14" fmla="*/ 41 w 155"/>
                <a:gd name="T15" fmla="*/ 142 h 217"/>
                <a:gd name="T16" fmla="*/ 44 w 155"/>
                <a:gd name="T17" fmla="*/ 157 h 217"/>
                <a:gd name="T18" fmla="*/ 51 w 155"/>
                <a:gd name="T19" fmla="*/ 162 h 217"/>
                <a:gd name="T20" fmla="*/ 61 w 155"/>
                <a:gd name="T21" fmla="*/ 169 h 217"/>
                <a:gd name="T22" fmla="*/ 75 w 155"/>
                <a:gd name="T23" fmla="*/ 171 h 217"/>
                <a:gd name="T24" fmla="*/ 87 w 155"/>
                <a:gd name="T25" fmla="*/ 176 h 217"/>
                <a:gd name="T26" fmla="*/ 102 w 155"/>
                <a:gd name="T27" fmla="*/ 176 h 217"/>
                <a:gd name="T28" fmla="*/ 116 w 155"/>
                <a:gd name="T29" fmla="*/ 176 h 217"/>
                <a:gd name="T30" fmla="*/ 131 w 155"/>
                <a:gd name="T31" fmla="*/ 176 h 217"/>
                <a:gd name="T32" fmla="*/ 140 w 155"/>
                <a:gd name="T33" fmla="*/ 174 h 217"/>
                <a:gd name="T34" fmla="*/ 152 w 155"/>
                <a:gd name="T35" fmla="*/ 181 h 217"/>
                <a:gd name="T36" fmla="*/ 152 w 155"/>
                <a:gd name="T37" fmla="*/ 195 h 217"/>
                <a:gd name="T38" fmla="*/ 145 w 155"/>
                <a:gd name="T39" fmla="*/ 207 h 217"/>
                <a:gd name="T40" fmla="*/ 131 w 155"/>
                <a:gd name="T41" fmla="*/ 212 h 217"/>
                <a:gd name="T42" fmla="*/ 109 w 155"/>
                <a:gd name="T43" fmla="*/ 215 h 217"/>
                <a:gd name="T44" fmla="*/ 87 w 155"/>
                <a:gd name="T45" fmla="*/ 217 h 217"/>
                <a:gd name="T46" fmla="*/ 65 w 155"/>
                <a:gd name="T47" fmla="*/ 217 h 217"/>
                <a:gd name="T48" fmla="*/ 44 w 155"/>
                <a:gd name="T49" fmla="*/ 215 h 217"/>
                <a:gd name="T50" fmla="*/ 29 w 155"/>
                <a:gd name="T51" fmla="*/ 210 h 217"/>
                <a:gd name="T52" fmla="*/ 15 w 155"/>
                <a:gd name="T53" fmla="*/ 200 h 217"/>
                <a:gd name="T54" fmla="*/ 5 w 155"/>
                <a:gd name="T55" fmla="*/ 186 h 217"/>
                <a:gd name="T56" fmla="*/ 0 w 155"/>
                <a:gd name="T57" fmla="*/ 162 h 217"/>
                <a:gd name="T58" fmla="*/ 0 w 155"/>
                <a:gd name="T59" fmla="*/ 140 h 217"/>
                <a:gd name="T60" fmla="*/ 5 w 155"/>
                <a:gd name="T61" fmla="*/ 116 h 217"/>
                <a:gd name="T62" fmla="*/ 12 w 155"/>
                <a:gd name="T63" fmla="*/ 99 h 217"/>
                <a:gd name="T64" fmla="*/ 20 w 155"/>
                <a:gd name="T65" fmla="*/ 77 h 217"/>
                <a:gd name="T66" fmla="*/ 32 w 155"/>
                <a:gd name="T67" fmla="*/ 55 h 217"/>
                <a:gd name="T68" fmla="*/ 41 w 155"/>
                <a:gd name="T69" fmla="*/ 38 h 217"/>
                <a:gd name="T70" fmla="*/ 56 w 155"/>
                <a:gd name="T71" fmla="*/ 17 h 217"/>
                <a:gd name="T72" fmla="*/ 63 w 155"/>
                <a:gd name="T73" fmla="*/ 2 h 217"/>
                <a:gd name="T74" fmla="*/ 70 w 155"/>
                <a:gd name="T75" fmla="*/ 0 h 217"/>
                <a:gd name="T76" fmla="*/ 80 w 155"/>
                <a:gd name="T77" fmla="*/ 0 h 217"/>
                <a:gd name="T78" fmla="*/ 87 w 155"/>
                <a:gd name="T79" fmla="*/ 2 h 217"/>
                <a:gd name="T80" fmla="*/ 99 w 155"/>
                <a:gd name="T81" fmla="*/ 9 h 217"/>
                <a:gd name="T82" fmla="*/ 109 w 155"/>
                <a:gd name="T83" fmla="*/ 24 h 217"/>
                <a:gd name="T84" fmla="*/ 106 w 155"/>
                <a:gd name="T85" fmla="*/ 3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 h="217">
                  <a:moveTo>
                    <a:pt x="106" y="31"/>
                  </a:moveTo>
                  <a:lnTo>
                    <a:pt x="99" y="41"/>
                  </a:lnTo>
                  <a:lnTo>
                    <a:pt x="94" y="48"/>
                  </a:lnTo>
                  <a:lnTo>
                    <a:pt x="87" y="55"/>
                  </a:lnTo>
                  <a:lnTo>
                    <a:pt x="82" y="63"/>
                  </a:lnTo>
                  <a:lnTo>
                    <a:pt x="77" y="70"/>
                  </a:lnTo>
                  <a:lnTo>
                    <a:pt x="70" y="75"/>
                  </a:lnTo>
                  <a:lnTo>
                    <a:pt x="65" y="82"/>
                  </a:lnTo>
                  <a:lnTo>
                    <a:pt x="61" y="89"/>
                  </a:lnTo>
                  <a:lnTo>
                    <a:pt x="56" y="94"/>
                  </a:lnTo>
                  <a:lnTo>
                    <a:pt x="51" y="101"/>
                  </a:lnTo>
                  <a:lnTo>
                    <a:pt x="46" y="106"/>
                  </a:lnTo>
                  <a:lnTo>
                    <a:pt x="46" y="116"/>
                  </a:lnTo>
                  <a:lnTo>
                    <a:pt x="44" y="123"/>
                  </a:lnTo>
                  <a:lnTo>
                    <a:pt x="41" y="133"/>
                  </a:lnTo>
                  <a:lnTo>
                    <a:pt x="41" y="142"/>
                  </a:lnTo>
                  <a:lnTo>
                    <a:pt x="44" y="154"/>
                  </a:lnTo>
                  <a:lnTo>
                    <a:pt x="44" y="157"/>
                  </a:lnTo>
                  <a:lnTo>
                    <a:pt x="48" y="159"/>
                  </a:lnTo>
                  <a:lnTo>
                    <a:pt x="51" y="162"/>
                  </a:lnTo>
                  <a:lnTo>
                    <a:pt x="56" y="166"/>
                  </a:lnTo>
                  <a:lnTo>
                    <a:pt x="61" y="169"/>
                  </a:lnTo>
                  <a:lnTo>
                    <a:pt x="68" y="171"/>
                  </a:lnTo>
                  <a:lnTo>
                    <a:pt x="75" y="171"/>
                  </a:lnTo>
                  <a:lnTo>
                    <a:pt x="82" y="174"/>
                  </a:lnTo>
                  <a:lnTo>
                    <a:pt x="87" y="176"/>
                  </a:lnTo>
                  <a:lnTo>
                    <a:pt x="94" y="176"/>
                  </a:lnTo>
                  <a:lnTo>
                    <a:pt x="102" y="176"/>
                  </a:lnTo>
                  <a:lnTo>
                    <a:pt x="111" y="178"/>
                  </a:lnTo>
                  <a:lnTo>
                    <a:pt x="116" y="176"/>
                  </a:lnTo>
                  <a:lnTo>
                    <a:pt x="123" y="176"/>
                  </a:lnTo>
                  <a:lnTo>
                    <a:pt x="131" y="176"/>
                  </a:lnTo>
                  <a:lnTo>
                    <a:pt x="135" y="176"/>
                  </a:lnTo>
                  <a:lnTo>
                    <a:pt x="140" y="174"/>
                  </a:lnTo>
                  <a:lnTo>
                    <a:pt x="147" y="176"/>
                  </a:lnTo>
                  <a:lnTo>
                    <a:pt x="152" y="181"/>
                  </a:lnTo>
                  <a:lnTo>
                    <a:pt x="155" y="188"/>
                  </a:lnTo>
                  <a:lnTo>
                    <a:pt x="152" y="195"/>
                  </a:lnTo>
                  <a:lnTo>
                    <a:pt x="150" y="203"/>
                  </a:lnTo>
                  <a:lnTo>
                    <a:pt x="145" y="207"/>
                  </a:lnTo>
                  <a:lnTo>
                    <a:pt x="140" y="210"/>
                  </a:lnTo>
                  <a:lnTo>
                    <a:pt x="131" y="212"/>
                  </a:lnTo>
                  <a:lnTo>
                    <a:pt x="121" y="215"/>
                  </a:lnTo>
                  <a:lnTo>
                    <a:pt x="109" y="215"/>
                  </a:lnTo>
                  <a:lnTo>
                    <a:pt x="97" y="217"/>
                  </a:lnTo>
                  <a:lnTo>
                    <a:pt x="87" y="217"/>
                  </a:lnTo>
                  <a:lnTo>
                    <a:pt x="77" y="217"/>
                  </a:lnTo>
                  <a:lnTo>
                    <a:pt x="65" y="217"/>
                  </a:lnTo>
                  <a:lnTo>
                    <a:pt x="56" y="217"/>
                  </a:lnTo>
                  <a:lnTo>
                    <a:pt x="44" y="215"/>
                  </a:lnTo>
                  <a:lnTo>
                    <a:pt x="36" y="212"/>
                  </a:lnTo>
                  <a:lnTo>
                    <a:pt x="29" y="210"/>
                  </a:lnTo>
                  <a:lnTo>
                    <a:pt x="22" y="205"/>
                  </a:lnTo>
                  <a:lnTo>
                    <a:pt x="15" y="200"/>
                  </a:lnTo>
                  <a:lnTo>
                    <a:pt x="10" y="193"/>
                  </a:lnTo>
                  <a:lnTo>
                    <a:pt x="5" y="186"/>
                  </a:lnTo>
                  <a:lnTo>
                    <a:pt x="3" y="176"/>
                  </a:lnTo>
                  <a:lnTo>
                    <a:pt x="0" y="162"/>
                  </a:lnTo>
                  <a:lnTo>
                    <a:pt x="0" y="152"/>
                  </a:lnTo>
                  <a:lnTo>
                    <a:pt x="0" y="140"/>
                  </a:lnTo>
                  <a:lnTo>
                    <a:pt x="3" y="128"/>
                  </a:lnTo>
                  <a:lnTo>
                    <a:pt x="5" y="116"/>
                  </a:lnTo>
                  <a:lnTo>
                    <a:pt x="7" y="106"/>
                  </a:lnTo>
                  <a:lnTo>
                    <a:pt x="12" y="99"/>
                  </a:lnTo>
                  <a:lnTo>
                    <a:pt x="17" y="87"/>
                  </a:lnTo>
                  <a:lnTo>
                    <a:pt x="20" y="77"/>
                  </a:lnTo>
                  <a:lnTo>
                    <a:pt x="24" y="67"/>
                  </a:lnTo>
                  <a:lnTo>
                    <a:pt x="32" y="55"/>
                  </a:lnTo>
                  <a:lnTo>
                    <a:pt x="36" y="48"/>
                  </a:lnTo>
                  <a:lnTo>
                    <a:pt x="41" y="38"/>
                  </a:lnTo>
                  <a:lnTo>
                    <a:pt x="48" y="26"/>
                  </a:lnTo>
                  <a:lnTo>
                    <a:pt x="56" y="17"/>
                  </a:lnTo>
                  <a:lnTo>
                    <a:pt x="63" y="5"/>
                  </a:lnTo>
                  <a:lnTo>
                    <a:pt x="63" y="2"/>
                  </a:lnTo>
                  <a:lnTo>
                    <a:pt x="68" y="2"/>
                  </a:lnTo>
                  <a:lnTo>
                    <a:pt x="70" y="0"/>
                  </a:lnTo>
                  <a:lnTo>
                    <a:pt x="75" y="0"/>
                  </a:lnTo>
                  <a:lnTo>
                    <a:pt x="80" y="0"/>
                  </a:lnTo>
                  <a:lnTo>
                    <a:pt x="85" y="2"/>
                  </a:lnTo>
                  <a:lnTo>
                    <a:pt x="87" y="2"/>
                  </a:lnTo>
                  <a:lnTo>
                    <a:pt x="92" y="5"/>
                  </a:lnTo>
                  <a:lnTo>
                    <a:pt x="99" y="9"/>
                  </a:lnTo>
                  <a:lnTo>
                    <a:pt x="104" y="17"/>
                  </a:lnTo>
                  <a:lnTo>
                    <a:pt x="109" y="24"/>
                  </a:lnTo>
                  <a:lnTo>
                    <a:pt x="106" y="31"/>
                  </a:lnTo>
                  <a:lnTo>
                    <a:pt x="106" y="31"/>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6" name="Freeform 25"/>
            <p:cNvSpPr>
              <a:spLocks/>
            </p:cNvSpPr>
            <p:nvPr/>
          </p:nvSpPr>
          <p:spPr bwMode="auto">
            <a:xfrm>
              <a:off x="5843588" y="1862138"/>
              <a:ext cx="141287" cy="409575"/>
            </a:xfrm>
            <a:custGeom>
              <a:avLst/>
              <a:gdLst>
                <a:gd name="T0" fmla="*/ 85 w 89"/>
                <a:gd name="T1" fmla="*/ 31 h 258"/>
                <a:gd name="T2" fmla="*/ 80 w 89"/>
                <a:gd name="T3" fmla="*/ 43 h 258"/>
                <a:gd name="T4" fmla="*/ 73 w 89"/>
                <a:gd name="T5" fmla="*/ 57 h 258"/>
                <a:gd name="T6" fmla="*/ 65 w 89"/>
                <a:gd name="T7" fmla="*/ 70 h 258"/>
                <a:gd name="T8" fmla="*/ 58 w 89"/>
                <a:gd name="T9" fmla="*/ 84 h 258"/>
                <a:gd name="T10" fmla="*/ 51 w 89"/>
                <a:gd name="T11" fmla="*/ 94 h 258"/>
                <a:gd name="T12" fmla="*/ 44 w 89"/>
                <a:gd name="T13" fmla="*/ 108 h 258"/>
                <a:gd name="T14" fmla="*/ 41 w 89"/>
                <a:gd name="T15" fmla="*/ 123 h 258"/>
                <a:gd name="T16" fmla="*/ 41 w 89"/>
                <a:gd name="T17" fmla="*/ 140 h 258"/>
                <a:gd name="T18" fmla="*/ 44 w 89"/>
                <a:gd name="T19" fmla="*/ 149 h 258"/>
                <a:gd name="T20" fmla="*/ 46 w 89"/>
                <a:gd name="T21" fmla="*/ 164 h 258"/>
                <a:gd name="T22" fmla="*/ 48 w 89"/>
                <a:gd name="T23" fmla="*/ 176 h 258"/>
                <a:gd name="T24" fmla="*/ 53 w 89"/>
                <a:gd name="T25" fmla="*/ 188 h 258"/>
                <a:gd name="T26" fmla="*/ 58 w 89"/>
                <a:gd name="T27" fmla="*/ 200 h 258"/>
                <a:gd name="T28" fmla="*/ 65 w 89"/>
                <a:gd name="T29" fmla="*/ 210 h 258"/>
                <a:gd name="T30" fmla="*/ 73 w 89"/>
                <a:gd name="T31" fmla="*/ 222 h 258"/>
                <a:gd name="T32" fmla="*/ 80 w 89"/>
                <a:gd name="T33" fmla="*/ 231 h 258"/>
                <a:gd name="T34" fmla="*/ 85 w 89"/>
                <a:gd name="T35" fmla="*/ 239 h 258"/>
                <a:gd name="T36" fmla="*/ 82 w 89"/>
                <a:gd name="T37" fmla="*/ 248 h 258"/>
                <a:gd name="T38" fmla="*/ 73 w 89"/>
                <a:gd name="T39" fmla="*/ 255 h 258"/>
                <a:gd name="T40" fmla="*/ 65 w 89"/>
                <a:gd name="T41" fmla="*/ 258 h 258"/>
                <a:gd name="T42" fmla="*/ 56 w 89"/>
                <a:gd name="T43" fmla="*/ 258 h 258"/>
                <a:gd name="T44" fmla="*/ 46 w 89"/>
                <a:gd name="T45" fmla="*/ 253 h 258"/>
                <a:gd name="T46" fmla="*/ 36 w 89"/>
                <a:gd name="T47" fmla="*/ 246 h 258"/>
                <a:gd name="T48" fmla="*/ 27 w 89"/>
                <a:gd name="T49" fmla="*/ 231 h 258"/>
                <a:gd name="T50" fmla="*/ 19 w 89"/>
                <a:gd name="T51" fmla="*/ 217 h 258"/>
                <a:gd name="T52" fmla="*/ 15 w 89"/>
                <a:gd name="T53" fmla="*/ 202 h 258"/>
                <a:gd name="T54" fmla="*/ 10 w 89"/>
                <a:gd name="T55" fmla="*/ 188 h 258"/>
                <a:gd name="T56" fmla="*/ 5 w 89"/>
                <a:gd name="T57" fmla="*/ 173 h 258"/>
                <a:gd name="T58" fmla="*/ 3 w 89"/>
                <a:gd name="T59" fmla="*/ 156 h 258"/>
                <a:gd name="T60" fmla="*/ 3 w 89"/>
                <a:gd name="T61" fmla="*/ 142 h 258"/>
                <a:gd name="T62" fmla="*/ 0 w 89"/>
                <a:gd name="T63" fmla="*/ 123 h 258"/>
                <a:gd name="T64" fmla="*/ 5 w 89"/>
                <a:gd name="T65" fmla="*/ 106 h 258"/>
                <a:gd name="T66" fmla="*/ 12 w 89"/>
                <a:gd name="T67" fmla="*/ 94 h 258"/>
                <a:gd name="T68" fmla="*/ 22 w 89"/>
                <a:gd name="T69" fmla="*/ 79 h 258"/>
                <a:gd name="T70" fmla="*/ 29 w 89"/>
                <a:gd name="T71" fmla="*/ 67 h 258"/>
                <a:gd name="T72" fmla="*/ 36 w 89"/>
                <a:gd name="T73" fmla="*/ 53 h 258"/>
                <a:gd name="T74" fmla="*/ 46 w 89"/>
                <a:gd name="T75" fmla="*/ 41 h 258"/>
                <a:gd name="T76" fmla="*/ 53 w 89"/>
                <a:gd name="T77" fmla="*/ 21 h 258"/>
                <a:gd name="T78" fmla="*/ 56 w 89"/>
                <a:gd name="T79" fmla="*/ 9 h 258"/>
                <a:gd name="T80" fmla="*/ 58 w 89"/>
                <a:gd name="T81" fmla="*/ 2 h 258"/>
                <a:gd name="T82" fmla="*/ 73 w 89"/>
                <a:gd name="T83" fmla="*/ 0 h 258"/>
                <a:gd name="T84" fmla="*/ 85 w 89"/>
                <a:gd name="T85" fmla="*/ 2 h 258"/>
                <a:gd name="T86" fmla="*/ 89 w 89"/>
                <a:gd name="T87" fmla="*/ 9 h 258"/>
                <a:gd name="T88" fmla="*/ 87 w 89"/>
                <a:gd name="T89" fmla="*/ 16 h 258"/>
                <a:gd name="T90" fmla="*/ 85 w 89"/>
                <a:gd name="T91"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 h="258">
                  <a:moveTo>
                    <a:pt x="85" y="21"/>
                  </a:moveTo>
                  <a:lnTo>
                    <a:pt x="85" y="31"/>
                  </a:lnTo>
                  <a:lnTo>
                    <a:pt x="82" y="38"/>
                  </a:lnTo>
                  <a:lnTo>
                    <a:pt x="80" y="43"/>
                  </a:lnTo>
                  <a:lnTo>
                    <a:pt x="77" y="50"/>
                  </a:lnTo>
                  <a:lnTo>
                    <a:pt x="73" y="57"/>
                  </a:lnTo>
                  <a:lnTo>
                    <a:pt x="68" y="65"/>
                  </a:lnTo>
                  <a:lnTo>
                    <a:pt x="65" y="70"/>
                  </a:lnTo>
                  <a:lnTo>
                    <a:pt x="61" y="77"/>
                  </a:lnTo>
                  <a:lnTo>
                    <a:pt x="58" y="84"/>
                  </a:lnTo>
                  <a:lnTo>
                    <a:pt x="53" y="89"/>
                  </a:lnTo>
                  <a:lnTo>
                    <a:pt x="51" y="94"/>
                  </a:lnTo>
                  <a:lnTo>
                    <a:pt x="48" y="101"/>
                  </a:lnTo>
                  <a:lnTo>
                    <a:pt x="44" y="108"/>
                  </a:lnTo>
                  <a:lnTo>
                    <a:pt x="44" y="115"/>
                  </a:lnTo>
                  <a:lnTo>
                    <a:pt x="41" y="123"/>
                  </a:lnTo>
                  <a:lnTo>
                    <a:pt x="41" y="135"/>
                  </a:lnTo>
                  <a:lnTo>
                    <a:pt x="41" y="140"/>
                  </a:lnTo>
                  <a:lnTo>
                    <a:pt x="41" y="147"/>
                  </a:lnTo>
                  <a:lnTo>
                    <a:pt x="44" y="149"/>
                  </a:lnTo>
                  <a:lnTo>
                    <a:pt x="44" y="156"/>
                  </a:lnTo>
                  <a:lnTo>
                    <a:pt x="46" y="164"/>
                  </a:lnTo>
                  <a:lnTo>
                    <a:pt x="46" y="169"/>
                  </a:lnTo>
                  <a:lnTo>
                    <a:pt x="48" y="176"/>
                  </a:lnTo>
                  <a:lnTo>
                    <a:pt x="51" y="183"/>
                  </a:lnTo>
                  <a:lnTo>
                    <a:pt x="53" y="188"/>
                  </a:lnTo>
                  <a:lnTo>
                    <a:pt x="56" y="195"/>
                  </a:lnTo>
                  <a:lnTo>
                    <a:pt x="58" y="200"/>
                  </a:lnTo>
                  <a:lnTo>
                    <a:pt x="61" y="205"/>
                  </a:lnTo>
                  <a:lnTo>
                    <a:pt x="65" y="210"/>
                  </a:lnTo>
                  <a:lnTo>
                    <a:pt x="68" y="217"/>
                  </a:lnTo>
                  <a:lnTo>
                    <a:pt x="73" y="222"/>
                  </a:lnTo>
                  <a:lnTo>
                    <a:pt x="77" y="226"/>
                  </a:lnTo>
                  <a:lnTo>
                    <a:pt x="80" y="231"/>
                  </a:lnTo>
                  <a:lnTo>
                    <a:pt x="82" y="234"/>
                  </a:lnTo>
                  <a:lnTo>
                    <a:pt x="85" y="239"/>
                  </a:lnTo>
                  <a:lnTo>
                    <a:pt x="85" y="243"/>
                  </a:lnTo>
                  <a:lnTo>
                    <a:pt x="82" y="248"/>
                  </a:lnTo>
                  <a:lnTo>
                    <a:pt x="77" y="255"/>
                  </a:lnTo>
                  <a:lnTo>
                    <a:pt x="73" y="255"/>
                  </a:lnTo>
                  <a:lnTo>
                    <a:pt x="70" y="258"/>
                  </a:lnTo>
                  <a:lnTo>
                    <a:pt x="65" y="258"/>
                  </a:lnTo>
                  <a:lnTo>
                    <a:pt x="61" y="258"/>
                  </a:lnTo>
                  <a:lnTo>
                    <a:pt x="56" y="258"/>
                  </a:lnTo>
                  <a:lnTo>
                    <a:pt x="51" y="255"/>
                  </a:lnTo>
                  <a:lnTo>
                    <a:pt x="46" y="253"/>
                  </a:lnTo>
                  <a:lnTo>
                    <a:pt x="41" y="251"/>
                  </a:lnTo>
                  <a:lnTo>
                    <a:pt x="36" y="246"/>
                  </a:lnTo>
                  <a:lnTo>
                    <a:pt x="34" y="239"/>
                  </a:lnTo>
                  <a:lnTo>
                    <a:pt x="27" y="231"/>
                  </a:lnTo>
                  <a:lnTo>
                    <a:pt x="24" y="224"/>
                  </a:lnTo>
                  <a:lnTo>
                    <a:pt x="19" y="217"/>
                  </a:lnTo>
                  <a:lnTo>
                    <a:pt x="17" y="210"/>
                  </a:lnTo>
                  <a:lnTo>
                    <a:pt x="15" y="202"/>
                  </a:lnTo>
                  <a:lnTo>
                    <a:pt x="12" y="197"/>
                  </a:lnTo>
                  <a:lnTo>
                    <a:pt x="10" y="188"/>
                  </a:lnTo>
                  <a:lnTo>
                    <a:pt x="7" y="181"/>
                  </a:lnTo>
                  <a:lnTo>
                    <a:pt x="5" y="173"/>
                  </a:lnTo>
                  <a:lnTo>
                    <a:pt x="5" y="164"/>
                  </a:lnTo>
                  <a:lnTo>
                    <a:pt x="3" y="156"/>
                  </a:lnTo>
                  <a:lnTo>
                    <a:pt x="3" y="147"/>
                  </a:lnTo>
                  <a:lnTo>
                    <a:pt x="3" y="142"/>
                  </a:lnTo>
                  <a:lnTo>
                    <a:pt x="3" y="135"/>
                  </a:lnTo>
                  <a:lnTo>
                    <a:pt x="0" y="123"/>
                  </a:lnTo>
                  <a:lnTo>
                    <a:pt x="3" y="115"/>
                  </a:lnTo>
                  <a:lnTo>
                    <a:pt x="5" y="106"/>
                  </a:lnTo>
                  <a:lnTo>
                    <a:pt x="7" y="99"/>
                  </a:lnTo>
                  <a:lnTo>
                    <a:pt x="12" y="94"/>
                  </a:lnTo>
                  <a:lnTo>
                    <a:pt x="17" y="86"/>
                  </a:lnTo>
                  <a:lnTo>
                    <a:pt x="22" y="79"/>
                  </a:lnTo>
                  <a:lnTo>
                    <a:pt x="27" y="74"/>
                  </a:lnTo>
                  <a:lnTo>
                    <a:pt x="29" y="67"/>
                  </a:lnTo>
                  <a:lnTo>
                    <a:pt x="34" y="60"/>
                  </a:lnTo>
                  <a:lnTo>
                    <a:pt x="36" y="53"/>
                  </a:lnTo>
                  <a:lnTo>
                    <a:pt x="41" y="45"/>
                  </a:lnTo>
                  <a:lnTo>
                    <a:pt x="46" y="41"/>
                  </a:lnTo>
                  <a:lnTo>
                    <a:pt x="48" y="31"/>
                  </a:lnTo>
                  <a:lnTo>
                    <a:pt x="53" y="21"/>
                  </a:lnTo>
                  <a:lnTo>
                    <a:pt x="56" y="14"/>
                  </a:lnTo>
                  <a:lnTo>
                    <a:pt x="56" y="9"/>
                  </a:lnTo>
                  <a:lnTo>
                    <a:pt x="58" y="7"/>
                  </a:lnTo>
                  <a:lnTo>
                    <a:pt x="58" y="2"/>
                  </a:lnTo>
                  <a:lnTo>
                    <a:pt x="63" y="2"/>
                  </a:lnTo>
                  <a:lnTo>
                    <a:pt x="73" y="0"/>
                  </a:lnTo>
                  <a:lnTo>
                    <a:pt x="80" y="0"/>
                  </a:lnTo>
                  <a:lnTo>
                    <a:pt x="85" y="2"/>
                  </a:lnTo>
                  <a:lnTo>
                    <a:pt x="89" y="7"/>
                  </a:lnTo>
                  <a:lnTo>
                    <a:pt x="89" y="9"/>
                  </a:lnTo>
                  <a:lnTo>
                    <a:pt x="89" y="14"/>
                  </a:lnTo>
                  <a:lnTo>
                    <a:pt x="87" y="16"/>
                  </a:lnTo>
                  <a:lnTo>
                    <a:pt x="85" y="21"/>
                  </a:lnTo>
                  <a:lnTo>
                    <a:pt x="85" y="21"/>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7" name="Freeform 26"/>
            <p:cNvSpPr>
              <a:spLocks/>
            </p:cNvSpPr>
            <p:nvPr/>
          </p:nvSpPr>
          <p:spPr bwMode="auto">
            <a:xfrm>
              <a:off x="5414963" y="1670051"/>
              <a:ext cx="877887" cy="257175"/>
            </a:xfrm>
            <a:custGeom>
              <a:avLst/>
              <a:gdLst>
                <a:gd name="T0" fmla="*/ 24 w 553"/>
                <a:gd name="T1" fmla="*/ 19 h 162"/>
                <a:gd name="T2" fmla="*/ 48 w 553"/>
                <a:gd name="T3" fmla="*/ 9 h 162"/>
                <a:gd name="T4" fmla="*/ 75 w 553"/>
                <a:gd name="T5" fmla="*/ 2 h 162"/>
                <a:gd name="T6" fmla="*/ 101 w 553"/>
                <a:gd name="T7" fmla="*/ 0 h 162"/>
                <a:gd name="T8" fmla="*/ 128 w 553"/>
                <a:gd name="T9" fmla="*/ 0 h 162"/>
                <a:gd name="T10" fmla="*/ 152 w 553"/>
                <a:gd name="T11" fmla="*/ 2 h 162"/>
                <a:gd name="T12" fmla="*/ 178 w 553"/>
                <a:gd name="T13" fmla="*/ 9 h 162"/>
                <a:gd name="T14" fmla="*/ 205 w 553"/>
                <a:gd name="T15" fmla="*/ 17 h 162"/>
                <a:gd name="T16" fmla="*/ 232 w 553"/>
                <a:gd name="T17" fmla="*/ 29 h 162"/>
                <a:gd name="T18" fmla="*/ 248 w 553"/>
                <a:gd name="T19" fmla="*/ 38 h 162"/>
                <a:gd name="T20" fmla="*/ 263 w 553"/>
                <a:gd name="T21" fmla="*/ 48 h 162"/>
                <a:gd name="T22" fmla="*/ 280 w 553"/>
                <a:gd name="T23" fmla="*/ 58 h 162"/>
                <a:gd name="T24" fmla="*/ 294 w 553"/>
                <a:gd name="T25" fmla="*/ 65 h 162"/>
                <a:gd name="T26" fmla="*/ 306 w 553"/>
                <a:gd name="T27" fmla="*/ 72 h 162"/>
                <a:gd name="T28" fmla="*/ 323 w 553"/>
                <a:gd name="T29" fmla="*/ 82 h 162"/>
                <a:gd name="T30" fmla="*/ 343 w 553"/>
                <a:gd name="T31" fmla="*/ 87 h 162"/>
                <a:gd name="T32" fmla="*/ 364 w 553"/>
                <a:gd name="T33" fmla="*/ 94 h 162"/>
                <a:gd name="T34" fmla="*/ 388 w 553"/>
                <a:gd name="T35" fmla="*/ 101 h 162"/>
                <a:gd name="T36" fmla="*/ 408 w 553"/>
                <a:gd name="T37" fmla="*/ 106 h 162"/>
                <a:gd name="T38" fmla="*/ 429 w 553"/>
                <a:gd name="T39" fmla="*/ 111 h 162"/>
                <a:gd name="T40" fmla="*/ 454 w 553"/>
                <a:gd name="T41" fmla="*/ 113 h 162"/>
                <a:gd name="T42" fmla="*/ 473 w 553"/>
                <a:gd name="T43" fmla="*/ 113 h 162"/>
                <a:gd name="T44" fmla="*/ 495 w 553"/>
                <a:gd name="T45" fmla="*/ 113 h 162"/>
                <a:gd name="T46" fmla="*/ 519 w 553"/>
                <a:gd name="T47" fmla="*/ 113 h 162"/>
                <a:gd name="T48" fmla="*/ 541 w 553"/>
                <a:gd name="T49" fmla="*/ 111 h 162"/>
                <a:gd name="T50" fmla="*/ 550 w 553"/>
                <a:gd name="T51" fmla="*/ 116 h 162"/>
                <a:gd name="T52" fmla="*/ 553 w 553"/>
                <a:gd name="T53" fmla="*/ 128 h 162"/>
                <a:gd name="T54" fmla="*/ 545 w 553"/>
                <a:gd name="T55" fmla="*/ 140 h 162"/>
                <a:gd name="T56" fmla="*/ 524 w 553"/>
                <a:gd name="T57" fmla="*/ 145 h 162"/>
                <a:gd name="T58" fmla="*/ 497 w 553"/>
                <a:gd name="T59" fmla="*/ 149 h 162"/>
                <a:gd name="T60" fmla="*/ 473 w 553"/>
                <a:gd name="T61" fmla="*/ 157 h 162"/>
                <a:gd name="T62" fmla="*/ 451 w 553"/>
                <a:gd name="T63" fmla="*/ 159 h 162"/>
                <a:gd name="T64" fmla="*/ 427 w 553"/>
                <a:gd name="T65" fmla="*/ 162 h 162"/>
                <a:gd name="T66" fmla="*/ 403 w 553"/>
                <a:gd name="T67" fmla="*/ 162 h 162"/>
                <a:gd name="T68" fmla="*/ 379 w 553"/>
                <a:gd name="T69" fmla="*/ 159 h 162"/>
                <a:gd name="T70" fmla="*/ 355 w 553"/>
                <a:gd name="T71" fmla="*/ 154 h 162"/>
                <a:gd name="T72" fmla="*/ 328 w 553"/>
                <a:gd name="T73" fmla="*/ 147 h 162"/>
                <a:gd name="T74" fmla="*/ 309 w 553"/>
                <a:gd name="T75" fmla="*/ 140 h 162"/>
                <a:gd name="T76" fmla="*/ 294 w 553"/>
                <a:gd name="T77" fmla="*/ 130 h 162"/>
                <a:gd name="T78" fmla="*/ 277 w 553"/>
                <a:gd name="T79" fmla="*/ 121 h 162"/>
                <a:gd name="T80" fmla="*/ 263 w 553"/>
                <a:gd name="T81" fmla="*/ 111 h 162"/>
                <a:gd name="T82" fmla="*/ 248 w 553"/>
                <a:gd name="T83" fmla="*/ 101 h 162"/>
                <a:gd name="T84" fmla="*/ 234 w 553"/>
                <a:gd name="T85" fmla="*/ 89 h 162"/>
                <a:gd name="T86" fmla="*/ 212 w 553"/>
                <a:gd name="T87" fmla="*/ 79 h 162"/>
                <a:gd name="T88" fmla="*/ 193 w 553"/>
                <a:gd name="T89" fmla="*/ 70 h 162"/>
                <a:gd name="T90" fmla="*/ 166 w 553"/>
                <a:gd name="T91" fmla="*/ 60 h 162"/>
                <a:gd name="T92" fmla="*/ 145 w 553"/>
                <a:gd name="T93" fmla="*/ 51 h 162"/>
                <a:gd name="T94" fmla="*/ 123 w 553"/>
                <a:gd name="T95" fmla="*/ 41 h 162"/>
                <a:gd name="T96" fmla="*/ 99 w 553"/>
                <a:gd name="T97" fmla="*/ 36 h 162"/>
                <a:gd name="T98" fmla="*/ 77 w 553"/>
                <a:gd name="T99" fmla="*/ 36 h 162"/>
                <a:gd name="T100" fmla="*/ 53 w 553"/>
                <a:gd name="T101" fmla="*/ 38 h 162"/>
                <a:gd name="T102" fmla="*/ 31 w 553"/>
                <a:gd name="T103" fmla="*/ 46 h 162"/>
                <a:gd name="T104" fmla="*/ 12 w 553"/>
                <a:gd name="T105" fmla="*/ 53 h 162"/>
                <a:gd name="T106" fmla="*/ 5 w 553"/>
                <a:gd name="T107" fmla="*/ 51 h 162"/>
                <a:gd name="T108" fmla="*/ 0 w 553"/>
                <a:gd name="T109" fmla="*/ 38 h 162"/>
                <a:gd name="T110" fmla="*/ 2 w 553"/>
                <a:gd name="T111" fmla="*/ 29 h 162"/>
                <a:gd name="T112" fmla="*/ 9 w 553"/>
                <a:gd name="T113" fmla="*/ 2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3" h="162">
                  <a:moveTo>
                    <a:pt x="9" y="26"/>
                  </a:moveTo>
                  <a:lnTo>
                    <a:pt x="24" y="19"/>
                  </a:lnTo>
                  <a:lnTo>
                    <a:pt x="38" y="12"/>
                  </a:lnTo>
                  <a:lnTo>
                    <a:pt x="48" y="9"/>
                  </a:lnTo>
                  <a:lnTo>
                    <a:pt x="63" y="7"/>
                  </a:lnTo>
                  <a:lnTo>
                    <a:pt x="75" y="2"/>
                  </a:lnTo>
                  <a:lnTo>
                    <a:pt x="89" y="0"/>
                  </a:lnTo>
                  <a:lnTo>
                    <a:pt x="101" y="0"/>
                  </a:lnTo>
                  <a:lnTo>
                    <a:pt x="113" y="0"/>
                  </a:lnTo>
                  <a:lnTo>
                    <a:pt x="128" y="0"/>
                  </a:lnTo>
                  <a:lnTo>
                    <a:pt x="142" y="2"/>
                  </a:lnTo>
                  <a:lnTo>
                    <a:pt x="152" y="2"/>
                  </a:lnTo>
                  <a:lnTo>
                    <a:pt x="166" y="7"/>
                  </a:lnTo>
                  <a:lnTo>
                    <a:pt x="178" y="9"/>
                  </a:lnTo>
                  <a:lnTo>
                    <a:pt x="193" y="12"/>
                  </a:lnTo>
                  <a:lnTo>
                    <a:pt x="205" y="17"/>
                  </a:lnTo>
                  <a:lnTo>
                    <a:pt x="222" y="24"/>
                  </a:lnTo>
                  <a:lnTo>
                    <a:pt x="232" y="29"/>
                  </a:lnTo>
                  <a:lnTo>
                    <a:pt x="241" y="34"/>
                  </a:lnTo>
                  <a:lnTo>
                    <a:pt x="248" y="38"/>
                  </a:lnTo>
                  <a:lnTo>
                    <a:pt x="256" y="43"/>
                  </a:lnTo>
                  <a:lnTo>
                    <a:pt x="263" y="48"/>
                  </a:lnTo>
                  <a:lnTo>
                    <a:pt x="270" y="53"/>
                  </a:lnTo>
                  <a:lnTo>
                    <a:pt x="280" y="58"/>
                  </a:lnTo>
                  <a:lnTo>
                    <a:pt x="287" y="60"/>
                  </a:lnTo>
                  <a:lnTo>
                    <a:pt x="294" y="65"/>
                  </a:lnTo>
                  <a:lnTo>
                    <a:pt x="302" y="70"/>
                  </a:lnTo>
                  <a:lnTo>
                    <a:pt x="306" y="72"/>
                  </a:lnTo>
                  <a:lnTo>
                    <a:pt x="316" y="77"/>
                  </a:lnTo>
                  <a:lnTo>
                    <a:pt x="323" y="82"/>
                  </a:lnTo>
                  <a:lnTo>
                    <a:pt x="333" y="84"/>
                  </a:lnTo>
                  <a:lnTo>
                    <a:pt x="343" y="87"/>
                  </a:lnTo>
                  <a:lnTo>
                    <a:pt x="355" y="92"/>
                  </a:lnTo>
                  <a:lnTo>
                    <a:pt x="364" y="94"/>
                  </a:lnTo>
                  <a:lnTo>
                    <a:pt x="376" y="96"/>
                  </a:lnTo>
                  <a:lnTo>
                    <a:pt x="388" y="101"/>
                  </a:lnTo>
                  <a:lnTo>
                    <a:pt x="401" y="104"/>
                  </a:lnTo>
                  <a:lnTo>
                    <a:pt x="408" y="106"/>
                  </a:lnTo>
                  <a:lnTo>
                    <a:pt x="420" y="108"/>
                  </a:lnTo>
                  <a:lnTo>
                    <a:pt x="429" y="111"/>
                  </a:lnTo>
                  <a:lnTo>
                    <a:pt x="442" y="113"/>
                  </a:lnTo>
                  <a:lnTo>
                    <a:pt x="454" y="113"/>
                  </a:lnTo>
                  <a:lnTo>
                    <a:pt x="461" y="113"/>
                  </a:lnTo>
                  <a:lnTo>
                    <a:pt x="473" y="113"/>
                  </a:lnTo>
                  <a:lnTo>
                    <a:pt x="485" y="113"/>
                  </a:lnTo>
                  <a:lnTo>
                    <a:pt x="495" y="113"/>
                  </a:lnTo>
                  <a:lnTo>
                    <a:pt x="509" y="113"/>
                  </a:lnTo>
                  <a:lnTo>
                    <a:pt x="519" y="113"/>
                  </a:lnTo>
                  <a:lnTo>
                    <a:pt x="533" y="111"/>
                  </a:lnTo>
                  <a:lnTo>
                    <a:pt x="541" y="111"/>
                  </a:lnTo>
                  <a:lnTo>
                    <a:pt x="545" y="113"/>
                  </a:lnTo>
                  <a:lnTo>
                    <a:pt x="550" y="116"/>
                  </a:lnTo>
                  <a:lnTo>
                    <a:pt x="553" y="123"/>
                  </a:lnTo>
                  <a:lnTo>
                    <a:pt x="553" y="128"/>
                  </a:lnTo>
                  <a:lnTo>
                    <a:pt x="550" y="135"/>
                  </a:lnTo>
                  <a:lnTo>
                    <a:pt x="545" y="140"/>
                  </a:lnTo>
                  <a:lnTo>
                    <a:pt x="541" y="142"/>
                  </a:lnTo>
                  <a:lnTo>
                    <a:pt x="524" y="145"/>
                  </a:lnTo>
                  <a:lnTo>
                    <a:pt x="509" y="147"/>
                  </a:lnTo>
                  <a:lnTo>
                    <a:pt x="497" y="149"/>
                  </a:lnTo>
                  <a:lnTo>
                    <a:pt x="485" y="154"/>
                  </a:lnTo>
                  <a:lnTo>
                    <a:pt x="473" y="157"/>
                  </a:lnTo>
                  <a:lnTo>
                    <a:pt x="461" y="157"/>
                  </a:lnTo>
                  <a:lnTo>
                    <a:pt x="451" y="159"/>
                  </a:lnTo>
                  <a:lnTo>
                    <a:pt x="439" y="162"/>
                  </a:lnTo>
                  <a:lnTo>
                    <a:pt x="427" y="162"/>
                  </a:lnTo>
                  <a:lnTo>
                    <a:pt x="413" y="162"/>
                  </a:lnTo>
                  <a:lnTo>
                    <a:pt x="403" y="162"/>
                  </a:lnTo>
                  <a:lnTo>
                    <a:pt x="391" y="162"/>
                  </a:lnTo>
                  <a:lnTo>
                    <a:pt x="379" y="159"/>
                  </a:lnTo>
                  <a:lnTo>
                    <a:pt x="367" y="157"/>
                  </a:lnTo>
                  <a:lnTo>
                    <a:pt x="355" y="154"/>
                  </a:lnTo>
                  <a:lnTo>
                    <a:pt x="340" y="152"/>
                  </a:lnTo>
                  <a:lnTo>
                    <a:pt x="328" y="147"/>
                  </a:lnTo>
                  <a:lnTo>
                    <a:pt x="318" y="145"/>
                  </a:lnTo>
                  <a:lnTo>
                    <a:pt x="309" y="140"/>
                  </a:lnTo>
                  <a:lnTo>
                    <a:pt x="302" y="135"/>
                  </a:lnTo>
                  <a:lnTo>
                    <a:pt x="294" y="130"/>
                  </a:lnTo>
                  <a:lnTo>
                    <a:pt x="285" y="125"/>
                  </a:lnTo>
                  <a:lnTo>
                    <a:pt x="277" y="121"/>
                  </a:lnTo>
                  <a:lnTo>
                    <a:pt x="270" y="116"/>
                  </a:lnTo>
                  <a:lnTo>
                    <a:pt x="263" y="111"/>
                  </a:lnTo>
                  <a:lnTo>
                    <a:pt x="256" y="106"/>
                  </a:lnTo>
                  <a:lnTo>
                    <a:pt x="248" y="101"/>
                  </a:lnTo>
                  <a:lnTo>
                    <a:pt x="241" y="96"/>
                  </a:lnTo>
                  <a:lnTo>
                    <a:pt x="234" y="89"/>
                  </a:lnTo>
                  <a:lnTo>
                    <a:pt x="224" y="84"/>
                  </a:lnTo>
                  <a:lnTo>
                    <a:pt x="212" y="79"/>
                  </a:lnTo>
                  <a:lnTo>
                    <a:pt x="203" y="75"/>
                  </a:lnTo>
                  <a:lnTo>
                    <a:pt x="193" y="70"/>
                  </a:lnTo>
                  <a:lnTo>
                    <a:pt x="178" y="63"/>
                  </a:lnTo>
                  <a:lnTo>
                    <a:pt x="166" y="60"/>
                  </a:lnTo>
                  <a:lnTo>
                    <a:pt x="154" y="55"/>
                  </a:lnTo>
                  <a:lnTo>
                    <a:pt x="145" y="51"/>
                  </a:lnTo>
                  <a:lnTo>
                    <a:pt x="133" y="46"/>
                  </a:lnTo>
                  <a:lnTo>
                    <a:pt x="123" y="41"/>
                  </a:lnTo>
                  <a:lnTo>
                    <a:pt x="111" y="38"/>
                  </a:lnTo>
                  <a:lnTo>
                    <a:pt x="99" y="36"/>
                  </a:lnTo>
                  <a:lnTo>
                    <a:pt x="89" y="36"/>
                  </a:lnTo>
                  <a:lnTo>
                    <a:pt x="77" y="36"/>
                  </a:lnTo>
                  <a:lnTo>
                    <a:pt x="65" y="36"/>
                  </a:lnTo>
                  <a:lnTo>
                    <a:pt x="53" y="38"/>
                  </a:lnTo>
                  <a:lnTo>
                    <a:pt x="43" y="41"/>
                  </a:lnTo>
                  <a:lnTo>
                    <a:pt x="31" y="46"/>
                  </a:lnTo>
                  <a:lnTo>
                    <a:pt x="19" y="53"/>
                  </a:lnTo>
                  <a:lnTo>
                    <a:pt x="12" y="53"/>
                  </a:lnTo>
                  <a:lnTo>
                    <a:pt x="9" y="53"/>
                  </a:lnTo>
                  <a:lnTo>
                    <a:pt x="5" y="51"/>
                  </a:lnTo>
                  <a:lnTo>
                    <a:pt x="2" y="46"/>
                  </a:lnTo>
                  <a:lnTo>
                    <a:pt x="0" y="38"/>
                  </a:lnTo>
                  <a:lnTo>
                    <a:pt x="2" y="34"/>
                  </a:lnTo>
                  <a:lnTo>
                    <a:pt x="2" y="29"/>
                  </a:lnTo>
                  <a:lnTo>
                    <a:pt x="9" y="26"/>
                  </a:lnTo>
                  <a:lnTo>
                    <a:pt x="9" y="26"/>
                  </a:lnTo>
                  <a:close/>
                </a:path>
              </a:pathLst>
            </a:custGeom>
            <a:solidFill>
              <a:srgbClr val="C963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8" name="Freeform 27"/>
            <p:cNvSpPr>
              <a:spLocks/>
            </p:cNvSpPr>
            <p:nvPr/>
          </p:nvSpPr>
          <p:spPr bwMode="auto">
            <a:xfrm>
              <a:off x="5640388" y="1554163"/>
              <a:ext cx="501650" cy="379413"/>
            </a:xfrm>
            <a:custGeom>
              <a:avLst/>
              <a:gdLst>
                <a:gd name="T0" fmla="*/ 12 w 316"/>
                <a:gd name="T1" fmla="*/ 92 h 239"/>
                <a:gd name="T2" fmla="*/ 24 w 316"/>
                <a:gd name="T3" fmla="*/ 82 h 239"/>
                <a:gd name="T4" fmla="*/ 36 w 316"/>
                <a:gd name="T5" fmla="*/ 75 h 239"/>
                <a:gd name="T6" fmla="*/ 46 w 316"/>
                <a:gd name="T7" fmla="*/ 66 h 239"/>
                <a:gd name="T8" fmla="*/ 56 w 316"/>
                <a:gd name="T9" fmla="*/ 54 h 239"/>
                <a:gd name="T10" fmla="*/ 61 w 316"/>
                <a:gd name="T11" fmla="*/ 41 h 239"/>
                <a:gd name="T12" fmla="*/ 73 w 316"/>
                <a:gd name="T13" fmla="*/ 32 h 239"/>
                <a:gd name="T14" fmla="*/ 85 w 316"/>
                <a:gd name="T15" fmla="*/ 22 h 239"/>
                <a:gd name="T16" fmla="*/ 104 w 316"/>
                <a:gd name="T17" fmla="*/ 10 h 239"/>
                <a:gd name="T18" fmla="*/ 123 w 316"/>
                <a:gd name="T19" fmla="*/ 3 h 239"/>
                <a:gd name="T20" fmla="*/ 147 w 316"/>
                <a:gd name="T21" fmla="*/ 0 h 239"/>
                <a:gd name="T22" fmla="*/ 169 w 316"/>
                <a:gd name="T23" fmla="*/ 8 h 239"/>
                <a:gd name="T24" fmla="*/ 193 w 316"/>
                <a:gd name="T25" fmla="*/ 17 h 239"/>
                <a:gd name="T26" fmla="*/ 213 w 316"/>
                <a:gd name="T27" fmla="*/ 29 h 239"/>
                <a:gd name="T28" fmla="*/ 237 w 316"/>
                <a:gd name="T29" fmla="*/ 44 h 239"/>
                <a:gd name="T30" fmla="*/ 261 w 316"/>
                <a:gd name="T31" fmla="*/ 63 h 239"/>
                <a:gd name="T32" fmla="*/ 278 w 316"/>
                <a:gd name="T33" fmla="*/ 80 h 239"/>
                <a:gd name="T34" fmla="*/ 287 w 316"/>
                <a:gd name="T35" fmla="*/ 92 h 239"/>
                <a:gd name="T36" fmla="*/ 295 w 316"/>
                <a:gd name="T37" fmla="*/ 111 h 239"/>
                <a:gd name="T38" fmla="*/ 297 w 316"/>
                <a:gd name="T39" fmla="*/ 131 h 239"/>
                <a:gd name="T40" fmla="*/ 300 w 316"/>
                <a:gd name="T41" fmla="*/ 150 h 239"/>
                <a:gd name="T42" fmla="*/ 302 w 316"/>
                <a:gd name="T43" fmla="*/ 172 h 239"/>
                <a:gd name="T44" fmla="*/ 304 w 316"/>
                <a:gd name="T45" fmla="*/ 191 h 239"/>
                <a:gd name="T46" fmla="*/ 309 w 316"/>
                <a:gd name="T47" fmla="*/ 213 h 239"/>
                <a:gd name="T48" fmla="*/ 316 w 316"/>
                <a:gd name="T49" fmla="*/ 232 h 239"/>
                <a:gd name="T50" fmla="*/ 307 w 316"/>
                <a:gd name="T51" fmla="*/ 237 h 239"/>
                <a:gd name="T52" fmla="*/ 295 w 316"/>
                <a:gd name="T53" fmla="*/ 237 h 239"/>
                <a:gd name="T54" fmla="*/ 283 w 316"/>
                <a:gd name="T55" fmla="*/ 237 h 239"/>
                <a:gd name="T56" fmla="*/ 271 w 316"/>
                <a:gd name="T57" fmla="*/ 237 h 239"/>
                <a:gd name="T58" fmla="*/ 261 w 316"/>
                <a:gd name="T59" fmla="*/ 232 h 239"/>
                <a:gd name="T60" fmla="*/ 251 w 316"/>
                <a:gd name="T61" fmla="*/ 225 h 239"/>
                <a:gd name="T62" fmla="*/ 246 w 316"/>
                <a:gd name="T63" fmla="*/ 213 h 239"/>
                <a:gd name="T64" fmla="*/ 242 w 316"/>
                <a:gd name="T65" fmla="*/ 194 h 239"/>
                <a:gd name="T66" fmla="*/ 242 w 316"/>
                <a:gd name="T67" fmla="*/ 179 h 239"/>
                <a:gd name="T68" fmla="*/ 242 w 316"/>
                <a:gd name="T69" fmla="*/ 165 h 239"/>
                <a:gd name="T70" fmla="*/ 244 w 316"/>
                <a:gd name="T71" fmla="*/ 150 h 239"/>
                <a:gd name="T72" fmla="*/ 244 w 316"/>
                <a:gd name="T73" fmla="*/ 136 h 239"/>
                <a:gd name="T74" fmla="*/ 242 w 316"/>
                <a:gd name="T75" fmla="*/ 126 h 239"/>
                <a:gd name="T76" fmla="*/ 232 w 316"/>
                <a:gd name="T77" fmla="*/ 114 h 239"/>
                <a:gd name="T78" fmla="*/ 217 w 316"/>
                <a:gd name="T79" fmla="*/ 99 h 239"/>
                <a:gd name="T80" fmla="*/ 203 w 316"/>
                <a:gd name="T81" fmla="*/ 85 h 239"/>
                <a:gd name="T82" fmla="*/ 189 w 316"/>
                <a:gd name="T83" fmla="*/ 73 h 239"/>
                <a:gd name="T84" fmla="*/ 174 w 316"/>
                <a:gd name="T85" fmla="*/ 61 h 239"/>
                <a:gd name="T86" fmla="*/ 162 w 316"/>
                <a:gd name="T87" fmla="*/ 51 h 239"/>
                <a:gd name="T88" fmla="*/ 150 w 316"/>
                <a:gd name="T89" fmla="*/ 44 h 239"/>
                <a:gd name="T90" fmla="*/ 135 w 316"/>
                <a:gd name="T91" fmla="*/ 44 h 239"/>
                <a:gd name="T92" fmla="*/ 118 w 316"/>
                <a:gd name="T93" fmla="*/ 51 h 239"/>
                <a:gd name="T94" fmla="*/ 104 w 316"/>
                <a:gd name="T95" fmla="*/ 61 h 239"/>
                <a:gd name="T96" fmla="*/ 92 w 316"/>
                <a:gd name="T97" fmla="*/ 68 h 239"/>
                <a:gd name="T98" fmla="*/ 80 w 316"/>
                <a:gd name="T99" fmla="*/ 78 h 239"/>
                <a:gd name="T100" fmla="*/ 68 w 316"/>
                <a:gd name="T101" fmla="*/ 82 h 239"/>
                <a:gd name="T102" fmla="*/ 58 w 316"/>
                <a:gd name="T103" fmla="*/ 90 h 239"/>
                <a:gd name="T104" fmla="*/ 46 w 316"/>
                <a:gd name="T105" fmla="*/ 97 h 239"/>
                <a:gd name="T106" fmla="*/ 34 w 316"/>
                <a:gd name="T107" fmla="*/ 107 h 239"/>
                <a:gd name="T108" fmla="*/ 19 w 316"/>
                <a:gd name="T109" fmla="*/ 114 h 239"/>
                <a:gd name="T110" fmla="*/ 7 w 316"/>
                <a:gd name="T111" fmla="*/ 119 h 239"/>
                <a:gd name="T112" fmla="*/ 3 w 316"/>
                <a:gd name="T113" fmla="*/ 114 h 239"/>
                <a:gd name="T114" fmla="*/ 0 w 316"/>
                <a:gd name="T115" fmla="*/ 107 h 239"/>
                <a:gd name="T116" fmla="*/ 3 w 316"/>
                <a:gd name="T117" fmla="*/ 97 h 239"/>
                <a:gd name="T118" fmla="*/ 7 w 316"/>
                <a:gd name="T119" fmla="*/ 9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6" h="239">
                  <a:moveTo>
                    <a:pt x="7" y="95"/>
                  </a:moveTo>
                  <a:lnTo>
                    <a:pt x="12" y="92"/>
                  </a:lnTo>
                  <a:lnTo>
                    <a:pt x="19" y="87"/>
                  </a:lnTo>
                  <a:lnTo>
                    <a:pt x="24" y="82"/>
                  </a:lnTo>
                  <a:lnTo>
                    <a:pt x="32" y="80"/>
                  </a:lnTo>
                  <a:lnTo>
                    <a:pt x="36" y="75"/>
                  </a:lnTo>
                  <a:lnTo>
                    <a:pt x="41" y="70"/>
                  </a:lnTo>
                  <a:lnTo>
                    <a:pt x="46" y="66"/>
                  </a:lnTo>
                  <a:lnTo>
                    <a:pt x="51" y="61"/>
                  </a:lnTo>
                  <a:lnTo>
                    <a:pt x="56" y="54"/>
                  </a:lnTo>
                  <a:lnTo>
                    <a:pt x="58" y="49"/>
                  </a:lnTo>
                  <a:lnTo>
                    <a:pt x="61" y="41"/>
                  </a:lnTo>
                  <a:lnTo>
                    <a:pt x="68" y="37"/>
                  </a:lnTo>
                  <a:lnTo>
                    <a:pt x="73" y="32"/>
                  </a:lnTo>
                  <a:lnTo>
                    <a:pt x="77" y="27"/>
                  </a:lnTo>
                  <a:lnTo>
                    <a:pt x="85" y="22"/>
                  </a:lnTo>
                  <a:lnTo>
                    <a:pt x="92" y="20"/>
                  </a:lnTo>
                  <a:lnTo>
                    <a:pt x="104" y="10"/>
                  </a:lnTo>
                  <a:lnTo>
                    <a:pt x="114" y="5"/>
                  </a:lnTo>
                  <a:lnTo>
                    <a:pt x="123" y="3"/>
                  </a:lnTo>
                  <a:lnTo>
                    <a:pt x="135" y="3"/>
                  </a:lnTo>
                  <a:lnTo>
                    <a:pt x="147" y="0"/>
                  </a:lnTo>
                  <a:lnTo>
                    <a:pt x="160" y="3"/>
                  </a:lnTo>
                  <a:lnTo>
                    <a:pt x="169" y="8"/>
                  </a:lnTo>
                  <a:lnTo>
                    <a:pt x="181" y="12"/>
                  </a:lnTo>
                  <a:lnTo>
                    <a:pt x="193" y="17"/>
                  </a:lnTo>
                  <a:lnTo>
                    <a:pt x="205" y="22"/>
                  </a:lnTo>
                  <a:lnTo>
                    <a:pt x="213" y="29"/>
                  </a:lnTo>
                  <a:lnTo>
                    <a:pt x="225" y="37"/>
                  </a:lnTo>
                  <a:lnTo>
                    <a:pt x="237" y="44"/>
                  </a:lnTo>
                  <a:lnTo>
                    <a:pt x="249" y="54"/>
                  </a:lnTo>
                  <a:lnTo>
                    <a:pt x="261" y="63"/>
                  </a:lnTo>
                  <a:lnTo>
                    <a:pt x="271" y="73"/>
                  </a:lnTo>
                  <a:lnTo>
                    <a:pt x="278" y="80"/>
                  </a:lnTo>
                  <a:lnTo>
                    <a:pt x="285" y="85"/>
                  </a:lnTo>
                  <a:lnTo>
                    <a:pt x="287" y="92"/>
                  </a:lnTo>
                  <a:lnTo>
                    <a:pt x="292" y="102"/>
                  </a:lnTo>
                  <a:lnTo>
                    <a:pt x="295" y="111"/>
                  </a:lnTo>
                  <a:lnTo>
                    <a:pt x="297" y="121"/>
                  </a:lnTo>
                  <a:lnTo>
                    <a:pt x="297" y="131"/>
                  </a:lnTo>
                  <a:lnTo>
                    <a:pt x="300" y="140"/>
                  </a:lnTo>
                  <a:lnTo>
                    <a:pt x="300" y="150"/>
                  </a:lnTo>
                  <a:lnTo>
                    <a:pt x="300" y="162"/>
                  </a:lnTo>
                  <a:lnTo>
                    <a:pt x="302" y="172"/>
                  </a:lnTo>
                  <a:lnTo>
                    <a:pt x="302" y="184"/>
                  </a:lnTo>
                  <a:lnTo>
                    <a:pt x="304" y="191"/>
                  </a:lnTo>
                  <a:lnTo>
                    <a:pt x="307" y="203"/>
                  </a:lnTo>
                  <a:lnTo>
                    <a:pt x="309" y="213"/>
                  </a:lnTo>
                  <a:lnTo>
                    <a:pt x="316" y="225"/>
                  </a:lnTo>
                  <a:lnTo>
                    <a:pt x="316" y="232"/>
                  </a:lnTo>
                  <a:lnTo>
                    <a:pt x="312" y="237"/>
                  </a:lnTo>
                  <a:lnTo>
                    <a:pt x="307" y="237"/>
                  </a:lnTo>
                  <a:lnTo>
                    <a:pt x="302" y="237"/>
                  </a:lnTo>
                  <a:lnTo>
                    <a:pt x="295" y="237"/>
                  </a:lnTo>
                  <a:lnTo>
                    <a:pt x="290" y="239"/>
                  </a:lnTo>
                  <a:lnTo>
                    <a:pt x="283" y="237"/>
                  </a:lnTo>
                  <a:lnTo>
                    <a:pt x="275" y="237"/>
                  </a:lnTo>
                  <a:lnTo>
                    <a:pt x="271" y="237"/>
                  </a:lnTo>
                  <a:lnTo>
                    <a:pt x="266" y="235"/>
                  </a:lnTo>
                  <a:lnTo>
                    <a:pt x="261" y="232"/>
                  </a:lnTo>
                  <a:lnTo>
                    <a:pt x="256" y="230"/>
                  </a:lnTo>
                  <a:lnTo>
                    <a:pt x="251" y="225"/>
                  </a:lnTo>
                  <a:lnTo>
                    <a:pt x="251" y="222"/>
                  </a:lnTo>
                  <a:lnTo>
                    <a:pt x="246" y="213"/>
                  </a:lnTo>
                  <a:lnTo>
                    <a:pt x="244" y="203"/>
                  </a:lnTo>
                  <a:lnTo>
                    <a:pt x="242" y="194"/>
                  </a:lnTo>
                  <a:lnTo>
                    <a:pt x="242" y="186"/>
                  </a:lnTo>
                  <a:lnTo>
                    <a:pt x="242" y="179"/>
                  </a:lnTo>
                  <a:lnTo>
                    <a:pt x="242" y="172"/>
                  </a:lnTo>
                  <a:lnTo>
                    <a:pt x="242" y="165"/>
                  </a:lnTo>
                  <a:lnTo>
                    <a:pt x="244" y="157"/>
                  </a:lnTo>
                  <a:lnTo>
                    <a:pt x="244" y="150"/>
                  </a:lnTo>
                  <a:lnTo>
                    <a:pt x="244" y="143"/>
                  </a:lnTo>
                  <a:lnTo>
                    <a:pt x="244" y="136"/>
                  </a:lnTo>
                  <a:lnTo>
                    <a:pt x="244" y="133"/>
                  </a:lnTo>
                  <a:lnTo>
                    <a:pt x="242" y="126"/>
                  </a:lnTo>
                  <a:lnTo>
                    <a:pt x="237" y="119"/>
                  </a:lnTo>
                  <a:lnTo>
                    <a:pt x="232" y="114"/>
                  </a:lnTo>
                  <a:lnTo>
                    <a:pt x="227" y="107"/>
                  </a:lnTo>
                  <a:lnTo>
                    <a:pt x="217" y="99"/>
                  </a:lnTo>
                  <a:lnTo>
                    <a:pt x="210" y="92"/>
                  </a:lnTo>
                  <a:lnTo>
                    <a:pt x="203" y="85"/>
                  </a:lnTo>
                  <a:lnTo>
                    <a:pt x="196" y="80"/>
                  </a:lnTo>
                  <a:lnTo>
                    <a:pt x="189" y="73"/>
                  </a:lnTo>
                  <a:lnTo>
                    <a:pt x="181" y="68"/>
                  </a:lnTo>
                  <a:lnTo>
                    <a:pt x="174" y="61"/>
                  </a:lnTo>
                  <a:lnTo>
                    <a:pt x="169" y="56"/>
                  </a:lnTo>
                  <a:lnTo>
                    <a:pt x="162" y="51"/>
                  </a:lnTo>
                  <a:lnTo>
                    <a:pt x="157" y="49"/>
                  </a:lnTo>
                  <a:lnTo>
                    <a:pt x="150" y="44"/>
                  </a:lnTo>
                  <a:lnTo>
                    <a:pt x="143" y="44"/>
                  </a:lnTo>
                  <a:lnTo>
                    <a:pt x="135" y="44"/>
                  </a:lnTo>
                  <a:lnTo>
                    <a:pt x="126" y="46"/>
                  </a:lnTo>
                  <a:lnTo>
                    <a:pt x="118" y="51"/>
                  </a:lnTo>
                  <a:lnTo>
                    <a:pt x="111" y="56"/>
                  </a:lnTo>
                  <a:lnTo>
                    <a:pt x="104" y="61"/>
                  </a:lnTo>
                  <a:lnTo>
                    <a:pt x="97" y="66"/>
                  </a:lnTo>
                  <a:lnTo>
                    <a:pt x="92" y="68"/>
                  </a:lnTo>
                  <a:lnTo>
                    <a:pt x="85" y="73"/>
                  </a:lnTo>
                  <a:lnTo>
                    <a:pt x="80" y="78"/>
                  </a:lnTo>
                  <a:lnTo>
                    <a:pt x="73" y="82"/>
                  </a:lnTo>
                  <a:lnTo>
                    <a:pt x="68" y="82"/>
                  </a:lnTo>
                  <a:lnTo>
                    <a:pt x="63" y="87"/>
                  </a:lnTo>
                  <a:lnTo>
                    <a:pt x="58" y="90"/>
                  </a:lnTo>
                  <a:lnTo>
                    <a:pt x="53" y="95"/>
                  </a:lnTo>
                  <a:lnTo>
                    <a:pt x="46" y="97"/>
                  </a:lnTo>
                  <a:lnTo>
                    <a:pt x="41" y="102"/>
                  </a:lnTo>
                  <a:lnTo>
                    <a:pt x="34" y="107"/>
                  </a:lnTo>
                  <a:lnTo>
                    <a:pt x="27" y="109"/>
                  </a:lnTo>
                  <a:lnTo>
                    <a:pt x="19" y="114"/>
                  </a:lnTo>
                  <a:lnTo>
                    <a:pt x="12" y="119"/>
                  </a:lnTo>
                  <a:lnTo>
                    <a:pt x="7" y="119"/>
                  </a:lnTo>
                  <a:lnTo>
                    <a:pt x="7" y="116"/>
                  </a:lnTo>
                  <a:lnTo>
                    <a:pt x="3" y="114"/>
                  </a:lnTo>
                  <a:lnTo>
                    <a:pt x="3" y="111"/>
                  </a:lnTo>
                  <a:lnTo>
                    <a:pt x="0" y="107"/>
                  </a:lnTo>
                  <a:lnTo>
                    <a:pt x="0" y="102"/>
                  </a:lnTo>
                  <a:lnTo>
                    <a:pt x="3" y="97"/>
                  </a:lnTo>
                  <a:lnTo>
                    <a:pt x="7" y="95"/>
                  </a:lnTo>
                  <a:lnTo>
                    <a:pt x="7" y="95"/>
                  </a:lnTo>
                  <a:close/>
                </a:path>
              </a:pathLst>
            </a:custGeom>
            <a:solidFill>
              <a:srgbClr val="C963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9" name="Freeform 28"/>
            <p:cNvSpPr>
              <a:spLocks/>
            </p:cNvSpPr>
            <p:nvPr/>
          </p:nvSpPr>
          <p:spPr bwMode="auto">
            <a:xfrm>
              <a:off x="5659438" y="2220913"/>
              <a:ext cx="338137" cy="165100"/>
            </a:xfrm>
            <a:custGeom>
              <a:avLst/>
              <a:gdLst>
                <a:gd name="T0" fmla="*/ 20 w 213"/>
                <a:gd name="T1" fmla="*/ 17 h 104"/>
                <a:gd name="T2" fmla="*/ 22 w 213"/>
                <a:gd name="T3" fmla="*/ 22 h 104"/>
                <a:gd name="T4" fmla="*/ 27 w 213"/>
                <a:gd name="T5" fmla="*/ 27 h 104"/>
                <a:gd name="T6" fmla="*/ 34 w 213"/>
                <a:gd name="T7" fmla="*/ 34 h 104"/>
                <a:gd name="T8" fmla="*/ 44 w 213"/>
                <a:gd name="T9" fmla="*/ 42 h 104"/>
                <a:gd name="T10" fmla="*/ 51 w 213"/>
                <a:gd name="T11" fmla="*/ 46 h 104"/>
                <a:gd name="T12" fmla="*/ 63 w 213"/>
                <a:gd name="T13" fmla="*/ 51 h 104"/>
                <a:gd name="T14" fmla="*/ 75 w 213"/>
                <a:gd name="T15" fmla="*/ 56 h 104"/>
                <a:gd name="T16" fmla="*/ 90 w 213"/>
                <a:gd name="T17" fmla="*/ 61 h 104"/>
                <a:gd name="T18" fmla="*/ 99 w 213"/>
                <a:gd name="T19" fmla="*/ 63 h 104"/>
                <a:gd name="T20" fmla="*/ 114 w 213"/>
                <a:gd name="T21" fmla="*/ 63 h 104"/>
                <a:gd name="T22" fmla="*/ 128 w 213"/>
                <a:gd name="T23" fmla="*/ 63 h 104"/>
                <a:gd name="T24" fmla="*/ 143 w 213"/>
                <a:gd name="T25" fmla="*/ 63 h 104"/>
                <a:gd name="T26" fmla="*/ 155 w 213"/>
                <a:gd name="T27" fmla="*/ 58 h 104"/>
                <a:gd name="T28" fmla="*/ 169 w 213"/>
                <a:gd name="T29" fmla="*/ 54 h 104"/>
                <a:gd name="T30" fmla="*/ 184 w 213"/>
                <a:gd name="T31" fmla="*/ 46 h 104"/>
                <a:gd name="T32" fmla="*/ 196 w 213"/>
                <a:gd name="T33" fmla="*/ 39 h 104"/>
                <a:gd name="T34" fmla="*/ 201 w 213"/>
                <a:gd name="T35" fmla="*/ 34 h 104"/>
                <a:gd name="T36" fmla="*/ 208 w 213"/>
                <a:gd name="T37" fmla="*/ 37 h 104"/>
                <a:gd name="T38" fmla="*/ 210 w 213"/>
                <a:gd name="T39" fmla="*/ 39 h 104"/>
                <a:gd name="T40" fmla="*/ 213 w 213"/>
                <a:gd name="T41" fmla="*/ 44 h 104"/>
                <a:gd name="T42" fmla="*/ 213 w 213"/>
                <a:gd name="T43" fmla="*/ 51 h 104"/>
                <a:gd name="T44" fmla="*/ 210 w 213"/>
                <a:gd name="T45" fmla="*/ 61 h 104"/>
                <a:gd name="T46" fmla="*/ 208 w 213"/>
                <a:gd name="T47" fmla="*/ 68 h 104"/>
                <a:gd name="T48" fmla="*/ 201 w 213"/>
                <a:gd name="T49" fmla="*/ 75 h 104"/>
                <a:gd name="T50" fmla="*/ 184 w 213"/>
                <a:gd name="T51" fmla="*/ 85 h 104"/>
                <a:gd name="T52" fmla="*/ 167 w 213"/>
                <a:gd name="T53" fmla="*/ 95 h 104"/>
                <a:gd name="T54" fmla="*/ 150 w 213"/>
                <a:gd name="T55" fmla="*/ 102 h 104"/>
                <a:gd name="T56" fmla="*/ 133 w 213"/>
                <a:gd name="T57" fmla="*/ 104 h 104"/>
                <a:gd name="T58" fmla="*/ 116 w 213"/>
                <a:gd name="T59" fmla="*/ 104 h 104"/>
                <a:gd name="T60" fmla="*/ 99 w 213"/>
                <a:gd name="T61" fmla="*/ 102 h 104"/>
                <a:gd name="T62" fmla="*/ 85 w 213"/>
                <a:gd name="T63" fmla="*/ 97 h 104"/>
                <a:gd name="T64" fmla="*/ 70 w 213"/>
                <a:gd name="T65" fmla="*/ 92 h 104"/>
                <a:gd name="T66" fmla="*/ 56 w 213"/>
                <a:gd name="T67" fmla="*/ 85 h 104"/>
                <a:gd name="T68" fmla="*/ 44 w 213"/>
                <a:gd name="T69" fmla="*/ 75 h 104"/>
                <a:gd name="T70" fmla="*/ 32 w 213"/>
                <a:gd name="T71" fmla="*/ 68 h 104"/>
                <a:gd name="T72" fmla="*/ 22 w 213"/>
                <a:gd name="T73" fmla="*/ 58 h 104"/>
                <a:gd name="T74" fmla="*/ 12 w 213"/>
                <a:gd name="T75" fmla="*/ 49 h 104"/>
                <a:gd name="T76" fmla="*/ 7 w 213"/>
                <a:gd name="T77" fmla="*/ 39 h 104"/>
                <a:gd name="T78" fmla="*/ 3 w 213"/>
                <a:gd name="T79" fmla="*/ 29 h 104"/>
                <a:gd name="T80" fmla="*/ 0 w 213"/>
                <a:gd name="T81" fmla="*/ 22 h 104"/>
                <a:gd name="T82" fmla="*/ 0 w 213"/>
                <a:gd name="T83" fmla="*/ 17 h 104"/>
                <a:gd name="T84" fmla="*/ 0 w 213"/>
                <a:gd name="T85" fmla="*/ 13 h 104"/>
                <a:gd name="T86" fmla="*/ 0 w 213"/>
                <a:gd name="T87" fmla="*/ 10 h 104"/>
                <a:gd name="T88" fmla="*/ 0 w 213"/>
                <a:gd name="T89" fmla="*/ 8 h 104"/>
                <a:gd name="T90" fmla="*/ 3 w 213"/>
                <a:gd name="T91" fmla="*/ 3 h 104"/>
                <a:gd name="T92" fmla="*/ 5 w 213"/>
                <a:gd name="T93" fmla="*/ 0 h 104"/>
                <a:gd name="T94" fmla="*/ 10 w 213"/>
                <a:gd name="T95" fmla="*/ 0 h 104"/>
                <a:gd name="T96" fmla="*/ 12 w 213"/>
                <a:gd name="T97" fmla="*/ 3 h 104"/>
                <a:gd name="T98" fmla="*/ 17 w 213"/>
                <a:gd name="T99" fmla="*/ 8 h 104"/>
                <a:gd name="T100" fmla="*/ 20 w 213"/>
                <a:gd name="T101" fmla="*/ 17 h 104"/>
                <a:gd name="T102" fmla="*/ 20 w 213"/>
                <a:gd name="T10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3" h="104">
                  <a:moveTo>
                    <a:pt x="20" y="17"/>
                  </a:moveTo>
                  <a:lnTo>
                    <a:pt x="22" y="22"/>
                  </a:lnTo>
                  <a:lnTo>
                    <a:pt x="27" y="27"/>
                  </a:lnTo>
                  <a:lnTo>
                    <a:pt x="34" y="34"/>
                  </a:lnTo>
                  <a:lnTo>
                    <a:pt x="44" y="42"/>
                  </a:lnTo>
                  <a:lnTo>
                    <a:pt x="51" y="46"/>
                  </a:lnTo>
                  <a:lnTo>
                    <a:pt x="63" y="51"/>
                  </a:lnTo>
                  <a:lnTo>
                    <a:pt x="75" y="56"/>
                  </a:lnTo>
                  <a:lnTo>
                    <a:pt x="90" y="61"/>
                  </a:lnTo>
                  <a:lnTo>
                    <a:pt x="99" y="63"/>
                  </a:lnTo>
                  <a:lnTo>
                    <a:pt x="114" y="63"/>
                  </a:lnTo>
                  <a:lnTo>
                    <a:pt x="128" y="63"/>
                  </a:lnTo>
                  <a:lnTo>
                    <a:pt x="143" y="63"/>
                  </a:lnTo>
                  <a:lnTo>
                    <a:pt x="155" y="58"/>
                  </a:lnTo>
                  <a:lnTo>
                    <a:pt x="169" y="54"/>
                  </a:lnTo>
                  <a:lnTo>
                    <a:pt x="184" y="46"/>
                  </a:lnTo>
                  <a:lnTo>
                    <a:pt x="196" y="39"/>
                  </a:lnTo>
                  <a:lnTo>
                    <a:pt x="201" y="34"/>
                  </a:lnTo>
                  <a:lnTo>
                    <a:pt x="208" y="37"/>
                  </a:lnTo>
                  <a:lnTo>
                    <a:pt x="210" y="39"/>
                  </a:lnTo>
                  <a:lnTo>
                    <a:pt x="213" y="44"/>
                  </a:lnTo>
                  <a:lnTo>
                    <a:pt x="213" y="51"/>
                  </a:lnTo>
                  <a:lnTo>
                    <a:pt x="210" y="61"/>
                  </a:lnTo>
                  <a:lnTo>
                    <a:pt x="208" y="68"/>
                  </a:lnTo>
                  <a:lnTo>
                    <a:pt x="201" y="75"/>
                  </a:lnTo>
                  <a:lnTo>
                    <a:pt x="184" y="85"/>
                  </a:lnTo>
                  <a:lnTo>
                    <a:pt x="167" y="95"/>
                  </a:lnTo>
                  <a:lnTo>
                    <a:pt x="150" y="102"/>
                  </a:lnTo>
                  <a:lnTo>
                    <a:pt x="133" y="104"/>
                  </a:lnTo>
                  <a:lnTo>
                    <a:pt x="116" y="104"/>
                  </a:lnTo>
                  <a:lnTo>
                    <a:pt x="99" y="102"/>
                  </a:lnTo>
                  <a:lnTo>
                    <a:pt x="85" y="97"/>
                  </a:lnTo>
                  <a:lnTo>
                    <a:pt x="70" y="92"/>
                  </a:lnTo>
                  <a:lnTo>
                    <a:pt x="56" y="85"/>
                  </a:lnTo>
                  <a:lnTo>
                    <a:pt x="44" y="75"/>
                  </a:lnTo>
                  <a:lnTo>
                    <a:pt x="32" y="68"/>
                  </a:lnTo>
                  <a:lnTo>
                    <a:pt x="22" y="58"/>
                  </a:lnTo>
                  <a:lnTo>
                    <a:pt x="12" y="49"/>
                  </a:lnTo>
                  <a:lnTo>
                    <a:pt x="7" y="39"/>
                  </a:lnTo>
                  <a:lnTo>
                    <a:pt x="3" y="29"/>
                  </a:lnTo>
                  <a:lnTo>
                    <a:pt x="0" y="22"/>
                  </a:lnTo>
                  <a:lnTo>
                    <a:pt x="0" y="17"/>
                  </a:lnTo>
                  <a:lnTo>
                    <a:pt x="0" y="13"/>
                  </a:lnTo>
                  <a:lnTo>
                    <a:pt x="0" y="10"/>
                  </a:lnTo>
                  <a:lnTo>
                    <a:pt x="0" y="8"/>
                  </a:lnTo>
                  <a:lnTo>
                    <a:pt x="3" y="3"/>
                  </a:lnTo>
                  <a:lnTo>
                    <a:pt x="5" y="0"/>
                  </a:lnTo>
                  <a:lnTo>
                    <a:pt x="10" y="0"/>
                  </a:lnTo>
                  <a:lnTo>
                    <a:pt x="12" y="3"/>
                  </a:lnTo>
                  <a:lnTo>
                    <a:pt x="17" y="8"/>
                  </a:lnTo>
                  <a:lnTo>
                    <a:pt x="20" y="17"/>
                  </a:lnTo>
                  <a:lnTo>
                    <a:pt x="20" y="17"/>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0" name="Freeform 29"/>
            <p:cNvSpPr>
              <a:spLocks/>
            </p:cNvSpPr>
            <p:nvPr/>
          </p:nvSpPr>
          <p:spPr bwMode="auto">
            <a:xfrm>
              <a:off x="5284788" y="2163763"/>
              <a:ext cx="398462" cy="1023938"/>
            </a:xfrm>
            <a:custGeom>
              <a:avLst/>
              <a:gdLst>
                <a:gd name="T0" fmla="*/ 229 w 251"/>
                <a:gd name="T1" fmla="*/ 63 h 645"/>
                <a:gd name="T2" fmla="*/ 210 w 251"/>
                <a:gd name="T3" fmla="*/ 65 h 645"/>
                <a:gd name="T4" fmla="*/ 190 w 251"/>
                <a:gd name="T5" fmla="*/ 68 h 645"/>
                <a:gd name="T6" fmla="*/ 173 w 251"/>
                <a:gd name="T7" fmla="*/ 70 h 645"/>
                <a:gd name="T8" fmla="*/ 157 w 251"/>
                <a:gd name="T9" fmla="*/ 73 h 645"/>
                <a:gd name="T10" fmla="*/ 140 w 251"/>
                <a:gd name="T11" fmla="*/ 75 h 645"/>
                <a:gd name="T12" fmla="*/ 125 w 251"/>
                <a:gd name="T13" fmla="*/ 82 h 645"/>
                <a:gd name="T14" fmla="*/ 108 w 251"/>
                <a:gd name="T15" fmla="*/ 92 h 645"/>
                <a:gd name="T16" fmla="*/ 91 w 251"/>
                <a:gd name="T17" fmla="*/ 106 h 645"/>
                <a:gd name="T18" fmla="*/ 74 w 251"/>
                <a:gd name="T19" fmla="*/ 133 h 645"/>
                <a:gd name="T20" fmla="*/ 60 w 251"/>
                <a:gd name="T21" fmla="*/ 164 h 645"/>
                <a:gd name="T22" fmla="*/ 50 w 251"/>
                <a:gd name="T23" fmla="*/ 208 h 645"/>
                <a:gd name="T24" fmla="*/ 46 w 251"/>
                <a:gd name="T25" fmla="*/ 249 h 645"/>
                <a:gd name="T26" fmla="*/ 43 w 251"/>
                <a:gd name="T27" fmla="*/ 292 h 645"/>
                <a:gd name="T28" fmla="*/ 43 w 251"/>
                <a:gd name="T29" fmla="*/ 333 h 645"/>
                <a:gd name="T30" fmla="*/ 46 w 251"/>
                <a:gd name="T31" fmla="*/ 372 h 645"/>
                <a:gd name="T32" fmla="*/ 53 w 251"/>
                <a:gd name="T33" fmla="*/ 403 h 645"/>
                <a:gd name="T34" fmla="*/ 62 w 251"/>
                <a:gd name="T35" fmla="*/ 432 h 645"/>
                <a:gd name="T36" fmla="*/ 74 w 251"/>
                <a:gd name="T37" fmla="*/ 464 h 645"/>
                <a:gd name="T38" fmla="*/ 89 w 251"/>
                <a:gd name="T39" fmla="*/ 495 h 645"/>
                <a:gd name="T40" fmla="*/ 108 w 251"/>
                <a:gd name="T41" fmla="*/ 524 h 645"/>
                <a:gd name="T42" fmla="*/ 128 w 251"/>
                <a:gd name="T43" fmla="*/ 551 h 645"/>
                <a:gd name="T44" fmla="*/ 152 w 251"/>
                <a:gd name="T45" fmla="*/ 575 h 645"/>
                <a:gd name="T46" fmla="*/ 181 w 251"/>
                <a:gd name="T47" fmla="*/ 592 h 645"/>
                <a:gd name="T48" fmla="*/ 200 w 251"/>
                <a:gd name="T49" fmla="*/ 601 h 645"/>
                <a:gd name="T50" fmla="*/ 210 w 251"/>
                <a:gd name="T51" fmla="*/ 611 h 645"/>
                <a:gd name="T52" fmla="*/ 212 w 251"/>
                <a:gd name="T53" fmla="*/ 621 h 645"/>
                <a:gd name="T54" fmla="*/ 210 w 251"/>
                <a:gd name="T55" fmla="*/ 628 h 645"/>
                <a:gd name="T56" fmla="*/ 205 w 251"/>
                <a:gd name="T57" fmla="*/ 635 h 645"/>
                <a:gd name="T58" fmla="*/ 193 w 251"/>
                <a:gd name="T59" fmla="*/ 642 h 645"/>
                <a:gd name="T60" fmla="*/ 181 w 251"/>
                <a:gd name="T61" fmla="*/ 645 h 645"/>
                <a:gd name="T62" fmla="*/ 169 w 251"/>
                <a:gd name="T63" fmla="*/ 642 h 645"/>
                <a:gd name="T64" fmla="*/ 149 w 251"/>
                <a:gd name="T65" fmla="*/ 635 h 645"/>
                <a:gd name="T66" fmla="*/ 125 w 251"/>
                <a:gd name="T67" fmla="*/ 616 h 645"/>
                <a:gd name="T68" fmla="*/ 99 w 251"/>
                <a:gd name="T69" fmla="*/ 587 h 645"/>
                <a:gd name="T70" fmla="*/ 77 w 251"/>
                <a:gd name="T71" fmla="*/ 553 h 645"/>
                <a:gd name="T72" fmla="*/ 53 w 251"/>
                <a:gd name="T73" fmla="*/ 519 h 645"/>
                <a:gd name="T74" fmla="*/ 33 w 251"/>
                <a:gd name="T75" fmla="*/ 476 h 645"/>
                <a:gd name="T76" fmla="*/ 21 w 251"/>
                <a:gd name="T77" fmla="*/ 440 h 645"/>
                <a:gd name="T78" fmla="*/ 9 w 251"/>
                <a:gd name="T79" fmla="*/ 403 h 645"/>
                <a:gd name="T80" fmla="*/ 2 w 251"/>
                <a:gd name="T81" fmla="*/ 367 h 645"/>
                <a:gd name="T82" fmla="*/ 0 w 251"/>
                <a:gd name="T83" fmla="*/ 326 h 645"/>
                <a:gd name="T84" fmla="*/ 2 w 251"/>
                <a:gd name="T85" fmla="*/ 278 h 645"/>
                <a:gd name="T86" fmla="*/ 9 w 251"/>
                <a:gd name="T87" fmla="*/ 232 h 645"/>
                <a:gd name="T88" fmla="*/ 19 w 251"/>
                <a:gd name="T89" fmla="*/ 184 h 645"/>
                <a:gd name="T90" fmla="*/ 31 w 251"/>
                <a:gd name="T91" fmla="*/ 140 h 645"/>
                <a:gd name="T92" fmla="*/ 50 w 251"/>
                <a:gd name="T93" fmla="*/ 104 h 645"/>
                <a:gd name="T94" fmla="*/ 72 w 251"/>
                <a:gd name="T95" fmla="*/ 73 h 645"/>
                <a:gd name="T96" fmla="*/ 91 w 251"/>
                <a:gd name="T97" fmla="*/ 58 h 645"/>
                <a:gd name="T98" fmla="*/ 108 w 251"/>
                <a:gd name="T99" fmla="*/ 44 h 645"/>
                <a:gd name="T100" fmla="*/ 128 w 251"/>
                <a:gd name="T101" fmla="*/ 29 h 645"/>
                <a:gd name="T102" fmla="*/ 145 w 251"/>
                <a:gd name="T103" fmla="*/ 20 h 645"/>
                <a:gd name="T104" fmla="*/ 164 w 251"/>
                <a:gd name="T105" fmla="*/ 7 h 645"/>
                <a:gd name="T106" fmla="*/ 181 w 251"/>
                <a:gd name="T107" fmla="*/ 3 h 645"/>
                <a:gd name="T108" fmla="*/ 205 w 251"/>
                <a:gd name="T109" fmla="*/ 0 h 645"/>
                <a:gd name="T110" fmla="*/ 229 w 251"/>
                <a:gd name="T111" fmla="*/ 3 h 645"/>
                <a:gd name="T112" fmla="*/ 246 w 251"/>
                <a:gd name="T113" fmla="*/ 7 h 645"/>
                <a:gd name="T114" fmla="*/ 248 w 251"/>
                <a:gd name="T115" fmla="*/ 17 h 645"/>
                <a:gd name="T116" fmla="*/ 248 w 251"/>
                <a:gd name="T117" fmla="*/ 27 h 645"/>
                <a:gd name="T118" fmla="*/ 248 w 251"/>
                <a:gd name="T119" fmla="*/ 39 h 645"/>
                <a:gd name="T120" fmla="*/ 246 w 251"/>
                <a:gd name="T121" fmla="*/ 49 h 645"/>
                <a:gd name="T122" fmla="*/ 241 w 251"/>
                <a:gd name="T123" fmla="*/ 58 h 645"/>
                <a:gd name="T124" fmla="*/ 236 w 251"/>
                <a:gd name="T125" fmla="*/ 63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1" h="645">
                  <a:moveTo>
                    <a:pt x="236" y="63"/>
                  </a:moveTo>
                  <a:lnTo>
                    <a:pt x="229" y="63"/>
                  </a:lnTo>
                  <a:lnTo>
                    <a:pt x="219" y="65"/>
                  </a:lnTo>
                  <a:lnTo>
                    <a:pt x="210" y="65"/>
                  </a:lnTo>
                  <a:lnTo>
                    <a:pt x="200" y="68"/>
                  </a:lnTo>
                  <a:lnTo>
                    <a:pt x="190" y="68"/>
                  </a:lnTo>
                  <a:lnTo>
                    <a:pt x="181" y="70"/>
                  </a:lnTo>
                  <a:lnTo>
                    <a:pt x="173" y="70"/>
                  </a:lnTo>
                  <a:lnTo>
                    <a:pt x="166" y="73"/>
                  </a:lnTo>
                  <a:lnTo>
                    <a:pt x="157" y="73"/>
                  </a:lnTo>
                  <a:lnTo>
                    <a:pt x="149" y="75"/>
                  </a:lnTo>
                  <a:lnTo>
                    <a:pt x="140" y="75"/>
                  </a:lnTo>
                  <a:lnTo>
                    <a:pt x="132" y="80"/>
                  </a:lnTo>
                  <a:lnTo>
                    <a:pt x="125" y="82"/>
                  </a:lnTo>
                  <a:lnTo>
                    <a:pt x="118" y="87"/>
                  </a:lnTo>
                  <a:lnTo>
                    <a:pt x="108" y="92"/>
                  </a:lnTo>
                  <a:lnTo>
                    <a:pt x="101" y="99"/>
                  </a:lnTo>
                  <a:lnTo>
                    <a:pt x="91" y="106"/>
                  </a:lnTo>
                  <a:lnTo>
                    <a:pt x="82" y="116"/>
                  </a:lnTo>
                  <a:lnTo>
                    <a:pt x="74" y="133"/>
                  </a:lnTo>
                  <a:lnTo>
                    <a:pt x="67" y="150"/>
                  </a:lnTo>
                  <a:lnTo>
                    <a:pt x="60" y="164"/>
                  </a:lnTo>
                  <a:lnTo>
                    <a:pt x="55" y="186"/>
                  </a:lnTo>
                  <a:lnTo>
                    <a:pt x="50" y="208"/>
                  </a:lnTo>
                  <a:lnTo>
                    <a:pt x="48" y="227"/>
                  </a:lnTo>
                  <a:lnTo>
                    <a:pt x="46" y="249"/>
                  </a:lnTo>
                  <a:lnTo>
                    <a:pt x="43" y="271"/>
                  </a:lnTo>
                  <a:lnTo>
                    <a:pt x="43" y="292"/>
                  </a:lnTo>
                  <a:lnTo>
                    <a:pt x="43" y="317"/>
                  </a:lnTo>
                  <a:lnTo>
                    <a:pt x="43" y="333"/>
                  </a:lnTo>
                  <a:lnTo>
                    <a:pt x="43" y="355"/>
                  </a:lnTo>
                  <a:lnTo>
                    <a:pt x="46" y="372"/>
                  </a:lnTo>
                  <a:lnTo>
                    <a:pt x="50" y="389"/>
                  </a:lnTo>
                  <a:lnTo>
                    <a:pt x="53" y="403"/>
                  </a:lnTo>
                  <a:lnTo>
                    <a:pt x="58" y="418"/>
                  </a:lnTo>
                  <a:lnTo>
                    <a:pt x="62" y="432"/>
                  </a:lnTo>
                  <a:lnTo>
                    <a:pt x="70" y="449"/>
                  </a:lnTo>
                  <a:lnTo>
                    <a:pt x="74" y="464"/>
                  </a:lnTo>
                  <a:lnTo>
                    <a:pt x="79" y="478"/>
                  </a:lnTo>
                  <a:lnTo>
                    <a:pt x="89" y="495"/>
                  </a:lnTo>
                  <a:lnTo>
                    <a:pt x="99" y="512"/>
                  </a:lnTo>
                  <a:lnTo>
                    <a:pt x="108" y="524"/>
                  </a:lnTo>
                  <a:lnTo>
                    <a:pt x="118" y="539"/>
                  </a:lnTo>
                  <a:lnTo>
                    <a:pt x="128" y="551"/>
                  </a:lnTo>
                  <a:lnTo>
                    <a:pt x="140" y="565"/>
                  </a:lnTo>
                  <a:lnTo>
                    <a:pt x="152" y="575"/>
                  </a:lnTo>
                  <a:lnTo>
                    <a:pt x="166" y="584"/>
                  </a:lnTo>
                  <a:lnTo>
                    <a:pt x="181" y="592"/>
                  </a:lnTo>
                  <a:lnTo>
                    <a:pt x="193" y="599"/>
                  </a:lnTo>
                  <a:lnTo>
                    <a:pt x="200" y="601"/>
                  </a:lnTo>
                  <a:lnTo>
                    <a:pt x="205" y="606"/>
                  </a:lnTo>
                  <a:lnTo>
                    <a:pt x="210" y="611"/>
                  </a:lnTo>
                  <a:lnTo>
                    <a:pt x="212" y="616"/>
                  </a:lnTo>
                  <a:lnTo>
                    <a:pt x="212" y="621"/>
                  </a:lnTo>
                  <a:lnTo>
                    <a:pt x="212" y="626"/>
                  </a:lnTo>
                  <a:lnTo>
                    <a:pt x="210" y="628"/>
                  </a:lnTo>
                  <a:lnTo>
                    <a:pt x="207" y="633"/>
                  </a:lnTo>
                  <a:lnTo>
                    <a:pt x="205" y="635"/>
                  </a:lnTo>
                  <a:lnTo>
                    <a:pt x="198" y="640"/>
                  </a:lnTo>
                  <a:lnTo>
                    <a:pt x="193" y="642"/>
                  </a:lnTo>
                  <a:lnTo>
                    <a:pt x="188" y="645"/>
                  </a:lnTo>
                  <a:lnTo>
                    <a:pt x="181" y="645"/>
                  </a:lnTo>
                  <a:lnTo>
                    <a:pt x="176" y="645"/>
                  </a:lnTo>
                  <a:lnTo>
                    <a:pt x="169" y="642"/>
                  </a:lnTo>
                  <a:lnTo>
                    <a:pt x="164" y="642"/>
                  </a:lnTo>
                  <a:lnTo>
                    <a:pt x="149" y="635"/>
                  </a:lnTo>
                  <a:lnTo>
                    <a:pt x="135" y="626"/>
                  </a:lnTo>
                  <a:lnTo>
                    <a:pt x="125" y="616"/>
                  </a:lnTo>
                  <a:lnTo>
                    <a:pt x="111" y="601"/>
                  </a:lnTo>
                  <a:lnTo>
                    <a:pt x="99" y="587"/>
                  </a:lnTo>
                  <a:lnTo>
                    <a:pt x="87" y="572"/>
                  </a:lnTo>
                  <a:lnTo>
                    <a:pt x="77" y="553"/>
                  </a:lnTo>
                  <a:lnTo>
                    <a:pt x="65" y="536"/>
                  </a:lnTo>
                  <a:lnTo>
                    <a:pt x="53" y="519"/>
                  </a:lnTo>
                  <a:lnTo>
                    <a:pt x="43" y="498"/>
                  </a:lnTo>
                  <a:lnTo>
                    <a:pt x="33" y="476"/>
                  </a:lnTo>
                  <a:lnTo>
                    <a:pt x="26" y="459"/>
                  </a:lnTo>
                  <a:lnTo>
                    <a:pt x="21" y="440"/>
                  </a:lnTo>
                  <a:lnTo>
                    <a:pt x="14" y="420"/>
                  </a:lnTo>
                  <a:lnTo>
                    <a:pt x="9" y="403"/>
                  </a:lnTo>
                  <a:lnTo>
                    <a:pt x="7" y="384"/>
                  </a:lnTo>
                  <a:lnTo>
                    <a:pt x="2" y="367"/>
                  </a:lnTo>
                  <a:lnTo>
                    <a:pt x="0" y="348"/>
                  </a:lnTo>
                  <a:lnTo>
                    <a:pt x="0" y="326"/>
                  </a:lnTo>
                  <a:lnTo>
                    <a:pt x="0" y="304"/>
                  </a:lnTo>
                  <a:lnTo>
                    <a:pt x="2" y="278"/>
                  </a:lnTo>
                  <a:lnTo>
                    <a:pt x="4" y="256"/>
                  </a:lnTo>
                  <a:lnTo>
                    <a:pt x="9" y="232"/>
                  </a:lnTo>
                  <a:lnTo>
                    <a:pt x="14" y="210"/>
                  </a:lnTo>
                  <a:lnTo>
                    <a:pt x="19" y="184"/>
                  </a:lnTo>
                  <a:lnTo>
                    <a:pt x="26" y="162"/>
                  </a:lnTo>
                  <a:lnTo>
                    <a:pt x="31" y="140"/>
                  </a:lnTo>
                  <a:lnTo>
                    <a:pt x="41" y="121"/>
                  </a:lnTo>
                  <a:lnTo>
                    <a:pt x="50" y="104"/>
                  </a:lnTo>
                  <a:lnTo>
                    <a:pt x="60" y="87"/>
                  </a:lnTo>
                  <a:lnTo>
                    <a:pt x="72" y="73"/>
                  </a:lnTo>
                  <a:lnTo>
                    <a:pt x="82" y="63"/>
                  </a:lnTo>
                  <a:lnTo>
                    <a:pt x="91" y="58"/>
                  </a:lnTo>
                  <a:lnTo>
                    <a:pt x="101" y="51"/>
                  </a:lnTo>
                  <a:lnTo>
                    <a:pt x="108" y="44"/>
                  </a:lnTo>
                  <a:lnTo>
                    <a:pt x="118" y="39"/>
                  </a:lnTo>
                  <a:lnTo>
                    <a:pt x="128" y="29"/>
                  </a:lnTo>
                  <a:lnTo>
                    <a:pt x="135" y="24"/>
                  </a:lnTo>
                  <a:lnTo>
                    <a:pt x="145" y="20"/>
                  </a:lnTo>
                  <a:lnTo>
                    <a:pt x="154" y="15"/>
                  </a:lnTo>
                  <a:lnTo>
                    <a:pt x="164" y="7"/>
                  </a:lnTo>
                  <a:lnTo>
                    <a:pt x="173" y="7"/>
                  </a:lnTo>
                  <a:lnTo>
                    <a:pt x="181" y="3"/>
                  </a:lnTo>
                  <a:lnTo>
                    <a:pt x="193" y="3"/>
                  </a:lnTo>
                  <a:lnTo>
                    <a:pt x="205" y="0"/>
                  </a:lnTo>
                  <a:lnTo>
                    <a:pt x="217" y="0"/>
                  </a:lnTo>
                  <a:lnTo>
                    <a:pt x="229" y="3"/>
                  </a:lnTo>
                  <a:lnTo>
                    <a:pt x="241" y="5"/>
                  </a:lnTo>
                  <a:lnTo>
                    <a:pt x="246" y="7"/>
                  </a:lnTo>
                  <a:lnTo>
                    <a:pt x="248" y="12"/>
                  </a:lnTo>
                  <a:lnTo>
                    <a:pt x="248" y="17"/>
                  </a:lnTo>
                  <a:lnTo>
                    <a:pt x="248" y="22"/>
                  </a:lnTo>
                  <a:lnTo>
                    <a:pt x="248" y="27"/>
                  </a:lnTo>
                  <a:lnTo>
                    <a:pt x="251" y="32"/>
                  </a:lnTo>
                  <a:lnTo>
                    <a:pt x="248" y="39"/>
                  </a:lnTo>
                  <a:lnTo>
                    <a:pt x="248" y="44"/>
                  </a:lnTo>
                  <a:lnTo>
                    <a:pt x="246" y="49"/>
                  </a:lnTo>
                  <a:lnTo>
                    <a:pt x="246" y="53"/>
                  </a:lnTo>
                  <a:lnTo>
                    <a:pt x="241" y="58"/>
                  </a:lnTo>
                  <a:lnTo>
                    <a:pt x="236" y="63"/>
                  </a:lnTo>
                  <a:lnTo>
                    <a:pt x="236" y="63"/>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1" name="Freeform 30"/>
            <p:cNvSpPr>
              <a:spLocks/>
            </p:cNvSpPr>
            <p:nvPr/>
          </p:nvSpPr>
          <p:spPr bwMode="auto">
            <a:xfrm>
              <a:off x="5468938" y="2784476"/>
              <a:ext cx="236537" cy="387350"/>
            </a:xfrm>
            <a:custGeom>
              <a:avLst/>
              <a:gdLst>
                <a:gd name="T0" fmla="*/ 144 w 149"/>
                <a:gd name="T1" fmla="*/ 44 h 244"/>
                <a:gd name="T2" fmla="*/ 142 w 149"/>
                <a:gd name="T3" fmla="*/ 75 h 244"/>
                <a:gd name="T4" fmla="*/ 137 w 149"/>
                <a:gd name="T5" fmla="*/ 109 h 244"/>
                <a:gd name="T6" fmla="*/ 132 w 149"/>
                <a:gd name="T7" fmla="*/ 143 h 244"/>
                <a:gd name="T8" fmla="*/ 125 w 149"/>
                <a:gd name="T9" fmla="*/ 179 h 244"/>
                <a:gd name="T10" fmla="*/ 111 w 149"/>
                <a:gd name="T11" fmla="*/ 208 h 244"/>
                <a:gd name="T12" fmla="*/ 82 w 149"/>
                <a:gd name="T13" fmla="*/ 230 h 244"/>
                <a:gd name="T14" fmla="*/ 45 w 149"/>
                <a:gd name="T15" fmla="*/ 242 h 244"/>
                <a:gd name="T16" fmla="*/ 16 w 149"/>
                <a:gd name="T17" fmla="*/ 244 h 244"/>
                <a:gd name="T18" fmla="*/ 9 w 149"/>
                <a:gd name="T19" fmla="*/ 242 h 244"/>
                <a:gd name="T20" fmla="*/ 2 w 149"/>
                <a:gd name="T21" fmla="*/ 235 h 244"/>
                <a:gd name="T22" fmla="*/ 2 w 149"/>
                <a:gd name="T23" fmla="*/ 227 h 244"/>
                <a:gd name="T24" fmla="*/ 9 w 149"/>
                <a:gd name="T25" fmla="*/ 218 h 244"/>
                <a:gd name="T26" fmla="*/ 16 w 149"/>
                <a:gd name="T27" fmla="*/ 213 h 244"/>
                <a:gd name="T28" fmla="*/ 29 w 149"/>
                <a:gd name="T29" fmla="*/ 208 h 244"/>
                <a:gd name="T30" fmla="*/ 41 w 149"/>
                <a:gd name="T31" fmla="*/ 203 h 244"/>
                <a:gd name="T32" fmla="*/ 50 w 149"/>
                <a:gd name="T33" fmla="*/ 196 h 244"/>
                <a:gd name="T34" fmla="*/ 60 w 149"/>
                <a:gd name="T35" fmla="*/ 189 h 244"/>
                <a:gd name="T36" fmla="*/ 65 w 149"/>
                <a:gd name="T37" fmla="*/ 181 h 244"/>
                <a:gd name="T38" fmla="*/ 74 w 149"/>
                <a:gd name="T39" fmla="*/ 172 h 244"/>
                <a:gd name="T40" fmla="*/ 79 w 149"/>
                <a:gd name="T41" fmla="*/ 160 h 244"/>
                <a:gd name="T42" fmla="*/ 86 w 149"/>
                <a:gd name="T43" fmla="*/ 150 h 244"/>
                <a:gd name="T44" fmla="*/ 96 w 149"/>
                <a:gd name="T45" fmla="*/ 136 h 244"/>
                <a:gd name="T46" fmla="*/ 106 w 149"/>
                <a:gd name="T47" fmla="*/ 119 h 244"/>
                <a:gd name="T48" fmla="*/ 113 w 149"/>
                <a:gd name="T49" fmla="*/ 102 h 244"/>
                <a:gd name="T50" fmla="*/ 115 w 149"/>
                <a:gd name="T51" fmla="*/ 85 h 244"/>
                <a:gd name="T52" fmla="*/ 118 w 149"/>
                <a:gd name="T53" fmla="*/ 70 h 244"/>
                <a:gd name="T54" fmla="*/ 120 w 149"/>
                <a:gd name="T55" fmla="*/ 53 h 244"/>
                <a:gd name="T56" fmla="*/ 125 w 149"/>
                <a:gd name="T57" fmla="*/ 34 h 244"/>
                <a:gd name="T58" fmla="*/ 130 w 149"/>
                <a:gd name="T59" fmla="*/ 17 h 244"/>
                <a:gd name="T60" fmla="*/ 135 w 149"/>
                <a:gd name="T61" fmla="*/ 0 h 244"/>
                <a:gd name="T62" fmla="*/ 140 w 149"/>
                <a:gd name="T63" fmla="*/ 3 h 244"/>
                <a:gd name="T64" fmla="*/ 147 w 149"/>
                <a:gd name="T65" fmla="*/ 12 h 244"/>
                <a:gd name="T66" fmla="*/ 149 w 149"/>
                <a:gd name="T67" fmla="*/ 24 h 244"/>
                <a:gd name="T68" fmla="*/ 149 w 149"/>
                <a:gd name="T69" fmla="*/ 2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 h="244">
                  <a:moveTo>
                    <a:pt x="149" y="29"/>
                  </a:moveTo>
                  <a:lnTo>
                    <a:pt x="144" y="44"/>
                  </a:lnTo>
                  <a:lnTo>
                    <a:pt x="142" y="58"/>
                  </a:lnTo>
                  <a:lnTo>
                    <a:pt x="142" y="75"/>
                  </a:lnTo>
                  <a:lnTo>
                    <a:pt x="140" y="92"/>
                  </a:lnTo>
                  <a:lnTo>
                    <a:pt x="137" y="109"/>
                  </a:lnTo>
                  <a:lnTo>
                    <a:pt x="137" y="128"/>
                  </a:lnTo>
                  <a:lnTo>
                    <a:pt x="132" y="143"/>
                  </a:lnTo>
                  <a:lnTo>
                    <a:pt x="130" y="162"/>
                  </a:lnTo>
                  <a:lnTo>
                    <a:pt x="125" y="179"/>
                  </a:lnTo>
                  <a:lnTo>
                    <a:pt x="118" y="193"/>
                  </a:lnTo>
                  <a:lnTo>
                    <a:pt x="111" y="208"/>
                  </a:lnTo>
                  <a:lnTo>
                    <a:pt x="99" y="220"/>
                  </a:lnTo>
                  <a:lnTo>
                    <a:pt x="82" y="230"/>
                  </a:lnTo>
                  <a:lnTo>
                    <a:pt x="65" y="237"/>
                  </a:lnTo>
                  <a:lnTo>
                    <a:pt x="45" y="242"/>
                  </a:lnTo>
                  <a:lnTo>
                    <a:pt x="21" y="244"/>
                  </a:lnTo>
                  <a:lnTo>
                    <a:pt x="16" y="244"/>
                  </a:lnTo>
                  <a:lnTo>
                    <a:pt x="12" y="244"/>
                  </a:lnTo>
                  <a:lnTo>
                    <a:pt x="9" y="242"/>
                  </a:lnTo>
                  <a:lnTo>
                    <a:pt x="7" y="239"/>
                  </a:lnTo>
                  <a:lnTo>
                    <a:pt x="2" y="235"/>
                  </a:lnTo>
                  <a:lnTo>
                    <a:pt x="0" y="235"/>
                  </a:lnTo>
                  <a:lnTo>
                    <a:pt x="2" y="227"/>
                  </a:lnTo>
                  <a:lnTo>
                    <a:pt x="7" y="220"/>
                  </a:lnTo>
                  <a:lnTo>
                    <a:pt x="9" y="218"/>
                  </a:lnTo>
                  <a:lnTo>
                    <a:pt x="12" y="215"/>
                  </a:lnTo>
                  <a:lnTo>
                    <a:pt x="16" y="213"/>
                  </a:lnTo>
                  <a:lnTo>
                    <a:pt x="24" y="210"/>
                  </a:lnTo>
                  <a:lnTo>
                    <a:pt x="29" y="208"/>
                  </a:lnTo>
                  <a:lnTo>
                    <a:pt x="36" y="206"/>
                  </a:lnTo>
                  <a:lnTo>
                    <a:pt x="41" y="203"/>
                  </a:lnTo>
                  <a:lnTo>
                    <a:pt x="45" y="201"/>
                  </a:lnTo>
                  <a:lnTo>
                    <a:pt x="50" y="196"/>
                  </a:lnTo>
                  <a:lnTo>
                    <a:pt x="55" y="193"/>
                  </a:lnTo>
                  <a:lnTo>
                    <a:pt x="60" y="189"/>
                  </a:lnTo>
                  <a:lnTo>
                    <a:pt x="65" y="184"/>
                  </a:lnTo>
                  <a:lnTo>
                    <a:pt x="65" y="181"/>
                  </a:lnTo>
                  <a:lnTo>
                    <a:pt x="70" y="177"/>
                  </a:lnTo>
                  <a:lnTo>
                    <a:pt x="74" y="172"/>
                  </a:lnTo>
                  <a:lnTo>
                    <a:pt x="77" y="167"/>
                  </a:lnTo>
                  <a:lnTo>
                    <a:pt x="79" y="160"/>
                  </a:lnTo>
                  <a:lnTo>
                    <a:pt x="84" y="155"/>
                  </a:lnTo>
                  <a:lnTo>
                    <a:pt x="86" y="150"/>
                  </a:lnTo>
                  <a:lnTo>
                    <a:pt x="91" y="145"/>
                  </a:lnTo>
                  <a:lnTo>
                    <a:pt x="96" y="136"/>
                  </a:lnTo>
                  <a:lnTo>
                    <a:pt x="101" y="128"/>
                  </a:lnTo>
                  <a:lnTo>
                    <a:pt x="106" y="119"/>
                  </a:lnTo>
                  <a:lnTo>
                    <a:pt x="111" y="111"/>
                  </a:lnTo>
                  <a:lnTo>
                    <a:pt x="113" y="102"/>
                  </a:lnTo>
                  <a:lnTo>
                    <a:pt x="115" y="95"/>
                  </a:lnTo>
                  <a:lnTo>
                    <a:pt x="115" y="85"/>
                  </a:lnTo>
                  <a:lnTo>
                    <a:pt x="118" y="80"/>
                  </a:lnTo>
                  <a:lnTo>
                    <a:pt x="118" y="70"/>
                  </a:lnTo>
                  <a:lnTo>
                    <a:pt x="120" y="61"/>
                  </a:lnTo>
                  <a:lnTo>
                    <a:pt x="120" y="53"/>
                  </a:lnTo>
                  <a:lnTo>
                    <a:pt x="123" y="44"/>
                  </a:lnTo>
                  <a:lnTo>
                    <a:pt x="125" y="34"/>
                  </a:lnTo>
                  <a:lnTo>
                    <a:pt x="127" y="27"/>
                  </a:lnTo>
                  <a:lnTo>
                    <a:pt x="130" y="17"/>
                  </a:lnTo>
                  <a:lnTo>
                    <a:pt x="132" y="5"/>
                  </a:lnTo>
                  <a:lnTo>
                    <a:pt x="135" y="0"/>
                  </a:lnTo>
                  <a:lnTo>
                    <a:pt x="137" y="0"/>
                  </a:lnTo>
                  <a:lnTo>
                    <a:pt x="140" y="3"/>
                  </a:lnTo>
                  <a:lnTo>
                    <a:pt x="144" y="8"/>
                  </a:lnTo>
                  <a:lnTo>
                    <a:pt x="147" y="12"/>
                  </a:lnTo>
                  <a:lnTo>
                    <a:pt x="149" y="20"/>
                  </a:lnTo>
                  <a:lnTo>
                    <a:pt x="149" y="24"/>
                  </a:lnTo>
                  <a:lnTo>
                    <a:pt x="149" y="29"/>
                  </a:lnTo>
                  <a:lnTo>
                    <a:pt x="149" y="29"/>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2" name="Freeform 31"/>
            <p:cNvSpPr>
              <a:spLocks/>
            </p:cNvSpPr>
            <p:nvPr/>
          </p:nvSpPr>
          <p:spPr bwMode="auto">
            <a:xfrm>
              <a:off x="5518150" y="2830513"/>
              <a:ext cx="349250" cy="468313"/>
            </a:xfrm>
            <a:custGeom>
              <a:avLst/>
              <a:gdLst>
                <a:gd name="T0" fmla="*/ 19 w 220"/>
                <a:gd name="T1" fmla="*/ 203 h 295"/>
                <a:gd name="T2" fmla="*/ 24 w 220"/>
                <a:gd name="T3" fmla="*/ 213 h 295"/>
                <a:gd name="T4" fmla="*/ 34 w 220"/>
                <a:gd name="T5" fmla="*/ 220 h 295"/>
                <a:gd name="T6" fmla="*/ 43 w 220"/>
                <a:gd name="T7" fmla="*/ 227 h 295"/>
                <a:gd name="T8" fmla="*/ 55 w 220"/>
                <a:gd name="T9" fmla="*/ 232 h 295"/>
                <a:gd name="T10" fmla="*/ 70 w 220"/>
                <a:gd name="T11" fmla="*/ 237 h 295"/>
                <a:gd name="T12" fmla="*/ 84 w 220"/>
                <a:gd name="T13" fmla="*/ 237 h 295"/>
                <a:gd name="T14" fmla="*/ 96 w 220"/>
                <a:gd name="T15" fmla="*/ 237 h 295"/>
                <a:gd name="T16" fmla="*/ 111 w 220"/>
                <a:gd name="T17" fmla="*/ 234 h 295"/>
                <a:gd name="T18" fmla="*/ 123 w 220"/>
                <a:gd name="T19" fmla="*/ 232 h 295"/>
                <a:gd name="T20" fmla="*/ 133 w 220"/>
                <a:gd name="T21" fmla="*/ 227 h 295"/>
                <a:gd name="T22" fmla="*/ 140 w 220"/>
                <a:gd name="T23" fmla="*/ 222 h 295"/>
                <a:gd name="T24" fmla="*/ 150 w 220"/>
                <a:gd name="T25" fmla="*/ 215 h 295"/>
                <a:gd name="T26" fmla="*/ 157 w 220"/>
                <a:gd name="T27" fmla="*/ 208 h 295"/>
                <a:gd name="T28" fmla="*/ 162 w 220"/>
                <a:gd name="T29" fmla="*/ 201 h 295"/>
                <a:gd name="T30" fmla="*/ 164 w 220"/>
                <a:gd name="T31" fmla="*/ 189 h 295"/>
                <a:gd name="T32" fmla="*/ 169 w 220"/>
                <a:gd name="T33" fmla="*/ 160 h 295"/>
                <a:gd name="T34" fmla="*/ 174 w 220"/>
                <a:gd name="T35" fmla="*/ 123 h 295"/>
                <a:gd name="T36" fmla="*/ 174 w 220"/>
                <a:gd name="T37" fmla="*/ 94 h 295"/>
                <a:gd name="T38" fmla="*/ 171 w 220"/>
                <a:gd name="T39" fmla="*/ 70 h 295"/>
                <a:gd name="T40" fmla="*/ 164 w 220"/>
                <a:gd name="T41" fmla="*/ 53 h 295"/>
                <a:gd name="T42" fmla="*/ 157 w 220"/>
                <a:gd name="T43" fmla="*/ 46 h 295"/>
                <a:gd name="T44" fmla="*/ 147 w 220"/>
                <a:gd name="T45" fmla="*/ 39 h 295"/>
                <a:gd name="T46" fmla="*/ 135 w 220"/>
                <a:gd name="T47" fmla="*/ 39 h 295"/>
                <a:gd name="T48" fmla="*/ 123 w 220"/>
                <a:gd name="T49" fmla="*/ 41 h 295"/>
                <a:gd name="T50" fmla="*/ 113 w 220"/>
                <a:gd name="T51" fmla="*/ 37 h 295"/>
                <a:gd name="T52" fmla="*/ 104 w 220"/>
                <a:gd name="T53" fmla="*/ 32 h 295"/>
                <a:gd name="T54" fmla="*/ 101 w 220"/>
                <a:gd name="T55" fmla="*/ 22 h 295"/>
                <a:gd name="T56" fmla="*/ 101 w 220"/>
                <a:gd name="T57" fmla="*/ 12 h 295"/>
                <a:gd name="T58" fmla="*/ 104 w 220"/>
                <a:gd name="T59" fmla="*/ 5 h 295"/>
                <a:gd name="T60" fmla="*/ 113 w 220"/>
                <a:gd name="T61" fmla="*/ 0 h 295"/>
                <a:gd name="T62" fmla="*/ 130 w 220"/>
                <a:gd name="T63" fmla="*/ 0 h 295"/>
                <a:gd name="T64" fmla="*/ 150 w 220"/>
                <a:gd name="T65" fmla="*/ 3 h 295"/>
                <a:gd name="T66" fmla="*/ 171 w 220"/>
                <a:gd name="T67" fmla="*/ 5 h 295"/>
                <a:gd name="T68" fmla="*/ 188 w 220"/>
                <a:gd name="T69" fmla="*/ 12 h 295"/>
                <a:gd name="T70" fmla="*/ 200 w 220"/>
                <a:gd name="T71" fmla="*/ 22 h 295"/>
                <a:gd name="T72" fmla="*/ 210 w 220"/>
                <a:gd name="T73" fmla="*/ 34 h 295"/>
                <a:gd name="T74" fmla="*/ 215 w 220"/>
                <a:gd name="T75" fmla="*/ 49 h 295"/>
                <a:gd name="T76" fmla="*/ 220 w 220"/>
                <a:gd name="T77" fmla="*/ 63 h 295"/>
                <a:gd name="T78" fmla="*/ 217 w 220"/>
                <a:gd name="T79" fmla="*/ 80 h 295"/>
                <a:gd name="T80" fmla="*/ 212 w 220"/>
                <a:gd name="T81" fmla="*/ 102 h 295"/>
                <a:gd name="T82" fmla="*/ 203 w 220"/>
                <a:gd name="T83" fmla="*/ 126 h 295"/>
                <a:gd name="T84" fmla="*/ 198 w 220"/>
                <a:gd name="T85" fmla="*/ 155 h 295"/>
                <a:gd name="T86" fmla="*/ 191 w 220"/>
                <a:gd name="T87" fmla="*/ 189 h 295"/>
                <a:gd name="T88" fmla="*/ 186 w 220"/>
                <a:gd name="T89" fmla="*/ 218 h 295"/>
                <a:gd name="T90" fmla="*/ 171 w 220"/>
                <a:gd name="T91" fmla="*/ 249 h 295"/>
                <a:gd name="T92" fmla="*/ 154 w 220"/>
                <a:gd name="T93" fmla="*/ 271 h 295"/>
                <a:gd name="T94" fmla="*/ 130 w 220"/>
                <a:gd name="T95" fmla="*/ 288 h 295"/>
                <a:gd name="T96" fmla="*/ 104 w 220"/>
                <a:gd name="T97" fmla="*/ 295 h 295"/>
                <a:gd name="T98" fmla="*/ 87 w 220"/>
                <a:gd name="T99" fmla="*/ 292 h 295"/>
                <a:gd name="T100" fmla="*/ 70 w 220"/>
                <a:gd name="T101" fmla="*/ 285 h 295"/>
                <a:gd name="T102" fmla="*/ 51 w 220"/>
                <a:gd name="T103" fmla="*/ 276 h 295"/>
                <a:gd name="T104" fmla="*/ 34 w 220"/>
                <a:gd name="T105" fmla="*/ 263 h 295"/>
                <a:gd name="T106" fmla="*/ 19 w 220"/>
                <a:gd name="T107" fmla="*/ 249 h 295"/>
                <a:gd name="T108" fmla="*/ 10 w 220"/>
                <a:gd name="T109" fmla="*/ 234 h 295"/>
                <a:gd name="T110" fmla="*/ 2 w 220"/>
                <a:gd name="T111" fmla="*/ 218 h 295"/>
                <a:gd name="T112" fmla="*/ 0 w 220"/>
                <a:gd name="T113" fmla="*/ 206 h 295"/>
                <a:gd name="T114" fmla="*/ 5 w 220"/>
                <a:gd name="T115" fmla="*/ 198 h 295"/>
                <a:gd name="T116" fmla="*/ 10 w 220"/>
                <a:gd name="T117" fmla="*/ 191 h 295"/>
                <a:gd name="T118" fmla="*/ 14 w 220"/>
                <a:gd name="T119" fmla="*/ 193 h 295"/>
                <a:gd name="T120" fmla="*/ 17 w 220"/>
                <a:gd name="T121" fmla="*/ 19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0" h="295">
                  <a:moveTo>
                    <a:pt x="17" y="198"/>
                  </a:moveTo>
                  <a:lnTo>
                    <a:pt x="19" y="203"/>
                  </a:lnTo>
                  <a:lnTo>
                    <a:pt x="22" y="208"/>
                  </a:lnTo>
                  <a:lnTo>
                    <a:pt x="24" y="213"/>
                  </a:lnTo>
                  <a:lnTo>
                    <a:pt x="29" y="218"/>
                  </a:lnTo>
                  <a:lnTo>
                    <a:pt x="34" y="220"/>
                  </a:lnTo>
                  <a:lnTo>
                    <a:pt x="36" y="225"/>
                  </a:lnTo>
                  <a:lnTo>
                    <a:pt x="43" y="227"/>
                  </a:lnTo>
                  <a:lnTo>
                    <a:pt x="51" y="232"/>
                  </a:lnTo>
                  <a:lnTo>
                    <a:pt x="55" y="232"/>
                  </a:lnTo>
                  <a:lnTo>
                    <a:pt x="63" y="234"/>
                  </a:lnTo>
                  <a:lnTo>
                    <a:pt x="70" y="237"/>
                  </a:lnTo>
                  <a:lnTo>
                    <a:pt x="77" y="237"/>
                  </a:lnTo>
                  <a:lnTo>
                    <a:pt x="84" y="237"/>
                  </a:lnTo>
                  <a:lnTo>
                    <a:pt x="89" y="239"/>
                  </a:lnTo>
                  <a:lnTo>
                    <a:pt x="96" y="237"/>
                  </a:lnTo>
                  <a:lnTo>
                    <a:pt x="104" y="237"/>
                  </a:lnTo>
                  <a:lnTo>
                    <a:pt x="111" y="234"/>
                  </a:lnTo>
                  <a:lnTo>
                    <a:pt x="116" y="234"/>
                  </a:lnTo>
                  <a:lnTo>
                    <a:pt x="123" y="232"/>
                  </a:lnTo>
                  <a:lnTo>
                    <a:pt x="128" y="230"/>
                  </a:lnTo>
                  <a:lnTo>
                    <a:pt x="133" y="227"/>
                  </a:lnTo>
                  <a:lnTo>
                    <a:pt x="135" y="225"/>
                  </a:lnTo>
                  <a:lnTo>
                    <a:pt x="140" y="222"/>
                  </a:lnTo>
                  <a:lnTo>
                    <a:pt x="145" y="220"/>
                  </a:lnTo>
                  <a:lnTo>
                    <a:pt x="150" y="215"/>
                  </a:lnTo>
                  <a:lnTo>
                    <a:pt x="152" y="213"/>
                  </a:lnTo>
                  <a:lnTo>
                    <a:pt x="157" y="208"/>
                  </a:lnTo>
                  <a:lnTo>
                    <a:pt x="159" y="206"/>
                  </a:lnTo>
                  <a:lnTo>
                    <a:pt x="162" y="201"/>
                  </a:lnTo>
                  <a:lnTo>
                    <a:pt x="164" y="193"/>
                  </a:lnTo>
                  <a:lnTo>
                    <a:pt x="164" y="189"/>
                  </a:lnTo>
                  <a:lnTo>
                    <a:pt x="167" y="181"/>
                  </a:lnTo>
                  <a:lnTo>
                    <a:pt x="169" y="160"/>
                  </a:lnTo>
                  <a:lnTo>
                    <a:pt x="171" y="140"/>
                  </a:lnTo>
                  <a:lnTo>
                    <a:pt x="174" y="123"/>
                  </a:lnTo>
                  <a:lnTo>
                    <a:pt x="174" y="107"/>
                  </a:lnTo>
                  <a:lnTo>
                    <a:pt x="174" y="94"/>
                  </a:lnTo>
                  <a:lnTo>
                    <a:pt x="174" y="82"/>
                  </a:lnTo>
                  <a:lnTo>
                    <a:pt x="171" y="70"/>
                  </a:lnTo>
                  <a:lnTo>
                    <a:pt x="169" y="63"/>
                  </a:lnTo>
                  <a:lnTo>
                    <a:pt x="164" y="53"/>
                  </a:lnTo>
                  <a:lnTo>
                    <a:pt x="162" y="51"/>
                  </a:lnTo>
                  <a:lnTo>
                    <a:pt x="157" y="46"/>
                  </a:lnTo>
                  <a:lnTo>
                    <a:pt x="152" y="41"/>
                  </a:lnTo>
                  <a:lnTo>
                    <a:pt x="147" y="39"/>
                  </a:lnTo>
                  <a:lnTo>
                    <a:pt x="140" y="39"/>
                  </a:lnTo>
                  <a:lnTo>
                    <a:pt x="135" y="39"/>
                  </a:lnTo>
                  <a:lnTo>
                    <a:pt x="128" y="41"/>
                  </a:lnTo>
                  <a:lnTo>
                    <a:pt x="123" y="41"/>
                  </a:lnTo>
                  <a:lnTo>
                    <a:pt x="118" y="39"/>
                  </a:lnTo>
                  <a:lnTo>
                    <a:pt x="113" y="37"/>
                  </a:lnTo>
                  <a:lnTo>
                    <a:pt x="109" y="34"/>
                  </a:lnTo>
                  <a:lnTo>
                    <a:pt x="104" y="32"/>
                  </a:lnTo>
                  <a:lnTo>
                    <a:pt x="101" y="27"/>
                  </a:lnTo>
                  <a:lnTo>
                    <a:pt x="101" y="22"/>
                  </a:lnTo>
                  <a:lnTo>
                    <a:pt x="101" y="17"/>
                  </a:lnTo>
                  <a:lnTo>
                    <a:pt x="101" y="12"/>
                  </a:lnTo>
                  <a:lnTo>
                    <a:pt x="101" y="10"/>
                  </a:lnTo>
                  <a:lnTo>
                    <a:pt x="104" y="5"/>
                  </a:lnTo>
                  <a:lnTo>
                    <a:pt x="109" y="3"/>
                  </a:lnTo>
                  <a:lnTo>
                    <a:pt x="113" y="0"/>
                  </a:lnTo>
                  <a:lnTo>
                    <a:pt x="121" y="0"/>
                  </a:lnTo>
                  <a:lnTo>
                    <a:pt x="130" y="0"/>
                  </a:lnTo>
                  <a:lnTo>
                    <a:pt x="138" y="3"/>
                  </a:lnTo>
                  <a:lnTo>
                    <a:pt x="150" y="3"/>
                  </a:lnTo>
                  <a:lnTo>
                    <a:pt x="162" y="3"/>
                  </a:lnTo>
                  <a:lnTo>
                    <a:pt x="171" y="5"/>
                  </a:lnTo>
                  <a:lnTo>
                    <a:pt x="181" y="10"/>
                  </a:lnTo>
                  <a:lnTo>
                    <a:pt x="188" y="12"/>
                  </a:lnTo>
                  <a:lnTo>
                    <a:pt x="193" y="17"/>
                  </a:lnTo>
                  <a:lnTo>
                    <a:pt x="200" y="22"/>
                  </a:lnTo>
                  <a:lnTo>
                    <a:pt x="205" y="27"/>
                  </a:lnTo>
                  <a:lnTo>
                    <a:pt x="210" y="34"/>
                  </a:lnTo>
                  <a:lnTo>
                    <a:pt x="212" y="41"/>
                  </a:lnTo>
                  <a:lnTo>
                    <a:pt x="215" y="49"/>
                  </a:lnTo>
                  <a:lnTo>
                    <a:pt x="220" y="53"/>
                  </a:lnTo>
                  <a:lnTo>
                    <a:pt x="220" y="63"/>
                  </a:lnTo>
                  <a:lnTo>
                    <a:pt x="220" y="70"/>
                  </a:lnTo>
                  <a:lnTo>
                    <a:pt x="217" y="80"/>
                  </a:lnTo>
                  <a:lnTo>
                    <a:pt x="217" y="92"/>
                  </a:lnTo>
                  <a:lnTo>
                    <a:pt x="212" y="102"/>
                  </a:lnTo>
                  <a:lnTo>
                    <a:pt x="208" y="111"/>
                  </a:lnTo>
                  <a:lnTo>
                    <a:pt x="203" y="126"/>
                  </a:lnTo>
                  <a:lnTo>
                    <a:pt x="200" y="140"/>
                  </a:lnTo>
                  <a:lnTo>
                    <a:pt x="198" y="155"/>
                  </a:lnTo>
                  <a:lnTo>
                    <a:pt x="193" y="172"/>
                  </a:lnTo>
                  <a:lnTo>
                    <a:pt x="191" y="189"/>
                  </a:lnTo>
                  <a:lnTo>
                    <a:pt x="188" y="206"/>
                  </a:lnTo>
                  <a:lnTo>
                    <a:pt x="186" y="218"/>
                  </a:lnTo>
                  <a:lnTo>
                    <a:pt x="181" y="232"/>
                  </a:lnTo>
                  <a:lnTo>
                    <a:pt x="171" y="249"/>
                  </a:lnTo>
                  <a:lnTo>
                    <a:pt x="164" y="259"/>
                  </a:lnTo>
                  <a:lnTo>
                    <a:pt x="154" y="271"/>
                  </a:lnTo>
                  <a:lnTo>
                    <a:pt x="142" y="280"/>
                  </a:lnTo>
                  <a:lnTo>
                    <a:pt x="130" y="288"/>
                  </a:lnTo>
                  <a:lnTo>
                    <a:pt x="113" y="295"/>
                  </a:lnTo>
                  <a:lnTo>
                    <a:pt x="104" y="295"/>
                  </a:lnTo>
                  <a:lnTo>
                    <a:pt x="96" y="295"/>
                  </a:lnTo>
                  <a:lnTo>
                    <a:pt x="87" y="292"/>
                  </a:lnTo>
                  <a:lnTo>
                    <a:pt x="80" y="290"/>
                  </a:lnTo>
                  <a:lnTo>
                    <a:pt x="70" y="285"/>
                  </a:lnTo>
                  <a:lnTo>
                    <a:pt x="60" y="280"/>
                  </a:lnTo>
                  <a:lnTo>
                    <a:pt x="51" y="276"/>
                  </a:lnTo>
                  <a:lnTo>
                    <a:pt x="43" y="271"/>
                  </a:lnTo>
                  <a:lnTo>
                    <a:pt x="34" y="263"/>
                  </a:lnTo>
                  <a:lnTo>
                    <a:pt x="26" y="256"/>
                  </a:lnTo>
                  <a:lnTo>
                    <a:pt x="19" y="249"/>
                  </a:lnTo>
                  <a:lnTo>
                    <a:pt x="14" y="242"/>
                  </a:lnTo>
                  <a:lnTo>
                    <a:pt x="10" y="234"/>
                  </a:lnTo>
                  <a:lnTo>
                    <a:pt x="5" y="225"/>
                  </a:lnTo>
                  <a:lnTo>
                    <a:pt x="2" y="218"/>
                  </a:lnTo>
                  <a:lnTo>
                    <a:pt x="2" y="213"/>
                  </a:lnTo>
                  <a:lnTo>
                    <a:pt x="0" y="206"/>
                  </a:lnTo>
                  <a:lnTo>
                    <a:pt x="2" y="203"/>
                  </a:lnTo>
                  <a:lnTo>
                    <a:pt x="5" y="198"/>
                  </a:lnTo>
                  <a:lnTo>
                    <a:pt x="7" y="193"/>
                  </a:lnTo>
                  <a:lnTo>
                    <a:pt x="10" y="191"/>
                  </a:lnTo>
                  <a:lnTo>
                    <a:pt x="14" y="191"/>
                  </a:lnTo>
                  <a:lnTo>
                    <a:pt x="14" y="193"/>
                  </a:lnTo>
                  <a:lnTo>
                    <a:pt x="17" y="198"/>
                  </a:lnTo>
                  <a:lnTo>
                    <a:pt x="17" y="198"/>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3" name="Freeform 32"/>
            <p:cNvSpPr>
              <a:spLocks/>
            </p:cNvSpPr>
            <p:nvPr/>
          </p:nvSpPr>
          <p:spPr bwMode="auto">
            <a:xfrm>
              <a:off x="5827713" y="2930526"/>
              <a:ext cx="928687" cy="141288"/>
            </a:xfrm>
            <a:custGeom>
              <a:avLst/>
              <a:gdLst>
                <a:gd name="T0" fmla="*/ 42 w 585"/>
                <a:gd name="T1" fmla="*/ 48 h 89"/>
                <a:gd name="T2" fmla="*/ 80 w 585"/>
                <a:gd name="T3" fmla="*/ 58 h 89"/>
                <a:gd name="T4" fmla="*/ 128 w 585"/>
                <a:gd name="T5" fmla="*/ 58 h 89"/>
                <a:gd name="T6" fmla="*/ 186 w 585"/>
                <a:gd name="T7" fmla="*/ 53 h 89"/>
                <a:gd name="T8" fmla="*/ 242 w 585"/>
                <a:gd name="T9" fmla="*/ 46 h 89"/>
                <a:gd name="T10" fmla="*/ 297 w 585"/>
                <a:gd name="T11" fmla="*/ 36 h 89"/>
                <a:gd name="T12" fmla="*/ 343 w 585"/>
                <a:gd name="T13" fmla="*/ 24 h 89"/>
                <a:gd name="T14" fmla="*/ 382 w 585"/>
                <a:gd name="T15" fmla="*/ 15 h 89"/>
                <a:gd name="T16" fmla="*/ 409 w 585"/>
                <a:gd name="T17" fmla="*/ 5 h 89"/>
                <a:gd name="T18" fmla="*/ 435 w 585"/>
                <a:gd name="T19" fmla="*/ 0 h 89"/>
                <a:gd name="T20" fmla="*/ 459 w 585"/>
                <a:gd name="T21" fmla="*/ 0 h 89"/>
                <a:gd name="T22" fmla="*/ 483 w 585"/>
                <a:gd name="T23" fmla="*/ 3 h 89"/>
                <a:gd name="T24" fmla="*/ 505 w 585"/>
                <a:gd name="T25" fmla="*/ 7 h 89"/>
                <a:gd name="T26" fmla="*/ 527 w 585"/>
                <a:gd name="T27" fmla="*/ 19 h 89"/>
                <a:gd name="T28" fmla="*/ 549 w 585"/>
                <a:gd name="T29" fmla="*/ 34 h 89"/>
                <a:gd name="T30" fmla="*/ 568 w 585"/>
                <a:gd name="T31" fmla="*/ 48 h 89"/>
                <a:gd name="T32" fmla="*/ 582 w 585"/>
                <a:gd name="T33" fmla="*/ 65 h 89"/>
                <a:gd name="T34" fmla="*/ 582 w 585"/>
                <a:gd name="T35" fmla="*/ 77 h 89"/>
                <a:gd name="T36" fmla="*/ 573 w 585"/>
                <a:gd name="T37" fmla="*/ 87 h 89"/>
                <a:gd name="T38" fmla="*/ 561 w 585"/>
                <a:gd name="T39" fmla="*/ 87 h 89"/>
                <a:gd name="T40" fmla="*/ 551 w 585"/>
                <a:gd name="T41" fmla="*/ 73 h 89"/>
                <a:gd name="T42" fmla="*/ 536 w 585"/>
                <a:gd name="T43" fmla="*/ 56 h 89"/>
                <a:gd name="T44" fmla="*/ 517 w 585"/>
                <a:gd name="T45" fmla="*/ 44 h 89"/>
                <a:gd name="T46" fmla="*/ 495 w 585"/>
                <a:gd name="T47" fmla="*/ 39 h 89"/>
                <a:gd name="T48" fmla="*/ 471 w 585"/>
                <a:gd name="T49" fmla="*/ 34 h 89"/>
                <a:gd name="T50" fmla="*/ 447 w 585"/>
                <a:gd name="T51" fmla="*/ 36 h 89"/>
                <a:gd name="T52" fmla="*/ 421 w 585"/>
                <a:gd name="T53" fmla="*/ 39 h 89"/>
                <a:gd name="T54" fmla="*/ 399 w 585"/>
                <a:gd name="T55" fmla="*/ 41 h 89"/>
                <a:gd name="T56" fmla="*/ 370 w 585"/>
                <a:gd name="T57" fmla="*/ 51 h 89"/>
                <a:gd name="T58" fmla="*/ 334 w 585"/>
                <a:gd name="T59" fmla="*/ 60 h 89"/>
                <a:gd name="T60" fmla="*/ 290 w 585"/>
                <a:gd name="T61" fmla="*/ 70 h 89"/>
                <a:gd name="T62" fmla="*/ 237 w 585"/>
                <a:gd name="T63" fmla="*/ 80 h 89"/>
                <a:gd name="T64" fmla="*/ 182 w 585"/>
                <a:gd name="T65" fmla="*/ 87 h 89"/>
                <a:gd name="T66" fmla="*/ 126 w 585"/>
                <a:gd name="T67" fmla="*/ 87 h 89"/>
                <a:gd name="T68" fmla="*/ 73 w 585"/>
                <a:gd name="T69" fmla="*/ 80 h 89"/>
                <a:gd name="T70" fmla="*/ 27 w 585"/>
                <a:gd name="T71" fmla="*/ 63 h 89"/>
                <a:gd name="T72" fmla="*/ 3 w 585"/>
                <a:gd name="T73" fmla="*/ 48 h 89"/>
                <a:gd name="T74" fmla="*/ 3 w 585"/>
                <a:gd name="T75" fmla="*/ 41 h 89"/>
                <a:gd name="T76" fmla="*/ 10 w 585"/>
                <a:gd name="T77" fmla="*/ 39 h 89"/>
                <a:gd name="T78" fmla="*/ 22 w 585"/>
                <a:gd name="T79" fmla="*/ 39 h 89"/>
                <a:gd name="T80" fmla="*/ 27 w 585"/>
                <a:gd name="T81" fmla="*/ 4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5" h="89">
                  <a:moveTo>
                    <a:pt x="27" y="41"/>
                  </a:moveTo>
                  <a:lnTo>
                    <a:pt x="42" y="48"/>
                  </a:lnTo>
                  <a:lnTo>
                    <a:pt x="58" y="53"/>
                  </a:lnTo>
                  <a:lnTo>
                    <a:pt x="80" y="58"/>
                  </a:lnTo>
                  <a:lnTo>
                    <a:pt x="104" y="60"/>
                  </a:lnTo>
                  <a:lnTo>
                    <a:pt x="128" y="58"/>
                  </a:lnTo>
                  <a:lnTo>
                    <a:pt x="155" y="58"/>
                  </a:lnTo>
                  <a:lnTo>
                    <a:pt x="186" y="53"/>
                  </a:lnTo>
                  <a:lnTo>
                    <a:pt x="213" y="51"/>
                  </a:lnTo>
                  <a:lnTo>
                    <a:pt x="242" y="46"/>
                  </a:lnTo>
                  <a:lnTo>
                    <a:pt x="268" y="39"/>
                  </a:lnTo>
                  <a:lnTo>
                    <a:pt x="297" y="36"/>
                  </a:lnTo>
                  <a:lnTo>
                    <a:pt x="322" y="31"/>
                  </a:lnTo>
                  <a:lnTo>
                    <a:pt x="343" y="24"/>
                  </a:lnTo>
                  <a:lnTo>
                    <a:pt x="363" y="19"/>
                  </a:lnTo>
                  <a:lnTo>
                    <a:pt x="382" y="15"/>
                  </a:lnTo>
                  <a:lnTo>
                    <a:pt x="396" y="10"/>
                  </a:lnTo>
                  <a:lnTo>
                    <a:pt x="409" y="5"/>
                  </a:lnTo>
                  <a:lnTo>
                    <a:pt x="423" y="3"/>
                  </a:lnTo>
                  <a:lnTo>
                    <a:pt x="435" y="0"/>
                  </a:lnTo>
                  <a:lnTo>
                    <a:pt x="450" y="0"/>
                  </a:lnTo>
                  <a:lnTo>
                    <a:pt x="459" y="0"/>
                  </a:lnTo>
                  <a:lnTo>
                    <a:pt x="471" y="0"/>
                  </a:lnTo>
                  <a:lnTo>
                    <a:pt x="483" y="3"/>
                  </a:lnTo>
                  <a:lnTo>
                    <a:pt x="495" y="5"/>
                  </a:lnTo>
                  <a:lnTo>
                    <a:pt x="505" y="7"/>
                  </a:lnTo>
                  <a:lnTo>
                    <a:pt x="515" y="12"/>
                  </a:lnTo>
                  <a:lnTo>
                    <a:pt x="527" y="19"/>
                  </a:lnTo>
                  <a:lnTo>
                    <a:pt x="536" y="27"/>
                  </a:lnTo>
                  <a:lnTo>
                    <a:pt x="549" y="34"/>
                  </a:lnTo>
                  <a:lnTo>
                    <a:pt x="558" y="39"/>
                  </a:lnTo>
                  <a:lnTo>
                    <a:pt x="568" y="48"/>
                  </a:lnTo>
                  <a:lnTo>
                    <a:pt x="580" y="60"/>
                  </a:lnTo>
                  <a:lnTo>
                    <a:pt x="582" y="65"/>
                  </a:lnTo>
                  <a:lnTo>
                    <a:pt x="585" y="73"/>
                  </a:lnTo>
                  <a:lnTo>
                    <a:pt x="582" y="77"/>
                  </a:lnTo>
                  <a:lnTo>
                    <a:pt x="580" y="82"/>
                  </a:lnTo>
                  <a:lnTo>
                    <a:pt x="573" y="87"/>
                  </a:lnTo>
                  <a:lnTo>
                    <a:pt x="568" y="89"/>
                  </a:lnTo>
                  <a:lnTo>
                    <a:pt x="561" y="87"/>
                  </a:lnTo>
                  <a:lnTo>
                    <a:pt x="558" y="85"/>
                  </a:lnTo>
                  <a:lnTo>
                    <a:pt x="551" y="73"/>
                  </a:lnTo>
                  <a:lnTo>
                    <a:pt x="544" y="63"/>
                  </a:lnTo>
                  <a:lnTo>
                    <a:pt x="536" y="56"/>
                  </a:lnTo>
                  <a:lnTo>
                    <a:pt x="527" y="48"/>
                  </a:lnTo>
                  <a:lnTo>
                    <a:pt x="517" y="44"/>
                  </a:lnTo>
                  <a:lnTo>
                    <a:pt x="508" y="39"/>
                  </a:lnTo>
                  <a:lnTo>
                    <a:pt x="495" y="39"/>
                  </a:lnTo>
                  <a:lnTo>
                    <a:pt x="483" y="36"/>
                  </a:lnTo>
                  <a:lnTo>
                    <a:pt x="471" y="34"/>
                  </a:lnTo>
                  <a:lnTo>
                    <a:pt x="459" y="36"/>
                  </a:lnTo>
                  <a:lnTo>
                    <a:pt x="447" y="36"/>
                  </a:lnTo>
                  <a:lnTo>
                    <a:pt x="435" y="36"/>
                  </a:lnTo>
                  <a:lnTo>
                    <a:pt x="421" y="39"/>
                  </a:lnTo>
                  <a:lnTo>
                    <a:pt x="409" y="39"/>
                  </a:lnTo>
                  <a:lnTo>
                    <a:pt x="399" y="41"/>
                  </a:lnTo>
                  <a:lnTo>
                    <a:pt x="387" y="46"/>
                  </a:lnTo>
                  <a:lnTo>
                    <a:pt x="370" y="51"/>
                  </a:lnTo>
                  <a:lnTo>
                    <a:pt x="353" y="56"/>
                  </a:lnTo>
                  <a:lnTo>
                    <a:pt x="334" y="60"/>
                  </a:lnTo>
                  <a:lnTo>
                    <a:pt x="312" y="65"/>
                  </a:lnTo>
                  <a:lnTo>
                    <a:pt x="290" y="70"/>
                  </a:lnTo>
                  <a:lnTo>
                    <a:pt x="261" y="77"/>
                  </a:lnTo>
                  <a:lnTo>
                    <a:pt x="237" y="80"/>
                  </a:lnTo>
                  <a:lnTo>
                    <a:pt x="208" y="85"/>
                  </a:lnTo>
                  <a:lnTo>
                    <a:pt x="182" y="87"/>
                  </a:lnTo>
                  <a:lnTo>
                    <a:pt x="153" y="87"/>
                  </a:lnTo>
                  <a:lnTo>
                    <a:pt x="126" y="87"/>
                  </a:lnTo>
                  <a:lnTo>
                    <a:pt x="99" y="85"/>
                  </a:lnTo>
                  <a:lnTo>
                    <a:pt x="73" y="80"/>
                  </a:lnTo>
                  <a:lnTo>
                    <a:pt x="49" y="73"/>
                  </a:lnTo>
                  <a:lnTo>
                    <a:pt x="27" y="63"/>
                  </a:lnTo>
                  <a:lnTo>
                    <a:pt x="5" y="53"/>
                  </a:lnTo>
                  <a:lnTo>
                    <a:pt x="3" y="48"/>
                  </a:lnTo>
                  <a:lnTo>
                    <a:pt x="0" y="46"/>
                  </a:lnTo>
                  <a:lnTo>
                    <a:pt x="3" y="41"/>
                  </a:lnTo>
                  <a:lnTo>
                    <a:pt x="8" y="39"/>
                  </a:lnTo>
                  <a:lnTo>
                    <a:pt x="10" y="39"/>
                  </a:lnTo>
                  <a:lnTo>
                    <a:pt x="17" y="39"/>
                  </a:lnTo>
                  <a:lnTo>
                    <a:pt x="22" y="39"/>
                  </a:lnTo>
                  <a:lnTo>
                    <a:pt x="27" y="41"/>
                  </a:lnTo>
                  <a:lnTo>
                    <a:pt x="27" y="41"/>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4" name="Freeform 33"/>
            <p:cNvSpPr>
              <a:spLocks/>
            </p:cNvSpPr>
            <p:nvPr/>
          </p:nvSpPr>
          <p:spPr bwMode="auto">
            <a:xfrm>
              <a:off x="5797550" y="3057526"/>
              <a:ext cx="912812" cy="168275"/>
            </a:xfrm>
            <a:custGeom>
              <a:avLst/>
              <a:gdLst>
                <a:gd name="T0" fmla="*/ 44 w 575"/>
                <a:gd name="T1" fmla="*/ 46 h 106"/>
                <a:gd name="T2" fmla="*/ 94 w 575"/>
                <a:gd name="T3" fmla="*/ 46 h 106"/>
                <a:gd name="T4" fmla="*/ 140 w 575"/>
                <a:gd name="T5" fmla="*/ 41 h 106"/>
                <a:gd name="T6" fmla="*/ 188 w 575"/>
                <a:gd name="T7" fmla="*/ 34 h 106"/>
                <a:gd name="T8" fmla="*/ 237 w 575"/>
                <a:gd name="T9" fmla="*/ 24 h 106"/>
                <a:gd name="T10" fmla="*/ 283 w 575"/>
                <a:gd name="T11" fmla="*/ 14 h 106"/>
                <a:gd name="T12" fmla="*/ 331 w 575"/>
                <a:gd name="T13" fmla="*/ 7 h 106"/>
                <a:gd name="T14" fmla="*/ 382 w 575"/>
                <a:gd name="T15" fmla="*/ 2 h 106"/>
                <a:gd name="T16" fmla="*/ 418 w 575"/>
                <a:gd name="T17" fmla="*/ 0 h 106"/>
                <a:gd name="T18" fmla="*/ 432 w 575"/>
                <a:gd name="T19" fmla="*/ 0 h 106"/>
                <a:gd name="T20" fmla="*/ 452 w 575"/>
                <a:gd name="T21" fmla="*/ 0 h 106"/>
                <a:gd name="T22" fmla="*/ 469 w 575"/>
                <a:gd name="T23" fmla="*/ 0 h 106"/>
                <a:gd name="T24" fmla="*/ 485 w 575"/>
                <a:gd name="T25" fmla="*/ 2 h 106"/>
                <a:gd name="T26" fmla="*/ 502 w 575"/>
                <a:gd name="T27" fmla="*/ 7 h 106"/>
                <a:gd name="T28" fmla="*/ 522 w 575"/>
                <a:gd name="T29" fmla="*/ 7 h 106"/>
                <a:gd name="T30" fmla="*/ 536 w 575"/>
                <a:gd name="T31" fmla="*/ 12 h 106"/>
                <a:gd name="T32" fmla="*/ 551 w 575"/>
                <a:gd name="T33" fmla="*/ 12 h 106"/>
                <a:gd name="T34" fmla="*/ 565 w 575"/>
                <a:gd name="T35" fmla="*/ 17 h 106"/>
                <a:gd name="T36" fmla="*/ 572 w 575"/>
                <a:gd name="T37" fmla="*/ 26 h 106"/>
                <a:gd name="T38" fmla="*/ 575 w 575"/>
                <a:gd name="T39" fmla="*/ 36 h 106"/>
                <a:gd name="T40" fmla="*/ 572 w 575"/>
                <a:gd name="T41" fmla="*/ 46 h 106"/>
                <a:gd name="T42" fmla="*/ 568 w 575"/>
                <a:gd name="T43" fmla="*/ 53 h 106"/>
                <a:gd name="T44" fmla="*/ 555 w 575"/>
                <a:gd name="T45" fmla="*/ 58 h 106"/>
                <a:gd name="T46" fmla="*/ 541 w 575"/>
                <a:gd name="T47" fmla="*/ 58 h 106"/>
                <a:gd name="T48" fmla="*/ 527 w 575"/>
                <a:gd name="T49" fmla="*/ 53 h 106"/>
                <a:gd name="T50" fmla="*/ 514 w 575"/>
                <a:gd name="T51" fmla="*/ 48 h 106"/>
                <a:gd name="T52" fmla="*/ 500 w 575"/>
                <a:gd name="T53" fmla="*/ 43 h 106"/>
                <a:gd name="T54" fmla="*/ 483 w 575"/>
                <a:gd name="T55" fmla="*/ 38 h 106"/>
                <a:gd name="T56" fmla="*/ 471 w 575"/>
                <a:gd name="T57" fmla="*/ 36 h 106"/>
                <a:gd name="T58" fmla="*/ 454 w 575"/>
                <a:gd name="T59" fmla="*/ 34 h 106"/>
                <a:gd name="T60" fmla="*/ 440 w 575"/>
                <a:gd name="T61" fmla="*/ 31 h 106"/>
                <a:gd name="T62" fmla="*/ 425 w 575"/>
                <a:gd name="T63" fmla="*/ 31 h 106"/>
                <a:gd name="T64" fmla="*/ 394 w 575"/>
                <a:gd name="T65" fmla="*/ 31 h 106"/>
                <a:gd name="T66" fmla="*/ 341 w 575"/>
                <a:gd name="T67" fmla="*/ 38 h 106"/>
                <a:gd name="T68" fmla="*/ 287 w 575"/>
                <a:gd name="T69" fmla="*/ 50 h 106"/>
                <a:gd name="T70" fmla="*/ 237 w 575"/>
                <a:gd name="T71" fmla="*/ 65 h 106"/>
                <a:gd name="T72" fmla="*/ 184 w 575"/>
                <a:gd name="T73" fmla="*/ 79 h 106"/>
                <a:gd name="T74" fmla="*/ 131 w 575"/>
                <a:gd name="T75" fmla="*/ 94 h 106"/>
                <a:gd name="T76" fmla="*/ 80 w 575"/>
                <a:gd name="T77" fmla="*/ 104 h 106"/>
                <a:gd name="T78" fmla="*/ 27 w 575"/>
                <a:gd name="T79" fmla="*/ 106 h 106"/>
                <a:gd name="T80" fmla="*/ 17 w 575"/>
                <a:gd name="T81" fmla="*/ 4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5" h="106">
                  <a:moveTo>
                    <a:pt x="17" y="46"/>
                  </a:moveTo>
                  <a:lnTo>
                    <a:pt x="44" y="46"/>
                  </a:lnTo>
                  <a:lnTo>
                    <a:pt x="68" y="48"/>
                  </a:lnTo>
                  <a:lnTo>
                    <a:pt x="94" y="46"/>
                  </a:lnTo>
                  <a:lnTo>
                    <a:pt x="116" y="46"/>
                  </a:lnTo>
                  <a:lnTo>
                    <a:pt x="140" y="41"/>
                  </a:lnTo>
                  <a:lnTo>
                    <a:pt x="167" y="38"/>
                  </a:lnTo>
                  <a:lnTo>
                    <a:pt x="188" y="34"/>
                  </a:lnTo>
                  <a:lnTo>
                    <a:pt x="215" y="29"/>
                  </a:lnTo>
                  <a:lnTo>
                    <a:pt x="237" y="24"/>
                  </a:lnTo>
                  <a:lnTo>
                    <a:pt x="261" y="19"/>
                  </a:lnTo>
                  <a:lnTo>
                    <a:pt x="283" y="14"/>
                  </a:lnTo>
                  <a:lnTo>
                    <a:pt x="309" y="12"/>
                  </a:lnTo>
                  <a:lnTo>
                    <a:pt x="331" y="7"/>
                  </a:lnTo>
                  <a:lnTo>
                    <a:pt x="357" y="5"/>
                  </a:lnTo>
                  <a:lnTo>
                    <a:pt x="382" y="2"/>
                  </a:lnTo>
                  <a:lnTo>
                    <a:pt x="408" y="2"/>
                  </a:lnTo>
                  <a:lnTo>
                    <a:pt x="418" y="0"/>
                  </a:lnTo>
                  <a:lnTo>
                    <a:pt x="423" y="0"/>
                  </a:lnTo>
                  <a:lnTo>
                    <a:pt x="432" y="0"/>
                  </a:lnTo>
                  <a:lnTo>
                    <a:pt x="442" y="0"/>
                  </a:lnTo>
                  <a:lnTo>
                    <a:pt x="452" y="0"/>
                  </a:lnTo>
                  <a:lnTo>
                    <a:pt x="459" y="0"/>
                  </a:lnTo>
                  <a:lnTo>
                    <a:pt x="469" y="0"/>
                  </a:lnTo>
                  <a:lnTo>
                    <a:pt x="476" y="2"/>
                  </a:lnTo>
                  <a:lnTo>
                    <a:pt x="485" y="2"/>
                  </a:lnTo>
                  <a:lnTo>
                    <a:pt x="495" y="5"/>
                  </a:lnTo>
                  <a:lnTo>
                    <a:pt x="502" y="7"/>
                  </a:lnTo>
                  <a:lnTo>
                    <a:pt x="514" y="7"/>
                  </a:lnTo>
                  <a:lnTo>
                    <a:pt x="522" y="7"/>
                  </a:lnTo>
                  <a:lnTo>
                    <a:pt x="527" y="9"/>
                  </a:lnTo>
                  <a:lnTo>
                    <a:pt x="536" y="12"/>
                  </a:lnTo>
                  <a:lnTo>
                    <a:pt x="543" y="12"/>
                  </a:lnTo>
                  <a:lnTo>
                    <a:pt x="551" y="12"/>
                  </a:lnTo>
                  <a:lnTo>
                    <a:pt x="558" y="14"/>
                  </a:lnTo>
                  <a:lnTo>
                    <a:pt x="565" y="17"/>
                  </a:lnTo>
                  <a:lnTo>
                    <a:pt x="570" y="21"/>
                  </a:lnTo>
                  <a:lnTo>
                    <a:pt x="572" y="26"/>
                  </a:lnTo>
                  <a:lnTo>
                    <a:pt x="575" y="31"/>
                  </a:lnTo>
                  <a:lnTo>
                    <a:pt x="575" y="36"/>
                  </a:lnTo>
                  <a:lnTo>
                    <a:pt x="575" y="41"/>
                  </a:lnTo>
                  <a:lnTo>
                    <a:pt x="572" y="46"/>
                  </a:lnTo>
                  <a:lnTo>
                    <a:pt x="570" y="50"/>
                  </a:lnTo>
                  <a:lnTo>
                    <a:pt x="568" y="53"/>
                  </a:lnTo>
                  <a:lnTo>
                    <a:pt x="563" y="58"/>
                  </a:lnTo>
                  <a:lnTo>
                    <a:pt x="555" y="58"/>
                  </a:lnTo>
                  <a:lnTo>
                    <a:pt x="548" y="58"/>
                  </a:lnTo>
                  <a:lnTo>
                    <a:pt x="541" y="58"/>
                  </a:lnTo>
                  <a:lnTo>
                    <a:pt x="531" y="55"/>
                  </a:lnTo>
                  <a:lnTo>
                    <a:pt x="527" y="53"/>
                  </a:lnTo>
                  <a:lnTo>
                    <a:pt x="522" y="50"/>
                  </a:lnTo>
                  <a:lnTo>
                    <a:pt x="514" y="48"/>
                  </a:lnTo>
                  <a:lnTo>
                    <a:pt x="507" y="46"/>
                  </a:lnTo>
                  <a:lnTo>
                    <a:pt x="500" y="43"/>
                  </a:lnTo>
                  <a:lnTo>
                    <a:pt x="493" y="41"/>
                  </a:lnTo>
                  <a:lnTo>
                    <a:pt x="483" y="38"/>
                  </a:lnTo>
                  <a:lnTo>
                    <a:pt x="476" y="38"/>
                  </a:lnTo>
                  <a:lnTo>
                    <a:pt x="471" y="36"/>
                  </a:lnTo>
                  <a:lnTo>
                    <a:pt x="464" y="34"/>
                  </a:lnTo>
                  <a:lnTo>
                    <a:pt x="454" y="34"/>
                  </a:lnTo>
                  <a:lnTo>
                    <a:pt x="447" y="34"/>
                  </a:lnTo>
                  <a:lnTo>
                    <a:pt x="440" y="31"/>
                  </a:lnTo>
                  <a:lnTo>
                    <a:pt x="432" y="31"/>
                  </a:lnTo>
                  <a:lnTo>
                    <a:pt x="425" y="31"/>
                  </a:lnTo>
                  <a:lnTo>
                    <a:pt x="423" y="31"/>
                  </a:lnTo>
                  <a:lnTo>
                    <a:pt x="394" y="31"/>
                  </a:lnTo>
                  <a:lnTo>
                    <a:pt x="370" y="34"/>
                  </a:lnTo>
                  <a:lnTo>
                    <a:pt x="341" y="38"/>
                  </a:lnTo>
                  <a:lnTo>
                    <a:pt x="316" y="46"/>
                  </a:lnTo>
                  <a:lnTo>
                    <a:pt x="287" y="50"/>
                  </a:lnTo>
                  <a:lnTo>
                    <a:pt x="263" y="60"/>
                  </a:lnTo>
                  <a:lnTo>
                    <a:pt x="237" y="65"/>
                  </a:lnTo>
                  <a:lnTo>
                    <a:pt x="213" y="72"/>
                  </a:lnTo>
                  <a:lnTo>
                    <a:pt x="184" y="79"/>
                  </a:lnTo>
                  <a:lnTo>
                    <a:pt x="160" y="87"/>
                  </a:lnTo>
                  <a:lnTo>
                    <a:pt x="131" y="94"/>
                  </a:lnTo>
                  <a:lnTo>
                    <a:pt x="106" y="101"/>
                  </a:lnTo>
                  <a:lnTo>
                    <a:pt x="80" y="104"/>
                  </a:lnTo>
                  <a:lnTo>
                    <a:pt x="53" y="106"/>
                  </a:lnTo>
                  <a:lnTo>
                    <a:pt x="27" y="106"/>
                  </a:lnTo>
                  <a:lnTo>
                    <a:pt x="0" y="106"/>
                  </a:lnTo>
                  <a:lnTo>
                    <a:pt x="17" y="46"/>
                  </a:lnTo>
                  <a:lnTo>
                    <a:pt x="17" y="46"/>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5" name="Freeform 34"/>
            <p:cNvSpPr>
              <a:spLocks/>
            </p:cNvSpPr>
            <p:nvPr/>
          </p:nvSpPr>
          <p:spPr bwMode="auto">
            <a:xfrm>
              <a:off x="6154738" y="2593976"/>
              <a:ext cx="152400" cy="444500"/>
            </a:xfrm>
            <a:custGeom>
              <a:avLst/>
              <a:gdLst>
                <a:gd name="T0" fmla="*/ 96 w 96"/>
                <a:gd name="T1" fmla="*/ 21 h 280"/>
                <a:gd name="T2" fmla="*/ 91 w 96"/>
                <a:gd name="T3" fmla="*/ 41 h 280"/>
                <a:gd name="T4" fmla="*/ 89 w 96"/>
                <a:gd name="T5" fmla="*/ 55 h 280"/>
                <a:gd name="T6" fmla="*/ 87 w 96"/>
                <a:gd name="T7" fmla="*/ 72 h 280"/>
                <a:gd name="T8" fmla="*/ 84 w 96"/>
                <a:gd name="T9" fmla="*/ 89 h 280"/>
                <a:gd name="T10" fmla="*/ 82 w 96"/>
                <a:gd name="T11" fmla="*/ 103 h 280"/>
                <a:gd name="T12" fmla="*/ 79 w 96"/>
                <a:gd name="T13" fmla="*/ 118 h 280"/>
                <a:gd name="T14" fmla="*/ 77 w 96"/>
                <a:gd name="T15" fmla="*/ 135 h 280"/>
                <a:gd name="T16" fmla="*/ 75 w 96"/>
                <a:gd name="T17" fmla="*/ 149 h 280"/>
                <a:gd name="T18" fmla="*/ 72 w 96"/>
                <a:gd name="T19" fmla="*/ 161 h 280"/>
                <a:gd name="T20" fmla="*/ 67 w 96"/>
                <a:gd name="T21" fmla="*/ 178 h 280"/>
                <a:gd name="T22" fmla="*/ 65 w 96"/>
                <a:gd name="T23" fmla="*/ 193 h 280"/>
                <a:gd name="T24" fmla="*/ 60 w 96"/>
                <a:gd name="T25" fmla="*/ 205 h 280"/>
                <a:gd name="T26" fmla="*/ 55 w 96"/>
                <a:gd name="T27" fmla="*/ 222 h 280"/>
                <a:gd name="T28" fmla="*/ 50 w 96"/>
                <a:gd name="T29" fmla="*/ 239 h 280"/>
                <a:gd name="T30" fmla="*/ 43 w 96"/>
                <a:gd name="T31" fmla="*/ 253 h 280"/>
                <a:gd name="T32" fmla="*/ 38 w 96"/>
                <a:gd name="T33" fmla="*/ 270 h 280"/>
                <a:gd name="T34" fmla="*/ 31 w 96"/>
                <a:gd name="T35" fmla="*/ 277 h 280"/>
                <a:gd name="T36" fmla="*/ 24 w 96"/>
                <a:gd name="T37" fmla="*/ 280 h 280"/>
                <a:gd name="T38" fmla="*/ 19 w 96"/>
                <a:gd name="T39" fmla="*/ 280 h 280"/>
                <a:gd name="T40" fmla="*/ 12 w 96"/>
                <a:gd name="T41" fmla="*/ 280 h 280"/>
                <a:gd name="T42" fmla="*/ 5 w 96"/>
                <a:gd name="T43" fmla="*/ 275 h 280"/>
                <a:gd name="T44" fmla="*/ 2 w 96"/>
                <a:gd name="T45" fmla="*/ 268 h 280"/>
                <a:gd name="T46" fmla="*/ 0 w 96"/>
                <a:gd name="T47" fmla="*/ 260 h 280"/>
                <a:gd name="T48" fmla="*/ 2 w 96"/>
                <a:gd name="T49" fmla="*/ 253 h 280"/>
                <a:gd name="T50" fmla="*/ 9 w 96"/>
                <a:gd name="T51" fmla="*/ 239 h 280"/>
                <a:gd name="T52" fmla="*/ 19 w 96"/>
                <a:gd name="T53" fmla="*/ 224 h 280"/>
                <a:gd name="T54" fmla="*/ 24 w 96"/>
                <a:gd name="T55" fmla="*/ 207 h 280"/>
                <a:gd name="T56" fmla="*/ 31 w 96"/>
                <a:gd name="T57" fmla="*/ 195 h 280"/>
                <a:gd name="T58" fmla="*/ 36 w 96"/>
                <a:gd name="T59" fmla="*/ 178 h 280"/>
                <a:gd name="T60" fmla="*/ 41 w 96"/>
                <a:gd name="T61" fmla="*/ 164 h 280"/>
                <a:gd name="T62" fmla="*/ 43 w 96"/>
                <a:gd name="T63" fmla="*/ 149 h 280"/>
                <a:gd name="T64" fmla="*/ 48 w 96"/>
                <a:gd name="T65" fmla="*/ 140 h 280"/>
                <a:gd name="T66" fmla="*/ 50 w 96"/>
                <a:gd name="T67" fmla="*/ 123 h 280"/>
                <a:gd name="T68" fmla="*/ 55 w 96"/>
                <a:gd name="T69" fmla="*/ 108 h 280"/>
                <a:gd name="T70" fmla="*/ 58 w 96"/>
                <a:gd name="T71" fmla="*/ 96 h 280"/>
                <a:gd name="T72" fmla="*/ 62 w 96"/>
                <a:gd name="T73" fmla="*/ 79 h 280"/>
                <a:gd name="T74" fmla="*/ 65 w 96"/>
                <a:gd name="T75" fmla="*/ 62 h 280"/>
                <a:gd name="T76" fmla="*/ 70 w 96"/>
                <a:gd name="T77" fmla="*/ 48 h 280"/>
                <a:gd name="T78" fmla="*/ 72 w 96"/>
                <a:gd name="T79" fmla="*/ 31 h 280"/>
                <a:gd name="T80" fmla="*/ 77 w 96"/>
                <a:gd name="T81" fmla="*/ 14 h 280"/>
                <a:gd name="T82" fmla="*/ 79 w 96"/>
                <a:gd name="T83" fmla="*/ 7 h 280"/>
                <a:gd name="T84" fmla="*/ 82 w 96"/>
                <a:gd name="T85" fmla="*/ 2 h 280"/>
                <a:gd name="T86" fmla="*/ 87 w 96"/>
                <a:gd name="T87" fmla="*/ 0 h 280"/>
                <a:gd name="T88" fmla="*/ 91 w 96"/>
                <a:gd name="T89" fmla="*/ 2 h 280"/>
                <a:gd name="T90" fmla="*/ 94 w 96"/>
                <a:gd name="T91" fmla="*/ 2 h 280"/>
                <a:gd name="T92" fmla="*/ 96 w 96"/>
                <a:gd name="T93" fmla="*/ 7 h 280"/>
                <a:gd name="T94" fmla="*/ 96 w 96"/>
                <a:gd name="T95" fmla="*/ 14 h 280"/>
                <a:gd name="T96" fmla="*/ 96 w 96"/>
                <a:gd name="T97" fmla="*/ 21 h 280"/>
                <a:gd name="T98" fmla="*/ 96 w 96"/>
                <a:gd name="T99" fmla="*/ 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6" h="280">
                  <a:moveTo>
                    <a:pt x="96" y="21"/>
                  </a:moveTo>
                  <a:lnTo>
                    <a:pt x="91" y="41"/>
                  </a:lnTo>
                  <a:lnTo>
                    <a:pt x="89" y="55"/>
                  </a:lnTo>
                  <a:lnTo>
                    <a:pt x="87" y="72"/>
                  </a:lnTo>
                  <a:lnTo>
                    <a:pt x="84" y="89"/>
                  </a:lnTo>
                  <a:lnTo>
                    <a:pt x="82" y="103"/>
                  </a:lnTo>
                  <a:lnTo>
                    <a:pt x="79" y="118"/>
                  </a:lnTo>
                  <a:lnTo>
                    <a:pt x="77" y="135"/>
                  </a:lnTo>
                  <a:lnTo>
                    <a:pt x="75" y="149"/>
                  </a:lnTo>
                  <a:lnTo>
                    <a:pt x="72" y="161"/>
                  </a:lnTo>
                  <a:lnTo>
                    <a:pt x="67" y="178"/>
                  </a:lnTo>
                  <a:lnTo>
                    <a:pt x="65" y="193"/>
                  </a:lnTo>
                  <a:lnTo>
                    <a:pt x="60" y="205"/>
                  </a:lnTo>
                  <a:lnTo>
                    <a:pt x="55" y="222"/>
                  </a:lnTo>
                  <a:lnTo>
                    <a:pt x="50" y="239"/>
                  </a:lnTo>
                  <a:lnTo>
                    <a:pt x="43" y="253"/>
                  </a:lnTo>
                  <a:lnTo>
                    <a:pt x="38" y="270"/>
                  </a:lnTo>
                  <a:lnTo>
                    <a:pt x="31" y="277"/>
                  </a:lnTo>
                  <a:lnTo>
                    <a:pt x="24" y="280"/>
                  </a:lnTo>
                  <a:lnTo>
                    <a:pt x="19" y="280"/>
                  </a:lnTo>
                  <a:lnTo>
                    <a:pt x="12" y="280"/>
                  </a:lnTo>
                  <a:lnTo>
                    <a:pt x="5" y="275"/>
                  </a:lnTo>
                  <a:lnTo>
                    <a:pt x="2" y="268"/>
                  </a:lnTo>
                  <a:lnTo>
                    <a:pt x="0" y="260"/>
                  </a:lnTo>
                  <a:lnTo>
                    <a:pt x="2" y="253"/>
                  </a:lnTo>
                  <a:lnTo>
                    <a:pt x="9" y="239"/>
                  </a:lnTo>
                  <a:lnTo>
                    <a:pt x="19" y="224"/>
                  </a:lnTo>
                  <a:lnTo>
                    <a:pt x="24" y="207"/>
                  </a:lnTo>
                  <a:lnTo>
                    <a:pt x="31" y="195"/>
                  </a:lnTo>
                  <a:lnTo>
                    <a:pt x="36" y="178"/>
                  </a:lnTo>
                  <a:lnTo>
                    <a:pt x="41" y="164"/>
                  </a:lnTo>
                  <a:lnTo>
                    <a:pt x="43" y="149"/>
                  </a:lnTo>
                  <a:lnTo>
                    <a:pt x="48" y="140"/>
                  </a:lnTo>
                  <a:lnTo>
                    <a:pt x="50" y="123"/>
                  </a:lnTo>
                  <a:lnTo>
                    <a:pt x="55" y="108"/>
                  </a:lnTo>
                  <a:lnTo>
                    <a:pt x="58" y="96"/>
                  </a:lnTo>
                  <a:lnTo>
                    <a:pt x="62" y="79"/>
                  </a:lnTo>
                  <a:lnTo>
                    <a:pt x="65" y="62"/>
                  </a:lnTo>
                  <a:lnTo>
                    <a:pt x="70" y="48"/>
                  </a:lnTo>
                  <a:lnTo>
                    <a:pt x="72" y="31"/>
                  </a:lnTo>
                  <a:lnTo>
                    <a:pt x="77" y="14"/>
                  </a:lnTo>
                  <a:lnTo>
                    <a:pt x="79" y="7"/>
                  </a:lnTo>
                  <a:lnTo>
                    <a:pt x="82" y="2"/>
                  </a:lnTo>
                  <a:lnTo>
                    <a:pt x="87" y="0"/>
                  </a:lnTo>
                  <a:lnTo>
                    <a:pt x="91" y="2"/>
                  </a:lnTo>
                  <a:lnTo>
                    <a:pt x="94" y="2"/>
                  </a:lnTo>
                  <a:lnTo>
                    <a:pt x="96" y="7"/>
                  </a:lnTo>
                  <a:lnTo>
                    <a:pt x="96" y="14"/>
                  </a:lnTo>
                  <a:lnTo>
                    <a:pt x="96" y="21"/>
                  </a:lnTo>
                  <a:lnTo>
                    <a:pt x="96" y="21"/>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6" name="Freeform 35"/>
            <p:cNvSpPr>
              <a:spLocks/>
            </p:cNvSpPr>
            <p:nvPr/>
          </p:nvSpPr>
          <p:spPr bwMode="auto">
            <a:xfrm>
              <a:off x="5965825" y="2182813"/>
              <a:ext cx="717550" cy="215900"/>
            </a:xfrm>
            <a:custGeom>
              <a:avLst/>
              <a:gdLst>
                <a:gd name="T0" fmla="*/ 25 w 452"/>
                <a:gd name="T1" fmla="*/ 10 h 136"/>
                <a:gd name="T2" fmla="*/ 39 w 452"/>
                <a:gd name="T3" fmla="*/ 17 h 136"/>
                <a:gd name="T4" fmla="*/ 54 w 452"/>
                <a:gd name="T5" fmla="*/ 17 h 136"/>
                <a:gd name="T6" fmla="*/ 68 w 452"/>
                <a:gd name="T7" fmla="*/ 17 h 136"/>
                <a:gd name="T8" fmla="*/ 85 w 452"/>
                <a:gd name="T9" fmla="*/ 17 h 136"/>
                <a:gd name="T10" fmla="*/ 102 w 452"/>
                <a:gd name="T11" fmla="*/ 15 h 136"/>
                <a:gd name="T12" fmla="*/ 116 w 452"/>
                <a:gd name="T13" fmla="*/ 10 h 136"/>
                <a:gd name="T14" fmla="*/ 136 w 452"/>
                <a:gd name="T15" fmla="*/ 10 h 136"/>
                <a:gd name="T16" fmla="*/ 165 w 452"/>
                <a:gd name="T17" fmla="*/ 12 h 136"/>
                <a:gd name="T18" fmla="*/ 210 w 452"/>
                <a:gd name="T19" fmla="*/ 17 h 136"/>
                <a:gd name="T20" fmla="*/ 249 w 452"/>
                <a:gd name="T21" fmla="*/ 22 h 136"/>
                <a:gd name="T22" fmla="*/ 288 w 452"/>
                <a:gd name="T23" fmla="*/ 29 h 136"/>
                <a:gd name="T24" fmla="*/ 324 w 452"/>
                <a:gd name="T25" fmla="*/ 39 h 136"/>
                <a:gd name="T26" fmla="*/ 360 w 452"/>
                <a:gd name="T27" fmla="*/ 51 h 136"/>
                <a:gd name="T28" fmla="*/ 394 w 452"/>
                <a:gd name="T29" fmla="*/ 70 h 136"/>
                <a:gd name="T30" fmla="*/ 425 w 452"/>
                <a:gd name="T31" fmla="*/ 97 h 136"/>
                <a:gd name="T32" fmla="*/ 449 w 452"/>
                <a:gd name="T33" fmla="*/ 119 h 136"/>
                <a:gd name="T34" fmla="*/ 449 w 452"/>
                <a:gd name="T35" fmla="*/ 131 h 136"/>
                <a:gd name="T36" fmla="*/ 442 w 452"/>
                <a:gd name="T37" fmla="*/ 136 h 136"/>
                <a:gd name="T38" fmla="*/ 428 w 452"/>
                <a:gd name="T39" fmla="*/ 131 h 136"/>
                <a:gd name="T40" fmla="*/ 408 w 452"/>
                <a:gd name="T41" fmla="*/ 109 h 136"/>
                <a:gd name="T42" fmla="*/ 375 w 452"/>
                <a:gd name="T43" fmla="*/ 90 h 136"/>
                <a:gd name="T44" fmla="*/ 343 w 452"/>
                <a:gd name="T45" fmla="*/ 75 h 136"/>
                <a:gd name="T46" fmla="*/ 312 w 452"/>
                <a:gd name="T47" fmla="*/ 66 h 136"/>
                <a:gd name="T48" fmla="*/ 273 w 452"/>
                <a:gd name="T49" fmla="*/ 61 h 136"/>
                <a:gd name="T50" fmla="*/ 237 w 452"/>
                <a:gd name="T51" fmla="*/ 58 h 136"/>
                <a:gd name="T52" fmla="*/ 201 w 452"/>
                <a:gd name="T53" fmla="*/ 58 h 136"/>
                <a:gd name="T54" fmla="*/ 162 w 452"/>
                <a:gd name="T55" fmla="*/ 56 h 136"/>
                <a:gd name="T56" fmla="*/ 131 w 452"/>
                <a:gd name="T57" fmla="*/ 53 h 136"/>
                <a:gd name="T58" fmla="*/ 111 w 452"/>
                <a:gd name="T59" fmla="*/ 53 h 136"/>
                <a:gd name="T60" fmla="*/ 95 w 452"/>
                <a:gd name="T61" fmla="*/ 51 h 136"/>
                <a:gd name="T62" fmla="*/ 78 w 452"/>
                <a:gd name="T63" fmla="*/ 49 h 136"/>
                <a:gd name="T64" fmla="*/ 61 w 452"/>
                <a:gd name="T65" fmla="*/ 46 h 136"/>
                <a:gd name="T66" fmla="*/ 46 w 452"/>
                <a:gd name="T67" fmla="*/ 41 h 136"/>
                <a:gd name="T68" fmla="*/ 32 w 452"/>
                <a:gd name="T69" fmla="*/ 34 h 136"/>
                <a:gd name="T70" fmla="*/ 15 w 452"/>
                <a:gd name="T71" fmla="*/ 24 h 136"/>
                <a:gd name="T72" fmla="*/ 5 w 452"/>
                <a:gd name="T73" fmla="*/ 15 h 136"/>
                <a:gd name="T74" fmla="*/ 0 w 452"/>
                <a:gd name="T75" fmla="*/ 5 h 136"/>
                <a:gd name="T76" fmla="*/ 5 w 452"/>
                <a:gd name="T77" fmla="*/ 0 h 136"/>
                <a:gd name="T78" fmla="*/ 10 w 452"/>
                <a:gd name="T79" fmla="*/ 0 h 136"/>
                <a:gd name="T80" fmla="*/ 17 w 452"/>
                <a:gd name="T81" fmla="*/ 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2" h="136">
                  <a:moveTo>
                    <a:pt x="17" y="5"/>
                  </a:moveTo>
                  <a:lnTo>
                    <a:pt x="25" y="10"/>
                  </a:lnTo>
                  <a:lnTo>
                    <a:pt x="32" y="15"/>
                  </a:lnTo>
                  <a:lnTo>
                    <a:pt x="39" y="17"/>
                  </a:lnTo>
                  <a:lnTo>
                    <a:pt x="46" y="17"/>
                  </a:lnTo>
                  <a:lnTo>
                    <a:pt x="54" y="17"/>
                  </a:lnTo>
                  <a:lnTo>
                    <a:pt x="61" y="20"/>
                  </a:lnTo>
                  <a:lnTo>
                    <a:pt x="68" y="17"/>
                  </a:lnTo>
                  <a:lnTo>
                    <a:pt x="78" y="17"/>
                  </a:lnTo>
                  <a:lnTo>
                    <a:pt x="85" y="17"/>
                  </a:lnTo>
                  <a:lnTo>
                    <a:pt x="95" y="15"/>
                  </a:lnTo>
                  <a:lnTo>
                    <a:pt x="102" y="15"/>
                  </a:lnTo>
                  <a:lnTo>
                    <a:pt x="111" y="12"/>
                  </a:lnTo>
                  <a:lnTo>
                    <a:pt x="116" y="10"/>
                  </a:lnTo>
                  <a:lnTo>
                    <a:pt x="126" y="10"/>
                  </a:lnTo>
                  <a:lnTo>
                    <a:pt x="136" y="10"/>
                  </a:lnTo>
                  <a:lnTo>
                    <a:pt x="145" y="12"/>
                  </a:lnTo>
                  <a:lnTo>
                    <a:pt x="165" y="12"/>
                  </a:lnTo>
                  <a:lnTo>
                    <a:pt x="186" y="15"/>
                  </a:lnTo>
                  <a:lnTo>
                    <a:pt x="210" y="17"/>
                  </a:lnTo>
                  <a:lnTo>
                    <a:pt x="230" y="20"/>
                  </a:lnTo>
                  <a:lnTo>
                    <a:pt x="249" y="22"/>
                  </a:lnTo>
                  <a:lnTo>
                    <a:pt x="268" y="24"/>
                  </a:lnTo>
                  <a:lnTo>
                    <a:pt x="288" y="29"/>
                  </a:lnTo>
                  <a:lnTo>
                    <a:pt x="307" y="34"/>
                  </a:lnTo>
                  <a:lnTo>
                    <a:pt x="324" y="39"/>
                  </a:lnTo>
                  <a:lnTo>
                    <a:pt x="341" y="46"/>
                  </a:lnTo>
                  <a:lnTo>
                    <a:pt x="360" y="51"/>
                  </a:lnTo>
                  <a:lnTo>
                    <a:pt x="377" y="61"/>
                  </a:lnTo>
                  <a:lnTo>
                    <a:pt x="394" y="70"/>
                  </a:lnTo>
                  <a:lnTo>
                    <a:pt x="411" y="85"/>
                  </a:lnTo>
                  <a:lnTo>
                    <a:pt x="425" y="97"/>
                  </a:lnTo>
                  <a:lnTo>
                    <a:pt x="445" y="114"/>
                  </a:lnTo>
                  <a:lnTo>
                    <a:pt x="449" y="119"/>
                  </a:lnTo>
                  <a:lnTo>
                    <a:pt x="452" y="126"/>
                  </a:lnTo>
                  <a:lnTo>
                    <a:pt x="449" y="131"/>
                  </a:lnTo>
                  <a:lnTo>
                    <a:pt x="447" y="136"/>
                  </a:lnTo>
                  <a:lnTo>
                    <a:pt x="442" y="136"/>
                  </a:lnTo>
                  <a:lnTo>
                    <a:pt x="435" y="136"/>
                  </a:lnTo>
                  <a:lnTo>
                    <a:pt x="428" y="131"/>
                  </a:lnTo>
                  <a:lnTo>
                    <a:pt x="423" y="126"/>
                  </a:lnTo>
                  <a:lnTo>
                    <a:pt x="408" y="109"/>
                  </a:lnTo>
                  <a:lnTo>
                    <a:pt x="392" y="99"/>
                  </a:lnTo>
                  <a:lnTo>
                    <a:pt x="375" y="90"/>
                  </a:lnTo>
                  <a:lnTo>
                    <a:pt x="360" y="82"/>
                  </a:lnTo>
                  <a:lnTo>
                    <a:pt x="343" y="75"/>
                  </a:lnTo>
                  <a:lnTo>
                    <a:pt x="326" y="70"/>
                  </a:lnTo>
                  <a:lnTo>
                    <a:pt x="312" y="66"/>
                  </a:lnTo>
                  <a:lnTo>
                    <a:pt x="293" y="63"/>
                  </a:lnTo>
                  <a:lnTo>
                    <a:pt x="273" y="61"/>
                  </a:lnTo>
                  <a:lnTo>
                    <a:pt x="256" y="58"/>
                  </a:lnTo>
                  <a:lnTo>
                    <a:pt x="237" y="58"/>
                  </a:lnTo>
                  <a:lnTo>
                    <a:pt x="220" y="58"/>
                  </a:lnTo>
                  <a:lnTo>
                    <a:pt x="201" y="58"/>
                  </a:lnTo>
                  <a:lnTo>
                    <a:pt x="181" y="56"/>
                  </a:lnTo>
                  <a:lnTo>
                    <a:pt x="162" y="56"/>
                  </a:lnTo>
                  <a:lnTo>
                    <a:pt x="143" y="56"/>
                  </a:lnTo>
                  <a:lnTo>
                    <a:pt x="131" y="53"/>
                  </a:lnTo>
                  <a:lnTo>
                    <a:pt x="121" y="53"/>
                  </a:lnTo>
                  <a:lnTo>
                    <a:pt x="111" y="53"/>
                  </a:lnTo>
                  <a:lnTo>
                    <a:pt x="104" y="53"/>
                  </a:lnTo>
                  <a:lnTo>
                    <a:pt x="95" y="51"/>
                  </a:lnTo>
                  <a:lnTo>
                    <a:pt x="85" y="51"/>
                  </a:lnTo>
                  <a:lnTo>
                    <a:pt x="78" y="49"/>
                  </a:lnTo>
                  <a:lnTo>
                    <a:pt x="70" y="49"/>
                  </a:lnTo>
                  <a:lnTo>
                    <a:pt x="61" y="46"/>
                  </a:lnTo>
                  <a:lnTo>
                    <a:pt x="56" y="46"/>
                  </a:lnTo>
                  <a:lnTo>
                    <a:pt x="46" y="41"/>
                  </a:lnTo>
                  <a:lnTo>
                    <a:pt x="39" y="39"/>
                  </a:lnTo>
                  <a:lnTo>
                    <a:pt x="32" y="34"/>
                  </a:lnTo>
                  <a:lnTo>
                    <a:pt x="25" y="32"/>
                  </a:lnTo>
                  <a:lnTo>
                    <a:pt x="15" y="24"/>
                  </a:lnTo>
                  <a:lnTo>
                    <a:pt x="8" y="20"/>
                  </a:lnTo>
                  <a:lnTo>
                    <a:pt x="5" y="15"/>
                  </a:lnTo>
                  <a:lnTo>
                    <a:pt x="3" y="10"/>
                  </a:lnTo>
                  <a:lnTo>
                    <a:pt x="0" y="5"/>
                  </a:lnTo>
                  <a:lnTo>
                    <a:pt x="3" y="3"/>
                  </a:lnTo>
                  <a:lnTo>
                    <a:pt x="5" y="0"/>
                  </a:lnTo>
                  <a:lnTo>
                    <a:pt x="8" y="0"/>
                  </a:lnTo>
                  <a:lnTo>
                    <a:pt x="10" y="0"/>
                  </a:lnTo>
                  <a:lnTo>
                    <a:pt x="17" y="5"/>
                  </a:lnTo>
                  <a:lnTo>
                    <a:pt x="17" y="5"/>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7" name="Freeform 36"/>
            <p:cNvSpPr>
              <a:spLocks/>
            </p:cNvSpPr>
            <p:nvPr/>
          </p:nvSpPr>
          <p:spPr bwMode="auto">
            <a:xfrm>
              <a:off x="6783388" y="2754313"/>
              <a:ext cx="163512" cy="742950"/>
            </a:xfrm>
            <a:custGeom>
              <a:avLst/>
              <a:gdLst>
                <a:gd name="T0" fmla="*/ 33 w 103"/>
                <a:gd name="T1" fmla="*/ 10 h 468"/>
                <a:gd name="T2" fmla="*/ 43 w 103"/>
                <a:gd name="T3" fmla="*/ 19 h 468"/>
                <a:gd name="T4" fmla="*/ 53 w 103"/>
                <a:gd name="T5" fmla="*/ 36 h 468"/>
                <a:gd name="T6" fmla="*/ 60 w 103"/>
                <a:gd name="T7" fmla="*/ 48 h 468"/>
                <a:gd name="T8" fmla="*/ 65 w 103"/>
                <a:gd name="T9" fmla="*/ 60 h 468"/>
                <a:gd name="T10" fmla="*/ 70 w 103"/>
                <a:gd name="T11" fmla="*/ 75 h 468"/>
                <a:gd name="T12" fmla="*/ 72 w 103"/>
                <a:gd name="T13" fmla="*/ 89 h 468"/>
                <a:gd name="T14" fmla="*/ 77 w 103"/>
                <a:gd name="T15" fmla="*/ 99 h 468"/>
                <a:gd name="T16" fmla="*/ 82 w 103"/>
                <a:gd name="T17" fmla="*/ 118 h 468"/>
                <a:gd name="T18" fmla="*/ 89 w 103"/>
                <a:gd name="T19" fmla="*/ 147 h 468"/>
                <a:gd name="T20" fmla="*/ 96 w 103"/>
                <a:gd name="T21" fmla="*/ 169 h 468"/>
                <a:gd name="T22" fmla="*/ 99 w 103"/>
                <a:gd name="T23" fmla="*/ 196 h 468"/>
                <a:gd name="T24" fmla="*/ 101 w 103"/>
                <a:gd name="T25" fmla="*/ 220 h 468"/>
                <a:gd name="T26" fmla="*/ 103 w 103"/>
                <a:gd name="T27" fmla="*/ 244 h 468"/>
                <a:gd name="T28" fmla="*/ 101 w 103"/>
                <a:gd name="T29" fmla="*/ 268 h 468"/>
                <a:gd name="T30" fmla="*/ 99 w 103"/>
                <a:gd name="T31" fmla="*/ 297 h 468"/>
                <a:gd name="T32" fmla="*/ 91 w 103"/>
                <a:gd name="T33" fmla="*/ 321 h 468"/>
                <a:gd name="T34" fmla="*/ 84 w 103"/>
                <a:gd name="T35" fmla="*/ 343 h 468"/>
                <a:gd name="T36" fmla="*/ 77 w 103"/>
                <a:gd name="T37" fmla="*/ 360 h 468"/>
                <a:gd name="T38" fmla="*/ 70 w 103"/>
                <a:gd name="T39" fmla="*/ 377 h 468"/>
                <a:gd name="T40" fmla="*/ 62 w 103"/>
                <a:gd name="T41" fmla="*/ 394 h 468"/>
                <a:gd name="T42" fmla="*/ 60 w 103"/>
                <a:gd name="T43" fmla="*/ 408 h 468"/>
                <a:gd name="T44" fmla="*/ 58 w 103"/>
                <a:gd name="T45" fmla="*/ 425 h 468"/>
                <a:gd name="T46" fmla="*/ 60 w 103"/>
                <a:gd name="T47" fmla="*/ 444 h 468"/>
                <a:gd name="T48" fmla="*/ 65 w 103"/>
                <a:gd name="T49" fmla="*/ 464 h 468"/>
                <a:gd name="T50" fmla="*/ 58 w 103"/>
                <a:gd name="T51" fmla="*/ 468 h 468"/>
                <a:gd name="T52" fmla="*/ 50 w 103"/>
                <a:gd name="T53" fmla="*/ 466 h 468"/>
                <a:gd name="T54" fmla="*/ 43 w 103"/>
                <a:gd name="T55" fmla="*/ 451 h 468"/>
                <a:gd name="T56" fmla="*/ 33 w 103"/>
                <a:gd name="T57" fmla="*/ 427 h 468"/>
                <a:gd name="T58" fmla="*/ 29 w 103"/>
                <a:gd name="T59" fmla="*/ 406 h 468"/>
                <a:gd name="T60" fmla="*/ 26 w 103"/>
                <a:gd name="T61" fmla="*/ 381 h 468"/>
                <a:gd name="T62" fmla="*/ 26 w 103"/>
                <a:gd name="T63" fmla="*/ 357 h 468"/>
                <a:gd name="T64" fmla="*/ 29 w 103"/>
                <a:gd name="T65" fmla="*/ 338 h 468"/>
                <a:gd name="T66" fmla="*/ 31 w 103"/>
                <a:gd name="T67" fmla="*/ 314 h 468"/>
                <a:gd name="T68" fmla="*/ 36 w 103"/>
                <a:gd name="T69" fmla="*/ 290 h 468"/>
                <a:gd name="T70" fmla="*/ 41 w 103"/>
                <a:gd name="T71" fmla="*/ 261 h 468"/>
                <a:gd name="T72" fmla="*/ 46 w 103"/>
                <a:gd name="T73" fmla="*/ 237 h 468"/>
                <a:gd name="T74" fmla="*/ 48 w 103"/>
                <a:gd name="T75" fmla="*/ 212 h 468"/>
                <a:gd name="T76" fmla="*/ 48 w 103"/>
                <a:gd name="T77" fmla="*/ 191 h 468"/>
                <a:gd name="T78" fmla="*/ 48 w 103"/>
                <a:gd name="T79" fmla="*/ 169 h 468"/>
                <a:gd name="T80" fmla="*/ 46 w 103"/>
                <a:gd name="T81" fmla="*/ 147 h 468"/>
                <a:gd name="T82" fmla="*/ 41 w 103"/>
                <a:gd name="T83" fmla="*/ 123 h 468"/>
                <a:gd name="T84" fmla="*/ 36 w 103"/>
                <a:gd name="T85" fmla="*/ 99 h 468"/>
                <a:gd name="T86" fmla="*/ 31 w 103"/>
                <a:gd name="T87" fmla="*/ 82 h 468"/>
                <a:gd name="T88" fmla="*/ 26 w 103"/>
                <a:gd name="T89" fmla="*/ 72 h 468"/>
                <a:gd name="T90" fmla="*/ 21 w 103"/>
                <a:gd name="T91" fmla="*/ 63 h 468"/>
                <a:gd name="T92" fmla="*/ 17 w 103"/>
                <a:gd name="T93" fmla="*/ 56 h 468"/>
                <a:gd name="T94" fmla="*/ 12 w 103"/>
                <a:gd name="T95" fmla="*/ 48 h 468"/>
                <a:gd name="T96" fmla="*/ 9 w 103"/>
                <a:gd name="T97" fmla="*/ 39 h 468"/>
                <a:gd name="T98" fmla="*/ 4 w 103"/>
                <a:gd name="T99" fmla="*/ 31 h 468"/>
                <a:gd name="T100" fmla="*/ 0 w 103"/>
                <a:gd name="T101" fmla="*/ 19 h 468"/>
                <a:gd name="T102" fmla="*/ 0 w 103"/>
                <a:gd name="T103" fmla="*/ 10 h 468"/>
                <a:gd name="T104" fmla="*/ 2 w 103"/>
                <a:gd name="T105" fmla="*/ 2 h 468"/>
                <a:gd name="T106" fmla="*/ 12 w 103"/>
                <a:gd name="T107" fmla="*/ 0 h 468"/>
                <a:gd name="T108" fmla="*/ 24 w 103"/>
                <a:gd name="T109" fmla="*/ 0 h 468"/>
                <a:gd name="T110" fmla="*/ 29 w 103"/>
                <a:gd name="T111" fmla="*/ 5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3" h="468">
                  <a:moveTo>
                    <a:pt x="29" y="5"/>
                  </a:moveTo>
                  <a:lnTo>
                    <a:pt x="33" y="10"/>
                  </a:lnTo>
                  <a:lnTo>
                    <a:pt x="38" y="15"/>
                  </a:lnTo>
                  <a:lnTo>
                    <a:pt x="43" y="19"/>
                  </a:lnTo>
                  <a:lnTo>
                    <a:pt x="48" y="29"/>
                  </a:lnTo>
                  <a:lnTo>
                    <a:pt x="53" y="36"/>
                  </a:lnTo>
                  <a:lnTo>
                    <a:pt x="55" y="43"/>
                  </a:lnTo>
                  <a:lnTo>
                    <a:pt x="60" y="48"/>
                  </a:lnTo>
                  <a:lnTo>
                    <a:pt x="62" y="56"/>
                  </a:lnTo>
                  <a:lnTo>
                    <a:pt x="65" y="60"/>
                  </a:lnTo>
                  <a:lnTo>
                    <a:pt x="67" y="68"/>
                  </a:lnTo>
                  <a:lnTo>
                    <a:pt x="70" y="75"/>
                  </a:lnTo>
                  <a:lnTo>
                    <a:pt x="72" y="82"/>
                  </a:lnTo>
                  <a:lnTo>
                    <a:pt x="72" y="89"/>
                  </a:lnTo>
                  <a:lnTo>
                    <a:pt x="75" y="94"/>
                  </a:lnTo>
                  <a:lnTo>
                    <a:pt x="77" y="99"/>
                  </a:lnTo>
                  <a:lnTo>
                    <a:pt x="79" y="104"/>
                  </a:lnTo>
                  <a:lnTo>
                    <a:pt x="82" y="118"/>
                  </a:lnTo>
                  <a:lnTo>
                    <a:pt x="87" y="133"/>
                  </a:lnTo>
                  <a:lnTo>
                    <a:pt x="89" y="147"/>
                  </a:lnTo>
                  <a:lnTo>
                    <a:pt x="94" y="157"/>
                  </a:lnTo>
                  <a:lnTo>
                    <a:pt x="96" y="169"/>
                  </a:lnTo>
                  <a:lnTo>
                    <a:pt x="99" y="184"/>
                  </a:lnTo>
                  <a:lnTo>
                    <a:pt x="99" y="196"/>
                  </a:lnTo>
                  <a:lnTo>
                    <a:pt x="101" y="208"/>
                  </a:lnTo>
                  <a:lnTo>
                    <a:pt x="101" y="220"/>
                  </a:lnTo>
                  <a:lnTo>
                    <a:pt x="103" y="232"/>
                  </a:lnTo>
                  <a:lnTo>
                    <a:pt x="103" y="244"/>
                  </a:lnTo>
                  <a:lnTo>
                    <a:pt x="103" y="254"/>
                  </a:lnTo>
                  <a:lnTo>
                    <a:pt x="101" y="268"/>
                  </a:lnTo>
                  <a:lnTo>
                    <a:pt x="101" y="282"/>
                  </a:lnTo>
                  <a:lnTo>
                    <a:pt x="99" y="297"/>
                  </a:lnTo>
                  <a:lnTo>
                    <a:pt x="96" y="311"/>
                  </a:lnTo>
                  <a:lnTo>
                    <a:pt x="91" y="321"/>
                  </a:lnTo>
                  <a:lnTo>
                    <a:pt x="89" y="333"/>
                  </a:lnTo>
                  <a:lnTo>
                    <a:pt x="84" y="343"/>
                  </a:lnTo>
                  <a:lnTo>
                    <a:pt x="82" y="353"/>
                  </a:lnTo>
                  <a:lnTo>
                    <a:pt x="77" y="360"/>
                  </a:lnTo>
                  <a:lnTo>
                    <a:pt x="72" y="367"/>
                  </a:lnTo>
                  <a:lnTo>
                    <a:pt x="70" y="377"/>
                  </a:lnTo>
                  <a:lnTo>
                    <a:pt x="65" y="384"/>
                  </a:lnTo>
                  <a:lnTo>
                    <a:pt x="62" y="394"/>
                  </a:lnTo>
                  <a:lnTo>
                    <a:pt x="60" y="401"/>
                  </a:lnTo>
                  <a:lnTo>
                    <a:pt x="60" y="408"/>
                  </a:lnTo>
                  <a:lnTo>
                    <a:pt x="60" y="415"/>
                  </a:lnTo>
                  <a:lnTo>
                    <a:pt x="58" y="425"/>
                  </a:lnTo>
                  <a:lnTo>
                    <a:pt x="60" y="435"/>
                  </a:lnTo>
                  <a:lnTo>
                    <a:pt x="60" y="444"/>
                  </a:lnTo>
                  <a:lnTo>
                    <a:pt x="65" y="456"/>
                  </a:lnTo>
                  <a:lnTo>
                    <a:pt x="65" y="464"/>
                  </a:lnTo>
                  <a:lnTo>
                    <a:pt x="60" y="468"/>
                  </a:lnTo>
                  <a:lnTo>
                    <a:pt x="58" y="468"/>
                  </a:lnTo>
                  <a:lnTo>
                    <a:pt x="53" y="468"/>
                  </a:lnTo>
                  <a:lnTo>
                    <a:pt x="50" y="466"/>
                  </a:lnTo>
                  <a:lnTo>
                    <a:pt x="48" y="464"/>
                  </a:lnTo>
                  <a:lnTo>
                    <a:pt x="43" y="451"/>
                  </a:lnTo>
                  <a:lnTo>
                    <a:pt x="38" y="439"/>
                  </a:lnTo>
                  <a:lnTo>
                    <a:pt x="33" y="427"/>
                  </a:lnTo>
                  <a:lnTo>
                    <a:pt x="31" y="415"/>
                  </a:lnTo>
                  <a:lnTo>
                    <a:pt x="29" y="406"/>
                  </a:lnTo>
                  <a:lnTo>
                    <a:pt x="29" y="394"/>
                  </a:lnTo>
                  <a:lnTo>
                    <a:pt x="26" y="381"/>
                  </a:lnTo>
                  <a:lnTo>
                    <a:pt x="26" y="369"/>
                  </a:lnTo>
                  <a:lnTo>
                    <a:pt x="26" y="357"/>
                  </a:lnTo>
                  <a:lnTo>
                    <a:pt x="26" y="350"/>
                  </a:lnTo>
                  <a:lnTo>
                    <a:pt x="29" y="338"/>
                  </a:lnTo>
                  <a:lnTo>
                    <a:pt x="31" y="326"/>
                  </a:lnTo>
                  <a:lnTo>
                    <a:pt x="31" y="314"/>
                  </a:lnTo>
                  <a:lnTo>
                    <a:pt x="33" y="304"/>
                  </a:lnTo>
                  <a:lnTo>
                    <a:pt x="36" y="290"/>
                  </a:lnTo>
                  <a:lnTo>
                    <a:pt x="41" y="275"/>
                  </a:lnTo>
                  <a:lnTo>
                    <a:pt x="41" y="261"/>
                  </a:lnTo>
                  <a:lnTo>
                    <a:pt x="43" y="251"/>
                  </a:lnTo>
                  <a:lnTo>
                    <a:pt x="46" y="237"/>
                  </a:lnTo>
                  <a:lnTo>
                    <a:pt x="46" y="225"/>
                  </a:lnTo>
                  <a:lnTo>
                    <a:pt x="48" y="212"/>
                  </a:lnTo>
                  <a:lnTo>
                    <a:pt x="48" y="203"/>
                  </a:lnTo>
                  <a:lnTo>
                    <a:pt x="48" y="191"/>
                  </a:lnTo>
                  <a:lnTo>
                    <a:pt x="48" y="181"/>
                  </a:lnTo>
                  <a:lnTo>
                    <a:pt x="48" y="169"/>
                  </a:lnTo>
                  <a:lnTo>
                    <a:pt x="46" y="157"/>
                  </a:lnTo>
                  <a:lnTo>
                    <a:pt x="46" y="147"/>
                  </a:lnTo>
                  <a:lnTo>
                    <a:pt x="43" y="135"/>
                  </a:lnTo>
                  <a:lnTo>
                    <a:pt x="41" y="123"/>
                  </a:lnTo>
                  <a:lnTo>
                    <a:pt x="38" y="111"/>
                  </a:lnTo>
                  <a:lnTo>
                    <a:pt x="36" y="99"/>
                  </a:lnTo>
                  <a:lnTo>
                    <a:pt x="33" y="87"/>
                  </a:lnTo>
                  <a:lnTo>
                    <a:pt x="31" y="82"/>
                  </a:lnTo>
                  <a:lnTo>
                    <a:pt x="29" y="77"/>
                  </a:lnTo>
                  <a:lnTo>
                    <a:pt x="26" y="72"/>
                  </a:lnTo>
                  <a:lnTo>
                    <a:pt x="26" y="68"/>
                  </a:lnTo>
                  <a:lnTo>
                    <a:pt x="21" y="63"/>
                  </a:lnTo>
                  <a:lnTo>
                    <a:pt x="19" y="60"/>
                  </a:lnTo>
                  <a:lnTo>
                    <a:pt x="17" y="56"/>
                  </a:lnTo>
                  <a:lnTo>
                    <a:pt x="14" y="51"/>
                  </a:lnTo>
                  <a:lnTo>
                    <a:pt x="12" y="48"/>
                  </a:lnTo>
                  <a:lnTo>
                    <a:pt x="9" y="43"/>
                  </a:lnTo>
                  <a:lnTo>
                    <a:pt x="9" y="39"/>
                  </a:lnTo>
                  <a:lnTo>
                    <a:pt x="7" y="36"/>
                  </a:lnTo>
                  <a:lnTo>
                    <a:pt x="4" y="31"/>
                  </a:lnTo>
                  <a:lnTo>
                    <a:pt x="2" y="27"/>
                  </a:lnTo>
                  <a:lnTo>
                    <a:pt x="0" y="19"/>
                  </a:lnTo>
                  <a:lnTo>
                    <a:pt x="0" y="17"/>
                  </a:lnTo>
                  <a:lnTo>
                    <a:pt x="0" y="10"/>
                  </a:lnTo>
                  <a:lnTo>
                    <a:pt x="0" y="7"/>
                  </a:lnTo>
                  <a:lnTo>
                    <a:pt x="2" y="2"/>
                  </a:lnTo>
                  <a:lnTo>
                    <a:pt x="9" y="2"/>
                  </a:lnTo>
                  <a:lnTo>
                    <a:pt x="12" y="0"/>
                  </a:lnTo>
                  <a:lnTo>
                    <a:pt x="19" y="0"/>
                  </a:lnTo>
                  <a:lnTo>
                    <a:pt x="24" y="0"/>
                  </a:lnTo>
                  <a:lnTo>
                    <a:pt x="29" y="5"/>
                  </a:lnTo>
                  <a:lnTo>
                    <a:pt x="29" y="5"/>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8" name="Freeform 37"/>
            <p:cNvSpPr>
              <a:spLocks/>
            </p:cNvSpPr>
            <p:nvPr/>
          </p:nvSpPr>
          <p:spPr bwMode="auto">
            <a:xfrm>
              <a:off x="5357813" y="3098801"/>
              <a:ext cx="908050" cy="371475"/>
            </a:xfrm>
            <a:custGeom>
              <a:avLst/>
              <a:gdLst>
                <a:gd name="T0" fmla="*/ 43 w 572"/>
                <a:gd name="T1" fmla="*/ 27 h 234"/>
                <a:gd name="T2" fmla="*/ 36 w 572"/>
                <a:gd name="T3" fmla="*/ 39 h 234"/>
                <a:gd name="T4" fmla="*/ 33 w 572"/>
                <a:gd name="T5" fmla="*/ 53 h 234"/>
                <a:gd name="T6" fmla="*/ 33 w 572"/>
                <a:gd name="T7" fmla="*/ 61 h 234"/>
                <a:gd name="T8" fmla="*/ 33 w 572"/>
                <a:gd name="T9" fmla="*/ 70 h 234"/>
                <a:gd name="T10" fmla="*/ 36 w 572"/>
                <a:gd name="T11" fmla="*/ 82 h 234"/>
                <a:gd name="T12" fmla="*/ 45 w 572"/>
                <a:gd name="T13" fmla="*/ 102 h 234"/>
                <a:gd name="T14" fmla="*/ 72 w 572"/>
                <a:gd name="T15" fmla="*/ 131 h 234"/>
                <a:gd name="T16" fmla="*/ 111 w 572"/>
                <a:gd name="T17" fmla="*/ 152 h 234"/>
                <a:gd name="T18" fmla="*/ 159 w 572"/>
                <a:gd name="T19" fmla="*/ 167 h 234"/>
                <a:gd name="T20" fmla="*/ 214 w 572"/>
                <a:gd name="T21" fmla="*/ 179 h 234"/>
                <a:gd name="T22" fmla="*/ 275 w 572"/>
                <a:gd name="T23" fmla="*/ 186 h 234"/>
                <a:gd name="T24" fmla="*/ 338 w 572"/>
                <a:gd name="T25" fmla="*/ 186 h 234"/>
                <a:gd name="T26" fmla="*/ 398 w 572"/>
                <a:gd name="T27" fmla="*/ 186 h 234"/>
                <a:gd name="T28" fmla="*/ 439 w 572"/>
                <a:gd name="T29" fmla="*/ 184 h 234"/>
                <a:gd name="T30" fmla="*/ 453 w 572"/>
                <a:gd name="T31" fmla="*/ 184 h 234"/>
                <a:gd name="T32" fmla="*/ 473 w 572"/>
                <a:gd name="T33" fmla="*/ 184 h 234"/>
                <a:gd name="T34" fmla="*/ 490 w 572"/>
                <a:gd name="T35" fmla="*/ 186 h 234"/>
                <a:gd name="T36" fmla="*/ 507 w 572"/>
                <a:gd name="T37" fmla="*/ 186 h 234"/>
                <a:gd name="T38" fmla="*/ 523 w 572"/>
                <a:gd name="T39" fmla="*/ 186 h 234"/>
                <a:gd name="T40" fmla="*/ 540 w 572"/>
                <a:gd name="T41" fmla="*/ 186 h 234"/>
                <a:gd name="T42" fmla="*/ 557 w 572"/>
                <a:gd name="T43" fmla="*/ 186 h 234"/>
                <a:gd name="T44" fmla="*/ 569 w 572"/>
                <a:gd name="T45" fmla="*/ 184 h 234"/>
                <a:gd name="T46" fmla="*/ 572 w 572"/>
                <a:gd name="T47" fmla="*/ 191 h 234"/>
                <a:gd name="T48" fmla="*/ 564 w 572"/>
                <a:gd name="T49" fmla="*/ 198 h 234"/>
                <a:gd name="T50" fmla="*/ 552 w 572"/>
                <a:gd name="T51" fmla="*/ 208 h 234"/>
                <a:gd name="T52" fmla="*/ 538 w 572"/>
                <a:gd name="T53" fmla="*/ 210 h 234"/>
                <a:gd name="T54" fmla="*/ 523 w 572"/>
                <a:gd name="T55" fmla="*/ 215 h 234"/>
                <a:gd name="T56" fmla="*/ 509 w 572"/>
                <a:gd name="T57" fmla="*/ 218 h 234"/>
                <a:gd name="T58" fmla="*/ 494 w 572"/>
                <a:gd name="T59" fmla="*/ 220 h 234"/>
                <a:gd name="T60" fmla="*/ 485 w 572"/>
                <a:gd name="T61" fmla="*/ 225 h 234"/>
                <a:gd name="T62" fmla="*/ 470 w 572"/>
                <a:gd name="T63" fmla="*/ 227 h 234"/>
                <a:gd name="T64" fmla="*/ 456 w 572"/>
                <a:gd name="T65" fmla="*/ 230 h 234"/>
                <a:gd name="T66" fmla="*/ 441 w 572"/>
                <a:gd name="T67" fmla="*/ 232 h 234"/>
                <a:gd name="T68" fmla="*/ 408 w 572"/>
                <a:gd name="T69" fmla="*/ 234 h 234"/>
                <a:gd name="T70" fmla="*/ 347 w 572"/>
                <a:gd name="T71" fmla="*/ 232 h 234"/>
                <a:gd name="T72" fmla="*/ 280 w 572"/>
                <a:gd name="T73" fmla="*/ 220 h 234"/>
                <a:gd name="T74" fmla="*/ 210 w 572"/>
                <a:gd name="T75" fmla="*/ 206 h 234"/>
                <a:gd name="T76" fmla="*/ 140 w 572"/>
                <a:gd name="T77" fmla="*/ 189 h 234"/>
                <a:gd name="T78" fmla="*/ 82 w 572"/>
                <a:gd name="T79" fmla="*/ 167 h 234"/>
                <a:gd name="T80" fmla="*/ 33 w 572"/>
                <a:gd name="T81" fmla="*/ 143 h 234"/>
                <a:gd name="T82" fmla="*/ 7 w 572"/>
                <a:gd name="T83" fmla="*/ 121 h 234"/>
                <a:gd name="T84" fmla="*/ 0 w 572"/>
                <a:gd name="T85" fmla="*/ 104 h 234"/>
                <a:gd name="T86" fmla="*/ 0 w 572"/>
                <a:gd name="T87" fmla="*/ 87 h 234"/>
                <a:gd name="T88" fmla="*/ 0 w 572"/>
                <a:gd name="T89" fmla="*/ 75 h 234"/>
                <a:gd name="T90" fmla="*/ 4 w 572"/>
                <a:gd name="T91" fmla="*/ 61 h 234"/>
                <a:gd name="T92" fmla="*/ 9 w 572"/>
                <a:gd name="T93" fmla="*/ 46 h 234"/>
                <a:gd name="T94" fmla="*/ 16 w 572"/>
                <a:gd name="T95" fmla="*/ 34 h 234"/>
                <a:gd name="T96" fmla="*/ 26 w 572"/>
                <a:gd name="T97" fmla="*/ 20 h 234"/>
                <a:gd name="T98" fmla="*/ 33 w 572"/>
                <a:gd name="T99" fmla="*/ 10 h 234"/>
                <a:gd name="T100" fmla="*/ 43 w 572"/>
                <a:gd name="T101" fmla="*/ 0 h 234"/>
                <a:gd name="T102" fmla="*/ 50 w 572"/>
                <a:gd name="T103" fmla="*/ 0 h 234"/>
                <a:gd name="T104" fmla="*/ 55 w 572"/>
                <a:gd name="T105" fmla="*/ 8 h 234"/>
                <a:gd name="T106" fmla="*/ 53 w 572"/>
                <a:gd name="T107" fmla="*/ 15 h 234"/>
                <a:gd name="T108" fmla="*/ 50 w 572"/>
                <a:gd name="T109" fmla="*/ 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2" h="234">
                  <a:moveTo>
                    <a:pt x="50" y="22"/>
                  </a:moveTo>
                  <a:lnTo>
                    <a:pt x="43" y="27"/>
                  </a:lnTo>
                  <a:lnTo>
                    <a:pt x="38" y="34"/>
                  </a:lnTo>
                  <a:lnTo>
                    <a:pt x="36" y="39"/>
                  </a:lnTo>
                  <a:lnTo>
                    <a:pt x="33" y="49"/>
                  </a:lnTo>
                  <a:lnTo>
                    <a:pt x="33" y="53"/>
                  </a:lnTo>
                  <a:lnTo>
                    <a:pt x="33" y="56"/>
                  </a:lnTo>
                  <a:lnTo>
                    <a:pt x="33" y="61"/>
                  </a:lnTo>
                  <a:lnTo>
                    <a:pt x="33" y="65"/>
                  </a:lnTo>
                  <a:lnTo>
                    <a:pt x="33" y="70"/>
                  </a:lnTo>
                  <a:lnTo>
                    <a:pt x="36" y="78"/>
                  </a:lnTo>
                  <a:lnTo>
                    <a:pt x="36" y="82"/>
                  </a:lnTo>
                  <a:lnTo>
                    <a:pt x="38" y="87"/>
                  </a:lnTo>
                  <a:lnTo>
                    <a:pt x="45" y="102"/>
                  </a:lnTo>
                  <a:lnTo>
                    <a:pt x="57" y="119"/>
                  </a:lnTo>
                  <a:lnTo>
                    <a:pt x="72" y="131"/>
                  </a:lnTo>
                  <a:lnTo>
                    <a:pt x="89" y="143"/>
                  </a:lnTo>
                  <a:lnTo>
                    <a:pt x="111" y="152"/>
                  </a:lnTo>
                  <a:lnTo>
                    <a:pt x="135" y="160"/>
                  </a:lnTo>
                  <a:lnTo>
                    <a:pt x="159" y="167"/>
                  </a:lnTo>
                  <a:lnTo>
                    <a:pt x="185" y="177"/>
                  </a:lnTo>
                  <a:lnTo>
                    <a:pt x="214" y="179"/>
                  </a:lnTo>
                  <a:lnTo>
                    <a:pt x="243" y="184"/>
                  </a:lnTo>
                  <a:lnTo>
                    <a:pt x="275" y="186"/>
                  </a:lnTo>
                  <a:lnTo>
                    <a:pt x="306" y="189"/>
                  </a:lnTo>
                  <a:lnTo>
                    <a:pt x="338" y="186"/>
                  </a:lnTo>
                  <a:lnTo>
                    <a:pt x="369" y="186"/>
                  </a:lnTo>
                  <a:lnTo>
                    <a:pt x="398" y="186"/>
                  </a:lnTo>
                  <a:lnTo>
                    <a:pt x="432" y="184"/>
                  </a:lnTo>
                  <a:lnTo>
                    <a:pt x="439" y="184"/>
                  </a:lnTo>
                  <a:lnTo>
                    <a:pt x="444" y="184"/>
                  </a:lnTo>
                  <a:lnTo>
                    <a:pt x="453" y="184"/>
                  </a:lnTo>
                  <a:lnTo>
                    <a:pt x="463" y="184"/>
                  </a:lnTo>
                  <a:lnTo>
                    <a:pt x="473" y="184"/>
                  </a:lnTo>
                  <a:lnTo>
                    <a:pt x="480" y="184"/>
                  </a:lnTo>
                  <a:lnTo>
                    <a:pt x="490" y="186"/>
                  </a:lnTo>
                  <a:lnTo>
                    <a:pt x="497" y="186"/>
                  </a:lnTo>
                  <a:lnTo>
                    <a:pt x="507" y="186"/>
                  </a:lnTo>
                  <a:lnTo>
                    <a:pt x="514" y="186"/>
                  </a:lnTo>
                  <a:lnTo>
                    <a:pt x="523" y="186"/>
                  </a:lnTo>
                  <a:lnTo>
                    <a:pt x="533" y="186"/>
                  </a:lnTo>
                  <a:lnTo>
                    <a:pt x="540" y="186"/>
                  </a:lnTo>
                  <a:lnTo>
                    <a:pt x="548" y="186"/>
                  </a:lnTo>
                  <a:lnTo>
                    <a:pt x="557" y="186"/>
                  </a:lnTo>
                  <a:lnTo>
                    <a:pt x="564" y="184"/>
                  </a:lnTo>
                  <a:lnTo>
                    <a:pt x="569" y="184"/>
                  </a:lnTo>
                  <a:lnTo>
                    <a:pt x="572" y="186"/>
                  </a:lnTo>
                  <a:lnTo>
                    <a:pt x="572" y="191"/>
                  </a:lnTo>
                  <a:lnTo>
                    <a:pt x="569" y="193"/>
                  </a:lnTo>
                  <a:lnTo>
                    <a:pt x="564" y="198"/>
                  </a:lnTo>
                  <a:lnTo>
                    <a:pt x="560" y="203"/>
                  </a:lnTo>
                  <a:lnTo>
                    <a:pt x="552" y="208"/>
                  </a:lnTo>
                  <a:lnTo>
                    <a:pt x="545" y="210"/>
                  </a:lnTo>
                  <a:lnTo>
                    <a:pt x="538" y="210"/>
                  </a:lnTo>
                  <a:lnTo>
                    <a:pt x="531" y="213"/>
                  </a:lnTo>
                  <a:lnTo>
                    <a:pt x="523" y="215"/>
                  </a:lnTo>
                  <a:lnTo>
                    <a:pt x="516" y="218"/>
                  </a:lnTo>
                  <a:lnTo>
                    <a:pt x="509" y="218"/>
                  </a:lnTo>
                  <a:lnTo>
                    <a:pt x="502" y="220"/>
                  </a:lnTo>
                  <a:lnTo>
                    <a:pt x="494" y="220"/>
                  </a:lnTo>
                  <a:lnTo>
                    <a:pt x="492" y="222"/>
                  </a:lnTo>
                  <a:lnTo>
                    <a:pt x="485" y="225"/>
                  </a:lnTo>
                  <a:lnTo>
                    <a:pt x="478" y="227"/>
                  </a:lnTo>
                  <a:lnTo>
                    <a:pt x="470" y="227"/>
                  </a:lnTo>
                  <a:lnTo>
                    <a:pt x="463" y="230"/>
                  </a:lnTo>
                  <a:lnTo>
                    <a:pt x="456" y="230"/>
                  </a:lnTo>
                  <a:lnTo>
                    <a:pt x="449" y="232"/>
                  </a:lnTo>
                  <a:lnTo>
                    <a:pt x="441" y="232"/>
                  </a:lnTo>
                  <a:lnTo>
                    <a:pt x="434" y="234"/>
                  </a:lnTo>
                  <a:lnTo>
                    <a:pt x="408" y="234"/>
                  </a:lnTo>
                  <a:lnTo>
                    <a:pt x="381" y="234"/>
                  </a:lnTo>
                  <a:lnTo>
                    <a:pt x="347" y="232"/>
                  </a:lnTo>
                  <a:lnTo>
                    <a:pt x="316" y="227"/>
                  </a:lnTo>
                  <a:lnTo>
                    <a:pt x="280" y="220"/>
                  </a:lnTo>
                  <a:lnTo>
                    <a:pt x="243" y="215"/>
                  </a:lnTo>
                  <a:lnTo>
                    <a:pt x="210" y="206"/>
                  </a:lnTo>
                  <a:lnTo>
                    <a:pt x="176" y="198"/>
                  </a:lnTo>
                  <a:lnTo>
                    <a:pt x="140" y="189"/>
                  </a:lnTo>
                  <a:lnTo>
                    <a:pt x="111" y="179"/>
                  </a:lnTo>
                  <a:lnTo>
                    <a:pt x="82" y="167"/>
                  </a:lnTo>
                  <a:lnTo>
                    <a:pt x="57" y="155"/>
                  </a:lnTo>
                  <a:lnTo>
                    <a:pt x="33" y="143"/>
                  </a:lnTo>
                  <a:lnTo>
                    <a:pt x="19" y="133"/>
                  </a:lnTo>
                  <a:lnTo>
                    <a:pt x="7" y="121"/>
                  </a:lnTo>
                  <a:lnTo>
                    <a:pt x="2" y="111"/>
                  </a:lnTo>
                  <a:lnTo>
                    <a:pt x="0" y="104"/>
                  </a:lnTo>
                  <a:lnTo>
                    <a:pt x="0" y="97"/>
                  </a:lnTo>
                  <a:lnTo>
                    <a:pt x="0" y="87"/>
                  </a:lnTo>
                  <a:lnTo>
                    <a:pt x="0" y="82"/>
                  </a:lnTo>
                  <a:lnTo>
                    <a:pt x="0" y="75"/>
                  </a:lnTo>
                  <a:lnTo>
                    <a:pt x="2" y="68"/>
                  </a:lnTo>
                  <a:lnTo>
                    <a:pt x="4" y="61"/>
                  </a:lnTo>
                  <a:lnTo>
                    <a:pt x="7" y="53"/>
                  </a:lnTo>
                  <a:lnTo>
                    <a:pt x="9" y="46"/>
                  </a:lnTo>
                  <a:lnTo>
                    <a:pt x="14" y="39"/>
                  </a:lnTo>
                  <a:lnTo>
                    <a:pt x="16" y="34"/>
                  </a:lnTo>
                  <a:lnTo>
                    <a:pt x="21" y="27"/>
                  </a:lnTo>
                  <a:lnTo>
                    <a:pt x="26" y="20"/>
                  </a:lnTo>
                  <a:lnTo>
                    <a:pt x="31" y="15"/>
                  </a:lnTo>
                  <a:lnTo>
                    <a:pt x="33" y="10"/>
                  </a:lnTo>
                  <a:lnTo>
                    <a:pt x="38" y="5"/>
                  </a:lnTo>
                  <a:lnTo>
                    <a:pt x="43" y="0"/>
                  </a:lnTo>
                  <a:lnTo>
                    <a:pt x="48" y="0"/>
                  </a:lnTo>
                  <a:lnTo>
                    <a:pt x="50" y="0"/>
                  </a:lnTo>
                  <a:lnTo>
                    <a:pt x="53" y="3"/>
                  </a:lnTo>
                  <a:lnTo>
                    <a:pt x="55" y="8"/>
                  </a:lnTo>
                  <a:lnTo>
                    <a:pt x="55" y="10"/>
                  </a:lnTo>
                  <a:lnTo>
                    <a:pt x="53" y="15"/>
                  </a:lnTo>
                  <a:lnTo>
                    <a:pt x="50" y="22"/>
                  </a:lnTo>
                  <a:lnTo>
                    <a:pt x="50" y="2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9" name="Freeform 31"/>
            <p:cNvSpPr>
              <a:spLocks/>
            </p:cNvSpPr>
            <p:nvPr/>
          </p:nvSpPr>
          <p:spPr bwMode="auto">
            <a:xfrm>
              <a:off x="6062663" y="3187701"/>
              <a:ext cx="393700" cy="498475"/>
            </a:xfrm>
            <a:custGeom>
              <a:avLst/>
              <a:gdLst>
                <a:gd name="T0" fmla="*/ 234 w 248"/>
                <a:gd name="T1" fmla="*/ 38 h 314"/>
                <a:gd name="T2" fmla="*/ 207 w 248"/>
                <a:gd name="T3" fmla="*/ 70 h 314"/>
                <a:gd name="T4" fmla="*/ 176 w 248"/>
                <a:gd name="T5" fmla="*/ 104 h 314"/>
                <a:gd name="T6" fmla="*/ 145 w 248"/>
                <a:gd name="T7" fmla="*/ 142 h 314"/>
                <a:gd name="T8" fmla="*/ 108 w 248"/>
                <a:gd name="T9" fmla="*/ 181 h 314"/>
                <a:gd name="T10" fmla="*/ 79 w 248"/>
                <a:gd name="T11" fmla="*/ 215 h 314"/>
                <a:gd name="T12" fmla="*/ 55 w 248"/>
                <a:gd name="T13" fmla="*/ 241 h 314"/>
                <a:gd name="T14" fmla="*/ 43 w 248"/>
                <a:gd name="T15" fmla="*/ 258 h 314"/>
                <a:gd name="T16" fmla="*/ 41 w 248"/>
                <a:gd name="T17" fmla="*/ 268 h 314"/>
                <a:gd name="T18" fmla="*/ 48 w 248"/>
                <a:gd name="T19" fmla="*/ 277 h 314"/>
                <a:gd name="T20" fmla="*/ 55 w 248"/>
                <a:gd name="T21" fmla="*/ 287 h 314"/>
                <a:gd name="T22" fmla="*/ 65 w 248"/>
                <a:gd name="T23" fmla="*/ 294 h 314"/>
                <a:gd name="T24" fmla="*/ 72 w 248"/>
                <a:gd name="T25" fmla="*/ 302 h 314"/>
                <a:gd name="T26" fmla="*/ 75 w 248"/>
                <a:gd name="T27" fmla="*/ 309 h 314"/>
                <a:gd name="T28" fmla="*/ 67 w 248"/>
                <a:gd name="T29" fmla="*/ 314 h 314"/>
                <a:gd name="T30" fmla="*/ 58 w 248"/>
                <a:gd name="T31" fmla="*/ 311 h 314"/>
                <a:gd name="T32" fmla="*/ 48 w 248"/>
                <a:gd name="T33" fmla="*/ 304 h 314"/>
                <a:gd name="T34" fmla="*/ 41 w 248"/>
                <a:gd name="T35" fmla="*/ 299 h 314"/>
                <a:gd name="T36" fmla="*/ 31 w 248"/>
                <a:gd name="T37" fmla="*/ 294 h 314"/>
                <a:gd name="T38" fmla="*/ 21 w 248"/>
                <a:gd name="T39" fmla="*/ 290 h 314"/>
                <a:gd name="T40" fmla="*/ 7 w 248"/>
                <a:gd name="T41" fmla="*/ 287 h 314"/>
                <a:gd name="T42" fmla="*/ 0 w 248"/>
                <a:gd name="T43" fmla="*/ 280 h 314"/>
                <a:gd name="T44" fmla="*/ 0 w 248"/>
                <a:gd name="T45" fmla="*/ 273 h 314"/>
                <a:gd name="T46" fmla="*/ 0 w 248"/>
                <a:gd name="T47" fmla="*/ 261 h 314"/>
                <a:gd name="T48" fmla="*/ 17 w 248"/>
                <a:gd name="T49" fmla="*/ 239 h 314"/>
                <a:gd name="T50" fmla="*/ 46 w 248"/>
                <a:gd name="T51" fmla="*/ 205 h 314"/>
                <a:gd name="T52" fmla="*/ 82 w 248"/>
                <a:gd name="T53" fmla="*/ 169 h 314"/>
                <a:gd name="T54" fmla="*/ 120 w 248"/>
                <a:gd name="T55" fmla="*/ 130 h 314"/>
                <a:gd name="T56" fmla="*/ 162 w 248"/>
                <a:gd name="T57" fmla="*/ 84 h 314"/>
                <a:gd name="T58" fmla="*/ 200 w 248"/>
                <a:gd name="T59" fmla="*/ 48 h 314"/>
                <a:gd name="T60" fmla="*/ 224 w 248"/>
                <a:gd name="T61" fmla="*/ 19 h 314"/>
                <a:gd name="T62" fmla="*/ 239 w 248"/>
                <a:gd name="T63" fmla="*/ 0 h 314"/>
                <a:gd name="T64" fmla="*/ 244 w 248"/>
                <a:gd name="T65" fmla="*/ 2 h 314"/>
                <a:gd name="T66" fmla="*/ 246 w 248"/>
                <a:gd name="T67" fmla="*/ 9 h 314"/>
                <a:gd name="T68" fmla="*/ 246 w 248"/>
                <a:gd name="T69" fmla="*/ 22 h 314"/>
                <a:gd name="T70" fmla="*/ 244 w 248"/>
                <a:gd name="T71" fmla="*/ 26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8" h="314">
                  <a:moveTo>
                    <a:pt x="244" y="26"/>
                  </a:moveTo>
                  <a:lnTo>
                    <a:pt x="234" y="38"/>
                  </a:lnTo>
                  <a:lnTo>
                    <a:pt x="222" y="53"/>
                  </a:lnTo>
                  <a:lnTo>
                    <a:pt x="207" y="70"/>
                  </a:lnTo>
                  <a:lnTo>
                    <a:pt x="195" y="84"/>
                  </a:lnTo>
                  <a:lnTo>
                    <a:pt x="176" y="104"/>
                  </a:lnTo>
                  <a:lnTo>
                    <a:pt x="159" y="123"/>
                  </a:lnTo>
                  <a:lnTo>
                    <a:pt x="145" y="142"/>
                  </a:lnTo>
                  <a:lnTo>
                    <a:pt x="125" y="162"/>
                  </a:lnTo>
                  <a:lnTo>
                    <a:pt x="108" y="181"/>
                  </a:lnTo>
                  <a:lnTo>
                    <a:pt x="94" y="195"/>
                  </a:lnTo>
                  <a:lnTo>
                    <a:pt x="79" y="215"/>
                  </a:lnTo>
                  <a:lnTo>
                    <a:pt x="65" y="229"/>
                  </a:lnTo>
                  <a:lnTo>
                    <a:pt x="55" y="241"/>
                  </a:lnTo>
                  <a:lnTo>
                    <a:pt x="48" y="251"/>
                  </a:lnTo>
                  <a:lnTo>
                    <a:pt x="43" y="258"/>
                  </a:lnTo>
                  <a:lnTo>
                    <a:pt x="41" y="265"/>
                  </a:lnTo>
                  <a:lnTo>
                    <a:pt x="41" y="268"/>
                  </a:lnTo>
                  <a:lnTo>
                    <a:pt x="46" y="273"/>
                  </a:lnTo>
                  <a:lnTo>
                    <a:pt x="48" y="277"/>
                  </a:lnTo>
                  <a:lnTo>
                    <a:pt x="50" y="282"/>
                  </a:lnTo>
                  <a:lnTo>
                    <a:pt x="55" y="287"/>
                  </a:lnTo>
                  <a:lnTo>
                    <a:pt x="60" y="290"/>
                  </a:lnTo>
                  <a:lnTo>
                    <a:pt x="65" y="294"/>
                  </a:lnTo>
                  <a:lnTo>
                    <a:pt x="70" y="297"/>
                  </a:lnTo>
                  <a:lnTo>
                    <a:pt x="72" y="302"/>
                  </a:lnTo>
                  <a:lnTo>
                    <a:pt x="75" y="306"/>
                  </a:lnTo>
                  <a:lnTo>
                    <a:pt x="75" y="309"/>
                  </a:lnTo>
                  <a:lnTo>
                    <a:pt x="72" y="314"/>
                  </a:lnTo>
                  <a:lnTo>
                    <a:pt x="67" y="314"/>
                  </a:lnTo>
                  <a:lnTo>
                    <a:pt x="63" y="314"/>
                  </a:lnTo>
                  <a:lnTo>
                    <a:pt x="58" y="311"/>
                  </a:lnTo>
                  <a:lnTo>
                    <a:pt x="50" y="306"/>
                  </a:lnTo>
                  <a:lnTo>
                    <a:pt x="48" y="304"/>
                  </a:lnTo>
                  <a:lnTo>
                    <a:pt x="46" y="302"/>
                  </a:lnTo>
                  <a:lnTo>
                    <a:pt x="41" y="299"/>
                  </a:lnTo>
                  <a:lnTo>
                    <a:pt x="36" y="297"/>
                  </a:lnTo>
                  <a:lnTo>
                    <a:pt x="31" y="294"/>
                  </a:lnTo>
                  <a:lnTo>
                    <a:pt x="26" y="294"/>
                  </a:lnTo>
                  <a:lnTo>
                    <a:pt x="21" y="290"/>
                  </a:lnTo>
                  <a:lnTo>
                    <a:pt x="17" y="290"/>
                  </a:lnTo>
                  <a:lnTo>
                    <a:pt x="7" y="287"/>
                  </a:lnTo>
                  <a:lnTo>
                    <a:pt x="2" y="282"/>
                  </a:lnTo>
                  <a:lnTo>
                    <a:pt x="0" y="280"/>
                  </a:lnTo>
                  <a:lnTo>
                    <a:pt x="0" y="277"/>
                  </a:lnTo>
                  <a:lnTo>
                    <a:pt x="0" y="273"/>
                  </a:lnTo>
                  <a:lnTo>
                    <a:pt x="0" y="268"/>
                  </a:lnTo>
                  <a:lnTo>
                    <a:pt x="0" y="261"/>
                  </a:lnTo>
                  <a:lnTo>
                    <a:pt x="5" y="251"/>
                  </a:lnTo>
                  <a:lnTo>
                    <a:pt x="17" y="239"/>
                  </a:lnTo>
                  <a:lnTo>
                    <a:pt x="29" y="224"/>
                  </a:lnTo>
                  <a:lnTo>
                    <a:pt x="46" y="205"/>
                  </a:lnTo>
                  <a:lnTo>
                    <a:pt x="63" y="186"/>
                  </a:lnTo>
                  <a:lnTo>
                    <a:pt x="82" y="169"/>
                  </a:lnTo>
                  <a:lnTo>
                    <a:pt x="101" y="150"/>
                  </a:lnTo>
                  <a:lnTo>
                    <a:pt x="120" y="130"/>
                  </a:lnTo>
                  <a:lnTo>
                    <a:pt x="145" y="106"/>
                  </a:lnTo>
                  <a:lnTo>
                    <a:pt x="162" y="84"/>
                  </a:lnTo>
                  <a:lnTo>
                    <a:pt x="181" y="67"/>
                  </a:lnTo>
                  <a:lnTo>
                    <a:pt x="200" y="48"/>
                  </a:lnTo>
                  <a:lnTo>
                    <a:pt x="212" y="31"/>
                  </a:lnTo>
                  <a:lnTo>
                    <a:pt x="224" y="19"/>
                  </a:lnTo>
                  <a:lnTo>
                    <a:pt x="236" y="5"/>
                  </a:lnTo>
                  <a:lnTo>
                    <a:pt x="239" y="0"/>
                  </a:lnTo>
                  <a:lnTo>
                    <a:pt x="241" y="0"/>
                  </a:lnTo>
                  <a:lnTo>
                    <a:pt x="244" y="2"/>
                  </a:lnTo>
                  <a:lnTo>
                    <a:pt x="246" y="5"/>
                  </a:lnTo>
                  <a:lnTo>
                    <a:pt x="246" y="9"/>
                  </a:lnTo>
                  <a:lnTo>
                    <a:pt x="248" y="14"/>
                  </a:lnTo>
                  <a:lnTo>
                    <a:pt x="246" y="22"/>
                  </a:lnTo>
                  <a:lnTo>
                    <a:pt x="244" y="26"/>
                  </a:lnTo>
                  <a:lnTo>
                    <a:pt x="244" y="26"/>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0" name="Freeform 32"/>
            <p:cNvSpPr>
              <a:spLocks/>
            </p:cNvSpPr>
            <p:nvPr/>
          </p:nvSpPr>
          <p:spPr bwMode="auto">
            <a:xfrm>
              <a:off x="6116638" y="3236913"/>
              <a:ext cx="425450" cy="471488"/>
            </a:xfrm>
            <a:custGeom>
              <a:avLst/>
              <a:gdLst>
                <a:gd name="T0" fmla="*/ 268 w 268"/>
                <a:gd name="T1" fmla="*/ 32 h 297"/>
                <a:gd name="T2" fmla="*/ 253 w 268"/>
                <a:gd name="T3" fmla="*/ 46 h 297"/>
                <a:gd name="T4" fmla="*/ 241 w 268"/>
                <a:gd name="T5" fmla="*/ 61 h 297"/>
                <a:gd name="T6" fmla="*/ 224 w 268"/>
                <a:gd name="T7" fmla="*/ 80 h 297"/>
                <a:gd name="T8" fmla="*/ 212 w 268"/>
                <a:gd name="T9" fmla="*/ 102 h 297"/>
                <a:gd name="T10" fmla="*/ 193 w 268"/>
                <a:gd name="T11" fmla="*/ 119 h 297"/>
                <a:gd name="T12" fmla="*/ 176 w 268"/>
                <a:gd name="T13" fmla="*/ 138 h 297"/>
                <a:gd name="T14" fmla="*/ 159 w 268"/>
                <a:gd name="T15" fmla="*/ 157 h 297"/>
                <a:gd name="T16" fmla="*/ 142 w 268"/>
                <a:gd name="T17" fmla="*/ 179 h 297"/>
                <a:gd name="T18" fmla="*/ 123 w 268"/>
                <a:gd name="T19" fmla="*/ 198 h 297"/>
                <a:gd name="T20" fmla="*/ 108 w 268"/>
                <a:gd name="T21" fmla="*/ 215 h 297"/>
                <a:gd name="T22" fmla="*/ 91 w 268"/>
                <a:gd name="T23" fmla="*/ 232 h 297"/>
                <a:gd name="T24" fmla="*/ 77 w 268"/>
                <a:gd name="T25" fmla="*/ 249 h 297"/>
                <a:gd name="T26" fmla="*/ 67 w 268"/>
                <a:gd name="T27" fmla="*/ 261 h 297"/>
                <a:gd name="T28" fmla="*/ 55 w 268"/>
                <a:gd name="T29" fmla="*/ 275 h 297"/>
                <a:gd name="T30" fmla="*/ 45 w 268"/>
                <a:gd name="T31" fmla="*/ 285 h 297"/>
                <a:gd name="T32" fmla="*/ 38 w 268"/>
                <a:gd name="T33" fmla="*/ 292 h 297"/>
                <a:gd name="T34" fmla="*/ 33 w 268"/>
                <a:gd name="T35" fmla="*/ 295 h 297"/>
                <a:gd name="T36" fmla="*/ 31 w 268"/>
                <a:gd name="T37" fmla="*/ 297 h 297"/>
                <a:gd name="T38" fmla="*/ 26 w 268"/>
                <a:gd name="T39" fmla="*/ 295 h 297"/>
                <a:gd name="T40" fmla="*/ 21 w 268"/>
                <a:gd name="T41" fmla="*/ 295 h 297"/>
                <a:gd name="T42" fmla="*/ 16 w 268"/>
                <a:gd name="T43" fmla="*/ 292 h 297"/>
                <a:gd name="T44" fmla="*/ 16 w 268"/>
                <a:gd name="T45" fmla="*/ 290 h 297"/>
                <a:gd name="T46" fmla="*/ 12 w 268"/>
                <a:gd name="T47" fmla="*/ 285 h 297"/>
                <a:gd name="T48" fmla="*/ 9 w 268"/>
                <a:gd name="T49" fmla="*/ 283 h 297"/>
                <a:gd name="T50" fmla="*/ 4 w 268"/>
                <a:gd name="T51" fmla="*/ 275 h 297"/>
                <a:gd name="T52" fmla="*/ 2 w 268"/>
                <a:gd name="T53" fmla="*/ 271 h 297"/>
                <a:gd name="T54" fmla="*/ 2 w 268"/>
                <a:gd name="T55" fmla="*/ 266 h 297"/>
                <a:gd name="T56" fmla="*/ 2 w 268"/>
                <a:gd name="T57" fmla="*/ 261 h 297"/>
                <a:gd name="T58" fmla="*/ 0 w 268"/>
                <a:gd name="T59" fmla="*/ 256 h 297"/>
                <a:gd name="T60" fmla="*/ 2 w 268"/>
                <a:gd name="T61" fmla="*/ 251 h 297"/>
                <a:gd name="T62" fmla="*/ 4 w 268"/>
                <a:gd name="T63" fmla="*/ 246 h 297"/>
                <a:gd name="T64" fmla="*/ 7 w 268"/>
                <a:gd name="T65" fmla="*/ 244 h 297"/>
                <a:gd name="T66" fmla="*/ 14 w 268"/>
                <a:gd name="T67" fmla="*/ 237 h 297"/>
                <a:gd name="T68" fmla="*/ 21 w 268"/>
                <a:gd name="T69" fmla="*/ 227 h 297"/>
                <a:gd name="T70" fmla="*/ 33 w 268"/>
                <a:gd name="T71" fmla="*/ 215 h 297"/>
                <a:gd name="T72" fmla="*/ 45 w 268"/>
                <a:gd name="T73" fmla="*/ 205 h 297"/>
                <a:gd name="T74" fmla="*/ 60 w 268"/>
                <a:gd name="T75" fmla="*/ 189 h 297"/>
                <a:gd name="T76" fmla="*/ 72 w 268"/>
                <a:gd name="T77" fmla="*/ 172 h 297"/>
                <a:gd name="T78" fmla="*/ 89 w 268"/>
                <a:gd name="T79" fmla="*/ 155 h 297"/>
                <a:gd name="T80" fmla="*/ 108 w 268"/>
                <a:gd name="T81" fmla="*/ 138 h 297"/>
                <a:gd name="T82" fmla="*/ 123 w 268"/>
                <a:gd name="T83" fmla="*/ 119 h 297"/>
                <a:gd name="T84" fmla="*/ 140 w 268"/>
                <a:gd name="T85" fmla="*/ 102 h 297"/>
                <a:gd name="T86" fmla="*/ 156 w 268"/>
                <a:gd name="T87" fmla="*/ 82 h 297"/>
                <a:gd name="T88" fmla="*/ 171 w 268"/>
                <a:gd name="T89" fmla="*/ 63 h 297"/>
                <a:gd name="T90" fmla="*/ 185 w 268"/>
                <a:gd name="T91" fmla="*/ 46 h 297"/>
                <a:gd name="T92" fmla="*/ 200 w 268"/>
                <a:gd name="T93" fmla="*/ 32 h 297"/>
                <a:gd name="T94" fmla="*/ 212 w 268"/>
                <a:gd name="T95" fmla="*/ 15 h 297"/>
                <a:gd name="T96" fmla="*/ 222 w 268"/>
                <a:gd name="T97" fmla="*/ 0 h 297"/>
                <a:gd name="T98" fmla="*/ 227 w 268"/>
                <a:gd name="T99" fmla="*/ 0 h 297"/>
                <a:gd name="T100" fmla="*/ 236 w 268"/>
                <a:gd name="T101" fmla="*/ 0 h 297"/>
                <a:gd name="T102" fmla="*/ 243 w 268"/>
                <a:gd name="T103" fmla="*/ 0 h 297"/>
                <a:gd name="T104" fmla="*/ 253 w 268"/>
                <a:gd name="T105" fmla="*/ 7 h 297"/>
                <a:gd name="T106" fmla="*/ 260 w 268"/>
                <a:gd name="T107" fmla="*/ 12 h 297"/>
                <a:gd name="T108" fmla="*/ 265 w 268"/>
                <a:gd name="T109" fmla="*/ 20 h 297"/>
                <a:gd name="T110" fmla="*/ 268 w 268"/>
                <a:gd name="T111" fmla="*/ 27 h 297"/>
                <a:gd name="T112" fmla="*/ 268 w 268"/>
                <a:gd name="T113" fmla="*/ 32 h 297"/>
                <a:gd name="T114" fmla="*/ 268 w 268"/>
                <a:gd name="T115" fmla="*/ 3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297">
                  <a:moveTo>
                    <a:pt x="268" y="32"/>
                  </a:moveTo>
                  <a:lnTo>
                    <a:pt x="253" y="46"/>
                  </a:lnTo>
                  <a:lnTo>
                    <a:pt x="241" y="61"/>
                  </a:lnTo>
                  <a:lnTo>
                    <a:pt x="224" y="80"/>
                  </a:lnTo>
                  <a:lnTo>
                    <a:pt x="212" y="102"/>
                  </a:lnTo>
                  <a:lnTo>
                    <a:pt x="193" y="119"/>
                  </a:lnTo>
                  <a:lnTo>
                    <a:pt x="176" y="138"/>
                  </a:lnTo>
                  <a:lnTo>
                    <a:pt x="159" y="157"/>
                  </a:lnTo>
                  <a:lnTo>
                    <a:pt x="142" y="179"/>
                  </a:lnTo>
                  <a:lnTo>
                    <a:pt x="123" y="198"/>
                  </a:lnTo>
                  <a:lnTo>
                    <a:pt x="108" y="215"/>
                  </a:lnTo>
                  <a:lnTo>
                    <a:pt x="91" y="232"/>
                  </a:lnTo>
                  <a:lnTo>
                    <a:pt x="77" y="249"/>
                  </a:lnTo>
                  <a:lnTo>
                    <a:pt x="67" y="261"/>
                  </a:lnTo>
                  <a:lnTo>
                    <a:pt x="55" y="275"/>
                  </a:lnTo>
                  <a:lnTo>
                    <a:pt x="45" y="285"/>
                  </a:lnTo>
                  <a:lnTo>
                    <a:pt x="38" y="292"/>
                  </a:lnTo>
                  <a:lnTo>
                    <a:pt x="33" y="295"/>
                  </a:lnTo>
                  <a:lnTo>
                    <a:pt x="31" y="297"/>
                  </a:lnTo>
                  <a:lnTo>
                    <a:pt x="26" y="295"/>
                  </a:lnTo>
                  <a:lnTo>
                    <a:pt x="21" y="295"/>
                  </a:lnTo>
                  <a:lnTo>
                    <a:pt x="16" y="292"/>
                  </a:lnTo>
                  <a:lnTo>
                    <a:pt x="16" y="290"/>
                  </a:lnTo>
                  <a:lnTo>
                    <a:pt x="12" y="285"/>
                  </a:lnTo>
                  <a:lnTo>
                    <a:pt x="9" y="283"/>
                  </a:lnTo>
                  <a:lnTo>
                    <a:pt x="4" y="275"/>
                  </a:lnTo>
                  <a:lnTo>
                    <a:pt x="2" y="271"/>
                  </a:lnTo>
                  <a:lnTo>
                    <a:pt x="2" y="266"/>
                  </a:lnTo>
                  <a:lnTo>
                    <a:pt x="2" y="261"/>
                  </a:lnTo>
                  <a:lnTo>
                    <a:pt x="0" y="256"/>
                  </a:lnTo>
                  <a:lnTo>
                    <a:pt x="2" y="251"/>
                  </a:lnTo>
                  <a:lnTo>
                    <a:pt x="4" y="246"/>
                  </a:lnTo>
                  <a:lnTo>
                    <a:pt x="7" y="244"/>
                  </a:lnTo>
                  <a:lnTo>
                    <a:pt x="14" y="237"/>
                  </a:lnTo>
                  <a:lnTo>
                    <a:pt x="21" y="227"/>
                  </a:lnTo>
                  <a:lnTo>
                    <a:pt x="33" y="215"/>
                  </a:lnTo>
                  <a:lnTo>
                    <a:pt x="45" y="205"/>
                  </a:lnTo>
                  <a:lnTo>
                    <a:pt x="60" y="189"/>
                  </a:lnTo>
                  <a:lnTo>
                    <a:pt x="72" y="172"/>
                  </a:lnTo>
                  <a:lnTo>
                    <a:pt x="89" y="155"/>
                  </a:lnTo>
                  <a:lnTo>
                    <a:pt x="108" y="138"/>
                  </a:lnTo>
                  <a:lnTo>
                    <a:pt x="123" y="119"/>
                  </a:lnTo>
                  <a:lnTo>
                    <a:pt x="140" y="102"/>
                  </a:lnTo>
                  <a:lnTo>
                    <a:pt x="156" y="82"/>
                  </a:lnTo>
                  <a:lnTo>
                    <a:pt x="171" y="63"/>
                  </a:lnTo>
                  <a:lnTo>
                    <a:pt x="185" y="46"/>
                  </a:lnTo>
                  <a:lnTo>
                    <a:pt x="200" y="32"/>
                  </a:lnTo>
                  <a:lnTo>
                    <a:pt x="212" y="15"/>
                  </a:lnTo>
                  <a:lnTo>
                    <a:pt x="222" y="0"/>
                  </a:lnTo>
                  <a:lnTo>
                    <a:pt x="227" y="0"/>
                  </a:lnTo>
                  <a:lnTo>
                    <a:pt x="236" y="0"/>
                  </a:lnTo>
                  <a:lnTo>
                    <a:pt x="243" y="0"/>
                  </a:lnTo>
                  <a:lnTo>
                    <a:pt x="253" y="7"/>
                  </a:lnTo>
                  <a:lnTo>
                    <a:pt x="260" y="12"/>
                  </a:lnTo>
                  <a:lnTo>
                    <a:pt x="265" y="20"/>
                  </a:lnTo>
                  <a:lnTo>
                    <a:pt x="268" y="27"/>
                  </a:lnTo>
                  <a:lnTo>
                    <a:pt x="268" y="32"/>
                  </a:lnTo>
                  <a:lnTo>
                    <a:pt x="268" y="32"/>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1" name="Freeform 33"/>
            <p:cNvSpPr>
              <a:spLocks/>
            </p:cNvSpPr>
            <p:nvPr/>
          </p:nvSpPr>
          <p:spPr bwMode="auto">
            <a:xfrm>
              <a:off x="6165850" y="3602038"/>
              <a:ext cx="265112" cy="1214438"/>
            </a:xfrm>
            <a:custGeom>
              <a:avLst/>
              <a:gdLst>
                <a:gd name="T0" fmla="*/ 72 w 167"/>
                <a:gd name="T1" fmla="*/ 29 h 765"/>
                <a:gd name="T2" fmla="*/ 72 w 167"/>
                <a:gd name="T3" fmla="*/ 53 h 765"/>
                <a:gd name="T4" fmla="*/ 72 w 167"/>
                <a:gd name="T5" fmla="*/ 74 h 765"/>
                <a:gd name="T6" fmla="*/ 72 w 167"/>
                <a:gd name="T7" fmla="*/ 96 h 765"/>
                <a:gd name="T8" fmla="*/ 72 w 167"/>
                <a:gd name="T9" fmla="*/ 120 h 765"/>
                <a:gd name="T10" fmla="*/ 72 w 167"/>
                <a:gd name="T11" fmla="*/ 140 h 765"/>
                <a:gd name="T12" fmla="*/ 70 w 167"/>
                <a:gd name="T13" fmla="*/ 164 h 765"/>
                <a:gd name="T14" fmla="*/ 70 w 167"/>
                <a:gd name="T15" fmla="*/ 185 h 765"/>
                <a:gd name="T16" fmla="*/ 68 w 167"/>
                <a:gd name="T17" fmla="*/ 219 h 765"/>
                <a:gd name="T18" fmla="*/ 70 w 167"/>
                <a:gd name="T19" fmla="*/ 270 h 765"/>
                <a:gd name="T20" fmla="*/ 80 w 167"/>
                <a:gd name="T21" fmla="*/ 338 h 765"/>
                <a:gd name="T22" fmla="*/ 89 w 167"/>
                <a:gd name="T23" fmla="*/ 410 h 765"/>
                <a:gd name="T24" fmla="*/ 104 w 167"/>
                <a:gd name="T25" fmla="*/ 490 h 765"/>
                <a:gd name="T26" fmla="*/ 121 w 167"/>
                <a:gd name="T27" fmla="*/ 564 h 765"/>
                <a:gd name="T28" fmla="*/ 138 w 167"/>
                <a:gd name="T29" fmla="*/ 635 h 765"/>
                <a:gd name="T30" fmla="*/ 154 w 167"/>
                <a:gd name="T31" fmla="*/ 690 h 765"/>
                <a:gd name="T32" fmla="*/ 167 w 167"/>
                <a:gd name="T33" fmla="*/ 714 h 765"/>
                <a:gd name="T34" fmla="*/ 164 w 167"/>
                <a:gd name="T35" fmla="*/ 724 h 765"/>
                <a:gd name="T36" fmla="*/ 162 w 167"/>
                <a:gd name="T37" fmla="*/ 736 h 765"/>
                <a:gd name="T38" fmla="*/ 157 w 167"/>
                <a:gd name="T39" fmla="*/ 746 h 765"/>
                <a:gd name="T40" fmla="*/ 150 w 167"/>
                <a:gd name="T41" fmla="*/ 755 h 765"/>
                <a:gd name="T42" fmla="*/ 140 w 167"/>
                <a:gd name="T43" fmla="*/ 762 h 765"/>
                <a:gd name="T44" fmla="*/ 133 w 167"/>
                <a:gd name="T45" fmla="*/ 765 h 765"/>
                <a:gd name="T46" fmla="*/ 118 w 167"/>
                <a:gd name="T47" fmla="*/ 743 h 765"/>
                <a:gd name="T48" fmla="*/ 99 w 167"/>
                <a:gd name="T49" fmla="*/ 697 h 765"/>
                <a:gd name="T50" fmla="*/ 84 w 167"/>
                <a:gd name="T51" fmla="*/ 647 h 765"/>
                <a:gd name="T52" fmla="*/ 65 w 167"/>
                <a:gd name="T53" fmla="*/ 591 h 765"/>
                <a:gd name="T54" fmla="*/ 48 w 167"/>
                <a:gd name="T55" fmla="*/ 533 h 765"/>
                <a:gd name="T56" fmla="*/ 36 w 167"/>
                <a:gd name="T57" fmla="*/ 475 h 765"/>
                <a:gd name="T58" fmla="*/ 22 w 167"/>
                <a:gd name="T59" fmla="*/ 427 h 765"/>
                <a:gd name="T60" fmla="*/ 12 w 167"/>
                <a:gd name="T61" fmla="*/ 383 h 765"/>
                <a:gd name="T62" fmla="*/ 2 w 167"/>
                <a:gd name="T63" fmla="*/ 345 h 765"/>
                <a:gd name="T64" fmla="*/ 0 w 167"/>
                <a:gd name="T65" fmla="*/ 299 h 765"/>
                <a:gd name="T66" fmla="*/ 2 w 167"/>
                <a:gd name="T67" fmla="*/ 248 h 765"/>
                <a:gd name="T68" fmla="*/ 7 w 167"/>
                <a:gd name="T69" fmla="*/ 198 h 765"/>
                <a:gd name="T70" fmla="*/ 12 w 167"/>
                <a:gd name="T71" fmla="*/ 149 h 765"/>
                <a:gd name="T72" fmla="*/ 19 w 167"/>
                <a:gd name="T73" fmla="*/ 101 h 765"/>
                <a:gd name="T74" fmla="*/ 27 w 167"/>
                <a:gd name="T75" fmla="*/ 60 h 765"/>
                <a:gd name="T76" fmla="*/ 31 w 167"/>
                <a:gd name="T77" fmla="*/ 26 h 765"/>
                <a:gd name="T78" fmla="*/ 34 w 167"/>
                <a:gd name="T79" fmla="*/ 7 h 765"/>
                <a:gd name="T80" fmla="*/ 43 w 167"/>
                <a:gd name="T81" fmla="*/ 0 h 765"/>
                <a:gd name="T82" fmla="*/ 58 w 167"/>
                <a:gd name="T83" fmla="*/ 2 h 765"/>
                <a:gd name="T84" fmla="*/ 70 w 167"/>
                <a:gd name="T85" fmla="*/ 9 h 765"/>
                <a:gd name="T86" fmla="*/ 72 w 167"/>
                <a:gd name="T87" fmla="*/ 16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7" h="765">
                  <a:moveTo>
                    <a:pt x="72" y="16"/>
                  </a:moveTo>
                  <a:lnTo>
                    <a:pt x="72" y="29"/>
                  </a:lnTo>
                  <a:lnTo>
                    <a:pt x="72" y="41"/>
                  </a:lnTo>
                  <a:lnTo>
                    <a:pt x="72" y="53"/>
                  </a:lnTo>
                  <a:lnTo>
                    <a:pt x="72" y="65"/>
                  </a:lnTo>
                  <a:lnTo>
                    <a:pt x="72" y="74"/>
                  </a:lnTo>
                  <a:lnTo>
                    <a:pt x="72" y="84"/>
                  </a:lnTo>
                  <a:lnTo>
                    <a:pt x="72" y="96"/>
                  </a:lnTo>
                  <a:lnTo>
                    <a:pt x="72" y="108"/>
                  </a:lnTo>
                  <a:lnTo>
                    <a:pt x="72" y="120"/>
                  </a:lnTo>
                  <a:lnTo>
                    <a:pt x="72" y="130"/>
                  </a:lnTo>
                  <a:lnTo>
                    <a:pt x="72" y="140"/>
                  </a:lnTo>
                  <a:lnTo>
                    <a:pt x="72" y="152"/>
                  </a:lnTo>
                  <a:lnTo>
                    <a:pt x="70" y="164"/>
                  </a:lnTo>
                  <a:lnTo>
                    <a:pt x="70" y="176"/>
                  </a:lnTo>
                  <a:lnTo>
                    <a:pt x="70" y="185"/>
                  </a:lnTo>
                  <a:lnTo>
                    <a:pt x="70" y="200"/>
                  </a:lnTo>
                  <a:lnTo>
                    <a:pt x="68" y="219"/>
                  </a:lnTo>
                  <a:lnTo>
                    <a:pt x="70" y="241"/>
                  </a:lnTo>
                  <a:lnTo>
                    <a:pt x="70" y="270"/>
                  </a:lnTo>
                  <a:lnTo>
                    <a:pt x="75" y="301"/>
                  </a:lnTo>
                  <a:lnTo>
                    <a:pt x="80" y="338"/>
                  </a:lnTo>
                  <a:lnTo>
                    <a:pt x="84" y="371"/>
                  </a:lnTo>
                  <a:lnTo>
                    <a:pt x="89" y="410"/>
                  </a:lnTo>
                  <a:lnTo>
                    <a:pt x="97" y="449"/>
                  </a:lnTo>
                  <a:lnTo>
                    <a:pt x="104" y="490"/>
                  </a:lnTo>
                  <a:lnTo>
                    <a:pt x="111" y="528"/>
                  </a:lnTo>
                  <a:lnTo>
                    <a:pt x="121" y="564"/>
                  </a:lnTo>
                  <a:lnTo>
                    <a:pt x="130" y="601"/>
                  </a:lnTo>
                  <a:lnTo>
                    <a:pt x="138" y="635"/>
                  </a:lnTo>
                  <a:lnTo>
                    <a:pt x="145" y="663"/>
                  </a:lnTo>
                  <a:lnTo>
                    <a:pt x="154" y="690"/>
                  </a:lnTo>
                  <a:lnTo>
                    <a:pt x="164" y="712"/>
                  </a:lnTo>
                  <a:lnTo>
                    <a:pt x="167" y="714"/>
                  </a:lnTo>
                  <a:lnTo>
                    <a:pt x="167" y="719"/>
                  </a:lnTo>
                  <a:lnTo>
                    <a:pt x="164" y="724"/>
                  </a:lnTo>
                  <a:lnTo>
                    <a:pt x="164" y="731"/>
                  </a:lnTo>
                  <a:lnTo>
                    <a:pt x="162" y="736"/>
                  </a:lnTo>
                  <a:lnTo>
                    <a:pt x="159" y="741"/>
                  </a:lnTo>
                  <a:lnTo>
                    <a:pt x="157" y="746"/>
                  </a:lnTo>
                  <a:lnTo>
                    <a:pt x="152" y="750"/>
                  </a:lnTo>
                  <a:lnTo>
                    <a:pt x="150" y="755"/>
                  </a:lnTo>
                  <a:lnTo>
                    <a:pt x="145" y="760"/>
                  </a:lnTo>
                  <a:lnTo>
                    <a:pt x="140" y="762"/>
                  </a:lnTo>
                  <a:lnTo>
                    <a:pt x="140" y="765"/>
                  </a:lnTo>
                  <a:lnTo>
                    <a:pt x="133" y="765"/>
                  </a:lnTo>
                  <a:lnTo>
                    <a:pt x="128" y="762"/>
                  </a:lnTo>
                  <a:lnTo>
                    <a:pt x="118" y="743"/>
                  </a:lnTo>
                  <a:lnTo>
                    <a:pt x="109" y="721"/>
                  </a:lnTo>
                  <a:lnTo>
                    <a:pt x="99" y="697"/>
                  </a:lnTo>
                  <a:lnTo>
                    <a:pt x="92" y="673"/>
                  </a:lnTo>
                  <a:lnTo>
                    <a:pt x="84" y="647"/>
                  </a:lnTo>
                  <a:lnTo>
                    <a:pt x="75" y="618"/>
                  </a:lnTo>
                  <a:lnTo>
                    <a:pt x="65" y="591"/>
                  </a:lnTo>
                  <a:lnTo>
                    <a:pt x="58" y="560"/>
                  </a:lnTo>
                  <a:lnTo>
                    <a:pt x="48" y="533"/>
                  </a:lnTo>
                  <a:lnTo>
                    <a:pt x="41" y="504"/>
                  </a:lnTo>
                  <a:lnTo>
                    <a:pt x="36" y="475"/>
                  </a:lnTo>
                  <a:lnTo>
                    <a:pt x="29" y="451"/>
                  </a:lnTo>
                  <a:lnTo>
                    <a:pt x="22" y="427"/>
                  </a:lnTo>
                  <a:lnTo>
                    <a:pt x="17" y="403"/>
                  </a:lnTo>
                  <a:lnTo>
                    <a:pt x="12" y="383"/>
                  </a:lnTo>
                  <a:lnTo>
                    <a:pt x="7" y="367"/>
                  </a:lnTo>
                  <a:lnTo>
                    <a:pt x="2" y="345"/>
                  </a:lnTo>
                  <a:lnTo>
                    <a:pt x="0" y="323"/>
                  </a:lnTo>
                  <a:lnTo>
                    <a:pt x="0" y="299"/>
                  </a:lnTo>
                  <a:lnTo>
                    <a:pt x="0" y="275"/>
                  </a:lnTo>
                  <a:lnTo>
                    <a:pt x="2" y="248"/>
                  </a:lnTo>
                  <a:lnTo>
                    <a:pt x="5" y="227"/>
                  </a:lnTo>
                  <a:lnTo>
                    <a:pt x="7" y="198"/>
                  </a:lnTo>
                  <a:lnTo>
                    <a:pt x="10" y="176"/>
                  </a:lnTo>
                  <a:lnTo>
                    <a:pt x="12" y="149"/>
                  </a:lnTo>
                  <a:lnTo>
                    <a:pt x="17" y="125"/>
                  </a:lnTo>
                  <a:lnTo>
                    <a:pt x="19" y="101"/>
                  </a:lnTo>
                  <a:lnTo>
                    <a:pt x="24" y="79"/>
                  </a:lnTo>
                  <a:lnTo>
                    <a:pt x="27" y="60"/>
                  </a:lnTo>
                  <a:lnTo>
                    <a:pt x="29" y="41"/>
                  </a:lnTo>
                  <a:lnTo>
                    <a:pt x="31" y="26"/>
                  </a:lnTo>
                  <a:lnTo>
                    <a:pt x="31" y="12"/>
                  </a:lnTo>
                  <a:lnTo>
                    <a:pt x="34" y="7"/>
                  </a:lnTo>
                  <a:lnTo>
                    <a:pt x="36" y="2"/>
                  </a:lnTo>
                  <a:lnTo>
                    <a:pt x="43" y="0"/>
                  </a:lnTo>
                  <a:lnTo>
                    <a:pt x="51" y="2"/>
                  </a:lnTo>
                  <a:lnTo>
                    <a:pt x="58" y="2"/>
                  </a:lnTo>
                  <a:lnTo>
                    <a:pt x="65" y="4"/>
                  </a:lnTo>
                  <a:lnTo>
                    <a:pt x="70" y="9"/>
                  </a:lnTo>
                  <a:lnTo>
                    <a:pt x="72" y="16"/>
                  </a:lnTo>
                  <a:lnTo>
                    <a:pt x="72" y="16"/>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2" name="Freeform 34"/>
            <p:cNvSpPr>
              <a:spLocks/>
            </p:cNvSpPr>
            <p:nvPr/>
          </p:nvSpPr>
          <p:spPr bwMode="auto">
            <a:xfrm>
              <a:off x="5165725" y="3325813"/>
              <a:ext cx="306387" cy="1303338"/>
            </a:xfrm>
            <a:custGeom>
              <a:avLst/>
              <a:gdLst>
                <a:gd name="T0" fmla="*/ 166 w 193"/>
                <a:gd name="T1" fmla="*/ 31 h 821"/>
                <a:gd name="T2" fmla="*/ 169 w 193"/>
                <a:gd name="T3" fmla="*/ 63 h 821"/>
                <a:gd name="T4" fmla="*/ 174 w 193"/>
                <a:gd name="T5" fmla="*/ 91 h 821"/>
                <a:gd name="T6" fmla="*/ 181 w 193"/>
                <a:gd name="T7" fmla="*/ 120 h 821"/>
                <a:gd name="T8" fmla="*/ 186 w 193"/>
                <a:gd name="T9" fmla="*/ 152 h 821"/>
                <a:gd name="T10" fmla="*/ 191 w 193"/>
                <a:gd name="T11" fmla="*/ 178 h 821"/>
                <a:gd name="T12" fmla="*/ 193 w 193"/>
                <a:gd name="T13" fmla="*/ 207 h 821"/>
                <a:gd name="T14" fmla="*/ 191 w 193"/>
                <a:gd name="T15" fmla="*/ 241 h 821"/>
                <a:gd name="T16" fmla="*/ 186 w 193"/>
                <a:gd name="T17" fmla="*/ 275 h 821"/>
                <a:gd name="T18" fmla="*/ 176 w 193"/>
                <a:gd name="T19" fmla="*/ 306 h 821"/>
                <a:gd name="T20" fmla="*/ 166 w 193"/>
                <a:gd name="T21" fmla="*/ 335 h 821"/>
                <a:gd name="T22" fmla="*/ 157 w 193"/>
                <a:gd name="T23" fmla="*/ 359 h 821"/>
                <a:gd name="T24" fmla="*/ 147 w 193"/>
                <a:gd name="T25" fmla="*/ 386 h 821"/>
                <a:gd name="T26" fmla="*/ 135 w 193"/>
                <a:gd name="T27" fmla="*/ 410 h 821"/>
                <a:gd name="T28" fmla="*/ 121 w 193"/>
                <a:gd name="T29" fmla="*/ 437 h 821"/>
                <a:gd name="T30" fmla="*/ 108 w 193"/>
                <a:gd name="T31" fmla="*/ 466 h 821"/>
                <a:gd name="T32" fmla="*/ 96 w 193"/>
                <a:gd name="T33" fmla="*/ 502 h 821"/>
                <a:gd name="T34" fmla="*/ 82 w 193"/>
                <a:gd name="T35" fmla="*/ 538 h 821"/>
                <a:gd name="T36" fmla="*/ 70 w 193"/>
                <a:gd name="T37" fmla="*/ 577 h 821"/>
                <a:gd name="T38" fmla="*/ 58 w 193"/>
                <a:gd name="T39" fmla="*/ 615 h 821"/>
                <a:gd name="T40" fmla="*/ 50 w 193"/>
                <a:gd name="T41" fmla="*/ 659 h 821"/>
                <a:gd name="T42" fmla="*/ 48 w 193"/>
                <a:gd name="T43" fmla="*/ 697 h 821"/>
                <a:gd name="T44" fmla="*/ 43 w 193"/>
                <a:gd name="T45" fmla="*/ 738 h 821"/>
                <a:gd name="T46" fmla="*/ 43 w 193"/>
                <a:gd name="T47" fmla="*/ 777 h 821"/>
                <a:gd name="T48" fmla="*/ 46 w 193"/>
                <a:gd name="T49" fmla="*/ 801 h 821"/>
                <a:gd name="T50" fmla="*/ 43 w 193"/>
                <a:gd name="T51" fmla="*/ 811 h 821"/>
                <a:gd name="T52" fmla="*/ 34 w 193"/>
                <a:gd name="T53" fmla="*/ 818 h 821"/>
                <a:gd name="T54" fmla="*/ 19 w 193"/>
                <a:gd name="T55" fmla="*/ 821 h 821"/>
                <a:gd name="T56" fmla="*/ 9 w 193"/>
                <a:gd name="T57" fmla="*/ 813 h 821"/>
                <a:gd name="T58" fmla="*/ 5 w 193"/>
                <a:gd name="T59" fmla="*/ 806 h 821"/>
                <a:gd name="T60" fmla="*/ 2 w 193"/>
                <a:gd name="T61" fmla="*/ 780 h 821"/>
                <a:gd name="T62" fmla="*/ 0 w 193"/>
                <a:gd name="T63" fmla="*/ 736 h 821"/>
                <a:gd name="T64" fmla="*/ 0 w 193"/>
                <a:gd name="T65" fmla="*/ 693 h 821"/>
                <a:gd name="T66" fmla="*/ 2 w 193"/>
                <a:gd name="T67" fmla="*/ 649 h 821"/>
                <a:gd name="T68" fmla="*/ 5 w 193"/>
                <a:gd name="T69" fmla="*/ 606 h 821"/>
                <a:gd name="T70" fmla="*/ 12 w 193"/>
                <a:gd name="T71" fmla="*/ 562 h 821"/>
                <a:gd name="T72" fmla="*/ 22 w 193"/>
                <a:gd name="T73" fmla="*/ 519 h 821"/>
                <a:gd name="T74" fmla="*/ 34 w 193"/>
                <a:gd name="T75" fmla="*/ 478 h 821"/>
                <a:gd name="T76" fmla="*/ 48 w 193"/>
                <a:gd name="T77" fmla="*/ 444 h 821"/>
                <a:gd name="T78" fmla="*/ 63 w 193"/>
                <a:gd name="T79" fmla="*/ 413 h 821"/>
                <a:gd name="T80" fmla="*/ 77 w 193"/>
                <a:gd name="T81" fmla="*/ 388 h 821"/>
                <a:gd name="T82" fmla="*/ 92 w 193"/>
                <a:gd name="T83" fmla="*/ 364 h 821"/>
                <a:gd name="T84" fmla="*/ 104 w 193"/>
                <a:gd name="T85" fmla="*/ 343 h 821"/>
                <a:gd name="T86" fmla="*/ 118 w 193"/>
                <a:gd name="T87" fmla="*/ 316 h 821"/>
                <a:gd name="T88" fmla="*/ 130 w 193"/>
                <a:gd name="T89" fmla="*/ 289 h 821"/>
                <a:gd name="T90" fmla="*/ 140 w 193"/>
                <a:gd name="T91" fmla="*/ 258 h 821"/>
                <a:gd name="T92" fmla="*/ 147 w 193"/>
                <a:gd name="T93" fmla="*/ 227 h 821"/>
                <a:gd name="T94" fmla="*/ 149 w 193"/>
                <a:gd name="T95" fmla="*/ 198 h 821"/>
                <a:gd name="T96" fmla="*/ 152 w 193"/>
                <a:gd name="T97" fmla="*/ 166 h 821"/>
                <a:gd name="T98" fmla="*/ 149 w 193"/>
                <a:gd name="T99" fmla="*/ 142 h 821"/>
                <a:gd name="T100" fmla="*/ 149 w 193"/>
                <a:gd name="T101" fmla="*/ 113 h 821"/>
                <a:gd name="T102" fmla="*/ 145 w 193"/>
                <a:gd name="T103" fmla="*/ 87 h 821"/>
                <a:gd name="T104" fmla="*/ 145 w 193"/>
                <a:gd name="T105" fmla="*/ 58 h 821"/>
                <a:gd name="T106" fmla="*/ 142 w 193"/>
                <a:gd name="T107" fmla="*/ 29 h 821"/>
                <a:gd name="T108" fmla="*/ 142 w 193"/>
                <a:gd name="T109" fmla="*/ 7 h 821"/>
                <a:gd name="T110" fmla="*/ 149 w 193"/>
                <a:gd name="T111" fmla="*/ 0 h 821"/>
                <a:gd name="T112" fmla="*/ 157 w 193"/>
                <a:gd name="T113" fmla="*/ 0 h 821"/>
                <a:gd name="T114" fmla="*/ 164 w 193"/>
                <a:gd name="T115" fmla="*/ 7 h 821"/>
                <a:gd name="T116" fmla="*/ 166 w 193"/>
                <a:gd name="T117" fmla="*/ 12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 h="821">
                  <a:moveTo>
                    <a:pt x="166" y="12"/>
                  </a:moveTo>
                  <a:lnTo>
                    <a:pt x="166" y="31"/>
                  </a:lnTo>
                  <a:lnTo>
                    <a:pt x="166" y="48"/>
                  </a:lnTo>
                  <a:lnTo>
                    <a:pt x="169" y="63"/>
                  </a:lnTo>
                  <a:lnTo>
                    <a:pt x="171" y="77"/>
                  </a:lnTo>
                  <a:lnTo>
                    <a:pt x="174" y="91"/>
                  </a:lnTo>
                  <a:lnTo>
                    <a:pt x="178" y="106"/>
                  </a:lnTo>
                  <a:lnTo>
                    <a:pt x="181" y="120"/>
                  </a:lnTo>
                  <a:lnTo>
                    <a:pt x="183" y="137"/>
                  </a:lnTo>
                  <a:lnTo>
                    <a:pt x="186" y="152"/>
                  </a:lnTo>
                  <a:lnTo>
                    <a:pt x="191" y="164"/>
                  </a:lnTo>
                  <a:lnTo>
                    <a:pt x="191" y="178"/>
                  </a:lnTo>
                  <a:lnTo>
                    <a:pt x="193" y="195"/>
                  </a:lnTo>
                  <a:lnTo>
                    <a:pt x="193" y="207"/>
                  </a:lnTo>
                  <a:lnTo>
                    <a:pt x="193" y="224"/>
                  </a:lnTo>
                  <a:lnTo>
                    <a:pt x="191" y="241"/>
                  </a:lnTo>
                  <a:lnTo>
                    <a:pt x="191" y="258"/>
                  </a:lnTo>
                  <a:lnTo>
                    <a:pt x="186" y="275"/>
                  </a:lnTo>
                  <a:lnTo>
                    <a:pt x="181" y="294"/>
                  </a:lnTo>
                  <a:lnTo>
                    <a:pt x="176" y="306"/>
                  </a:lnTo>
                  <a:lnTo>
                    <a:pt x="171" y="321"/>
                  </a:lnTo>
                  <a:lnTo>
                    <a:pt x="166" y="335"/>
                  </a:lnTo>
                  <a:lnTo>
                    <a:pt x="162" y="350"/>
                  </a:lnTo>
                  <a:lnTo>
                    <a:pt x="157" y="359"/>
                  </a:lnTo>
                  <a:lnTo>
                    <a:pt x="152" y="374"/>
                  </a:lnTo>
                  <a:lnTo>
                    <a:pt x="147" y="386"/>
                  </a:lnTo>
                  <a:lnTo>
                    <a:pt x="140" y="398"/>
                  </a:lnTo>
                  <a:lnTo>
                    <a:pt x="135" y="410"/>
                  </a:lnTo>
                  <a:lnTo>
                    <a:pt x="128" y="425"/>
                  </a:lnTo>
                  <a:lnTo>
                    <a:pt x="121" y="437"/>
                  </a:lnTo>
                  <a:lnTo>
                    <a:pt x="116" y="454"/>
                  </a:lnTo>
                  <a:lnTo>
                    <a:pt x="108" y="466"/>
                  </a:lnTo>
                  <a:lnTo>
                    <a:pt x="101" y="485"/>
                  </a:lnTo>
                  <a:lnTo>
                    <a:pt x="96" y="502"/>
                  </a:lnTo>
                  <a:lnTo>
                    <a:pt x="89" y="519"/>
                  </a:lnTo>
                  <a:lnTo>
                    <a:pt x="82" y="538"/>
                  </a:lnTo>
                  <a:lnTo>
                    <a:pt x="77" y="560"/>
                  </a:lnTo>
                  <a:lnTo>
                    <a:pt x="70" y="577"/>
                  </a:lnTo>
                  <a:lnTo>
                    <a:pt x="65" y="598"/>
                  </a:lnTo>
                  <a:lnTo>
                    <a:pt x="58" y="615"/>
                  </a:lnTo>
                  <a:lnTo>
                    <a:pt x="55" y="637"/>
                  </a:lnTo>
                  <a:lnTo>
                    <a:pt x="50" y="659"/>
                  </a:lnTo>
                  <a:lnTo>
                    <a:pt x="48" y="678"/>
                  </a:lnTo>
                  <a:lnTo>
                    <a:pt x="48" y="697"/>
                  </a:lnTo>
                  <a:lnTo>
                    <a:pt x="46" y="717"/>
                  </a:lnTo>
                  <a:lnTo>
                    <a:pt x="43" y="738"/>
                  </a:lnTo>
                  <a:lnTo>
                    <a:pt x="43" y="758"/>
                  </a:lnTo>
                  <a:lnTo>
                    <a:pt x="43" y="777"/>
                  </a:lnTo>
                  <a:lnTo>
                    <a:pt x="46" y="799"/>
                  </a:lnTo>
                  <a:lnTo>
                    <a:pt x="46" y="801"/>
                  </a:lnTo>
                  <a:lnTo>
                    <a:pt x="46" y="806"/>
                  </a:lnTo>
                  <a:lnTo>
                    <a:pt x="43" y="811"/>
                  </a:lnTo>
                  <a:lnTo>
                    <a:pt x="41" y="813"/>
                  </a:lnTo>
                  <a:lnTo>
                    <a:pt x="34" y="818"/>
                  </a:lnTo>
                  <a:lnTo>
                    <a:pt x="26" y="821"/>
                  </a:lnTo>
                  <a:lnTo>
                    <a:pt x="19" y="821"/>
                  </a:lnTo>
                  <a:lnTo>
                    <a:pt x="12" y="816"/>
                  </a:lnTo>
                  <a:lnTo>
                    <a:pt x="9" y="813"/>
                  </a:lnTo>
                  <a:lnTo>
                    <a:pt x="7" y="811"/>
                  </a:lnTo>
                  <a:lnTo>
                    <a:pt x="5" y="806"/>
                  </a:lnTo>
                  <a:lnTo>
                    <a:pt x="5" y="801"/>
                  </a:lnTo>
                  <a:lnTo>
                    <a:pt x="2" y="780"/>
                  </a:lnTo>
                  <a:lnTo>
                    <a:pt x="0" y="760"/>
                  </a:lnTo>
                  <a:lnTo>
                    <a:pt x="0" y="736"/>
                  </a:lnTo>
                  <a:lnTo>
                    <a:pt x="0" y="717"/>
                  </a:lnTo>
                  <a:lnTo>
                    <a:pt x="0" y="693"/>
                  </a:lnTo>
                  <a:lnTo>
                    <a:pt x="0" y="671"/>
                  </a:lnTo>
                  <a:lnTo>
                    <a:pt x="2" y="649"/>
                  </a:lnTo>
                  <a:lnTo>
                    <a:pt x="5" y="627"/>
                  </a:lnTo>
                  <a:lnTo>
                    <a:pt x="5" y="606"/>
                  </a:lnTo>
                  <a:lnTo>
                    <a:pt x="9" y="584"/>
                  </a:lnTo>
                  <a:lnTo>
                    <a:pt x="12" y="562"/>
                  </a:lnTo>
                  <a:lnTo>
                    <a:pt x="17" y="541"/>
                  </a:lnTo>
                  <a:lnTo>
                    <a:pt x="22" y="519"/>
                  </a:lnTo>
                  <a:lnTo>
                    <a:pt x="29" y="499"/>
                  </a:lnTo>
                  <a:lnTo>
                    <a:pt x="34" y="478"/>
                  </a:lnTo>
                  <a:lnTo>
                    <a:pt x="43" y="461"/>
                  </a:lnTo>
                  <a:lnTo>
                    <a:pt x="48" y="444"/>
                  </a:lnTo>
                  <a:lnTo>
                    <a:pt x="53" y="427"/>
                  </a:lnTo>
                  <a:lnTo>
                    <a:pt x="63" y="413"/>
                  </a:lnTo>
                  <a:lnTo>
                    <a:pt x="70" y="403"/>
                  </a:lnTo>
                  <a:lnTo>
                    <a:pt x="77" y="388"/>
                  </a:lnTo>
                  <a:lnTo>
                    <a:pt x="84" y="376"/>
                  </a:lnTo>
                  <a:lnTo>
                    <a:pt x="92" y="364"/>
                  </a:lnTo>
                  <a:lnTo>
                    <a:pt x="101" y="355"/>
                  </a:lnTo>
                  <a:lnTo>
                    <a:pt x="104" y="343"/>
                  </a:lnTo>
                  <a:lnTo>
                    <a:pt x="111" y="330"/>
                  </a:lnTo>
                  <a:lnTo>
                    <a:pt x="118" y="316"/>
                  </a:lnTo>
                  <a:lnTo>
                    <a:pt x="125" y="306"/>
                  </a:lnTo>
                  <a:lnTo>
                    <a:pt x="130" y="289"/>
                  </a:lnTo>
                  <a:lnTo>
                    <a:pt x="137" y="275"/>
                  </a:lnTo>
                  <a:lnTo>
                    <a:pt x="140" y="258"/>
                  </a:lnTo>
                  <a:lnTo>
                    <a:pt x="145" y="244"/>
                  </a:lnTo>
                  <a:lnTo>
                    <a:pt x="147" y="227"/>
                  </a:lnTo>
                  <a:lnTo>
                    <a:pt x="149" y="210"/>
                  </a:lnTo>
                  <a:lnTo>
                    <a:pt x="149" y="198"/>
                  </a:lnTo>
                  <a:lnTo>
                    <a:pt x="152" y="183"/>
                  </a:lnTo>
                  <a:lnTo>
                    <a:pt x="152" y="166"/>
                  </a:lnTo>
                  <a:lnTo>
                    <a:pt x="152" y="154"/>
                  </a:lnTo>
                  <a:lnTo>
                    <a:pt x="149" y="142"/>
                  </a:lnTo>
                  <a:lnTo>
                    <a:pt x="149" y="128"/>
                  </a:lnTo>
                  <a:lnTo>
                    <a:pt x="149" y="113"/>
                  </a:lnTo>
                  <a:lnTo>
                    <a:pt x="147" y="99"/>
                  </a:lnTo>
                  <a:lnTo>
                    <a:pt x="145" y="87"/>
                  </a:lnTo>
                  <a:lnTo>
                    <a:pt x="145" y="75"/>
                  </a:lnTo>
                  <a:lnTo>
                    <a:pt x="145" y="58"/>
                  </a:lnTo>
                  <a:lnTo>
                    <a:pt x="142" y="46"/>
                  </a:lnTo>
                  <a:lnTo>
                    <a:pt x="142" y="29"/>
                  </a:lnTo>
                  <a:lnTo>
                    <a:pt x="142" y="12"/>
                  </a:lnTo>
                  <a:lnTo>
                    <a:pt x="142" y="7"/>
                  </a:lnTo>
                  <a:lnTo>
                    <a:pt x="147" y="2"/>
                  </a:lnTo>
                  <a:lnTo>
                    <a:pt x="149" y="0"/>
                  </a:lnTo>
                  <a:lnTo>
                    <a:pt x="152" y="0"/>
                  </a:lnTo>
                  <a:lnTo>
                    <a:pt x="157" y="0"/>
                  </a:lnTo>
                  <a:lnTo>
                    <a:pt x="162" y="2"/>
                  </a:lnTo>
                  <a:lnTo>
                    <a:pt x="164" y="7"/>
                  </a:lnTo>
                  <a:lnTo>
                    <a:pt x="166" y="12"/>
                  </a:lnTo>
                  <a:lnTo>
                    <a:pt x="166" y="1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3" name="Freeform 35"/>
            <p:cNvSpPr>
              <a:spLocks/>
            </p:cNvSpPr>
            <p:nvPr/>
          </p:nvSpPr>
          <p:spPr bwMode="auto">
            <a:xfrm>
              <a:off x="5487988" y="4168776"/>
              <a:ext cx="244475" cy="539750"/>
            </a:xfrm>
            <a:custGeom>
              <a:avLst/>
              <a:gdLst>
                <a:gd name="T0" fmla="*/ 142 w 154"/>
                <a:gd name="T1" fmla="*/ 72 h 340"/>
                <a:gd name="T2" fmla="*/ 130 w 154"/>
                <a:gd name="T3" fmla="*/ 80 h 340"/>
                <a:gd name="T4" fmla="*/ 120 w 154"/>
                <a:gd name="T5" fmla="*/ 89 h 340"/>
                <a:gd name="T6" fmla="*/ 111 w 154"/>
                <a:gd name="T7" fmla="*/ 104 h 340"/>
                <a:gd name="T8" fmla="*/ 103 w 154"/>
                <a:gd name="T9" fmla="*/ 118 h 340"/>
                <a:gd name="T10" fmla="*/ 96 w 154"/>
                <a:gd name="T11" fmla="*/ 135 h 340"/>
                <a:gd name="T12" fmla="*/ 89 w 154"/>
                <a:gd name="T13" fmla="*/ 152 h 340"/>
                <a:gd name="T14" fmla="*/ 82 w 154"/>
                <a:gd name="T15" fmla="*/ 171 h 340"/>
                <a:gd name="T16" fmla="*/ 74 w 154"/>
                <a:gd name="T17" fmla="*/ 191 h 340"/>
                <a:gd name="T18" fmla="*/ 67 w 154"/>
                <a:gd name="T19" fmla="*/ 210 h 340"/>
                <a:gd name="T20" fmla="*/ 62 w 154"/>
                <a:gd name="T21" fmla="*/ 229 h 340"/>
                <a:gd name="T22" fmla="*/ 55 w 154"/>
                <a:gd name="T23" fmla="*/ 246 h 340"/>
                <a:gd name="T24" fmla="*/ 53 w 154"/>
                <a:gd name="T25" fmla="*/ 268 h 340"/>
                <a:gd name="T26" fmla="*/ 48 w 154"/>
                <a:gd name="T27" fmla="*/ 285 h 340"/>
                <a:gd name="T28" fmla="*/ 43 w 154"/>
                <a:gd name="T29" fmla="*/ 299 h 340"/>
                <a:gd name="T30" fmla="*/ 38 w 154"/>
                <a:gd name="T31" fmla="*/ 314 h 340"/>
                <a:gd name="T32" fmla="*/ 36 w 154"/>
                <a:gd name="T33" fmla="*/ 328 h 340"/>
                <a:gd name="T34" fmla="*/ 31 w 154"/>
                <a:gd name="T35" fmla="*/ 335 h 340"/>
                <a:gd name="T36" fmla="*/ 26 w 154"/>
                <a:gd name="T37" fmla="*/ 340 h 340"/>
                <a:gd name="T38" fmla="*/ 19 w 154"/>
                <a:gd name="T39" fmla="*/ 340 h 340"/>
                <a:gd name="T40" fmla="*/ 14 w 154"/>
                <a:gd name="T41" fmla="*/ 340 h 340"/>
                <a:gd name="T42" fmla="*/ 7 w 154"/>
                <a:gd name="T43" fmla="*/ 338 h 340"/>
                <a:gd name="T44" fmla="*/ 4 w 154"/>
                <a:gd name="T45" fmla="*/ 333 h 340"/>
                <a:gd name="T46" fmla="*/ 2 w 154"/>
                <a:gd name="T47" fmla="*/ 328 h 340"/>
                <a:gd name="T48" fmla="*/ 0 w 154"/>
                <a:gd name="T49" fmla="*/ 326 h 340"/>
                <a:gd name="T50" fmla="*/ 0 w 154"/>
                <a:gd name="T51" fmla="*/ 321 h 340"/>
                <a:gd name="T52" fmla="*/ 0 w 154"/>
                <a:gd name="T53" fmla="*/ 319 h 340"/>
                <a:gd name="T54" fmla="*/ 2 w 154"/>
                <a:gd name="T55" fmla="*/ 294 h 340"/>
                <a:gd name="T56" fmla="*/ 4 w 154"/>
                <a:gd name="T57" fmla="*/ 275 h 340"/>
                <a:gd name="T58" fmla="*/ 9 w 154"/>
                <a:gd name="T59" fmla="*/ 251 h 340"/>
                <a:gd name="T60" fmla="*/ 14 w 154"/>
                <a:gd name="T61" fmla="*/ 229 h 340"/>
                <a:gd name="T62" fmla="*/ 21 w 154"/>
                <a:gd name="T63" fmla="*/ 205 h 340"/>
                <a:gd name="T64" fmla="*/ 29 w 154"/>
                <a:gd name="T65" fmla="*/ 183 h 340"/>
                <a:gd name="T66" fmla="*/ 38 w 154"/>
                <a:gd name="T67" fmla="*/ 159 h 340"/>
                <a:gd name="T68" fmla="*/ 48 w 154"/>
                <a:gd name="T69" fmla="*/ 135 h 340"/>
                <a:gd name="T70" fmla="*/ 55 w 154"/>
                <a:gd name="T71" fmla="*/ 113 h 340"/>
                <a:gd name="T72" fmla="*/ 67 w 154"/>
                <a:gd name="T73" fmla="*/ 92 h 340"/>
                <a:gd name="T74" fmla="*/ 79 w 154"/>
                <a:gd name="T75" fmla="*/ 72 h 340"/>
                <a:gd name="T76" fmla="*/ 91 w 154"/>
                <a:gd name="T77" fmla="*/ 55 h 340"/>
                <a:gd name="T78" fmla="*/ 101 w 154"/>
                <a:gd name="T79" fmla="*/ 36 h 340"/>
                <a:gd name="T80" fmla="*/ 111 w 154"/>
                <a:gd name="T81" fmla="*/ 24 h 340"/>
                <a:gd name="T82" fmla="*/ 123 w 154"/>
                <a:gd name="T83" fmla="*/ 12 h 340"/>
                <a:gd name="T84" fmla="*/ 135 w 154"/>
                <a:gd name="T85" fmla="*/ 2 h 340"/>
                <a:gd name="T86" fmla="*/ 142 w 154"/>
                <a:gd name="T87" fmla="*/ 0 h 340"/>
                <a:gd name="T88" fmla="*/ 147 w 154"/>
                <a:gd name="T89" fmla="*/ 5 h 340"/>
                <a:gd name="T90" fmla="*/ 149 w 154"/>
                <a:gd name="T91" fmla="*/ 7 h 340"/>
                <a:gd name="T92" fmla="*/ 152 w 154"/>
                <a:gd name="T93" fmla="*/ 12 h 340"/>
                <a:gd name="T94" fmla="*/ 152 w 154"/>
                <a:gd name="T95" fmla="*/ 19 h 340"/>
                <a:gd name="T96" fmla="*/ 154 w 154"/>
                <a:gd name="T97" fmla="*/ 26 h 340"/>
                <a:gd name="T98" fmla="*/ 154 w 154"/>
                <a:gd name="T99" fmla="*/ 31 h 340"/>
                <a:gd name="T100" fmla="*/ 154 w 154"/>
                <a:gd name="T101" fmla="*/ 39 h 340"/>
                <a:gd name="T102" fmla="*/ 152 w 154"/>
                <a:gd name="T103" fmla="*/ 43 h 340"/>
                <a:gd name="T104" fmla="*/ 152 w 154"/>
                <a:gd name="T105" fmla="*/ 51 h 340"/>
                <a:gd name="T106" fmla="*/ 149 w 154"/>
                <a:gd name="T107" fmla="*/ 58 h 340"/>
                <a:gd name="T108" fmla="*/ 147 w 154"/>
                <a:gd name="T109" fmla="*/ 63 h 340"/>
                <a:gd name="T110" fmla="*/ 144 w 154"/>
                <a:gd name="T111" fmla="*/ 67 h 340"/>
                <a:gd name="T112" fmla="*/ 142 w 154"/>
                <a:gd name="T113" fmla="*/ 72 h 340"/>
                <a:gd name="T114" fmla="*/ 142 w 154"/>
                <a:gd name="T115" fmla="*/ 7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 h="340">
                  <a:moveTo>
                    <a:pt x="142" y="72"/>
                  </a:moveTo>
                  <a:lnTo>
                    <a:pt x="130" y="80"/>
                  </a:lnTo>
                  <a:lnTo>
                    <a:pt x="120" y="89"/>
                  </a:lnTo>
                  <a:lnTo>
                    <a:pt x="111" y="104"/>
                  </a:lnTo>
                  <a:lnTo>
                    <a:pt x="103" y="118"/>
                  </a:lnTo>
                  <a:lnTo>
                    <a:pt x="96" y="135"/>
                  </a:lnTo>
                  <a:lnTo>
                    <a:pt x="89" y="152"/>
                  </a:lnTo>
                  <a:lnTo>
                    <a:pt x="82" y="171"/>
                  </a:lnTo>
                  <a:lnTo>
                    <a:pt x="74" y="191"/>
                  </a:lnTo>
                  <a:lnTo>
                    <a:pt x="67" y="210"/>
                  </a:lnTo>
                  <a:lnTo>
                    <a:pt x="62" y="229"/>
                  </a:lnTo>
                  <a:lnTo>
                    <a:pt x="55" y="246"/>
                  </a:lnTo>
                  <a:lnTo>
                    <a:pt x="53" y="268"/>
                  </a:lnTo>
                  <a:lnTo>
                    <a:pt x="48" y="285"/>
                  </a:lnTo>
                  <a:lnTo>
                    <a:pt x="43" y="299"/>
                  </a:lnTo>
                  <a:lnTo>
                    <a:pt x="38" y="314"/>
                  </a:lnTo>
                  <a:lnTo>
                    <a:pt x="36" y="328"/>
                  </a:lnTo>
                  <a:lnTo>
                    <a:pt x="31" y="335"/>
                  </a:lnTo>
                  <a:lnTo>
                    <a:pt x="26" y="340"/>
                  </a:lnTo>
                  <a:lnTo>
                    <a:pt x="19" y="340"/>
                  </a:lnTo>
                  <a:lnTo>
                    <a:pt x="14" y="340"/>
                  </a:lnTo>
                  <a:lnTo>
                    <a:pt x="7" y="338"/>
                  </a:lnTo>
                  <a:lnTo>
                    <a:pt x="4" y="333"/>
                  </a:lnTo>
                  <a:lnTo>
                    <a:pt x="2" y="328"/>
                  </a:lnTo>
                  <a:lnTo>
                    <a:pt x="0" y="326"/>
                  </a:lnTo>
                  <a:lnTo>
                    <a:pt x="0" y="321"/>
                  </a:lnTo>
                  <a:lnTo>
                    <a:pt x="0" y="319"/>
                  </a:lnTo>
                  <a:lnTo>
                    <a:pt x="2" y="294"/>
                  </a:lnTo>
                  <a:lnTo>
                    <a:pt x="4" y="275"/>
                  </a:lnTo>
                  <a:lnTo>
                    <a:pt x="9" y="251"/>
                  </a:lnTo>
                  <a:lnTo>
                    <a:pt x="14" y="229"/>
                  </a:lnTo>
                  <a:lnTo>
                    <a:pt x="21" y="205"/>
                  </a:lnTo>
                  <a:lnTo>
                    <a:pt x="29" y="183"/>
                  </a:lnTo>
                  <a:lnTo>
                    <a:pt x="38" y="159"/>
                  </a:lnTo>
                  <a:lnTo>
                    <a:pt x="48" y="135"/>
                  </a:lnTo>
                  <a:lnTo>
                    <a:pt x="55" y="113"/>
                  </a:lnTo>
                  <a:lnTo>
                    <a:pt x="67" y="92"/>
                  </a:lnTo>
                  <a:lnTo>
                    <a:pt x="79" y="72"/>
                  </a:lnTo>
                  <a:lnTo>
                    <a:pt x="91" y="55"/>
                  </a:lnTo>
                  <a:lnTo>
                    <a:pt x="101" y="36"/>
                  </a:lnTo>
                  <a:lnTo>
                    <a:pt x="111" y="24"/>
                  </a:lnTo>
                  <a:lnTo>
                    <a:pt x="123" y="12"/>
                  </a:lnTo>
                  <a:lnTo>
                    <a:pt x="135" y="2"/>
                  </a:lnTo>
                  <a:lnTo>
                    <a:pt x="142" y="0"/>
                  </a:lnTo>
                  <a:lnTo>
                    <a:pt x="147" y="5"/>
                  </a:lnTo>
                  <a:lnTo>
                    <a:pt x="149" y="7"/>
                  </a:lnTo>
                  <a:lnTo>
                    <a:pt x="152" y="12"/>
                  </a:lnTo>
                  <a:lnTo>
                    <a:pt x="152" y="19"/>
                  </a:lnTo>
                  <a:lnTo>
                    <a:pt x="154" y="26"/>
                  </a:lnTo>
                  <a:lnTo>
                    <a:pt x="154" y="31"/>
                  </a:lnTo>
                  <a:lnTo>
                    <a:pt x="154" y="39"/>
                  </a:lnTo>
                  <a:lnTo>
                    <a:pt x="152" y="43"/>
                  </a:lnTo>
                  <a:lnTo>
                    <a:pt x="152" y="51"/>
                  </a:lnTo>
                  <a:lnTo>
                    <a:pt x="149" y="58"/>
                  </a:lnTo>
                  <a:lnTo>
                    <a:pt x="147" y="63"/>
                  </a:lnTo>
                  <a:lnTo>
                    <a:pt x="144" y="67"/>
                  </a:lnTo>
                  <a:lnTo>
                    <a:pt x="142" y="72"/>
                  </a:lnTo>
                  <a:lnTo>
                    <a:pt x="142" y="7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4" name="Freeform 36"/>
            <p:cNvSpPr>
              <a:spLocks/>
            </p:cNvSpPr>
            <p:nvPr/>
          </p:nvSpPr>
          <p:spPr bwMode="auto">
            <a:xfrm>
              <a:off x="5632450" y="3694113"/>
              <a:ext cx="552450" cy="1268413"/>
            </a:xfrm>
            <a:custGeom>
              <a:avLst/>
              <a:gdLst>
                <a:gd name="T0" fmla="*/ 39 w 348"/>
                <a:gd name="T1" fmla="*/ 41 h 799"/>
                <a:gd name="T2" fmla="*/ 58 w 348"/>
                <a:gd name="T3" fmla="*/ 113 h 799"/>
                <a:gd name="T4" fmla="*/ 78 w 348"/>
                <a:gd name="T5" fmla="*/ 193 h 799"/>
                <a:gd name="T6" fmla="*/ 107 w 348"/>
                <a:gd name="T7" fmla="*/ 280 h 799"/>
                <a:gd name="T8" fmla="*/ 133 w 348"/>
                <a:gd name="T9" fmla="*/ 366 h 799"/>
                <a:gd name="T10" fmla="*/ 162 w 348"/>
                <a:gd name="T11" fmla="*/ 449 h 799"/>
                <a:gd name="T12" fmla="*/ 194 w 348"/>
                <a:gd name="T13" fmla="*/ 523 h 799"/>
                <a:gd name="T14" fmla="*/ 225 w 348"/>
                <a:gd name="T15" fmla="*/ 584 h 799"/>
                <a:gd name="T16" fmla="*/ 249 w 348"/>
                <a:gd name="T17" fmla="*/ 613 h 799"/>
                <a:gd name="T18" fmla="*/ 261 w 348"/>
                <a:gd name="T19" fmla="*/ 632 h 799"/>
                <a:gd name="T20" fmla="*/ 276 w 348"/>
                <a:gd name="T21" fmla="*/ 651 h 799"/>
                <a:gd name="T22" fmla="*/ 292 w 348"/>
                <a:gd name="T23" fmla="*/ 675 h 799"/>
                <a:gd name="T24" fmla="*/ 309 w 348"/>
                <a:gd name="T25" fmla="*/ 700 h 799"/>
                <a:gd name="T26" fmla="*/ 321 w 348"/>
                <a:gd name="T27" fmla="*/ 726 h 799"/>
                <a:gd name="T28" fmla="*/ 334 w 348"/>
                <a:gd name="T29" fmla="*/ 748 h 799"/>
                <a:gd name="T30" fmla="*/ 343 w 348"/>
                <a:gd name="T31" fmla="*/ 767 h 799"/>
                <a:gd name="T32" fmla="*/ 348 w 348"/>
                <a:gd name="T33" fmla="*/ 782 h 799"/>
                <a:gd name="T34" fmla="*/ 346 w 348"/>
                <a:gd name="T35" fmla="*/ 789 h 799"/>
                <a:gd name="T36" fmla="*/ 338 w 348"/>
                <a:gd name="T37" fmla="*/ 796 h 799"/>
                <a:gd name="T38" fmla="*/ 324 w 348"/>
                <a:gd name="T39" fmla="*/ 796 h 799"/>
                <a:gd name="T40" fmla="*/ 319 w 348"/>
                <a:gd name="T41" fmla="*/ 796 h 799"/>
                <a:gd name="T42" fmla="*/ 309 w 348"/>
                <a:gd name="T43" fmla="*/ 794 h 799"/>
                <a:gd name="T44" fmla="*/ 305 w 348"/>
                <a:gd name="T45" fmla="*/ 787 h 799"/>
                <a:gd name="T46" fmla="*/ 300 w 348"/>
                <a:gd name="T47" fmla="*/ 774 h 799"/>
                <a:gd name="T48" fmla="*/ 290 w 348"/>
                <a:gd name="T49" fmla="*/ 755 h 799"/>
                <a:gd name="T50" fmla="*/ 273 w 348"/>
                <a:gd name="T51" fmla="*/ 738 h 799"/>
                <a:gd name="T52" fmla="*/ 259 w 348"/>
                <a:gd name="T53" fmla="*/ 721 h 799"/>
                <a:gd name="T54" fmla="*/ 239 w 348"/>
                <a:gd name="T55" fmla="*/ 702 h 799"/>
                <a:gd name="T56" fmla="*/ 220 w 348"/>
                <a:gd name="T57" fmla="*/ 685 h 799"/>
                <a:gd name="T58" fmla="*/ 203 w 348"/>
                <a:gd name="T59" fmla="*/ 668 h 799"/>
                <a:gd name="T60" fmla="*/ 186 w 348"/>
                <a:gd name="T61" fmla="*/ 654 h 799"/>
                <a:gd name="T62" fmla="*/ 165 w 348"/>
                <a:gd name="T63" fmla="*/ 630 h 799"/>
                <a:gd name="T64" fmla="*/ 133 w 348"/>
                <a:gd name="T65" fmla="*/ 574 h 799"/>
                <a:gd name="T66" fmla="*/ 107 w 348"/>
                <a:gd name="T67" fmla="*/ 494 h 799"/>
                <a:gd name="T68" fmla="*/ 80 w 348"/>
                <a:gd name="T69" fmla="*/ 405 h 799"/>
                <a:gd name="T70" fmla="*/ 58 w 348"/>
                <a:gd name="T71" fmla="*/ 311 h 799"/>
                <a:gd name="T72" fmla="*/ 39 w 348"/>
                <a:gd name="T73" fmla="*/ 214 h 799"/>
                <a:gd name="T74" fmla="*/ 20 w 348"/>
                <a:gd name="T75" fmla="*/ 125 h 799"/>
                <a:gd name="T76" fmla="*/ 8 w 348"/>
                <a:gd name="T77" fmla="*/ 48 h 799"/>
                <a:gd name="T78" fmla="*/ 0 w 348"/>
                <a:gd name="T79" fmla="*/ 12 h 799"/>
                <a:gd name="T80" fmla="*/ 5 w 348"/>
                <a:gd name="T81" fmla="*/ 2 h 799"/>
                <a:gd name="T82" fmla="*/ 17 w 348"/>
                <a:gd name="T83" fmla="*/ 0 h 799"/>
                <a:gd name="T84" fmla="*/ 29 w 348"/>
                <a:gd name="T85" fmla="*/ 4 h 799"/>
                <a:gd name="T86" fmla="*/ 32 w 348"/>
                <a:gd name="T87" fmla="*/ 12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8" h="799">
                  <a:moveTo>
                    <a:pt x="32" y="12"/>
                  </a:moveTo>
                  <a:lnTo>
                    <a:pt x="39" y="41"/>
                  </a:lnTo>
                  <a:lnTo>
                    <a:pt x="49" y="74"/>
                  </a:lnTo>
                  <a:lnTo>
                    <a:pt x="58" y="113"/>
                  </a:lnTo>
                  <a:lnTo>
                    <a:pt x="68" y="152"/>
                  </a:lnTo>
                  <a:lnTo>
                    <a:pt x="78" y="193"/>
                  </a:lnTo>
                  <a:lnTo>
                    <a:pt x="92" y="234"/>
                  </a:lnTo>
                  <a:lnTo>
                    <a:pt x="107" y="280"/>
                  </a:lnTo>
                  <a:lnTo>
                    <a:pt x="119" y="323"/>
                  </a:lnTo>
                  <a:lnTo>
                    <a:pt x="133" y="366"/>
                  </a:lnTo>
                  <a:lnTo>
                    <a:pt x="148" y="408"/>
                  </a:lnTo>
                  <a:lnTo>
                    <a:pt x="162" y="449"/>
                  </a:lnTo>
                  <a:lnTo>
                    <a:pt x="177" y="487"/>
                  </a:lnTo>
                  <a:lnTo>
                    <a:pt x="194" y="523"/>
                  </a:lnTo>
                  <a:lnTo>
                    <a:pt x="210" y="555"/>
                  </a:lnTo>
                  <a:lnTo>
                    <a:pt x="225" y="584"/>
                  </a:lnTo>
                  <a:lnTo>
                    <a:pt x="244" y="605"/>
                  </a:lnTo>
                  <a:lnTo>
                    <a:pt x="249" y="613"/>
                  </a:lnTo>
                  <a:lnTo>
                    <a:pt x="254" y="622"/>
                  </a:lnTo>
                  <a:lnTo>
                    <a:pt x="261" y="632"/>
                  </a:lnTo>
                  <a:lnTo>
                    <a:pt x="271" y="642"/>
                  </a:lnTo>
                  <a:lnTo>
                    <a:pt x="276" y="651"/>
                  </a:lnTo>
                  <a:lnTo>
                    <a:pt x="283" y="663"/>
                  </a:lnTo>
                  <a:lnTo>
                    <a:pt x="292" y="675"/>
                  </a:lnTo>
                  <a:lnTo>
                    <a:pt x="302" y="690"/>
                  </a:lnTo>
                  <a:lnTo>
                    <a:pt x="309" y="700"/>
                  </a:lnTo>
                  <a:lnTo>
                    <a:pt x="317" y="714"/>
                  </a:lnTo>
                  <a:lnTo>
                    <a:pt x="321" y="726"/>
                  </a:lnTo>
                  <a:lnTo>
                    <a:pt x="329" y="738"/>
                  </a:lnTo>
                  <a:lnTo>
                    <a:pt x="334" y="748"/>
                  </a:lnTo>
                  <a:lnTo>
                    <a:pt x="341" y="758"/>
                  </a:lnTo>
                  <a:lnTo>
                    <a:pt x="343" y="767"/>
                  </a:lnTo>
                  <a:lnTo>
                    <a:pt x="348" y="777"/>
                  </a:lnTo>
                  <a:lnTo>
                    <a:pt x="348" y="782"/>
                  </a:lnTo>
                  <a:lnTo>
                    <a:pt x="348" y="787"/>
                  </a:lnTo>
                  <a:lnTo>
                    <a:pt x="346" y="789"/>
                  </a:lnTo>
                  <a:lnTo>
                    <a:pt x="346" y="794"/>
                  </a:lnTo>
                  <a:lnTo>
                    <a:pt x="338" y="796"/>
                  </a:lnTo>
                  <a:lnTo>
                    <a:pt x="329" y="799"/>
                  </a:lnTo>
                  <a:lnTo>
                    <a:pt x="324" y="796"/>
                  </a:lnTo>
                  <a:lnTo>
                    <a:pt x="321" y="796"/>
                  </a:lnTo>
                  <a:lnTo>
                    <a:pt x="319" y="796"/>
                  </a:lnTo>
                  <a:lnTo>
                    <a:pt x="314" y="794"/>
                  </a:lnTo>
                  <a:lnTo>
                    <a:pt x="309" y="794"/>
                  </a:lnTo>
                  <a:lnTo>
                    <a:pt x="307" y="791"/>
                  </a:lnTo>
                  <a:lnTo>
                    <a:pt x="305" y="787"/>
                  </a:lnTo>
                  <a:lnTo>
                    <a:pt x="305" y="784"/>
                  </a:lnTo>
                  <a:lnTo>
                    <a:pt x="300" y="774"/>
                  </a:lnTo>
                  <a:lnTo>
                    <a:pt x="295" y="765"/>
                  </a:lnTo>
                  <a:lnTo>
                    <a:pt x="290" y="755"/>
                  </a:lnTo>
                  <a:lnTo>
                    <a:pt x="283" y="746"/>
                  </a:lnTo>
                  <a:lnTo>
                    <a:pt x="273" y="738"/>
                  </a:lnTo>
                  <a:lnTo>
                    <a:pt x="268" y="731"/>
                  </a:lnTo>
                  <a:lnTo>
                    <a:pt x="259" y="721"/>
                  </a:lnTo>
                  <a:lnTo>
                    <a:pt x="249" y="712"/>
                  </a:lnTo>
                  <a:lnTo>
                    <a:pt x="239" y="702"/>
                  </a:lnTo>
                  <a:lnTo>
                    <a:pt x="230" y="692"/>
                  </a:lnTo>
                  <a:lnTo>
                    <a:pt x="220" y="685"/>
                  </a:lnTo>
                  <a:lnTo>
                    <a:pt x="213" y="678"/>
                  </a:lnTo>
                  <a:lnTo>
                    <a:pt x="203" y="668"/>
                  </a:lnTo>
                  <a:lnTo>
                    <a:pt x="194" y="661"/>
                  </a:lnTo>
                  <a:lnTo>
                    <a:pt x="186" y="654"/>
                  </a:lnTo>
                  <a:lnTo>
                    <a:pt x="179" y="649"/>
                  </a:lnTo>
                  <a:lnTo>
                    <a:pt x="165" y="630"/>
                  </a:lnTo>
                  <a:lnTo>
                    <a:pt x="148" y="603"/>
                  </a:lnTo>
                  <a:lnTo>
                    <a:pt x="133" y="574"/>
                  </a:lnTo>
                  <a:lnTo>
                    <a:pt x="119" y="538"/>
                  </a:lnTo>
                  <a:lnTo>
                    <a:pt x="107" y="494"/>
                  </a:lnTo>
                  <a:lnTo>
                    <a:pt x="92" y="451"/>
                  </a:lnTo>
                  <a:lnTo>
                    <a:pt x="80" y="405"/>
                  </a:lnTo>
                  <a:lnTo>
                    <a:pt x="68" y="359"/>
                  </a:lnTo>
                  <a:lnTo>
                    <a:pt x="58" y="311"/>
                  </a:lnTo>
                  <a:lnTo>
                    <a:pt x="49" y="263"/>
                  </a:lnTo>
                  <a:lnTo>
                    <a:pt x="39" y="214"/>
                  </a:lnTo>
                  <a:lnTo>
                    <a:pt x="29" y="169"/>
                  </a:lnTo>
                  <a:lnTo>
                    <a:pt x="20" y="125"/>
                  </a:lnTo>
                  <a:lnTo>
                    <a:pt x="12" y="84"/>
                  </a:lnTo>
                  <a:lnTo>
                    <a:pt x="8" y="48"/>
                  </a:lnTo>
                  <a:lnTo>
                    <a:pt x="0" y="21"/>
                  </a:lnTo>
                  <a:lnTo>
                    <a:pt x="0" y="12"/>
                  </a:lnTo>
                  <a:lnTo>
                    <a:pt x="3" y="7"/>
                  </a:lnTo>
                  <a:lnTo>
                    <a:pt x="5" y="2"/>
                  </a:lnTo>
                  <a:lnTo>
                    <a:pt x="12" y="0"/>
                  </a:lnTo>
                  <a:lnTo>
                    <a:pt x="17" y="0"/>
                  </a:lnTo>
                  <a:lnTo>
                    <a:pt x="22" y="2"/>
                  </a:lnTo>
                  <a:lnTo>
                    <a:pt x="29" y="4"/>
                  </a:lnTo>
                  <a:lnTo>
                    <a:pt x="32" y="12"/>
                  </a:lnTo>
                  <a:lnTo>
                    <a:pt x="32" y="1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5" name="Freeform 37"/>
            <p:cNvSpPr>
              <a:spLocks/>
            </p:cNvSpPr>
            <p:nvPr/>
          </p:nvSpPr>
          <p:spPr bwMode="auto">
            <a:xfrm>
              <a:off x="6702425" y="1155701"/>
              <a:ext cx="965200" cy="1855788"/>
            </a:xfrm>
            <a:custGeom>
              <a:avLst/>
              <a:gdLst>
                <a:gd name="T0" fmla="*/ 599 w 608"/>
                <a:gd name="T1" fmla="*/ 58 h 1169"/>
                <a:gd name="T2" fmla="*/ 582 w 608"/>
                <a:gd name="T3" fmla="*/ 136 h 1169"/>
                <a:gd name="T4" fmla="*/ 572 w 608"/>
                <a:gd name="T5" fmla="*/ 210 h 1169"/>
                <a:gd name="T6" fmla="*/ 560 w 608"/>
                <a:gd name="T7" fmla="*/ 283 h 1169"/>
                <a:gd name="T8" fmla="*/ 546 w 608"/>
                <a:gd name="T9" fmla="*/ 350 h 1169"/>
                <a:gd name="T10" fmla="*/ 526 w 608"/>
                <a:gd name="T11" fmla="*/ 420 h 1169"/>
                <a:gd name="T12" fmla="*/ 505 w 608"/>
                <a:gd name="T13" fmla="*/ 488 h 1169"/>
                <a:gd name="T14" fmla="*/ 471 w 608"/>
                <a:gd name="T15" fmla="*/ 563 h 1169"/>
                <a:gd name="T16" fmla="*/ 439 w 608"/>
                <a:gd name="T17" fmla="*/ 626 h 1169"/>
                <a:gd name="T18" fmla="*/ 401 w 608"/>
                <a:gd name="T19" fmla="*/ 691 h 1169"/>
                <a:gd name="T20" fmla="*/ 350 w 608"/>
                <a:gd name="T21" fmla="*/ 770 h 1169"/>
                <a:gd name="T22" fmla="*/ 290 w 608"/>
                <a:gd name="T23" fmla="*/ 857 h 1169"/>
                <a:gd name="T24" fmla="*/ 227 w 608"/>
                <a:gd name="T25" fmla="*/ 947 h 1169"/>
                <a:gd name="T26" fmla="*/ 164 w 608"/>
                <a:gd name="T27" fmla="*/ 1029 h 1169"/>
                <a:gd name="T28" fmla="*/ 104 w 608"/>
                <a:gd name="T29" fmla="*/ 1099 h 1169"/>
                <a:gd name="T30" fmla="*/ 48 w 608"/>
                <a:gd name="T31" fmla="*/ 1152 h 1169"/>
                <a:gd name="T32" fmla="*/ 17 w 608"/>
                <a:gd name="T33" fmla="*/ 1169 h 1169"/>
                <a:gd name="T34" fmla="*/ 5 w 608"/>
                <a:gd name="T35" fmla="*/ 1166 h 1169"/>
                <a:gd name="T36" fmla="*/ 0 w 608"/>
                <a:gd name="T37" fmla="*/ 1157 h 1169"/>
                <a:gd name="T38" fmla="*/ 2 w 608"/>
                <a:gd name="T39" fmla="*/ 1145 h 1169"/>
                <a:gd name="T40" fmla="*/ 29 w 608"/>
                <a:gd name="T41" fmla="*/ 1123 h 1169"/>
                <a:gd name="T42" fmla="*/ 80 w 608"/>
                <a:gd name="T43" fmla="*/ 1072 h 1169"/>
                <a:gd name="T44" fmla="*/ 135 w 608"/>
                <a:gd name="T45" fmla="*/ 1002 h 1169"/>
                <a:gd name="T46" fmla="*/ 196 w 608"/>
                <a:gd name="T47" fmla="*/ 920 h 1169"/>
                <a:gd name="T48" fmla="*/ 253 w 608"/>
                <a:gd name="T49" fmla="*/ 833 h 1169"/>
                <a:gd name="T50" fmla="*/ 309 w 608"/>
                <a:gd name="T51" fmla="*/ 746 h 1169"/>
                <a:gd name="T52" fmla="*/ 357 w 608"/>
                <a:gd name="T53" fmla="*/ 667 h 1169"/>
                <a:gd name="T54" fmla="*/ 396 w 608"/>
                <a:gd name="T55" fmla="*/ 599 h 1169"/>
                <a:gd name="T56" fmla="*/ 427 w 608"/>
                <a:gd name="T57" fmla="*/ 539 h 1169"/>
                <a:gd name="T58" fmla="*/ 461 w 608"/>
                <a:gd name="T59" fmla="*/ 466 h 1169"/>
                <a:gd name="T60" fmla="*/ 488 w 608"/>
                <a:gd name="T61" fmla="*/ 399 h 1169"/>
                <a:gd name="T62" fmla="*/ 509 w 608"/>
                <a:gd name="T63" fmla="*/ 333 h 1169"/>
                <a:gd name="T64" fmla="*/ 526 w 608"/>
                <a:gd name="T65" fmla="*/ 268 h 1169"/>
                <a:gd name="T66" fmla="*/ 543 w 608"/>
                <a:gd name="T67" fmla="*/ 198 h 1169"/>
                <a:gd name="T68" fmla="*/ 560 w 608"/>
                <a:gd name="T69" fmla="*/ 128 h 1169"/>
                <a:gd name="T70" fmla="*/ 575 w 608"/>
                <a:gd name="T71" fmla="*/ 51 h 1169"/>
                <a:gd name="T72" fmla="*/ 584 w 608"/>
                <a:gd name="T73" fmla="*/ 5 h 1169"/>
                <a:gd name="T74" fmla="*/ 594 w 608"/>
                <a:gd name="T75" fmla="*/ 0 h 1169"/>
                <a:gd name="T76" fmla="*/ 601 w 608"/>
                <a:gd name="T77" fmla="*/ 3 h 1169"/>
                <a:gd name="T78" fmla="*/ 608 w 608"/>
                <a:gd name="T79" fmla="*/ 10 h 1169"/>
                <a:gd name="T80" fmla="*/ 608 w 608"/>
                <a:gd name="T81" fmla="*/ 17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8" h="1169">
                  <a:moveTo>
                    <a:pt x="608" y="17"/>
                  </a:moveTo>
                  <a:lnTo>
                    <a:pt x="599" y="58"/>
                  </a:lnTo>
                  <a:lnTo>
                    <a:pt x="591" y="97"/>
                  </a:lnTo>
                  <a:lnTo>
                    <a:pt x="582" y="136"/>
                  </a:lnTo>
                  <a:lnTo>
                    <a:pt x="577" y="177"/>
                  </a:lnTo>
                  <a:lnTo>
                    <a:pt x="572" y="210"/>
                  </a:lnTo>
                  <a:lnTo>
                    <a:pt x="567" y="247"/>
                  </a:lnTo>
                  <a:lnTo>
                    <a:pt x="560" y="283"/>
                  </a:lnTo>
                  <a:lnTo>
                    <a:pt x="553" y="317"/>
                  </a:lnTo>
                  <a:lnTo>
                    <a:pt x="546" y="350"/>
                  </a:lnTo>
                  <a:lnTo>
                    <a:pt x="536" y="384"/>
                  </a:lnTo>
                  <a:lnTo>
                    <a:pt x="526" y="420"/>
                  </a:lnTo>
                  <a:lnTo>
                    <a:pt x="519" y="454"/>
                  </a:lnTo>
                  <a:lnTo>
                    <a:pt x="505" y="488"/>
                  </a:lnTo>
                  <a:lnTo>
                    <a:pt x="490" y="527"/>
                  </a:lnTo>
                  <a:lnTo>
                    <a:pt x="471" y="563"/>
                  </a:lnTo>
                  <a:lnTo>
                    <a:pt x="454" y="601"/>
                  </a:lnTo>
                  <a:lnTo>
                    <a:pt x="439" y="626"/>
                  </a:lnTo>
                  <a:lnTo>
                    <a:pt x="420" y="655"/>
                  </a:lnTo>
                  <a:lnTo>
                    <a:pt x="401" y="691"/>
                  </a:lnTo>
                  <a:lnTo>
                    <a:pt x="377" y="729"/>
                  </a:lnTo>
                  <a:lnTo>
                    <a:pt x="350" y="770"/>
                  </a:lnTo>
                  <a:lnTo>
                    <a:pt x="319" y="814"/>
                  </a:lnTo>
                  <a:lnTo>
                    <a:pt x="290" y="857"/>
                  </a:lnTo>
                  <a:lnTo>
                    <a:pt x="261" y="901"/>
                  </a:lnTo>
                  <a:lnTo>
                    <a:pt x="227" y="947"/>
                  </a:lnTo>
                  <a:lnTo>
                    <a:pt x="196" y="990"/>
                  </a:lnTo>
                  <a:lnTo>
                    <a:pt x="164" y="1029"/>
                  </a:lnTo>
                  <a:lnTo>
                    <a:pt x="133" y="1065"/>
                  </a:lnTo>
                  <a:lnTo>
                    <a:pt x="104" y="1099"/>
                  </a:lnTo>
                  <a:lnTo>
                    <a:pt x="75" y="1128"/>
                  </a:lnTo>
                  <a:lnTo>
                    <a:pt x="48" y="1152"/>
                  </a:lnTo>
                  <a:lnTo>
                    <a:pt x="24" y="1169"/>
                  </a:lnTo>
                  <a:lnTo>
                    <a:pt x="17" y="1169"/>
                  </a:lnTo>
                  <a:lnTo>
                    <a:pt x="10" y="1169"/>
                  </a:lnTo>
                  <a:lnTo>
                    <a:pt x="5" y="1166"/>
                  </a:lnTo>
                  <a:lnTo>
                    <a:pt x="2" y="1162"/>
                  </a:lnTo>
                  <a:lnTo>
                    <a:pt x="0" y="1157"/>
                  </a:lnTo>
                  <a:lnTo>
                    <a:pt x="0" y="1152"/>
                  </a:lnTo>
                  <a:lnTo>
                    <a:pt x="2" y="1145"/>
                  </a:lnTo>
                  <a:lnTo>
                    <a:pt x="7" y="1140"/>
                  </a:lnTo>
                  <a:lnTo>
                    <a:pt x="29" y="1123"/>
                  </a:lnTo>
                  <a:lnTo>
                    <a:pt x="55" y="1101"/>
                  </a:lnTo>
                  <a:lnTo>
                    <a:pt x="80" y="1072"/>
                  </a:lnTo>
                  <a:lnTo>
                    <a:pt x="109" y="1041"/>
                  </a:lnTo>
                  <a:lnTo>
                    <a:pt x="135" y="1002"/>
                  </a:lnTo>
                  <a:lnTo>
                    <a:pt x="167" y="964"/>
                  </a:lnTo>
                  <a:lnTo>
                    <a:pt x="196" y="920"/>
                  </a:lnTo>
                  <a:lnTo>
                    <a:pt x="225" y="879"/>
                  </a:lnTo>
                  <a:lnTo>
                    <a:pt x="253" y="833"/>
                  </a:lnTo>
                  <a:lnTo>
                    <a:pt x="282" y="790"/>
                  </a:lnTo>
                  <a:lnTo>
                    <a:pt x="309" y="746"/>
                  </a:lnTo>
                  <a:lnTo>
                    <a:pt x="333" y="705"/>
                  </a:lnTo>
                  <a:lnTo>
                    <a:pt x="357" y="667"/>
                  </a:lnTo>
                  <a:lnTo>
                    <a:pt x="377" y="633"/>
                  </a:lnTo>
                  <a:lnTo>
                    <a:pt x="396" y="599"/>
                  </a:lnTo>
                  <a:lnTo>
                    <a:pt x="410" y="577"/>
                  </a:lnTo>
                  <a:lnTo>
                    <a:pt x="427" y="539"/>
                  </a:lnTo>
                  <a:lnTo>
                    <a:pt x="447" y="502"/>
                  </a:lnTo>
                  <a:lnTo>
                    <a:pt x="461" y="466"/>
                  </a:lnTo>
                  <a:lnTo>
                    <a:pt x="476" y="435"/>
                  </a:lnTo>
                  <a:lnTo>
                    <a:pt x="488" y="399"/>
                  </a:lnTo>
                  <a:lnTo>
                    <a:pt x="500" y="367"/>
                  </a:lnTo>
                  <a:lnTo>
                    <a:pt x="509" y="333"/>
                  </a:lnTo>
                  <a:lnTo>
                    <a:pt x="521" y="302"/>
                  </a:lnTo>
                  <a:lnTo>
                    <a:pt x="526" y="268"/>
                  </a:lnTo>
                  <a:lnTo>
                    <a:pt x="536" y="234"/>
                  </a:lnTo>
                  <a:lnTo>
                    <a:pt x="543" y="198"/>
                  </a:lnTo>
                  <a:lnTo>
                    <a:pt x="550" y="164"/>
                  </a:lnTo>
                  <a:lnTo>
                    <a:pt x="560" y="128"/>
                  </a:lnTo>
                  <a:lnTo>
                    <a:pt x="567" y="90"/>
                  </a:lnTo>
                  <a:lnTo>
                    <a:pt x="575" y="51"/>
                  </a:lnTo>
                  <a:lnTo>
                    <a:pt x="582" y="10"/>
                  </a:lnTo>
                  <a:lnTo>
                    <a:pt x="584" y="5"/>
                  </a:lnTo>
                  <a:lnTo>
                    <a:pt x="589" y="3"/>
                  </a:lnTo>
                  <a:lnTo>
                    <a:pt x="594" y="0"/>
                  </a:lnTo>
                  <a:lnTo>
                    <a:pt x="599" y="3"/>
                  </a:lnTo>
                  <a:lnTo>
                    <a:pt x="601" y="3"/>
                  </a:lnTo>
                  <a:lnTo>
                    <a:pt x="606" y="5"/>
                  </a:lnTo>
                  <a:lnTo>
                    <a:pt x="608" y="10"/>
                  </a:lnTo>
                  <a:lnTo>
                    <a:pt x="608" y="17"/>
                  </a:lnTo>
                  <a:lnTo>
                    <a:pt x="608" y="17"/>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6" name="Freeform 38"/>
            <p:cNvSpPr>
              <a:spLocks/>
            </p:cNvSpPr>
            <p:nvPr/>
          </p:nvSpPr>
          <p:spPr bwMode="auto">
            <a:xfrm>
              <a:off x="4114800" y="1155701"/>
              <a:ext cx="3530600" cy="1782763"/>
            </a:xfrm>
            <a:custGeom>
              <a:avLst/>
              <a:gdLst>
                <a:gd name="T0" fmla="*/ 2084 w 2224"/>
                <a:gd name="T1" fmla="*/ 56 h 1123"/>
                <a:gd name="T2" fmla="*/ 1879 w 2224"/>
                <a:gd name="T3" fmla="*/ 34 h 1123"/>
                <a:gd name="T4" fmla="*/ 1659 w 2224"/>
                <a:gd name="T5" fmla="*/ 24 h 1123"/>
                <a:gd name="T6" fmla="*/ 1439 w 2224"/>
                <a:gd name="T7" fmla="*/ 27 h 1123"/>
                <a:gd name="T8" fmla="*/ 1234 w 2224"/>
                <a:gd name="T9" fmla="*/ 49 h 1123"/>
                <a:gd name="T10" fmla="*/ 1012 w 2224"/>
                <a:gd name="T11" fmla="*/ 99 h 1123"/>
                <a:gd name="T12" fmla="*/ 727 w 2224"/>
                <a:gd name="T13" fmla="*/ 189 h 1123"/>
                <a:gd name="T14" fmla="*/ 471 w 2224"/>
                <a:gd name="T15" fmla="*/ 295 h 1123"/>
                <a:gd name="T16" fmla="*/ 263 w 2224"/>
                <a:gd name="T17" fmla="*/ 416 h 1123"/>
                <a:gd name="T18" fmla="*/ 116 w 2224"/>
                <a:gd name="T19" fmla="*/ 539 h 1123"/>
                <a:gd name="T20" fmla="*/ 41 w 2224"/>
                <a:gd name="T21" fmla="*/ 664 h 1123"/>
                <a:gd name="T22" fmla="*/ 44 w 2224"/>
                <a:gd name="T23" fmla="*/ 693 h 1123"/>
                <a:gd name="T24" fmla="*/ 70 w 2224"/>
                <a:gd name="T25" fmla="*/ 713 h 1123"/>
                <a:gd name="T26" fmla="*/ 114 w 2224"/>
                <a:gd name="T27" fmla="*/ 722 h 1123"/>
                <a:gd name="T28" fmla="*/ 162 w 2224"/>
                <a:gd name="T29" fmla="*/ 725 h 1123"/>
                <a:gd name="T30" fmla="*/ 213 w 2224"/>
                <a:gd name="T31" fmla="*/ 722 h 1123"/>
                <a:gd name="T32" fmla="*/ 266 w 2224"/>
                <a:gd name="T33" fmla="*/ 717 h 1123"/>
                <a:gd name="T34" fmla="*/ 338 w 2224"/>
                <a:gd name="T35" fmla="*/ 713 h 1123"/>
                <a:gd name="T36" fmla="*/ 420 w 2224"/>
                <a:gd name="T37" fmla="*/ 713 h 1123"/>
                <a:gd name="T38" fmla="*/ 490 w 2224"/>
                <a:gd name="T39" fmla="*/ 720 h 1123"/>
                <a:gd name="T40" fmla="*/ 539 w 2224"/>
                <a:gd name="T41" fmla="*/ 744 h 1123"/>
                <a:gd name="T42" fmla="*/ 548 w 2224"/>
                <a:gd name="T43" fmla="*/ 795 h 1123"/>
                <a:gd name="T44" fmla="*/ 498 w 2224"/>
                <a:gd name="T45" fmla="*/ 855 h 1123"/>
                <a:gd name="T46" fmla="*/ 401 w 2224"/>
                <a:gd name="T47" fmla="*/ 908 h 1123"/>
                <a:gd name="T48" fmla="*/ 292 w 2224"/>
                <a:gd name="T49" fmla="*/ 961 h 1123"/>
                <a:gd name="T50" fmla="*/ 186 w 2224"/>
                <a:gd name="T51" fmla="*/ 1019 h 1123"/>
                <a:gd name="T52" fmla="*/ 116 w 2224"/>
                <a:gd name="T53" fmla="*/ 1094 h 1123"/>
                <a:gd name="T54" fmla="*/ 102 w 2224"/>
                <a:gd name="T55" fmla="*/ 1108 h 1123"/>
                <a:gd name="T56" fmla="*/ 87 w 2224"/>
                <a:gd name="T57" fmla="*/ 1123 h 1123"/>
                <a:gd name="T58" fmla="*/ 85 w 2224"/>
                <a:gd name="T59" fmla="*/ 1111 h 1123"/>
                <a:gd name="T60" fmla="*/ 94 w 2224"/>
                <a:gd name="T61" fmla="*/ 1096 h 1123"/>
                <a:gd name="T62" fmla="*/ 164 w 2224"/>
                <a:gd name="T63" fmla="*/ 1012 h 1123"/>
                <a:gd name="T64" fmla="*/ 256 w 2224"/>
                <a:gd name="T65" fmla="*/ 947 h 1123"/>
                <a:gd name="T66" fmla="*/ 350 w 2224"/>
                <a:gd name="T67" fmla="*/ 891 h 1123"/>
                <a:gd name="T68" fmla="*/ 432 w 2224"/>
                <a:gd name="T69" fmla="*/ 845 h 1123"/>
                <a:gd name="T70" fmla="*/ 476 w 2224"/>
                <a:gd name="T71" fmla="*/ 807 h 1123"/>
                <a:gd name="T72" fmla="*/ 473 w 2224"/>
                <a:gd name="T73" fmla="*/ 775 h 1123"/>
                <a:gd name="T74" fmla="*/ 440 w 2224"/>
                <a:gd name="T75" fmla="*/ 756 h 1123"/>
                <a:gd name="T76" fmla="*/ 387 w 2224"/>
                <a:gd name="T77" fmla="*/ 746 h 1123"/>
                <a:gd name="T78" fmla="*/ 324 w 2224"/>
                <a:gd name="T79" fmla="*/ 746 h 1123"/>
                <a:gd name="T80" fmla="*/ 261 w 2224"/>
                <a:gd name="T81" fmla="*/ 746 h 1123"/>
                <a:gd name="T82" fmla="*/ 210 w 2224"/>
                <a:gd name="T83" fmla="*/ 749 h 1123"/>
                <a:gd name="T84" fmla="*/ 150 w 2224"/>
                <a:gd name="T85" fmla="*/ 749 h 1123"/>
                <a:gd name="T86" fmla="*/ 92 w 2224"/>
                <a:gd name="T87" fmla="*/ 746 h 1123"/>
                <a:gd name="T88" fmla="*/ 39 w 2224"/>
                <a:gd name="T89" fmla="*/ 732 h 1123"/>
                <a:gd name="T90" fmla="*/ 7 w 2224"/>
                <a:gd name="T91" fmla="*/ 703 h 1123"/>
                <a:gd name="T92" fmla="*/ 5 w 2224"/>
                <a:gd name="T93" fmla="*/ 664 h 1123"/>
                <a:gd name="T94" fmla="*/ 70 w 2224"/>
                <a:gd name="T95" fmla="*/ 548 h 1123"/>
                <a:gd name="T96" fmla="*/ 198 w 2224"/>
                <a:gd name="T97" fmla="*/ 430 h 1123"/>
                <a:gd name="T98" fmla="*/ 384 w 2224"/>
                <a:gd name="T99" fmla="*/ 307 h 1123"/>
                <a:gd name="T100" fmla="*/ 628 w 2224"/>
                <a:gd name="T101" fmla="*/ 191 h 1123"/>
                <a:gd name="T102" fmla="*/ 923 w 2224"/>
                <a:gd name="T103" fmla="*/ 85 h 1123"/>
                <a:gd name="T104" fmla="*/ 1171 w 2224"/>
                <a:gd name="T105" fmla="*/ 24 h 1123"/>
                <a:gd name="T106" fmla="*/ 1408 w 2224"/>
                <a:gd name="T107" fmla="*/ 5 h 1123"/>
                <a:gd name="T108" fmla="*/ 1661 w 2224"/>
                <a:gd name="T109" fmla="*/ 3 h 1123"/>
                <a:gd name="T110" fmla="*/ 1903 w 2224"/>
                <a:gd name="T111" fmla="*/ 12 h 1123"/>
                <a:gd name="T112" fmla="*/ 2108 w 2224"/>
                <a:gd name="T113" fmla="*/ 34 h 1123"/>
                <a:gd name="T114" fmla="*/ 2214 w 2224"/>
                <a:gd name="T115" fmla="*/ 53 h 1123"/>
                <a:gd name="T116" fmla="*/ 2224 w 2224"/>
                <a:gd name="T117" fmla="*/ 65 h 1123"/>
                <a:gd name="T118" fmla="*/ 2212 w 2224"/>
                <a:gd name="T119" fmla="*/ 75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24" h="1123">
                  <a:moveTo>
                    <a:pt x="2207" y="75"/>
                  </a:moveTo>
                  <a:lnTo>
                    <a:pt x="2149" y="63"/>
                  </a:lnTo>
                  <a:lnTo>
                    <a:pt x="2084" y="56"/>
                  </a:lnTo>
                  <a:lnTo>
                    <a:pt x="2019" y="46"/>
                  </a:lnTo>
                  <a:lnTo>
                    <a:pt x="1949" y="39"/>
                  </a:lnTo>
                  <a:lnTo>
                    <a:pt x="1879" y="34"/>
                  </a:lnTo>
                  <a:lnTo>
                    <a:pt x="1806" y="27"/>
                  </a:lnTo>
                  <a:lnTo>
                    <a:pt x="1734" y="24"/>
                  </a:lnTo>
                  <a:lnTo>
                    <a:pt x="1659" y="24"/>
                  </a:lnTo>
                  <a:lnTo>
                    <a:pt x="1587" y="24"/>
                  </a:lnTo>
                  <a:lnTo>
                    <a:pt x="1514" y="24"/>
                  </a:lnTo>
                  <a:lnTo>
                    <a:pt x="1439" y="27"/>
                  </a:lnTo>
                  <a:lnTo>
                    <a:pt x="1372" y="34"/>
                  </a:lnTo>
                  <a:lnTo>
                    <a:pt x="1302" y="39"/>
                  </a:lnTo>
                  <a:lnTo>
                    <a:pt x="1234" y="49"/>
                  </a:lnTo>
                  <a:lnTo>
                    <a:pt x="1174" y="61"/>
                  </a:lnTo>
                  <a:lnTo>
                    <a:pt x="1113" y="75"/>
                  </a:lnTo>
                  <a:lnTo>
                    <a:pt x="1012" y="99"/>
                  </a:lnTo>
                  <a:lnTo>
                    <a:pt x="915" y="128"/>
                  </a:lnTo>
                  <a:lnTo>
                    <a:pt x="819" y="157"/>
                  </a:lnTo>
                  <a:lnTo>
                    <a:pt x="727" y="189"/>
                  </a:lnTo>
                  <a:lnTo>
                    <a:pt x="638" y="225"/>
                  </a:lnTo>
                  <a:lnTo>
                    <a:pt x="553" y="259"/>
                  </a:lnTo>
                  <a:lnTo>
                    <a:pt x="471" y="295"/>
                  </a:lnTo>
                  <a:lnTo>
                    <a:pt x="399" y="333"/>
                  </a:lnTo>
                  <a:lnTo>
                    <a:pt x="329" y="375"/>
                  </a:lnTo>
                  <a:lnTo>
                    <a:pt x="263" y="416"/>
                  </a:lnTo>
                  <a:lnTo>
                    <a:pt x="208" y="454"/>
                  </a:lnTo>
                  <a:lnTo>
                    <a:pt x="157" y="495"/>
                  </a:lnTo>
                  <a:lnTo>
                    <a:pt x="116" y="539"/>
                  </a:lnTo>
                  <a:lnTo>
                    <a:pt x="82" y="580"/>
                  </a:lnTo>
                  <a:lnTo>
                    <a:pt x="56" y="621"/>
                  </a:lnTo>
                  <a:lnTo>
                    <a:pt x="41" y="664"/>
                  </a:lnTo>
                  <a:lnTo>
                    <a:pt x="39" y="676"/>
                  </a:lnTo>
                  <a:lnTo>
                    <a:pt x="41" y="686"/>
                  </a:lnTo>
                  <a:lnTo>
                    <a:pt x="44" y="693"/>
                  </a:lnTo>
                  <a:lnTo>
                    <a:pt x="51" y="703"/>
                  </a:lnTo>
                  <a:lnTo>
                    <a:pt x="61" y="708"/>
                  </a:lnTo>
                  <a:lnTo>
                    <a:pt x="70" y="713"/>
                  </a:lnTo>
                  <a:lnTo>
                    <a:pt x="85" y="717"/>
                  </a:lnTo>
                  <a:lnTo>
                    <a:pt x="99" y="720"/>
                  </a:lnTo>
                  <a:lnTo>
                    <a:pt x="114" y="722"/>
                  </a:lnTo>
                  <a:lnTo>
                    <a:pt x="131" y="722"/>
                  </a:lnTo>
                  <a:lnTo>
                    <a:pt x="145" y="722"/>
                  </a:lnTo>
                  <a:lnTo>
                    <a:pt x="162" y="725"/>
                  </a:lnTo>
                  <a:lnTo>
                    <a:pt x="181" y="722"/>
                  </a:lnTo>
                  <a:lnTo>
                    <a:pt x="196" y="722"/>
                  </a:lnTo>
                  <a:lnTo>
                    <a:pt x="213" y="722"/>
                  </a:lnTo>
                  <a:lnTo>
                    <a:pt x="227" y="722"/>
                  </a:lnTo>
                  <a:lnTo>
                    <a:pt x="247" y="720"/>
                  </a:lnTo>
                  <a:lnTo>
                    <a:pt x="266" y="717"/>
                  </a:lnTo>
                  <a:lnTo>
                    <a:pt x="288" y="715"/>
                  </a:lnTo>
                  <a:lnTo>
                    <a:pt x="312" y="715"/>
                  </a:lnTo>
                  <a:lnTo>
                    <a:pt x="338" y="713"/>
                  </a:lnTo>
                  <a:lnTo>
                    <a:pt x="365" y="710"/>
                  </a:lnTo>
                  <a:lnTo>
                    <a:pt x="394" y="710"/>
                  </a:lnTo>
                  <a:lnTo>
                    <a:pt x="420" y="713"/>
                  </a:lnTo>
                  <a:lnTo>
                    <a:pt x="444" y="713"/>
                  </a:lnTo>
                  <a:lnTo>
                    <a:pt x="469" y="715"/>
                  </a:lnTo>
                  <a:lnTo>
                    <a:pt x="490" y="720"/>
                  </a:lnTo>
                  <a:lnTo>
                    <a:pt x="510" y="727"/>
                  </a:lnTo>
                  <a:lnTo>
                    <a:pt x="527" y="734"/>
                  </a:lnTo>
                  <a:lnTo>
                    <a:pt x="539" y="744"/>
                  </a:lnTo>
                  <a:lnTo>
                    <a:pt x="548" y="754"/>
                  </a:lnTo>
                  <a:lnTo>
                    <a:pt x="553" y="770"/>
                  </a:lnTo>
                  <a:lnTo>
                    <a:pt x="548" y="795"/>
                  </a:lnTo>
                  <a:lnTo>
                    <a:pt x="536" y="814"/>
                  </a:lnTo>
                  <a:lnTo>
                    <a:pt x="519" y="836"/>
                  </a:lnTo>
                  <a:lnTo>
                    <a:pt x="498" y="855"/>
                  </a:lnTo>
                  <a:lnTo>
                    <a:pt x="469" y="874"/>
                  </a:lnTo>
                  <a:lnTo>
                    <a:pt x="437" y="894"/>
                  </a:lnTo>
                  <a:lnTo>
                    <a:pt x="401" y="908"/>
                  </a:lnTo>
                  <a:lnTo>
                    <a:pt x="365" y="927"/>
                  </a:lnTo>
                  <a:lnTo>
                    <a:pt x="329" y="944"/>
                  </a:lnTo>
                  <a:lnTo>
                    <a:pt x="292" y="961"/>
                  </a:lnTo>
                  <a:lnTo>
                    <a:pt x="254" y="980"/>
                  </a:lnTo>
                  <a:lnTo>
                    <a:pt x="220" y="1000"/>
                  </a:lnTo>
                  <a:lnTo>
                    <a:pt x="186" y="1019"/>
                  </a:lnTo>
                  <a:lnTo>
                    <a:pt x="157" y="1043"/>
                  </a:lnTo>
                  <a:lnTo>
                    <a:pt x="133" y="1067"/>
                  </a:lnTo>
                  <a:lnTo>
                    <a:pt x="116" y="1094"/>
                  </a:lnTo>
                  <a:lnTo>
                    <a:pt x="111" y="1101"/>
                  </a:lnTo>
                  <a:lnTo>
                    <a:pt x="106" y="1106"/>
                  </a:lnTo>
                  <a:lnTo>
                    <a:pt x="102" y="1108"/>
                  </a:lnTo>
                  <a:lnTo>
                    <a:pt x="97" y="1116"/>
                  </a:lnTo>
                  <a:lnTo>
                    <a:pt x="92" y="1121"/>
                  </a:lnTo>
                  <a:lnTo>
                    <a:pt x="87" y="1123"/>
                  </a:lnTo>
                  <a:lnTo>
                    <a:pt x="85" y="1121"/>
                  </a:lnTo>
                  <a:lnTo>
                    <a:pt x="85" y="1116"/>
                  </a:lnTo>
                  <a:lnTo>
                    <a:pt x="85" y="1111"/>
                  </a:lnTo>
                  <a:lnTo>
                    <a:pt x="87" y="1106"/>
                  </a:lnTo>
                  <a:lnTo>
                    <a:pt x="92" y="1101"/>
                  </a:lnTo>
                  <a:lnTo>
                    <a:pt x="94" y="1096"/>
                  </a:lnTo>
                  <a:lnTo>
                    <a:pt x="114" y="1065"/>
                  </a:lnTo>
                  <a:lnTo>
                    <a:pt x="138" y="1038"/>
                  </a:lnTo>
                  <a:lnTo>
                    <a:pt x="164" y="1012"/>
                  </a:lnTo>
                  <a:lnTo>
                    <a:pt x="196" y="990"/>
                  </a:lnTo>
                  <a:lnTo>
                    <a:pt x="225" y="966"/>
                  </a:lnTo>
                  <a:lnTo>
                    <a:pt x="256" y="947"/>
                  </a:lnTo>
                  <a:lnTo>
                    <a:pt x="290" y="925"/>
                  </a:lnTo>
                  <a:lnTo>
                    <a:pt x="321" y="908"/>
                  </a:lnTo>
                  <a:lnTo>
                    <a:pt x="350" y="891"/>
                  </a:lnTo>
                  <a:lnTo>
                    <a:pt x="382" y="874"/>
                  </a:lnTo>
                  <a:lnTo>
                    <a:pt x="408" y="857"/>
                  </a:lnTo>
                  <a:lnTo>
                    <a:pt x="432" y="845"/>
                  </a:lnTo>
                  <a:lnTo>
                    <a:pt x="454" y="831"/>
                  </a:lnTo>
                  <a:lnTo>
                    <a:pt x="466" y="819"/>
                  </a:lnTo>
                  <a:lnTo>
                    <a:pt x="476" y="807"/>
                  </a:lnTo>
                  <a:lnTo>
                    <a:pt x="481" y="797"/>
                  </a:lnTo>
                  <a:lnTo>
                    <a:pt x="478" y="785"/>
                  </a:lnTo>
                  <a:lnTo>
                    <a:pt x="473" y="775"/>
                  </a:lnTo>
                  <a:lnTo>
                    <a:pt x="464" y="768"/>
                  </a:lnTo>
                  <a:lnTo>
                    <a:pt x="454" y="761"/>
                  </a:lnTo>
                  <a:lnTo>
                    <a:pt x="440" y="756"/>
                  </a:lnTo>
                  <a:lnTo>
                    <a:pt x="423" y="751"/>
                  </a:lnTo>
                  <a:lnTo>
                    <a:pt x="403" y="746"/>
                  </a:lnTo>
                  <a:lnTo>
                    <a:pt x="387" y="746"/>
                  </a:lnTo>
                  <a:lnTo>
                    <a:pt x="365" y="746"/>
                  </a:lnTo>
                  <a:lnTo>
                    <a:pt x="346" y="746"/>
                  </a:lnTo>
                  <a:lnTo>
                    <a:pt x="324" y="746"/>
                  </a:lnTo>
                  <a:lnTo>
                    <a:pt x="300" y="746"/>
                  </a:lnTo>
                  <a:lnTo>
                    <a:pt x="280" y="746"/>
                  </a:lnTo>
                  <a:lnTo>
                    <a:pt x="261" y="746"/>
                  </a:lnTo>
                  <a:lnTo>
                    <a:pt x="247" y="746"/>
                  </a:lnTo>
                  <a:lnTo>
                    <a:pt x="230" y="749"/>
                  </a:lnTo>
                  <a:lnTo>
                    <a:pt x="210" y="749"/>
                  </a:lnTo>
                  <a:lnTo>
                    <a:pt x="193" y="751"/>
                  </a:lnTo>
                  <a:lnTo>
                    <a:pt x="172" y="749"/>
                  </a:lnTo>
                  <a:lnTo>
                    <a:pt x="150" y="749"/>
                  </a:lnTo>
                  <a:lnTo>
                    <a:pt x="131" y="749"/>
                  </a:lnTo>
                  <a:lnTo>
                    <a:pt x="109" y="746"/>
                  </a:lnTo>
                  <a:lnTo>
                    <a:pt x="92" y="746"/>
                  </a:lnTo>
                  <a:lnTo>
                    <a:pt x="73" y="744"/>
                  </a:lnTo>
                  <a:lnTo>
                    <a:pt x="53" y="737"/>
                  </a:lnTo>
                  <a:lnTo>
                    <a:pt x="39" y="732"/>
                  </a:lnTo>
                  <a:lnTo>
                    <a:pt x="27" y="722"/>
                  </a:lnTo>
                  <a:lnTo>
                    <a:pt x="15" y="715"/>
                  </a:lnTo>
                  <a:lnTo>
                    <a:pt x="7" y="703"/>
                  </a:lnTo>
                  <a:lnTo>
                    <a:pt x="3" y="693"/>
                  </a:lnTo>
                  <a:lnTo>
                    <a:pt x="0" y="679"/>
                  </a:lnTo>
                  <a:lnTo>
                    <a:pt x="5" y="664"/>
                  </a:lnTo>
                  <a:lnTo>
                    <a:pt x="20" y="626"/>
                  </a:lnTo>
                  <a:lnTo>
                    <a:pt x="41" y="589"/>
                  </a:lnTo>
                  <a:lnTo>
                    <a:pt x="70" y="548"/>
                  </a:lnTo>
                  <a:lnTo>
                    <a:pt x="106" y="510"/>
                  </a:lnTo>
                  <a:lnTo>
                    <a:pt x="148" y="469"/>
                  </a:lnTo>
                  <a:lnTo>
                    <a:pt x="198" y="430"/>
                  </a:lnTo>
                  <a:lnTo>
                    <a:pt x="254" y="387"/>
                  </a:lnTo>
                  <a:lnTo>
                    <a:pt x="317" y="348"/>
                  </a:lnTo>
                  <a:lnTo>
                    <a:pt x="384" y="307"/>
                  </a:lnTo>
                  <a:lnTo>
                    <a:pt x="459" y="268"/>
                  </a:lnTo>
                  <a:lnTo>
                    <a:pt x="541" y="230"/>
                  </a:lnTo>
                  <a:lnTo>
                    <a:pt x="628" y="191"/>
                  </a:lnTo>
                  <a:lnTo>
                    <a:pt x="720" y="155"/>
                  </a:lnTo>
                  <a:lnTo>
                    <a:pt x="819" y="121"/>
                  </a:lnTo>
                  <a:lnTo>
                    <a:pt x="923" y="85"/>
                  </a:lnTo>
                  <a:lnTo>
                    <a:pt x="1034" y="56"/>
                  </a:lnTo>
                  <a:lnTo>
                    <a:pt x="1099" y="39"/>
                  </a:lnTo>
                  <a:lnTo>
                    <a:pt x="1171" y="24"/>
                  </a:lnTo>
                  <a:lnTo>
                    <a:pt x="1246" y="17"/>
                  </a:lnTo>
                  <a:lnTo>
                    <a:pt x="1326" y="10"/>
                  </a:lnTo>
                  <a:lnTo>
                    <a:pt x="1408" y="5"/>
                  </a:lnTo>
                  <a:lnTo>
                    <a:pt x="1492" y="0"/>
                  </a:lnTo>
                  <a:lnTo>
                    <a:pt x="1577" y="0"/>
                  </a:lnTo>
                  <a:lnTo>
                    <a:pt x="1661" y="3"/>
                  </a:lnTo>
                  <a:lnTo>
                    <a:pt x="1743" y="3"/>
                  </a:lnTo>
                  <a:lnTo>
                    <a:pt x="1826" y="8"/>
                  </a:lnTo>
                  <a:lnTo>
                    <a:pt x="1903" y="12"/>
                  </a:lnTo>
                  <a:lnTo>
                    <a:pt x="1978" y="20"/>
                  </a:lnTo>
                  <a:lnTo>
                    <a:pt x="2045" y="24"/>
                  </a:lnTo>
                  <a:lnTo>
                    <a:pt x="2108" y="34"/>
                  </a:lnTo>
                  <a:lnTo>
                    <a:pt x="2161" y="44"/>
                  </a:lnTo>
                  <a:lnTo>
                    <a:pt x="2209" y="53"/>
                  </a:lnTo>
                  <a:lnTo>
                    <a:pt x="2214" y="53"/>
                  </a:lnTo>
                  <a:lnTo>
                    <a:pt x="2219" y="58"/>
                  </a:lnTo>
                  <a:lnTo>
                    <a:pt x="2221" y="61"/>
                  </a:lnTo>
                  <a:lnTo>
                    <a:pt x="2224" y="65"/>
                  </a:lnTo>
                  <a:lnTo>
                    <a:pt x="2221" y="70"/>
                  </a:lnTo>
                  <a:lnTo>
                    <a:pt x="2219" y="73"/>
                  </a:lnTo>
                  <a:lnTo>
                    <a:pt x="2212" y="75"/>
                  </a:lnTo>
                  <a:lnTo>
                    <a:pt x="2207" y="75"/>
                  </a:lnTo>
                  <a:lnTo>
                    <a:pt x="2207" y="75"/>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7" name="Freeform 39"/>
            <p:cNvSpPr>
              <a:spLocks/>
            </p:cNvSpPr>
            <p:nvPr/>
          </p:nvSpPr>
          <p:spPr bwMode="auto">
            <a:xfrm>
              <a:off x="4214813" y="2884488"/>
              <a:ext cx="449262" cy="723900"/>
            </a:xfrm>
            <a:custGeom>
              <a:avLst/>
              <a:gdLst>
                <a:gd name="T0" fmla="*/ 19 w 283"/>
                <a:gd name="T1" fmla="*/ 7 h 456"/>
                <a:gd name="T2" fmla="*/ 41 w 283"/>
                <a:gd name="T3" fmla="*/ 3 h 456"/>
                <a:gd name="T4" fmla="*/ 65 w 283"/>
                <a:gd name="T5" fmla="*/ 0 h 456"/>
                <a:gd name="T6" fmla="*/ 87 w 283"/>
                <a:gd name="T7" fmla="*/ 3 h 456"/>
                <a:gd name="T8" fmla="*/ 111 w 283"/>
                <a:gd name="T9" fmla="*/ 7 h 456"/>
                <a:gd name="T10" fmla="*/ 133 w 283"/>
                <a:gd name="T11" fmla="*/ 17 h 456"/>
                <a:gd name="T12" fmla="*/ 155 w 283"/>
                <a:gd name="T13" fmla="*/ 27 h 456"/>
                <a:gd name="T14" fmla="*/ 174 w 283"/>
                <a:gd name="T15" fmla="*/ 44 h 456"/>
                <a:gd name="T16" fmla="*/ 191 w 283"/>
                <a:gd name="T17" fmla="*/ 63 h 456"/>
                <a:gd name="T18" fmla="*/ 210 w 283"/>
                <a:gd name="T19" fmla="*/ 87 h 456"/>
                <a:gd name="T20" fmla="*/ 234 w 283"/>
                <a:gd name="T21" fmla="*/ 121 h 456"/>
                <a:gd name="T22" fmla="*/ 254 w 283"/>
                <a:gd name="T23" fmla="*/ 164 h 456"/>
                <a:gd name="T24" fmla="*/ 270 w 283"/>
                <a:gd name="T25" fmla="*/ 210 h 456"/>
                <a:gd name="T26" fmla="*/ 280 w 283"/>
                <a:gd name="T27" fmla="*/ 256 h 456"/>
                <a:gd name="T28" fmla="*/ 280 w 283"/>
                <a:gd name="T29" fmla="*/ 299 h 456"/>
                <a:gd name="T30" fmla="*/ 266 w 283"/>
                <a:gd name="T31" fmla="*/ 341 h 456"/>
                <a:gd name="T32" fmla="*/ 241 w 283"/>
                <a:gd name="T33" fmla="*/ 367 h 456"/>
                <a:gd name="T34" fmla="*/ 227 w 283"/>
                <a:gd name="T35" fmla="*/ 379 h 456"/>
                <a:gd name="T36" fmla="*/ 215 w 283"/>
                <a:gd name="T37" fmla="*/ 391 h 456"/>
                <a:gd name="T38" fmla="*/ 205 w 283"/>
                <a:gd name="T39" fmla="*/ 401 h 456"/>
                <a:gd name="T40" fmla="*/ 193 w 283"/>
                <a:gd name="T41" fmla="*/ 413 h 456"/>
                <a:gd name="T42" fmla="*/ 184 w 283"/>
                <a:gd name="T43" fmla="*/ 425 h 456"/>
                <a:gd name="T44" fmla="*/ 176 w 283"/>
                <a:gd name="T45" fmla="*/ 430 h 456"/>
                <a:gd name="T46" fmla="*/ 167 w 283"/>
                <a:gd name="T47" fmla="*/ 442 h 456"/>
                <a:gd name="T48" fmla="*/ 155 w 283"/>
                <a:gd name="T49" fmla="*/ 454 h 456"/>
                <a:gd name="T50" fmla="*/ 145 w 283"/>
                <a:gd name="T51" fmla="*/ 454 h 456"/>
                <a:gd name="T52" fmla="*/ 142 w 283"/>
                <a:gd name="T53" fmla="*/ 449 h 456"/>
                <a:gd name="T54" fmla="*/ 142 w 283"/>
                <a:gd name="T55" fmla="*/ 444 h 456"/>
                <a:gd name="T56" fmla="*/ 147 w 283"/>
                <a:gd name="T57" fmla="*/ 427 h 456"/>
                <a:gd name="T58" fmla="*/ 157 w 283"/>
                <a:gd name="T59" fmla="*/ 406 h 456"/>
                <a:gd name="T60" fmla="*/ 164 w 283"/>
                <a:gd name="T61" fmla="*/ 394 h 456"/>
                <a:gd name="T62" fmla="*/ 174 w 283"/>
                <a:gd name="T63" fmla="*/ 382 h 456"/>
                <a:gd name="T64" fmla="*/ 184 w 283"/>
                <a:gd name="T65" fmla="*/ 377 h 456"/>
                <a:gd name="T66" fmla="*/ 193 w 283"/>
                <a:gd name="T67" fmla="*/ 367 h 456"/>
                <a:gd name="T68" fmla="*/ 208 w 283"/>
                <a:gd name="T69" fmla="*/ 353 h 456"/>
                <a:gd name="T70" fmla="*/ 222 w 283"/>
                <a:gd name="T71" fmla="*/ 336 h 456"/>
                <a:gd name="T72" fmla="*/ 237 w 283"/>
                <a:gd name="T73" fmla="*/ 312 h 456"/>
                <a:gd name="T74" fmla="*/ 246 w 283"/>
                <a:gd name="T75" fmla="*/ 278 h 456"/>
                <a:gd name="T76" fmla="*/ 244 w 283"/>
                <a:gd name="T77" fmla="*/ 244 h 456"/>
                <a:gd name="T78" fmla="*/ 234 w 283"/>
                <a:gd name="T79" fmla="*/ 208 h 456"/>
                <a:gd name="T80" fmla="*/ 215 w 283"/>
                <a:gd name="T81" fmla="*/ 172 h 456"/>
                <a:gd name="T82" fmla="*/ 196 w 283"/>
                <a:gd name="T83" fmla="*/ 140 h 456"/>
                <a:gd name="T84" fmla="*/ 176 w 283"/>
                <a:gd name="T85" fmla="*/ 114 h 456"/>
                <a:gd name="T86" fmla="*/ 157 w 283"/>
                <a:gd name="T87" fmla="*/ 92 h 456"/>
                <a:gd name="T88" fmla="*/ 142 w 283"/>
                <a:gd name="T89" fmla="*/ 77 h 456"/>
                <a:gd name="T90" fmla="*/ 130 w 283"/>
                <a:gd name="T91" fmla="*/ 65 h 456"/>
                <a:gd name="T92" fmla="*/ 116 w 283"/>
                <a:gd name="T93" fmla="*/ 51 h 456"/>
                <a:gd name="T94" fmla="*/ 99 w 283"/>
                <a:gd name="T95" fmla="*/ 41 h 456"/>
                <a:gd name="T96" fmla="*/ 82 w 283"/>
                <a:gd name="T97" fmla="*/ 32 h 456"/>
                <a:gd name="T98" fmla="*/ 68 w 283"/>
                <a:gd name="T99" fmla="*/ 24 h 456"/>
                <a:gd name="T100" fmla="*/ 51 w 283"/>
                <a:gd name="T101" fmla="*/ 24 h 456"/>
                <a:gd name="T102" fmla="*/ 31 w 283"/>
                <a:gd name="T103" fmla="*/ 27 h 456"/>
                <a:gd name="T104" fmla="*/ 19 w 283"/>
                <a:gd name="T105" fmla="*/ 32 h 456"/>
                <a:gd name="T106" fmla="*/ 7 w 283"/>
                <a:gd name="T107" fmla="*/ 29 h 456"/>
                <a:gd name="T108" fmla="*/ 0 w 283"/>
                <a:gd name="T109" fmla="*/ 19 h 456"/>
                <a:gd name="T110" fmla="*/ 0 w 283"/>
                <a:gd name="T111" fmla="*/ 15 h 456"/>
                <a:gd name="T112" fmla="*/ 5 w 283"/>
                <a:gd name="T113" fmla="*/ 1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456">
                  <a:moveTo>
                    <a:pt x="5" y="12"/>
                  </a:moveTo>
                  <a:lnTo>
                    <a:pt x="19" y="7"/>
                  </a:lnTo>
                  <a:lnTo>
                    <a:pt x="29" y="5"/>
                  </a:lnTo>
                  <a:lnTo>
                    <a:pt x="41" y="3"/>
                  </a:lnTo>
                  <a:lnTo>
                    <a:pt x="53" y="0"/>
                  </a:lnTo>
                  <a:lnTo>
                    <a:pt x="65" y="0"/>
                  </a:lnTo>
                  <a:lnTo>
                    <a:pt x="77" y="0"/>
                  </a:lnTo>
                  <a:lnTo>
                    <a:pt x="87" y="3"/>
                  </a:lnTo>
                  <a:lnTo>
                    <a:pt x="99" y="5"/>
                  </a:lnTo>
                  <a:lnTo>
                    <a:pt x="111" y="7"/>
                  </a:lnTo>
                  <a:lnTo>
                    <a:pt x="123" y="12"/>
                  </a:lnTo>
                  <a:lnTo>
                    <a:pt x="133" y="17"/>
                  </a:lnTo>
                  <a:lnTo>
                    <a:pt x="145" y="19"/>
                  </a:lnTo>
                  <a:lnTo>
                    <a:pt x="155" y="27"/>
                  </a:lnTo>
                  <a:lnTo>
                    <a:pt x="164" y="34"/>
                  </a:lnTo>
                  <a:lnTo>
                    <a:pt x="174" y="44"/>
                  </a:lnTo>
                  <a:lnTo>
                    <a:pt x="184" y="53"/>
                  </a:lnTo>
                  <a:lnTo>
                    <a:pt x="191" y="63"/>
                  </a:lnTo>
                  <a:lnTo>
                    <a:pt x="200" y="73"/>
                  </a:lnTo>
                  <a:lnTo>
                    <a:pt x="210" y="87"/>
                  </a:lnTo>
                  <a:lnTo>
                    <a:pt x="222" y="104"/>
                  </a:lnTo>
                  <a:lnTo>
                    <a:pt x="234" y="121"/>
                  </a:lnTo>
                  <a:lnTo>
                    <a:pt x="244" y="143"/>
                  </a:lnTo>
                  <a:lnTo>
                    <a:pt x="254" y="164"/>
                  </a:lnTo>
                  <a:lnTo>
                    <a:pt x="263" y="186"/>
                  </a:lnTo>
                  <a:lnTo>
                    <a:pt x="270" y="210"/>
                  </a:lnTo>
                  <a:lnTo>
                    <a:pt x="278" y="232"/>
                  </a:lnTo>
                  <a:lnTo>
                    <a:pt x="280" y="256"/>
                  </a:lnTo>
                  <a:lnTo>
                    <a:pt x="283" y="278"/>
                  </a:lnTo>
                  <a:lnTo>
                    <a:pt x="280" y="299"/>
                  </a:lnTo>
                  <a:lnTo>
                    <a:pt x="275" y="324"/>
                  </a:lnTo>
                  <a:lnTo>
                    <a:pt x="266" y="341"/>
                  </a:lnTo>
                  <a:lnTo>
                    <a:pt x="251" y="357"/>
                  </a:lnTo>
                  <a:lnTo>
                    <a:pt x="241" y="367"/>
                  </a:lnTo>
                  <a:lnTo>
                    <a:pt x="237" y="374"/>
                  </a:lnTo>
                  <a:lnTo>
                    <a:pt x="227" y="379"/>
                  </a:lnTo>
                  <a:lnTo>
                    <a:pt x="220" y="386"/>
                  </a:lnTo>
                  <a:lnTo>
                    <a:pt x="215" y="391"/>
                  </a:lnTo>
                  <a:lnTo>
                    <a:pt x="210" y="396"/>
                  </a:lnTo>
                  <a:lnTo>
                    <a:pt x="205" y="401"/>
                  </a:lnTo>
                  <a:lnTo>
                    <a:pt x="200" y="406"/>
                  </a:lnTo>
                  <a:lnTo>
                    <a:pt x="193" y="413"/>
                  </a:lnTo>
                  <a:lnTo>
                    <a:pt x="186" y="420"/>
                  </a:lnTo>
                  <a:lnTo>
                    <a:pt x="184" y="425"/>
                  </a:lnTo>
                  <a:lnTo>
                    <a:pt x="181" y="427"/>
                  </a:lnTo>
                  <a:lnTo>
                    <a:pt x="176" y="430"/>
                  </a:lnTo>
                  <a:lnTo>
                    <a:pt x="174" y="435"/>
                  </a:lnTo>
                  <a:lnTo>
                    <a:pt x="167" y="442"/>
                  </a:lnTo>
                  <a:lnTo>
                    <a:pt x="159" y="449"/>
                  </a:lnTo>
                  <a:lnTo>
                    <a:pt x="155" y="454"/>
                  </a:lnTo>
                  <a:lnTo>
                    <a:pt x="150" y="456"/>
                  </a:lnTo>
                  <a:lnTo>
                    <a:pt x="145" y="454"/>
                  </a:lnTo>
                  <a:lnTo>
                    <a:pt x="142" y="452"/>
                  </a:lnTo>
                  <a:lnTo>
                    <a:pt x="142" y="449"/>
                  </a:lnTo>
                  <a:lnTo>
                    <a:pt x="142" y="447"/>
                  </a:lnTo>
                  <a:lnTo>
                    <a:pt x="142" y="444"/>
                  </a:lnTo>
                  <a:lnTo>
                    <a:pt x="145" y="440"/>
                  </a:lnTo>
                  <a:lnTo>
                    <a:pt x="147" y="427"/>
                  </a:lnTo>
                  <a:lnTo>
                    <a:pt x="152" y="415"/>
                  </a:lnTo>
                  <a:lnTo>
                    <a:pt x="157" y="406"/>
                  </a:lnTo>
                  <a:lnTo>
                    <a:pt x="162" y="398"/>
                  </a:lnTo>
                  <a:lnTo>
                    <a:pt x="164" y="394"/>
                  </a:lnTo>
                  <a:lnTo>
                    <a:pt x="169" y="386"/>
                  </a:lnTo>
                  <a:lnTo>
                    <a:pt x="174" y="382"/>
                  </a:lnTo>
                  <a:lnTo>
                    <a:pt x="181" y="379"/>
                  </a:lnTo>
                  <a:lnTo>
                    <a:pt x="184" y="377"/>
                  </a:lnTo>
                  <a:lnTo>
                    <a:pt x="188" y="372"/>
                  </a:lnTo>
                  <a:lnTo>
                    <a:pt x="193" y="367"/>
                  </a:lnTo>
                  <a:lnTo>
                    <a:pt x="200" y="362"/>
                  </a:lnTo>
                  <a:lnTo>
                    <a:pt x="208" y="353"/>
                  </a:lnTo>
                  <a:lnTo>
                    <a:pt x="215" y="345"/>
                  </a:lnTo>
                  <a:lnTo>
                    <a:pt x="222" y="336"/>
                  </a:lnTo>
                  <a:lnTo>
                    <a:pt x="229" y="326"/>
                  </a:lnTo>
                  <a:lnTo>
                    <a:pt x="237" y="312"/>
                  </a:lnTo>
                  <a:lnTo>
                    <a:pt x="244" y="295"/>
                  </a:lnTo>
                  <a:lnTo>
                    <a:pt x="246" y="278"/>
                  </a:lnTo>
                  <a:lnTo>
                    <a:pt x="246" y="263"/>
                  </a:lnTo>
                  <a:lnTo>
                    <a:pt x="244" y="244"/>
                  </a:lnTo>
                  <a:lnTo>
                    <a:pt x="237" y="225"/>
                  </a:lnTo>
                  <a:lnTo>
                    <a:pt x="234" y="208"/>
                  </a:lnTo>
                  <a:lnTo>
                    <a:pt x="225" y="191"/>
                  </a:lnTo>
                  <a:lnTo>
                    <a:pt x="215" y="172"/>
                  </a:lnTo>
                  <a:lnTo>
                    <a:pt x="205" y="157"/>
                  </a:lnTo>
                  <a:lnTo>
                    <a:pt x="196" y="140"/>
                  </a:lnTo>
                  <a:lnTo>
                    <a:pt x="184" y="126"/>
                  </a:lnTo>
                  <a:lnTo>
                    <a:pt x="176" y="114"/>
                  </a:lnTo>
                  <a:lnTo>
                    <a:pt x="167" y="102"/>
                  </a:lnTo>
                  <a:lnTo>
                    <a:pt x="157" y="92"/>
                  </a:lnTo>
                  <a:lnTo>
                    <a:pt x="152" y="85"/>
                  </a:lnTo>
                  <a:lnTo>
                    <a:pt x="142" y="77"/>
                  </a:lnTo>
                  <a:lnTo>
                    <a:pt x="135" y="70"/>
                  </a:lnTo>
                  <a:lnTo>
                    <a:pt x="130" y="65"/>
                  </a:lnTo>
                  <a:lnTo>
                    <a:pt x="123" y="58"/>
                  </a:lnTo>
                  <a:lnTo>
                    <a:pt x="116" y="51"/>
                  </a:lnTo>
                  <a:lnTo>
                    <a:pt x="106" y="46"/>
                  </a:lnTo>
                  <a:lnTo>
                    <a:pt x="99" y="41"/>
                  </a:lnTo>
                  <a:lnTo>
                    <a:pt x="92" y="36"/>
                  </a:lnTo>
                  <a:lnTo>
                    <a:pt x="82" y="32"/>
                  </a:lnTo>
                  <a:lnTo>
                    <a:pt x="75" y="29"/>
                  </a:lnTo>
                  <a:lnTo>
                    <a:pt x="68" y="24"/>
                  </a:lnTo>
                  <a:lnTo>
                    <a:pt x="58" y="24"/>
                  </a:lnTo>
                  <a:lnTo>
                    <a:pt x="51" y="24"/>
                  </a:lnTo>
                  <a:lnTo>
                    <a:pt x="41" y="24"/>
                  </a:lnTo>
                  <a:lnTo>
                    <a:pt x="31" y="27"/>
                  </a:lnTo>
                  <a:lnTo>
                    <a:pt x="24" y="32"/>
                  </a:lnTo>
                  <a:lnTo>
                    <a:pt x="19" y="32"/>
                  </a:lnTo>
                  <a:lnTo>
                    <a:pt x="12" y="32"/>
                  </a:lnTo>
                  <a:lnTo>
                    <a:pt x="7" y="29"/>
                  </a:lnTo>
                  <a:lnTo>
                    <a:pt x="5" y="24"/>
                  </a:lnTo>
                  <a:lnTo>
                    <a:pt x="0" y="19"/>
                  </a:lnTo>
                  <a:lnTo>
                    <a:pt x="0" y="17"/>
                  </a:lnTo>
                  <a:lnTo>
                    <a:pt x="0" y="15"/>
                  </a:lnTo>
                  <a:lnTo>
                    <a:pt x="5" y="12"/>
                  </a:lnTo>
                  <a:lnTo>
                    <a:pt x="5" y="12"/>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8" name="Freeform 40"/>
            <p:cNvSpPr>
              <a:spLocks/>
            </p:cNvSpPr>
            <p:nvPr/>
          </p:nvSpPr>
          <p:spPr bwMode="auto">
            <a:xfrm>
              <a:off x="4260850" y="3444876"/>
              <a:ext cx="219075" cy="209550"/>
            </a:xfrm>
            <a:custGeom>
              <a:avLst/>
              <a:gdLst>
                <a:gd name="T0" fmla="*/ 19 w 138"/>
                <a:gd name="T1" fmla="*/ 0 h 132"/>
                <a:gd name="T2" fmla="*/ 31 w 138"/>
                <a:gd name="T3" fmla="*/ 2 h 132"/>
                <a:gd name="T4" fmla="*/ 46 w 138"/>
                <a:gd name="T5" fmla="*/ 2 h 132"/>
                <a:gd name="T6" fmla="*/ 58 w 138"/>
                <a:gd name="T7" fmla="*/ 2 h 132"/>
                <a:gd name="T8" fmla="*/ 72 w 138"/>
                <a:gd name="T9" fmla="*/ 2 h 132"/>
                <a:gd name="T10" fmla="*/ 87 w 138"/>
                <a:gd name="T11" fmla="*/ 2 h 132"/>
                <a:gd name="T12" fmla="*/ 99 w 138"/>
                <a:gd name="T13" fmla="*/ 4 h 132"/>
                <a:gd name="T14" fmla="*/ 104 w 138"/>
                <a:gd name="T15" fmla="*/ 7 h 132"/>
                <a:gd name="T16" fmla="*/ 109 w 138"/>
                <a:gd name="T17" fmla="*/ 16 h 132"/>
                <a:gd name="T18" fmla="*/ 106 w 138"/>
                <a:gd name="T19" fmla="*/ 24 h 132"/>
                <a:gd name="T20" fmla="*/ 106 w 138"/>
                <a:gd name="T21" fmla="*/ 33 h 132"/>
                <a:gd name="T22" fmla="*/ 104 w 138"/>
                <a:gd name="T23" fmla="*/ 45 h 132"/>
                <a:gd name="T24" fmla="*/ 97 w 138"/>
                <a:gd name="T25" fmla="*/ 62 h 132"/>
                <a:gd name="T26" fmla="*/ 97 w 138"/>
                <a:gd name="T27" fmla="*/ 77 h 132"/>
                <a:gd name="T28" fmla="*/ 101 w 138"/>
                <a:gd name="T29" fmla="*/ 87 h 132"/>
                <a:gd name="T30" fmla="*/ 106 w 138"/>
                <a:gd name="T31" fmla="*/ 94 h 132"/>
                <a:gd name="T32" fmla="*/ 118 w 138"/>
                <a:gd name="T33" fmla="*/ 103 h 132"/>
                <a:gd name="T34" fmla="*/ 128 w 138"/>
                <a:gd name="T35" fmla="*/ 115 h 132"/>
                <a:gd name="T36" fmla="*/ 135 w 138"/>
                <a:gd name="T37" fmla="*/ 125 h 132"/>
                <a:gd name="T38" fmla="*/ 135 w 138"/>
                <a:gd name="T39" fmla="*/ 128 h 132"/>
                <a:gd name="T40" fmla="*/ 130 w 138"/>
                <a:gd name="T41" fmla="*/ 132 h 132"/>
                <a:gd name="T42" fmla="*/ 123 w 138"/>
                <a:gd name="T43" fmla="*/ 132 h 132"/>
                <a:gd name="T44" fmla="*/ 116 w 138"/>
                <a:gd name="T45" fmla="*/ 132 h 132"/>
                <a:gd name="T46" fmla="*/ 106 w 138"/>
                <a:gd name="T47" fmla="*/ 130 h 132"/>
                <a:gd name="T48" fmla="*/ 97 w 138"/>
                <a:gd name="T49" fmla="*/ 128 h 132"/>
                <a:gd name="T50" fmla="*/ 89 w 138"/>
                <a:gd name="T51" fmla="*/ 123 h 132"/>
                <a:gd name="T52" fmla="*/ 80 w 138"/>
                <a:gd name="T53" fmla="*/ 115 h 132"/>
                <a:gd name="T54" fmla="*/ 72 w 138"/>
                <a:gd name="T55" fmla="*/ 103 h 132"/>
                <a:gd name="T56" fmla="*/ 65 w 138"/>
                <a:gd name="T57" fmla="*/ 91 h 132"/>
                <a:gd name="T58" fmla="*/ 63 w 138"/>
                <a:gd name="T59" fmla="*/ 77 h 132"/>
                <a:gd name="T60" fmla="*/ 63 w 138"/>
                <a:gd name="T61" fmla="*/ 65 h 132"/>
                <a:gd name="T62" fmla="*/ 68 w 138"/>
                <a:gd name="T63" fmla="*/ 55 h 132"/>
                <a:gd name="T64" fmla="*/ 75 w 138"/>
                <a:gd name="T65" fmla="*/ 43 h 132"/>
                <a:gd name="T66" fmla="*/ 80 w 138"/>
                <a:gd name="T67" fmla="*/ 33 h 132"/>
                <a:gd name="T68" fmla="*/ 75 w 138"/>
                <a:gd name="T69" fmla="*/ 29 h 132"/>
                <a:gd name="T70" fmla="*/ 65 w 138"/>
                <a:gd name="T71" fmla="*/ 26 h 132"/>
                <a:gd name="T72" fmla="*/ 56 w 138"/>
                <a:gd name="T73" fmla="*/ 24 h 132"/>
                <a:gd name="T74" fmla="*/ 46 w 138"/>
                <a:gd name="T75" fmla="*/ 24 h 132"/>
                <a:gd name="T76" fmla="*/ 34 w 138"/>
                <a:gd name="T77" fmla="*/ 21 h 132"/>
                <a:gd name="T78" fmla="*/ 24 w 138"/>
                <a:gd name="T79" fmla="*/ 19 h 132"/>
                <a:gd name="T80" fmla="*/ 12 w 138"/>
                <a:gd name="T81" fmla="*/ 16 h 132"/>
                <a:gd name="T82" fmla="*/ 2 w 138"/>
                <a:gd name="T83" fmla="*/ 14 h 132"/>
                <a:gd name="T84" fmla="*/ 0 w 138"/>
                <a:gd name="T85" fmla="*/ 7 h 132"/>
                <a:gd name="T86" fmla="*/ 0 w 138"/>
                <a:gd name="T87" fmla="*/ 2 h 132"/>
                <a:gd name="T88" fmla="*/ 10 w 138"/>
                <a:gd name="T89" fmla="*/ 0 h 132"/>
                <a:gd name="T90" fmla="*/ 14 w 138"/>
                <a:gd name="T9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4" y="0"/>
                  </a:moveTo>
                  <a:lnTo>
                    <a:pt x="19" y="0"/>
                  </a:lnTo>
                  <a:lnTo>
                    <a:pt x="24" y="2"/>
                  </a:lnTo>
                  <a:lnTo>
                    <a:pt x="31" y="2"/>
                  </a:lnTo>
                  <a:lnTo>
                    <a:pt x="39" y="2"/>
                  </a:lnTo>
                  <a:lnTo>
                    <a:pt x="46" y="2"/>
                  </a:lnTo>
                  <a:lnTo>
                    <a:pt x="53" y="2"/>
                  </a:lnTo>
                  <a:lnTo>
                    <a:pt x="58" y="2"/>
                  </a:lnTo>
                  <a:lnTo>
                    <a:pt x="65" y="2"/>
                  </a:lnTo>
                  <a:lnTo>
                    <a:pt x="72" y="2"/>
                  </a:lnTo>
                  <a:lnTo>
                    <a:pt x="80" y="2"/>
                  </a:lnTo>
                  <a:lnTo>
                    <a:pt x="87" y="2"/>
                  </a:lnTo>
                  <a:lnTo>
                    <a:pt x="94" y="4"/>
                  </a:lnTo>
                  <a:lnTo>
                    <a:pt x="99" y="4"/>
                  </a:lnTo>
                  <a:lnTo>
                    <a:pt x="104" y="4"/>
                  </a:lnTo>
                  <a:lnTo>
                    <a:pt x="104" y="7"/>
                  </a:lnTo>
                  <a:lnTo>
                    <a:pt x="106" y="9"/>
                  </a:lnTo>
                  <a:lnTo>
                    <a:pt x="109" y="16"/>
                  </a:lnTo>
                  <a:lnTo>
                    <a:pt x="109" y="24"/>
                  </a:lnTo>
                  <a:lnTo>
                    <a:pt x="106" y="24"/>
                  </a:lnTo>
                  <a:lnTo>
                    <a:pt x="106" y="29"/>
                  </a:lnTo>
                  <a:lnTo>
                    <a:pt x="106" y="33"/>
                  </a:lnTo>
                  <a:lnTo>
                    <a:pt x="104" y="38"/>
                  </a:lnTo>
                  <a:lnTo>
                    <a:pt x="104" y="45"/>
                  </a:lnTo>
                  <a:lnTo>
                    <a:pt x="99" y="55"/>
                  </a:lnTo>
                  <a:lnTo>
                    <a:pt x="97" y="62"/>
                  </a:lnTo>
                  <a:lnTo>
                    <a:pt x="97" y="72"/>
                  </a:lnTo>
                  <a:lnTo>
                    <a:pt x="97" y="77"/>
                  </a:lnTo>
                  <a:lnTo>
                    <a:pt x="99" y="82"/>
                  </a:lnTo>
                  <a:lnTo>
                    <a:pt x="101" y="87"/>
                  </a:lnTo>
                  <a:lnTo>
                    <a:pt x="104" y="91"/>
                  </a:lnTo>
                  <a:lnTo>
                    <a:pt x="106" y="94"/>
                  </a:lnTo>
                  <a:lnTo>
                    <a:pt x="113" y="99"/>
                  </a:lnTo>
                  <a:lnTo>
                    <a:pt x="118" y="103"/>
                  </a:lnTo>
                  <a:lnTo>
                    <a:pt x="123" y="111"/>
                  </a:lnTo>
                  <a:lnTo>
                    <a:pt x="128" y="115"/>
                  </a:lnTo>
                  <a:lnTo>
                    <a:pt x="133" y="120"/>
                  </a:lnTo>
                  <a:lnTo>
                    <a:pt x="135" y="125"/>
                  </a:lnTo>
                  <a:lnTo>
                    <a:pt x="138" y="128"/>
                  </a:lnTo>
                  <a:lnTo>
                    <a:pt x="135" y="128"/>
                  </a:lnTo>
                  <a:lnTo>
                    <a:pt x="133" y="132"/>
                  </a:lnTo>
                  <a:lnTo>
                    <a:pt x="130" y="132"/>
                  </a:lnTo>
                  <a:lnTo>
                    <a:pt x="128" y="132"/>
                  </a:lnTo>
                  <a:lnTo>
                    <a:pt x="123" y="132"/>
                  </a:lnTo>
                  <a:lnTo>
                    <a:pt x="121" y="132"/>
                  </a:lnTo>
                  <a:lnTo>
                    <a:pt x="116" y="132"/>
                  </a:lnTo>
                  <a:lnTo>
                    <a:pt x="111" y="132"/>
                  </a:lnTo>
                  <a:lnTo>
                    <a:pt x="106" y="130"/>
                  </a:lnTo>
                  <a:lnTo>
                    <a:pt x="104" y="128"/>
                  </a:lnTo>
                  <a:lnTo>
                    <a:pt x="97" y="128"/>
                  </a:lnTo>
                  <a:lnTo>
                    <a:pt x="92" y="125"/>
                  </a:lnTo>
                  <a:lnTo>
                    <a:pt x="89" y="123"/>
                  </a:lnTo>
                  <a:lnTo>
                    <a:pt x="84" y="120"/>
                  </a:lnTo>
                  <a:lnTo>
                    <a:pt x="80" y="115"/>
                  </a:lnTo>
                  <a:lnTo>
                    <a:pt x="75" y="111"/>
                  </a:lnTo>
                  <a:lnTo>
                    <a:pt x="72" y="103"/>
                  </a:lnTo>
                  <a:lnTo>
                    <a:pt x="70" y="99"/>
                  </a:lnTo>
                  <a:lnTo>
                    <a:pt x="65" y="91"/>
                  </a:lnTo>
                  <a:lnTo>
                    <a:pt x="65" y="84"/>
                  </a:lnTo>
                  <a:lnTo>
                    <a:pt x="63" y="77"/>
                  </a:lnTo>
                  <a:lnTo>
                    <a:pt x="63" y="72"/>
                  </a:lnTo>
                  <a:lnTo>
                    <a:pt x="63" y="65"/>
                  </a:lnTo>
                  <a:lnTo>
                    <a:pt x="65" y="60"/>
                  </a:lnTo>
                  <a:lnTo>
                    <a:pt x="68" y="55"/>
                  </a:lnTo>
                  <a:lnTo>
                    <a:pt x="72" y="50"/>
                  </a:lnTo>
                  <a:lnTo>
                    <a:pt x="75" y="43"/>
                  </a:lnTo>
                  <a:lnTo>
                    <a:pt x="77" y="38"/>
                  </a:lnTo>
                  <a:lnTo>
                    <a:pt x="80" y="33"/>
                  </a:lnTo>
                  <a:lnTo>
                    <a:pt x="80" y="31"/>
                  </a:lnTo>
                  <a:lnTo>
                    <a:pt x="75" y="29"/>
                  </a:lnTo>
                  <a:lnTo>
                    <a:pt x="70" y="26"/>
                  </a:lnTo>
                  <a:lnTo>
                    <a:pt x="65" y="26"/>
                  </a:lnTo>
                  <a:lnTo>
                    <a:pt x="60" y="24"/>
                  </a:lnTo>
                  <a:lnTo>
                    <a:pt x="56" y="24"/>
                  </a:lnTo>
                  <a:lnTo>
                    <a:pt x="53" y="24"/>
                  </a:lnTo>
                  <a:lnTo>
                    <a:pt x="46" y="24"/>
                  </a:lnTo>
                  <a:lnTo>
                    <a:pt x="41" y="24"/>
                  </a:lnTo>
                  <a:lnTo>
                    <a:pt x="34" y="21"/>
                  </a:lnTo>
                  <a:lnTo>
                    <a:pt x="29" y="21"/>
                  </a:lnTo>
                  <a:lnTo>
                    <a:pt x="24" y="19"/>
                  </a:lnTo>
                  <a:lnTo>
                    <a:pt x="17" y="19"/>
                  </a:lnTo>
                  <a:lnTo>
                    <a:pt x="12" y="16"/>
                  </a:lnTo>
                  <a:lnTo>
                    <a:pt x="10" y="16"/>
                  </a:lnTo>
                  <a:lnTo>
                    <a:pt x="2" y="14"/>
                  </a:lnTo>
                  <a:lnTo>
                    <a:pt x="0" y="12"/>
                  </a:lnTo>
                  <a:lnTo>
                    <a:pt x="0" y="7"/>
                  </a:lnTo>
                  <a:lnTo>
                    <a:pt x="0" y="4"/>
                  </a:lnTo>
                  <a:lnTo>
                    <a:pt x="0" y="2"/>
                  </a:lnTo>
                  <a:lnTo>
                    <a:pt x="5" y="0"/>
                  </a:lnTo>
                  <a:lnTo>
                    <a:pt x="10" y="0"/>
                  </a:lnTo>
                  <a:lnTo>
                    <a:pt x="14" y="0"/>
                  </a:lnTo>
                  <a:lnTo>
                    <a:pt x="14" y="0"/>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9" name="Freeform 41"/>
            <p:cNvSpPr>
              <a:spLocks/>
            </p:cNvSpPr>
            <p:nvPr/>
          </p:nvSpPr>
          <p:spPr bwMode="auto">
            <a:xfrm>
              <a:off x="4217988" y="2865438"/>
              <a:ext cx="311150" cy="574675"/>
            </a:xfrm>
            <a:custGeom>
              <a:avLst/>
              <a:gdLst>
                <a:gd name="T0" fmla="*/ 49 w 196"/>
                <a:gd name="T1" fmla="*/ 19 h 362"/>
                <a:gd name="T2" fmla="*/ 41 w 196"/>
                <a:gd name="T3" fmla="*/ 29 h 362"/>
                <a:gd name="T4" fmla="*/ 37 w 196"/>
                <a:gd name="T5" fmla="*/ 48 h 362"/>
                <a:gd name="T6" fmla="*/ 34 w 196"/>
                <a:gd name="T7" fmla="*/ 72 h 362"/>
                <a:gd name="T8" fmla="*/ 34 w 196"/>
                <a:gd name="T9" fmla="*/ 97 h 362"/>
                <a:gd name="T10" fmla="*/ 44 w 196"/>
                <a:gd name="T11" fmla="*/ 126 h 362"/>
                <a:gd name="T12" fmla="*/ 66 w 196"/>
                <a:gd name="T13" fmla="*/ 152 h 362"/>
                <a:gd name="T14" fmla="*/ 99 w 196"/>
                <a:gd name="T15" fmla="*/ 179 h 362"/>
                <a:gd name="T16" fmla="*/ 131 w 196"/>
                <a:gd name="T17" fmla="*/ 193 h 362"/>
                <a:gd name="T18" fmla="*/ 143 w 196"/>
                <a:gd name="T19" fmla="*/ 208 h 362"/>
                <a:gd name="T20" fmla="*/ 157 w 196"/>
                <a:gd name="T21" fmla="*/ 227 h 362"/>
                <a:gd name="T22" fmla="*/ 174 w 196"/>
                <a:gd name="T23" fmla="*/ 246 h 362"/>
                <a:gd name="T24" fmla="*/ 184 w 196"/>
                <a:gd name="T25" fmla="*/ 268 h 362"/>
                <a:gd name="T26" fmla="*/ 194 w 196"/>
                <a:gd name="T27" fmla="*/ 287 h 362"/>
                <a:gd name="T28" fmla="*/ 196 w 196"/>
                <a:gd name="T29" fmla="*/ 307 h 362"/>
                <a:gd name="T30" fmla="*/ 191 w 196"/>
                <a:gd name="T31" fmla="*/ 326 h 362"/>
                <a:gd name="T32" fmla="*/ 182 w 196"/>
                <a:gd name="T33" fmla="*/ 336 h 362"/>
                <a:gd name="T34" fmla="*/ 172 w 196"/>
                <a:gd name="T35" fmla="*/ 338 h 362"/>
                <a:gd name="T36" fmla="*/ 160 w 196"/>
                <a:gd name="T37" fmla="*/ 343 h 362"/>
                <a:gd name="T38" fmla="*/ 145 w 196"/>
                <a:gd name="T39" fmla="*/ 345 h 362"/>
                <a:gd name="T40" fmla="*/ 131 w 196"/>
                <a:gd name="T41" fmla="*/ 350 h 362"/>
                <a:gd name="T42" fmla="*/ 116 w 196"/>
                <a:gd name="T43" fmla="*/ 353 h 362"/>
                <a:gd name="T44" fmla="*/ 102 w 196"/>
                <a:gd name="T45" fmla="*/ 355 h 362"/>
                <a:gd name="T46" fmla="*/ 90 w 196"/>
                <a:gd name="T47" fmla="*/ 360 h 362"/>
                <a:gd name="T48" fmla="*/ 78 w 196"/>
                <a:gd name="T49" fmla="*/ 362 h 362"/>
                <a:gd name="T50" fmla="*/ 68 w 196"/>
                <a:gd name="T51" fmla="*/ 362 h 362"/>
                <a:gd name="T52" fmla="*/ 63 w 196"/>
                <a:gd name="T53" fmla="*/ 357 h 362"/>
                <a:gd name="T54" fmla="*/ 68 w 196"/>
                <a:gd name="T55" fmla="*/ 350 h 362"/>
                <a:gd name="T56" fmla="*/ 80 w 196"/>
                <a:gd name="T57" fmla="*/ 345 h 362"/>
                <a:gd name="T58" fmla="*/ 87 w 196"/>
                <a:gd name="T59" fmla="*/ 340 h 362"/>
                <a:gd name="T60" fmla="*/ 102 w 196"/>
                <a:gd name="T61" fmla="*/ 338 h 362"/>
                <a:gd name="T62" fmla="*/ 116 w 196"/>
                <a:gd name="T63" fmla="*/ 336 h 362"/>
                <a:gd name="T64" fmla="*/ 131 w 196"/>
                <a:gd name="T65" fmla="*/ 331 h 362"/>
                <a:gd name="T66" fmla="*/ 140 w 196"/>
                <a:gd name="T67" fmla="*/ 324 h 362"/>
                <a:gd name="T68" fmla="*/ 153 w 196"/>
                <a:gd name="T69" fmla="*/ 314 h 362"/>
                <a:gd name="T70" fmla="*/ 165 w 196"/>
                <a:gd name="T71" fmla="*/ 302 h 362"/>
                <a:gd name="T72" fmla="*/ 169 w 196"/>
                <a:gd name="T73" fmla="*/ 292 h 362"/>
                <a:gd name="T74" fmla="*/ 167 w 196"/>
                <a:gd name="T75" fmla="*/ 287 h 362"/>
                <a:gd name="T76" fmla="*/ 162 w 196"/>
                <a:gd name="T77" fmla="*/ 278 h 362"/>
                <a:gd name="T78" fmla="*/ 153 w 196"/>
                <a:gd name="T79" fmla="*/ 266 h 362"/>
                <a:gd name="T80" fmla="*/ 140 w 196"/>
                <a:gd name="T81" fmla="*/ 254 h 362"/>
                <a:gd name="T82" fmla="*/ 131 w 196"/>
                <a:gd name="T83" fmla="*/ 241 h 362"/>
                <a:gd name="T84" fmla="*/ 119 w 196"/>
                <a:gd name="T85" fmla="*/ 232 h 362"/>
                <a:gd name="T86" fmla="*/ 109 w 196"/>
                <a:gd name="T87" fmla="*/ 222 h 362"/>
                <a:gd name="T88" fmla="*/ 92 w 196"/>
                <a:gd name="T89" fmla="*/ 210 h 362"/>
                <a:gd name="T90" fmla="*/ 75 w 196"/>
                <a:gd name="T91" fmla="*/ 193 h 362"/>
                <a:gd name="T92" fmla="*/ 56 w 196"/>
                <a:gd name="T93" fmla="*/ 181 h 362"/>
                <a:gd name="T94" fmla="*/ 37 w 196"/>
                <a:gd name="T95" fmla="*/ 164 h 362"/>
                <a:gd name="T96" fmla="*/ 22 w 196"/>
                <a:gd name="T97" fmla="*/ 150 h 362"/>
                <a:gd name="T98" fmla="*/ 13 w 196"/>
                <a:gd name="T99" fmla="*/ 133 h 362"/>
                <a:gd name="T100" fmla="*/ 3 w 196"/>
                <a:gd name="T101" fmla="*/ 111 h 362"/>
                <a:gd name="T102" fmla="*/ 0 w 196"/>
                <a:gd name="T103" fmla="*/ 89 h 362"/>
                <a:gd name="T104" fmla="*/ 3 w 196"/>
                <a:gd name="T105" fmla="*/ 70 h 362"/>
                <a:gd name="T106" fmla="*/ 8 w 196"/>
                <a:gd name="T107" fmla="*/ 56 h 362"/>
                <a:gd name="T108" fmla="*/ 15 w 196"/>
                <a:gd name="T109" fmla="*/ 41 h 362"/>
                <a:gd name="T110" fmla="*/ 20 w 196"/>
                <a:gd name="T111" fmla="*/ 27 h 362"/>
                <a:gd name="T112" fmla="*/ 27 w 196"/>
                <a:gd name="T113" fmla="*/ 10 h 362"/>
                <a:gd name="T114" fmla="*/ 32 w 196"/>
                <a:gd name="T115" fmla="*/ 2 h 362"/>
                <a:gd name="T116" fmla="*/ 44 w 196"/>
                <a:gd name="T117" fmla="*/ 0 h 362"/>
                <a:gd name="T118" fmla="*/ 49 w 196"/>
                <a:gd name="T119" fmla="*/ 7 h 362"/>
                <a:gd name="T120" fmla="*/ 51 w 196"/>
                <a:gd name="T121" fmla="*/ 15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2">
                  <a:moveTo>
                    <a:pt x="51" y="15"/>
                  </a:moveTo>
                  <a:lnTo>
                    <a:pt x="49" y="19"/>
                  </a:lnTo>
                  <a:lnTo>
                    <a:pt x="46" y="24"/>
                  </a:lnTo>
                  <a:lnTo>
                    <a:pt x="41" y="29"/>
                  </a:lnTo>
                  <a:lnTo>
                    <a:pt x="39" y="41"/>
                  </a:lnTo>
                  <a:lnTo>
                    <a:pt x="37" y="48"/>
                  </a:lnTo>
                  <a:lnTo>
                    <a:pt x="34" y="60"/>
                  </a:lnTo>
                  <a:lnTo>
                    <a:pt x="34" y="72"/>
                  </a:lnTo>
                  <a:lnTo>
                    <a:pt x="34" y="85"/>
                  </a:lnTo>
                  <a:lnTo>
                    <a:pt x="34" y="97"/>
                  </a:lnTo>
                  <a:lnTo>
                    <a:pt x="39" y="111"/>
                  </a:lnTo>
                  <a:lnTo>
                    <a:pt x="44" y="126"/>
                  </a:lnTo>
                  <a:lnTo>
                    <a:pt x="54" y="138"/>
                  </a:lnTo>
                  <a:lnTo>
                    <a:pt x="66" y="152"/>
                  </a:lnTo>
                  <a:lnTo>
                    <a:pt x="80" y="164"/>
                  </a:lnTo>
                  <a:lnTo>
                    <a:pt x="99" y="179"/>
                  </a:lnTo>
                  <a:lnTo>
                    <a:pt x="124" y="191"/>
                  </a:lnTo>
                  <a:lnTo>
                    <a:pt x="131" y="193"/>
                  </a:lnTo>
                  <a:lnTo>
                    <a:pt x="136" y="200"/>
                  </a:lnTo>
                  <a:lnTo>
                    <a:pt x="143" y="208"/>
                  </a:lnTo>
                  <a:lnTo>
                    <a:pt x="150" y="217"/>
                  </a:lnTo>
                  <a:lnTo>
                    <a:pt x="157" y="227"/>
                  </a:lnTo>
                  <a:lnTo>
                    <a:pt x="167" y="234"/>
                  </a:lnTo>
                  <a:lnTo>
                    <a:pt x="174" y="246"/>
                  </a:lnTo>
                  <a:lnTo>
                    <a:pt x="182" y="258"/>
                  </a:lnTo>
                  <a:lnTo>
                    <a:pt x="184" y="268"/>
                  </a:lnTo>
                  <a:lnTo>
                    <a:pt x="189" y="280"/>
                  </a:lnTo>
                  <a:lnTo>
                    <a:pt x="194" y="287"/>
                  </a:lnTo>
                  <a:lnTo>
                    <a:pt x="196" y="299"/>
                  </a:lnTo>
                  <a:lnTo>
                    <a:pt x="196" y="307"/>
                  </a:lnTo>
                  <a:lnTo>
                    <a:pt x="196" y="319"/>
                  </a:lnTo>
                  <a:lnTo>
                    <a:pt x="191" y="326"/>
                  </a:lnTo>
                  <a:lnTo>
                    <a:pt x="186" y="333"/>
                  </a:lnTo>
                  <a:lnTo>
                    <a:pt x="182" y="336"/>
                  </a:lnTo>
                  <a:lnTo>
                    <a:pt x="179" y="338"/>
                  </a:lnTo>
                  <a:lnTo>
                    <a:pt x="172" y="338"/>
                  </a:lnTo>
                  <a:lnTo>
                    <a:pt x="167" y="340"/>
                  </a:lnTo>
                  <a:lnTo>
                    <a:pt x="160" y="343"/>
                  </a:lnTo>
                  <a:lnTo>
                    <a:pt x="153" y="345"/>
                  </a:lnTo>
                  <a:lnTo>
                    <a:pt x="145" y="345"/>
                  </a:lnTo>
                  <a:lnTo>
                    <a:pt x="138" y="348"/>
                  </a:lnTo>
                  <a:lnTo>
                    <a:pt x="131" y="350"/>
                  </a:lnTo>
                  <a:lnTo>
                    <a:pt x="124" y="350"/>
                  </a:lnTo>
                  <a:lnTo>
                    <a:pt x="116" y="353"/>
                  </a:lnTo>
                  <a:lnTo>
                    <a:pt x="109" y="353"/>
                  </a:lnTo>
                  <a:lnTo>
                    <a:pt x="102" y="355"/>
                  </a:lnTo>
                  <a:lnTo>
                    <a:pt x="95" y="357"/>
                  </a:lnTo>
                  <a:lnTo>
                    <a:pt x="90" y="360"/>
                  </a:lnTo>
                  <a:lnTo>
                    <a:pt x="85" y="362"/>
                  </a:lnTo>
                  <a:lnTo>
                    <a:pt x="78" y="362"/>
                  </a:lnTo>
                  <a:lnTo>
                    <a:pt x="73" y="362"/>
                  </a:lnTo>
                  <a:lnTo>
                    <a:pt x="68" y="362"/>
                  </a:lnTo>
                  <a:lnTo>
                    <a:pt x="66" y="360"/>
                  </a:lnTo>
                  <a:lnTo>
                    <a:pt x="63" y="357"/>
                  </a:lnTo>
                  <a:lnTo>
                    <a:pt x="66" y="353"/>
                  </a:lnTo>
                  <a:lnTo>
                    <a:pt x="68" y="350"/>
                  </a:lnTo>
                  <a:lnTo>
                    <a:pt x="75" y="348"/>
                  </a:lnTo>
                  <a:lnTo>
                    <a:pt x="80" y="345"/>
                  </a:lnTo>
                  <a:lnTo>
                    <a:pt x="83" y="343"/>
                  </a:lnTo>
                  <a:lnTo>
                    <a:pt x="87" y="340"/>
                  </a:lnTo>
                  <a:lnTo>
                    <a:pt x="95" y="338"/>
                  </a:lnTo>
                  <a:lnTo>
                    <a:pt x="102" y="338"/>
                  </a:lnTo>
                  <a:lnTo>
                    <a:pt x="109" y="338"/>
                  </a:lnTo>
                  <a:lnTo>
                    <a:pt x="116" y="336"/>
                  </a:lnTo>
                  <a:lnTo>
                    <a:pt x="124" y="333"/>
                  </a:lnTo>
                  <a:lnTo>
                    <a:pt x="131" y="331"/>
                  </a:lnTo>
                  <a:lnTo>
                    <a:pt x="133" y="326"/>
                  </a:lnTo>
                  <a:lnTo>
                    <a:pt x="140" y="324"/>
                  </a:lnTo>
                  <a:lnTo>
                    <a:pt x="148" y="319"/>
                  </a:lnTo>
                  <a:lnTo>
                    <a:pt x="153" y="314"/>
                  </a:lnTo>
                  <a:lnTo>
                    <a:pt x="160" y="307"/>
                  </a:lnTo>
                  <a:lnTo>
                    <a:pt x="165" y="302"/>
                  </a:lnTo>
                  <a:lnTo>
                    <a:pt x="169" y="295"/>
                  </a:lnTo>
                  <a:lnTo>
                    <a:pt x="169" y="292"/>
                  </a:lnTo>
                  <a:lnTo>
                    <a:pt x="169" y="290"/>
                  </a:lnTo>
                  <a:lnTo>
                    <a:pt x="167" y="287"/>
                  </a:lnTo>
                  <a:lnTo>
                    <a:pt x="165" y="283"/>
                  </a:lnTo>
                  <a:lnTo>
                    <a:pt x="162" y="278"/>
                  </a:lnTo>
                  <a:lnTo>
                    <a:pt x="157" y="273"/>
                  </a:lnTo>
                  <a:lnTo>
                    <a:pt x="153" y="266"/>
                  </a:lnTo>
                  <a:lnTo>
                    <a:pt x="148" y="261"/>
                  </a:lnTo>
                  <a:lnTo>
                    <a:pt x="140" y="254"/>
                  </a:lnTo>
                  <a:lnTo>
                    <a:pt x="136" y="246"/>
                  </a:lnTo>
                  <a:lnTo>
                    <a:pt x="131" y="241"/>
                  </a:lnTo>
                  <a:lnTo>
                    <a:pt x="126" y="234"/>
                  </a:lnTo>
                  <a:lnTo>
                    <a:pt x="119" y="232"/>
                  </a:lnTo>
                  <a:lnTo>
                    <a:pt x="114" y="227"/>
                  </a:lnTo>
                  <a:lnTo>
                    <a:pt x="109" y="222"/>
                  </a:lnTo>
                  <a:lnTo>
                    <a:pt x="104" y="217"/>
                  </a:lnTo>
                  <a:lnTo>
                    <a:pt x="92" y="210"/>
                  </a:lnTo>
                  <a:lnTo>
                    <a:pt x="83" y="203"/>
                  </a:lnTo>
                  <a:lnTo>
                    <a:pt x="75" y="193"/>
                  </a:lnTo>
                  <a:lnTo>
                    <a:pt x="66" y="186"/>
                  </a:lnTo>
                  <a:lnTo>
                    <a:pt x="56" y="181"/>
                  </a:lnTo>
                  <a:lnTo>
                    <a:pt x="46" y="174"/>
                  </a:lnTo>
                  <a:lnTo>
                    <a:pt x="37" y="164"/>
                  </a:lnTo>
                  <a:lnTo>
                    <a:pt x="29" y="157"/>
                  </a:lnTo>
                  <a:lnTo>
                    <a:pt x="22" y="150"/>
                  </a:lnTo>
                  <a:lnTo>
                    <a:pt x="17" y="140"/>
                  </a:lnTo>
                  <a:lnTo>
                    <a:pt x="13" y="133"/>
                  </a:lnTo>
                  <a:lnTo>
                    <a:pt x="8" y="123"/>
                  </a:lnTo>
                  <a:lnTo>
                    <a:pt x="3" y="111"/>
                  </a:lnTo>
                  <a:lnTo>
                    <a:pt x="3" y="101"/>
                  </a:lnTo>
                  <a:lnTo>
                    <a:pt x="0" y="89"/>
                  </a:lnTo>
                  <a:lnTo>
                    <a:pt x="3" y="80"/>
                  </a:lnTo>
                  <a:lnTo>
                    <a:pt x="3" y="70"/>
                  </a:lnTo>
                  <a:lnTo>
                    <a:pt x="5" y="63"/>
                  </a:lnTo>
                  <a:lnTo>
                    <a:pt x="8" y="56"/>
                  </a:lnTo>
                  <a:lnTo>
                    <a:pt x="10" y="48"/>
                  </a:lnTo>
                  <a:lnTo>
                    <a:pt x="15" y="41"/>
                  </a:lnTo>
                  <a:lnTo>
                    <a:pt x="17" y="31"/>
                  </a:lnTo>
                  <a:lnTo>
                    <a:pt x="20" y="27"/>
                  </a:lnTo>
                  <a:lnTo>
                    <a:pt x="25" y="19"/>
                  </a:lnTo>
                  <a:lnTo>
                    <a:pt x="27" y="10"/>
                  </a:lnTo>
                  <a:lnTo>
                    <a:pt x="27" y="5"/>
                  </a:lnTo>
                  <a:lnTo>
                    <a:pt x="32" y="2"/>
                  </a:lnTo>
                  <a:lnTo>
                    <a:pt x="39" y="0"/>
                  </a:lnTo>
                  <a:lnTo>
                    <a:pt x="44" y="0"/>
                  </a:lnTo>
                  <a:lnTo>
                    <a:pt x="49" y="2"/>
                  </a:lnTo>
                  <a:lnTo>
                    <a:pt x="49" y="7"/>
                  </a:lnTo>
                  <a:lnTo>
                    <a:pt x="51" y="15"/>
                  </a:lnTo>
                  <a:lnTo>
                    <a:pt x="51" y="15"/>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0" name="Freeform 42"/>
            <p:cNvSpPr>
              <a:spLocks/>
            </p:cNvSpPr>
            <p:nvPr/>
          </p:nvSpPr>
          <p:spPr bwMode="auto">
            <a:xfrm>
              <a:off x="4306888" y="2992438"/>
              <a:ext cx="244475" cy="144463"/>
            </a:xfrm>
            <a:custGeom>
              <a:avLst/>
              <a:gdLst>
                <a:gd name="T0" fmla="*/ 17 w 154"/>
                <a:gd name="T1" fmla="*/ 19 h 91"/>
                <a:gd name="T2" fmla="*/ 24 w 154"/>
                <a:gd name="T3" fmla="*/ 31 h 91"/>
                <a:gd name="T4" fmla="*/ 36 w 154"/>
                <a:gd name="T5" fmla="*/ 38 h 91"/>
                <a:gd name="T6" fmla="*/ 51 w 154"/>
                <a:gd name="T7" fmla="*/ 46 h 91"/>
                <a:gd name="T8" fmla="*/ 63 w 154"/>
                <a:gd name="T9" fmla="*/ 50 h 91"/>
                <a:gd name="T10" fmla="*/ 75 w 154"/>
                <a:gd name="T11" fmla="*/ 53 h 91"/>
                <a:gd name="T12" fmla="*/ 82 w 154"/>
                <a:gd name="T13" fmla="*/ 53 h 91"/>
                <a:gd name="T14" fmla="*/ 92 w 154"/>
                <a:gd name="T15" fmla="*/ 50 h 91"/>
                <a:gd name="T16" fmla="*/ 99 w 154"/>
                <a:gd name="T17" fmla="*/ 46 h 91"/>
                <a:gd name="T18" fmla="*/ 109 w 154"/>
                <a:gd name="T19" fmla="*/ 38 h 91"/>
                <a:gd name="T20" fmla="*/ 118 w 154"/>
                <a:gd name="T21" fmla="*/ 31 h 91"/>
                <a:gd name="T22" fmla="*/ 128 w 154"/>
                <a:gd name="T23" fmla="*/ 26 h 91"/>
                <a:gd name="T24" fmla="*/ 140 w 154"/>
                <a:gd name="T25" fmla="*/ 19 h 91"/>
                <a:gd name="T26" fmla="*/ 152 w 154"/>
                <a:gd name="T27" fmla="*/ 19 h 91"/>
                <a:gd name="T28" fmla="*/ 154 w 154"/>
                <a:gd name="T29" fmla="*/ 24 h 91"/>
                <a:gd name="T30" fmla="*/ 150 w 154"/>
                <a:gd name="T31" fmla="*/ 34 h 91"/>
                <a:gd name="T32" fmla="*/ 138 w 154"/>
                <a:gd name="T33" fmla="*/ 43 h 91"/>
                <a:gd name="T34" fmla="*/ 123 w 154"/>
                <a:gd name="T35" fmla="*/ 53 h 91"/>
                <a:gd name="T36" fmla="*/ 111 w 154"/>
                <a:gd name="T37" fmla="*/ 62 h 91"/>
                <a:gd name="T38" fmla="*/ 97 w 154"/>
                <a:gd name="T39" fmla="*/ 75 h 91"/>
                <a:gd name="T40" fmla="*/ 82 w 154"/>
                <a:gd name="T41" fmla="*/ 82 h 91"/>
                <a:gd name="T42" fmla="*/ 70 w 154"/>
                <a:gd name="T43" fmla="*/ 89 h 91"/>
                <a:gd name="T44" fmla="*/ 55 w 154"/>
                <a:gd name="T45" fmla="*/ 91 h 91"/>
                <a:gd name="T46" fmla="*/ 41 w 154"/>
                <a:gd name="T47" fmla="*/ 89 h 91"/>
                <a:gd name="T48" fmla="*/ 29 w 154"/>
                <a:gd name="T49" fmla="*/ 82 h 91"/>
                <a:gd name="T50" fmla="*/ 22 w 154"/>
                <a:gd name="T51" fmla="*/ 75 h 91"/>
                <a:gd name="T52" fmla="*/ 17 w 154"/>
                <a:gd name="T53" fmla="*/ 65 h 91"/>
                <a:gd name="T54" fmla="*/ 12 w 154"/>
                <a:gd name="T55" fmla="*/ 58 h 91"/>
                <a:gd name="T56" fmla="*/ 7 w 154"/>
                <a:gd name="T57" fmla="*/ 48 h 91"/>
                <a:gd name="T58" fmla="*/ 5 w 154"/>
                <a:gd name="T59" fmla="*/ 38 h 91"/>
                <a:gd name="T60" fmla="*/ 2 w 154"/>
                <a:gd name="T61" fmla="*/ 26 h 91"/>
                <a:gd name="T62" fmla="*/ 0 w 154"/>
                <a:gd name="T63" fmla="*/ 14 h 91"/>
                <a:gd name="T64" fmla="*/ 0 w 154"/>
                <a:gd name="T65" fmla="*/ 2 h 91"/>
                <a:gd name="T66" fmla="*/ 5 w 154"/>
                <a:gd name="T67" fmla="*/ 0 h 91"/>
                <a:gd name="T68" fmla="*/ 10 w 154"/>
                <a:gd name="T69" fmla="*/ 0 h 91"/>
                <a:gd name="T70" fmla="*/ 14 w 154"/>
                <a:gd name="T71" fmla="*/ 7 h 91"/>
                <a:gd name="T72" fmla="*/ 17 w 154"/>
                <a:gd name="T73" fmla="*/ 1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1">
                  <a:moveTo>
                    <a:pt x="17" y="14"/>
                  </a:moveTo>
                  <a:lnTo>
                    <a:pt x="17" y="19"/>
                  </a:lnTo>
                  <a:lnTo>
                    <a:pt x="22" y="26"/>
                  </a:lnTo>
                  <a:lnTo>
                    <a:pt x="24" y="31"/>
                  </a:lnTo>
                  <a:lnTo>
                    <a:pt x="31" y="36"/>
                  </a:lnTo>
                  <a:lnTo>
                    <a:pt x="36" y="38"/>
                  </a:lnTo>
                  <a:lnTo>
                    <a:pt x="43" y="41"/>
                  </a:lnTo>
                  <a:lnTo>
                    <a:pt x="51" y="46"/>
                  </a:lnTo>
                  <a:lnTo>
                    <a:pt x="60" y="50"/>
                  </a:lnTo>
                  <a:lnTo>
                    <a:pt x="63" y="50"/>
                  </a:lnTo>
                  <a:lnTo>
                    <a:pt x="68" y="53"/>
                  </a:lnTo>
                  <a:lnTo>
                    <a:pt x="75" y="53"/>
                  </a:lnTo>
                  <a:lnTo>
                    <a:pt x="77" y="53"/>
                  </a:lnTo>
                  <a:lnTo>
                    <a:pt x="82" y="53"/>
                  </a:lnTo>
                  <a:lnTo>
                    <a:pt x="87" y="53"/>
                  </a:lnTo>
                  <a:lnTo>
                    <a:pt x="92" y="50"/>
                  </a:lnTo>
                  <a:lnTo>
                    <a:pt x="97" y="48"/>
                  </a:lnTo>
                  <a:lnTo>
                    <a:pt x="99" y="46"/>
                  </a:lnTo>
                  <a:lnTo>
                    <a:pt x="104" y="43"/>
                  </a:lnTo>
                  <a:lnTo>
                    <a:pt x="109" y="38"/>
                  </a:lnTo>
                  <a:lnTo>
                    <a:pt x="113" y="36"/>
                  </a:lnTo>
                  <a:lnTo>
                    <a:pt x="118" y="31"/>
                  </a:lnTo>
                  <a:lnTo>
                    <a:pt x="123" y="29"/>
                  </a:lnTo>
                  <a:lnTo>
                    <a:pt x="128" y="26"/>
                  </a:lnTo>
                  <a:lnTo>
                    <a:pt x="133" y="24"/>
                  </a:lnTo>
                  <a:lnTo>
                    <a:pt x="140" y="19"/>
                  </a:lnTo>
                  <a:lnTo>
                    <a:pt x="147" y="19"/>
                  </a:lnTo>
                  <a:lnTo>
                    <a:pt x="152" y="19"/>
                  </a:lnTo>
                  <a:lnTo>
                    <a:pt x="154" y="21"/>
                  </a:lnTo>
                  <a:lnTo>
                    <a:pt x="154" y="24"/>
                  </a:lnTo>
                  <a:lnTo>
                    <a:pt x="154" y="29"/>
                  </a:lnTo>
                  <a:lnTo>
                    <a:pt x="150" y="34"/>
                  </a:lnTo>
                  <a:lnTo>
                    <a:pt x="145" y="38"/>
                  </a:lnTo>
                  <a:lnTo>
                    <a:pt x="138" y="43"/>
                  </a:lnTo>
                  <a:lnTo>
                    <a:pt x="128" y="48"/>
                  </a:lnTo>
                  <a:lnTo>
                    <a:pt x="123" y="53"/>
                  </a:lnTo>
                  <a:lnTo>
                    <a:pt x="118" y="58"/>
                  </a:lnTo>
                  <a:lnTo>
                    <a:pt x="111" y="62"/>
                  </a:lnTo>
                  <a:lnTo>
                    <a:pt x="104" y="70"/>
                  </a:lnTo>
                  <a:lnTo>
                    <a:pt x="97" y="75"/>
                  </a:lnTo>
                  <a:lnTo>
                    <a:pt x="89" y="79"/>
                  </a:lnTo>
                  <a:lnTo>
                    <a:pt x="82" y="82"/>
                  </a:lnTo>
                  <a:lnTo>
                    <a:pt x="75" y="87"/>
                  </a:lnTo>
                  <a:lnTo>
                    <a:pt x="70" y="89"/>
                  </a:lnTo>
                  <a:lnTo>
                    <a:pt x="63" y="91"/>
                  </a:lnTo>
                  <a:lnTo>
                    <a:pt x="55" y="91"/>
                  </a:lnTo>
                  <a:lnTo>
                    <a:pt x="48" y="91"/>
                  </a:lnTo>
                  <a:lnTo>
                    <a:pt x="41" y="89"/>
                  </a:lnTo>
                  <a:lnTo>
                    <a:pt x="34" y="87"/>
                  </a:lnTo>
                  <a:lnTo>
                    <a:pt x="29" y="82"/>
                  </a:lnTo>
                  <a:lnTo>
                    <a:pt x="24" y="77"/>
                  </a:lnTo>
                  <a:lnTo>
                    <a:pt x="22" y="75"/>
                  </a:lnTo>
                  <a:lnTo>
                    <a:pt x="19" y="70"/>
                  </a:lnTo>
                  <a:lnTo>
                    <a:pt x="17" y="65"/>
                  </a:lnTo>
                  <a:lnTo>
                    <a:pt x="14" y="62"/>
                  </a:lnTo>
                  <a:lnTo>
                    <a:pt x="12" y="58"/>
                  </a:lnTo>
                  <a:lnTo>
                    <a:pt x="10" y="53"/>
                  </a:lnTo>
                  <a:lnTo>
                    <a:pt x="7" y="48"/>
                  </a:lnTo>
                  <a:lnTo>
                    <a:pt x="7" y="43"/>
                  </a:lnTo>
                  <a:lnTo>
                    <a:pt x="5" y="38"/>
                  </a:lnTo>
                  <a:lnTo>
                    <a:pt x="5" y="34"/>
                  </a:lnTo>
                  <a:lnTo>
                    <a:pt x="2" y="26"/>
                  </a:lnTo>
                  <a:lnTo>
                    <a:pt x="2" y="21"/>
                  </a:lnTo>
                  <a:lnTo>
                    <a:pt x="0" y="14"/>
                  </a:lnTo>
                  <a:lnTo>
                    <a:pt x="0" y="9"/>
                  </a:lnTo>
                  <a:lnTo>
                    <a:pt x="0" y="2"/>
                  </a:lnTo>
                  <a:lnTo>
                    <a:pt x="2" y="0"/>
                  </a:lnTo>
                  <a:lnTo>
                    <a:pt x="5" y="0"/>
                  </a:lnTo>
                  <a:lnTo>
                    <a:pt x="7" y="0"/>
                  </a:lnTo>
                  <a:lnTo>
                    <a:pt x="10" y="0"/>
                  </a:lnTo>
                  <a:lnTo>
                    <a:pt x="12" y="2"/>
                  </a:lnTo>
                  <a:lnTo>
                    <a:pt x="14" y="7"/>
                  </a:lnTo>
                  <a:lnTo>
                    <a:pt x="17" y="14"/>
                  </a:lnTo>
                  <a:lnTo>
                    <a:pt x="17" y="14"/>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1" name="Freeform 43"/>
            <p:cNvSpPr>
              <a:spLocks/>
            </p:cNvSpPr>
            <p:nvPr/>
          </p:nvSpPr>
          <p:spPr bwMode="auto">
            <a:xfrm>
              <a:off x="4540250" y="4551363"/>
              <a:ext cx="1292225" cy="338138"/>
            </a:xfrm>
            <a:custGeom>
              <a:avLst/>
              <a:gdLst>
                <a:gd name="T0" fmla="*/ 232 w 814"/>
                <a:gd name="T1" fmla="*/ 44 h 213"/>
                <a:gd name="T2" fmla="*/ 174 w 814"/>
                <a:gd name="T3" fmla="*/ 53 h 213"/>
                <a:gd name="T4" fmla="*/ 128 w 814"/>
                <a:gd name="T5" fmla="*/ 73 h 213"/>
                <a:gd name="T6" fmla="*/ 94 w 814"/>
                <a:gd name="T7" fmla="*/ 94 h 213"/>
                <a:gd name="T8" fmla="*/ 80 w 814"/>
                <a:gd name="T9" fmla="*/ 111 h 213"/>
                <a:gd name="T10" fmla="*/ 82 w 814"/>
                <a:gd name="T11" fmla="*/ 128 h 213"/>
                <a:gd name="T12" fmla="*/ 94 w 814"/>
                <a:gd name="T13" fmla="*/ 143 h 213"/>
                <a:gd name="T14" fmla="*/ 111 w 814"/>
                <a:gd name="T15" fmla="*/ 150 h 213"/>
                <a:gd name="T16" fmla="*/ 128 w 814"/>
                <a:gd name="T17" fmla="*/ 155 h 213"/>
                <a:gd name="T18" fmla="*/ 143 w 814"/>
                <a:gd name="T19" fmla="*/ 157 h 213"/>
                <a:gd name="T20" fmla="*/ 179 w 814"/>
                <a:gd name="T21" fmla="*/ 157 h 213"/>
                <a:gd name="T22" fmla="*/ 244 w 814"/>
                <a:gd name="T23" fmla="*/ 140 h 213"/>
                <a:gd name="T24" fmla="*/ 324 w 814"/>
                <a:gd name="T25" fmla="*/ 114 h 213"/>
                <a:gd name="T26" fmla="*/ 403 w 814"/>
                <a:gd name="T27" fmla="*/ 87 h 213"/>
                <a:gd name="T28" fmla="*/ 476 w 814"/>
                <a:gd name="T29" fmla="*/ 68 h 213"/>
                <a:gd name="T30" fmla="*/ 519 w 814"/>
                <a:gd name="T31" fmla="*/ 63 h 213"/>
                <a:gd name="T32" fmla="*/ 539 w 814"/>
                <a:gd name="T33" fmla="*/ 65 h 213"/>
                <a:gd name="T34" fmla="*/ 553 w 814"/>
                <a:gd name="T35" fmla="*/ 73 h 213"/>
                <a:gd name="T36" fmla="*/ 570 w 814"/>
                <a:gd name="T37" fmla="*/ 82 h 213"/>
                <a:gd name="T38" fmla="*/ 587 w 814"/>
                <a:gd name="T39" fmla="*/ 92 h 213"/>
                <a:gd name="T40" fmla="*/ 599 w 814"/>
                <a:gd name="T41" fmla="*/ 104 h 213"/>
                <a:gd name="T42" fmla="*/ 628 w 814"/>
                <a:gd name="T43" fmla="*/ 123 h 213"/>
                <a:gd name="T44" fmla="*/ 659 w 814"/>
                <a:gd name="T45" fmla="*/ 131 h 213"/>
                <a:gd name="T46" fmla="*/ 691 w 814"/>
                <a:gd name="T47" fmla="*/ 131 h 213"/>
                <a:gd name="T48" fmla="*/ 722 w 814"/>
                <a:gd name="T49" fmla="*/ 126 h 213"/>
                <a:gd name="T50" fmla="*/ 756 w 814"/>
                <a:gd name="T51" fmla="*/ 119 h 213"/>
                <a:gd name="T52" fmla="*/ 778 w 814"/>
                <a:gd name="T53" fmla="*/ 116 h 213"/>
                <a:gd name="T54" fmla="*/ 792 w 814"/>
                <a:gd name="T55" fmla="*/ 119 h 213"/>
                <a:gd name="T56" fmla="*/ 804 w 814"/>
                <a:gd name="T57" fmla="*/ 123 h 213"/>
                <a:gd name="T58" fmla="*/ 814 w 814"/>
                <a:gd name="T59" fmla="*/ 135 h 213"/>
                <a:gd name="T60" fmla="*/ 778 w 814"/>
                <a:gd name="T61" fmla="*/ 143 h 213"/>
                <a:gd name="T62" fmla="*/ 727 w 814"/>
                <a:gd name="T63" fmla="*/ 155 h 213"/>
                <a:gd name="T64" fmla="*/ 679 w 814"/>
                <a:gd name="T65" fmla="*/ 169 h 213"/>
                <a:gd name="T66" fmla="*/ 628 w 814"/>
                <a:gd name="T67" fmla="*/ 174 h 213"/>
                <a:gd name="T68" fmla="*/ 585 w 814"/>
                <a:gd name="T69" fmla="*/ 164 h 213"/>
                <a:gd name="T70" fmla="*/ 553 w 814"/>
                <a:gd name="T71" fmla="*/ 145 h 213"/>
                <a:gd name="T72" fmla="*/ 539 w 814"/>
                <a:gd name="T73" fmla="*/ 128 h 213"/>
                <a:gd name="T74" fmla="*/ 519 w 814"/>
                <a:gd name="T75" fmla="*/ 116 h 213"/>
                <a:gd name="T76" fmla="*/ 478 w 814"/>
                <a:gd name="T77" fmla="*/ 121 h 213"/>
                <a:gd name="T78" fmla="*/ 401 w 814"/>
                <a:gd name="T79" fmla="*/ 140 h 213"/>
                <a:gd name="T80" fmla="*/ 317 w 814"/>
                <a:gd name="T81" fmla="*/ 169 h 213"/>
                <a:gd name="T82" fmla="*/ 232 w 814"/>
                <a:gd name="T83" fmla="*/ 196 h 213"/>
                <a:gd name="T84" fmla="*/ 160 w 814"/>
                <a:gd name="T85" fmla="*/ 210 h 213"/>
                <a:gd name="T86" fmla="*/ 116 w 814"/>
                <a:gd name="T87" fmla="*/ 213 h 213"/>
                <a:gd name="T88" fmla="*/ 87 w 814"/>
                <a:gd name="T89" fmla="*/ 206 h 213"/>
                <a:gd name="T90" fmla="*/ 58 w 814"/>
                <a:gd name="T91" fmla="*/ 196 h 213"/>
                <a:gd name="T92" fmla="*/ 32 w 814"/>
                <a:gd name="T93" fmla="*/ 181 h 213"/>
                <a:gd name="T94" fmla="*/ 12 w 814"/>
                <a:gd name="T95" fmla="*/ 162 h 213"/>
                <a:gd name="T96" fmla="*/ 3 w 814"/>
                <a:gd name="T97" fmla="*/ 143 h 213"/>
                <a:gd name="T98" fmla="*/ 7 w 814"/>
                <a:gd name="T99" fmla="*/ 116 h 213"/>
                <a:gd name="T100" fmla="*/ 36 w 814"/>
                <a:gd name="T101" fmla="*/ 90 h 213"/>
                <a:gd name="T102" fmla="*/ 90 w 814"/>
                <a:gd name="T103" fmla="*/ 58 h 213"/>
                <a:gd name="T104" fmla="*/ 162 w 814"/>
                <a:gd name="T105" fmla="*/ 32 h 213"/>
                <a:gd name="T106" fmla="*/ 247 w 814"/>
                <a:gd name="T107" fmla="*/ 8 h 213"/>
                <a:gd name="T108" fmla="*/ 288 w 814"/>
                <a:gd name="T109" fmla="*/ 3 h 213"/>
                <a:gd name="T110" fmla="*/ 295 w 814"/>
                <a:gd name="T111" fmla="*/ 12 h 213"/>
                <a:gd name="T112" fmla="*/ 290 w 814"/>
                <a:gd name="T113" fmla="*/ 34 h 213"/>
                <a:gd name="T114" fmla="*/ 280 w 814"/>
                <a:gd name="T115" fmla="*/ 4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4" h="213">
                  <a:moveTo>
                    <a:pt x="275" y="41"/>
                  </a:moveTo>
                  <a:lnTo>
                    <a:pt x="251" y="41"/>
                  </a:lnTo>
                  <a:lnTo>
                    <a:pt x="232" y="44"/>
                  </a:lnTo>
                  <a:lnTo>
                    <a:pt x="210" y="46"/>
                  </a:lnTo>
                  <a:lnTo>
                    <a:pt x="191" y="49"/>
                  </a:lnTo>
                  <a:lnTo>
                    <a:pt x="174" y="53"/>
                  </a:lnTo>
                  <a:lnTo>
                    <a:pt x="157" y="58"/>
                  </a:lnTo>
                  <a:lnTo>
                    <a:pt x="140" y="65"/>
                  </a:lnTo>
                  <a:lnTo>
                    <a:pt x="128" y="73"/>
                  </a:lnTo>
                  <a:lnTo>
                    <a:pt x="114" y="80"/>
                  </a:lnTo>
                  <a:lnTo>
                    <a:pt x="104" y="87"/>
                  </a:lnTo>
                  <a:lnTo>
                    <a:pt x="94" y="94"/>
                  </a:lnTo>
                  <a:lnTo>
                    <a:pt x="87" y="99"/>
                  </a:lnTo>
                  <a:lnTo>
                    <a:pt x="82" y="104"/>
                  </a:lnTo>
                  <a:lnTo>
                    <a:pt x="80" y="111"/>
                  </a:lnTo>
                  <a:lnTo>
                    <a:pt x="78" y="116"/>
                  </a:lnTo>
                  <a:lnTo>
                    <a:pt x="80" y="121"/>
                  </a:lnTo>
                  <a:lnTo>
                    <a:pt x="82" y="128"/>
                  </a:lnTo>
                  <a:lnTo>
                    <a:pt x="87" y="135"/>
                  </a:lnTo>
                  <a:lnTo>
                    <a:pt x="90" y="138"/>
                  </a:lnTo>
                  <a:lnTo>
                    <a:pt x="94" y="143"/>
                  </a:lnTo>
                  <a:lnTo>
                    <a:pt x="99" y="145"/>
                  </a:lnTo>
                  <a:lnTo>
                    <a:pt x="106" y="148"/>
                  </a:lnTo>
                  <a:lnTo>
                    <a:pt x="111" y="150"/>
                  </a:lnTo>
                  <a:lnTo>
                    <a:pt x="116" y="152"/>
                  </a:lnTo>
                  <a:lnTo>
                    <a:pt x="121" y="152"/>
                  </a:lnTo>
                  <a:lnTo>
                    <a:pt x="128" y="155"/>
                  </a:lnTo>
                  <a:lnTo>
                    <a:pt x="133" y="155"/>
                  </a:lnTo>
                  <a:lnTo>
                    <a:pt x="138" y="157"/>
                  </a:lnTo>
                  <a:lnTo>
                    <a:pt x="143" y="157"/>
                  </a:lnTo>
                  <a:lnTo>
                    <a:pt x="148" y="160"/>
                  </a:lnTo>
                  <a:lnTo>
                    <a:pt x="162" y="160"/>
                  </a:lnTo>
                  <a:lnTo>
                    <a:pt x="179" y="157"/>
                  </a:lnTo>
                  <a:lnTo>
                    <a:pt x="198" y="152"/>
                  </a:lnTo>
                  <a:lnTo>
                    <a:pt x="220" y="148"/>
                  </a:lnTo>
                  <a:lnTo>
                    <a:pt x="244" y="140"/>
                  </a:lnTo>
                  <a:lnTo>
                    <a:pt x="271" y="133"/>
                  </a:lnTo>
                  <a:lnTo>
                    <a:pt x="295" y="123"/>
                  </a:lnTo>
                  <a:lnTo>
                    <a:pt x="324" y="114"/>
                  </a:lnTo>
                  <a:lnTo>
                    <a:pt x="350" y="104"/>
                  </a:lnTo>
                  <a:lnTo>
                    <a:pt x="379" y="97"/>
                  </a:lnTo>
                  <a:lnTo>
                    <a:pt x="403" y="87"/>
                  </a:lnTo>
                  <a:lnTo>
                    <a:pt x="430" y="80"/>
                  </a:lnTo>
                  <a:lnTo>
                    <a:pt x="452" y="73"/>
                  </a:lnTo>
                  <a:lnTo>
                    <a:pt x="476" y="68"/>
                  </a:lnTo>
                  <a:lnTo>
                    <a:pt x="495" y="65"/>
                  </a:lnTo>
                  <a:lnTo>
                    <a:pt x="512" y="63"/>
                  </a:lnTo>
                  <a:lnTo>
                    <a:pt x="519" y="63"/>
                  </a:lnTo>
                  <a:lnTo>
                    <a:pt x="527" y="63"/>
                  </a:lnTo>
                  <a:lnTo>
                    <a:pt x="531" y="65"/>
                  </a:lnTo>
                  <a:lnTo>
                    <a:pt x="539" y="65"/>
                  </a:lnTo>
                  <a:lnTo>
                    <a:pt x="543" y="68"/>
                  </a:lnTo>
                  <a:lnTo>
                    <a:pt x="548" y="70"/>
                  </a:lnTo>
                  <a:lnTo>
                    <a:pt x="553" y="73"/>
                  </a:lnTo>
                  <a:lnTo>
                    <a:pt x="560" y="75"/>
                  </a:lnTo>
                  <a:lnTo>
                    <a:pt x="565" y="78"/>
                  </a:lnTo>
                  <a:lnTo>
                    <a:pt x="570" y="82"/>
                  </a:lnTo>
                  <a:lnTo>
                    <a:pt x="575" y="85"/>
                  </a:lnTo>
                  <a:lnTo>
                    <a:pt x="582" y="90"/>
                  </a:lnTo>
                  <a:lnTo>
                    <a:pt x="587" y="92"/>
                  </a:lnTo>
                  <a:lnTo>
                    <a:pt x="592" y="97"/>
                  </a:lnTo>
                  <a:lnTo>
                    <a:pt x="597" y="99"/>
                  </a:lnTo>
                  <a:lnTo>
                    <a:pt x="599" y="104"/>
                  </a:lnTo>
                  <a:lnTo>
                    <a:pt x="609" y="111"/>
                  </a:lnTo>
                  <a:lnTo>
                    <a:pt x="618" y="119"/>
                  </a:lnTo>
                  <a:lnTo>
                    <a:pt x="628" y="123"/>
                  </a:lnTo>
                  <a:lnTo>
                    <a:pt x="640" y="126"/>
                  </a:lnTo>
                  <a:lnTo>
                    <a:pt x="650" y="128"/>
                  </a:lnTo>
                  <a:lnTo>
                    <a:pt x="659" y="131"/>
                  </a:lnTo>
                  <a:lnTo>
                    <a:pt x="669" y="131"/>
                  </a:lnTo>
                  <a:lnTo>
                    <a:pt x="681" y="131"/>
                  </a:lnTo>
                  <a:lnTo>
                    <a:pt x="691" y="131"/>
                  </a:lnTo>
                  <a:lnTo>
                    <a:pt x="700" y="128"/>
                  </a:lnTo>
                  <a:lnTo>
                    <a:pt x="710" y="126"/>
                  </a:lnTo>
                  <a:lnTo>
                    <a:pt x="722" y="126"/>
                  </a:lnTo>
                  <a:lnTo>
                    <a:pt x="734" y="123"/>
                  </a:lnTo>
                  <a:lnTo>
                    <a:pt x="746" y="121"/>
                  </a:lnTo>
                  <a:lnTo>
                    <a:pt x="756" y="119"/>
                  </a:lnTo>
                  <a:lnTo>
                    <a:pt x="770" y="116"/>
                  </a:lnTo>
                  <a:lnTo>
                    <a:pt x="775" y="116"/>
                  </a:lnTo>
                  <a:lnTo>
                    <a:pt x="778" y="116"/>
                  </a:lnTo>
                  <a:lnTo>
                    <a:pt x="783" y="116"/>
                  </a:lnTo>
                  <a:lnTo>
                    <a:pt x="787" y="119"/>
                  </a:lnTo>
                  <a:lnTo>
                    <a:pt x="792" y="119"/>
                  </a:lnTo>
                  <a:lnTo>
                    <a:pt x="797" y="121"/>
                  </a:lnTo>
                  <a:lnTo>
                    <a:pt x="802" y="121"/>
                  </a:lnTo>
                  <a:lnTo>
                    <a:pt x="804" y="123"/>
                  </a:lnTo>
                  <a:lnTo>
                    <a:pt x="809" y="128"/>
                  </a:lnTo>
                  <a:lnTo>
                    <a:pt x="814" y="131"/>
                  </a:lnTo>
                  <a:lnTo>
                    <a:pt x="814" y="135"/>
                  </a:lnTo>
                  <a:lnTo>
                    <a:pt x="809" y="138"/>
                  </a:lnTo>
                  <a:lnTo>
                    <a:pt x="795" y="140"/>
                  </a:lnTo>
                  <a:lnTo>
                    <a:pt x="778" y="143"/>
                  </a:lnTo>
                  <a:lnTo>
                    <a:pt x="761" y="148"/>
                  </a:lnTo>
                  <a:lnTo>
                    <a:pt x="744" y="152"/>
                  </a:lnTo>
                  <a:lnTo>
                    <a:pt x="727" y="155"/>
                  </a:lnTo>
                  <a:lnTo>
                    <a:pt x="710" y="160"/>
                  </a:lnTo>
                  <a:lnTo>
                    <a:pt x="696" y="164"/>
                  </a:lnTo>
                  <a:lnTo>
                    <a:pt x="679" y="169"/>
                  </a:lnTo>
                  <a:lnTo>
                    <a:pt x="659" y="172"/>
                  </a:lnTo>
                  <a:lnTo>
                    <a:pt x="645" y="174"/>
                  </a:lnTo>
                  <a:lnTo>
                    <a:pt x="628" y="174"/>
                  </a:lnTo>
                  <a:lnTo>
                    <a:pt x="614" y="174"/>
                  </a:lnTo>
                  <a:lnTo>
                    <a:pt x="597" y="169"/>
                  </a:lnTo>
                  <a:lnTo>
                    <a:pt x="585" y="164"/>
                  </a:lnTo>
                  <a:lnTo>
                    <a:pt x="572" y="157"/>
                  </a:lnTo>
                  <a:lnTo>
                    <a:pt x="560" y="150"/>
                  </a:lnTo>
                  <a:lnTo>
                    <a:pt x="553" y="145"/>
                  </a:lnTo>
                  <a:lnTo>
                    <a:pt x="548" y="138"/>
                  </a:lnTo>
                  <a:lnTo>
                    <a:pt x="543" y="133"/>
                  </a:lnTo>
                  <a:lnTo>
                    <a:pt x="539" y="128"/>
                  </a:lnTo>
                  <a:lnTo>
                    <a:pt x="534" y="123"/>
                  </a:lnTo>
                  <a:lnTo>
                    <a:pt x="527" y="119"/>
                  </a:lnTo>
                  <a:lnTo>
                    <a:pt x="519" y="116"/>
                  </a:lnTo>
                  <a:lnTo>
                    <a:pt x="512" y="116"/>
                  </a:lnTo>
                  <a:lnTo>
                    <a:pt x="495" y="119"/>
                  </a:lnTo>
                  <a:lnTo>
                    <a:pt x="478" y="121"/>
                  </a:lnTo>
                  <a:lnTo>
                    <a:pt x="454" y="126"/>
                  </a:lnTo>
                  <a:lnTo>
                    <a:pt x="430" y="133"/>
                  </a:lnTo>
                  <a:lnTo>
                    <a:pt x="401" y="140"/>
                  </a:lnTo>
                  <a:lnTo>
                    <a:pt x="374" y="150"/>
                  </a:lnTo>
                  <a:lnTo>
                    <a:pt x="346" y="160"/>
                  </a:lnTo>
                  <a:lnTo>
                    <a:pt x="317" y="169"/>
                  </a:lnTo>
                  <a:lnTo>
                    <a:pt x="288" y="179"/>
                  </a:lnTo>
                  <a:lnTo>
                    <a:pt x="259" y="189"/>
                  </a:lnTo>
                  <a:lnTo>
                    <a:pt x="232" y="196"/>
                  </a:lnTo>
                  <a:lnTo>
                    <a:pt x="205" y="203"/>
                  </a:lnTo>
                  <a:lnTo>
                    <a:pt x="181" y="208"/>
                  </a:lnTo>
                  <a:lnTo>
                    <a:pt x="160" y="210"/>
                  </a:lnTo>
                  <a:lnTo>
                    <a:pt x="138" y="213"/>
                  </a:lnTo>
                  <a:lnTo>
                    <a:pt x="126" y="213"/>
                  </a:lnTo>
                  <a:lnTo>
                    <a:pt x="116" y="213"/>
                  </a:lnTo>
                  <a:lnTo>
                    <a:pt x="106" y="210"/>
                  </a:lnTo>
                  <a:lnTo>
                    <a:pt x="97" y="208"/>
                  </a:lnTo>
                  <a:lnTo>
                    <a:pt x="87" y="206"/>
                  </a:lnTo>
                  <a:lnTo>
                    <a:pt x="78" y="203"/>
                  </a:lnTo>
                  <a:lnTo>
                    <a:pt x="68" y="201"/>
                  </a:lnTo>
                  <a:lnTo>
                    <a:pt x="58" y="196"/>
                  </a:lnTo>
                  <a:lnTo>
                    <a:pt x="51" y="193"/>
                  </a:lnTo>
                  <a:lnTo>
                    <a:pt x="41" y="186"/>
                  </a:lnTo>
                  <a:lnTo>
                    <a:pt x="32" y="181"/>
                  </a:lnTo>
                  <a:lnTo>
                    <a:pt x="27" y="174"/>
                  </a:lnTo>
                  <a:lnTo>
                    <a:pt x="20" y="169"/>
                  </a:lnTo>
                  <a:lnTo>
                    <a:pt x="12" y="162"/>
                  </a:lnTo>
                  <a:lnTo>
                    <a:pt x="7" y="155"/>
                  </a:lnTo>
                  <a:lnTo>
                    <a:pt x="3" y="150"/>
                  </a:lnTo>
                  <a:lnTo>
                    <a:pt x="3" y="143"/>
                  </a:lnTo>
                  <a:lnTo>
                    <a:pt x="0" y="133"/>
                  </a:lnTo>
                  <a:lnTo>
                    <a:pt x="3" y="126"/>
                  </a:lnTo>
                  <a:lnTo>
                    <a:pt x="7" y="116"/>
                  </a:lnTo>
                  <a:lnTo>
                    <a:pt x="15" y="107"/>
                  </a:lnTo>
                  <a:lnTo>
                    <a:pt x="27" y="99"/>
                  </a:lnTo>
                  <a:lnTo>
                    <a:pt x="36" y="90"/>
                  </a:lnTo>
                  <a:lnTo>
                    <a:pt x="53" y="78"/>
                  </a:lnTo>
                  <a:lnTo>
                    <a:pt x="73" y="68"/>
                  </a:lnTo>
                  <a:lnTo>
                    <a:pt x="90" y="58"/>
                  </a:lnTo>
                  <a:lnTo>
                    <a:pt x="111" y="49"/>
                  </a:lnTo>
                  <a:lnTo>
                    <a:pt x="133" y="39"/>
                  </a:lnTo>
                  <a:lnTo>
                    <a:pt x="162" y="32"/>
                  </a:lnTo>
                  <a:lnTo>
                    <a:pt x="186" y="22"/>
                  </a:lnTo>
                  <a:lnTo>
                    <a:pt x="218" y="15"/>
                  </a:lnTo>
                  <a:lnTo>
                    <a:pt x="247" y="8"/>
                  </a:lnTo>
                  <a:lnTo>
                    <a:pt x="283" y="3"/>
                  </a:lnTo>
                  <a:lnTo>
                    <a:pt x="285" y="0"/>
                  </a:lnTo>
                  <a:lnTo>
                    <a:pt x="288" y="3"/>
                  </a:lnTo>
                  <a:lnTo>
                    <a:pt x="290" y="3"/>
                  </a:lnTo>
                  <a:lnTo>
                    <a:pt x="292" y="5"/>
                  </a:lnTo>
                  <a:lnTo>
                    <a:pt x="295" y="12"/>
                  </a:lnTo>
                  <a:lnTo>
                    <a:pt x="295" y="20"/>
                  </a:lnTo>
                  <a:lnTo>
                    <a:pt x="292" y="27"/>
                  </a:lnTo>
                  <a:lnTo>
                    <a:pt x="290" y="34"/>
                  </a:lnTo>
                  <a:lnTo>
                    <a:pt x="288" y="37"/>
                  </a:lnTo>
                  <a:lnTo>
                    <a:pt x="285" y="39"/>
                  </a:lnTo>
                  <a:lnTo>
                    <a:pt x="280" y="41"/>
                  </a:lnTo>
                  <a:lnTo>
                    <a:pt x="275" y="41"/>
                  </a:lnTo>
                  <a:lnTo>
                    <a:pt x="275" y="41"/>
                  </a:lnTo>
                  <a:close/>
                </a:path>
              </a:pathLst>
            </a:custGeom>
            <a:solidFill>
              <a:srgbClr val="9E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2" name="Freeform 46"/>
            <p:cNvSpPr>
              <a:spLocks/>
            </p:cNvSpPr>
            <p:nvPr/>
          </p:nvSpPr>
          <p:spPr bwMode="auto">
            <a:xfrm>
              <a:off x="5678488" y="4754563"/>
              <a:ext cx="1606550" cy="273050"/>
            </a:xfrm>
            <a:custGeom>
              <a:avLst/>
              <a:gdLst>
                <a:gd name="T0" fmla="*/ 119 w 1012"/>
                <a:gd name="T1" fmla="*/ 51 h 172"/>
                <a:gd name="T2" fmla="*/ 102 w 1012"/>
                <a:gd name="T3" fmla="*/ 53 h 172"/>
                <a:gd name="T4" fmla="*/ 82 w 1012"/>
                <a:gd name="T5" fmla="*/ 61 h 172"/>
                <a:gd name="T6" fmla="*/ 63 w 1012"/>
                <a:gd name="T7" fmla="*/ 68 h 172"/>
                <a:gd name="T8" fmla="*/ 58 w 1012"/>
                <a:gd name="T9" fmla="*/ 78 h 172"/>
                <a:gd name="T10" fmla="*/ 70 w 1012"/>
                <a:gd name="T11" fmla="*/ 94 h 172"/>
                <a:gd name="T12" fmla="*/ 116 w 1012"/>
                <a:gd name="T13" fmla="*/ 111 h 172"/>
                <a:gd name="T14" fmla="*/ 189 w 1012"/>
                <a:gd name="T15" fmla="*/ 121 h 172"/>
                <a:gd name="T16" fmla="*/ 273 w 1012"/>
                <a:gd name="T17" fmla="*/ 121 h 172"/>
                <a:gd name="T18" fmla="*/ 353 w 1012"/>
                <a:gd name="T19" fmla="*/ 114 h 172"/>
                <a:gd name="T20" fmla="*/ 420 w 1012"/>
                <a:gd name="T21" fmla="*/ 97 h 172"/>
                <a:gd name="T22" fmla="*/ 466 w 1012"/>
                <a:gd name="T23" fmla="*/ 75 h 172"/>
                <a:gd name="T24" fmla="*/ 507 w 1012"/>
                <a:gd name="T25" fmla="*/ 51 h 172"/>
                <a:gd name="T26" fmla="*/ 548 w 1012"/>
                <a:gd name="T27" fmla="*/ 32 h 172"/>
                <a:gd name="T28" fmla="*/ 589 w 1012"/>
                <a:gd name="T29" fmla="*/ 15 h 172"/>
                <a:gd name="T30" fmla="*/ 635 w 1012"/>
                <a:gd name="T31" fmla="*/ 5 h 172"/>
                <a:gd name="T32" fmla="*/ 703 w 1012"/>
                <a:gd name="T33" fmla="*/ 0 h 172"/>
                <a:gd name="T34" fmla="*/ 766 w 1012"/>
                <a:gd name="T35" fmla="*/ 10 h 172"/>
                <a:gd name="T36" fmla="*/ 826 w 1012"/>
                <a:gd name="T37" fmla="*/ 29 h 172"/>
                <a:gd name="T38" fmla="*/ 884 w 1012"/>
                <a:gd name="T39" fmla="*/ 49 h 172"/>
                <a:gd name="T40" fmla="*/ 949 w 1012"/>
                <a:gd name="T41" fmla="*/ 63 h 172"/>
                <a:gd name="T42" fmla="*/ 1005 w 1012"/>
                <a:gd name="T43" fmla="*/ 68 h 172"/>
                <a:gd name="T44" fmla="*/ 1012 w 1012"/>
                <a:gd name="T45" fmla="*/ 78 h 172"/>
                <a:gd name="T46" fmla="*/ 1005 w 1012"/>
                <a:gd name="T47" fmla="*/ 90 h 172"/>
                <a:gd name="T48" fmla="*/ 952 w 1012"/>
                <a:gd name="T49" fmla="*/ 87 h 172"/>
                <a:gd name="T50" fmla="*/ 886 w 1012"/>
                <a:gd name="T51" fmla="*/ 78 h 172"/>
                <a:gd name="T52" fmla="*/ 828 w 1012"/>
                <a:gd name="T53" fmla="*/ 65 h 172"/>
                <a:gd name="T54" fmla="*/ 768 w 1012"/>
                <a:gd name="T55" fmla="*/ 51 h 172"/>
                <a:gd name="T56" fmla="*/ 705 w 1012"/>
                <a:gd name="T57" fmla="*/ 46 h 172"/>
                <a:gd name="T58" fmla="*/ 643 w 1012"/>
                <a:gd name="T59" fmla="*/ 49 h 172"/>
                <a:gd name="T60" fmla="*/ 599 w 1012"/>
                <a:gd name="T61" fmla="*/ 63 h 172"/>
                <a:gd name="T62" fmla="*/ 558 w 1012"/>
                <a:gd name="T63" fmla="*/ 80 h 172"/>
                <a:gd name="T64" fmla="*/ 524 w 1012"/>
                <a:gd name="T65" fmla="*/ 104 h 172"/>
                <a:gd name="T66" fmla="*/ 488 w 1012"/>
                <a:gd name="T67" fmla="*/ 128 h 172"/>
                <a:gd name="T68" fmla="*/ 447 w 1012"/>
                <a:gd name="T69" fmla="*/ 152 h 172"/>
                <a:gd name="T70" fmla="*/ 367 w 1012"/>
                <a:gd name="T71" fmla="*/ 169 h 172"/>
                <a:gd name="T72" fmla="*/ 273 w 1012"/>
                <a:gd name="T73" fmla="*/ 172 h 172"/>
                <a:gd name="T74" fmla="*/ 172 w 1012"/>
                <a:gd name="T75" fmla="*/ 160 h 172"/>
                <a:gd name="T76" fmla="*/ 85 w 1012"/>
                <a:gd name="T77" fmla="*/ 143 h 172"/>
                <a:gd name="T78" fmla="*/ 24 w 1012"/>
                <a:gd name="T79" fmla="*/ 123 h 172"/>
                <a:gd name="T80" fmla="*/ 3 w 1012"/>
                <a:gd name="T81" fmla="*/ 99 h 172"/>
                <a:gd name="T82" fmla="*/ 0 w 1012"/>
                <a:gd name="T83" fmla="*/ 80 h 172"/>
                <a:gd name="T84" fmla="*/ 12 w 1012"/>
                <a:gd name="T85" fmla="*/ 68 h 172"/>
                <a:gd name="T86" fmla="*/ 32 w 1012"/>
                <a:gd name="T87" fmla="*/ 56 h 172"/>
                <a:gd name="T88" fmla="*/ 49 w 1012"/>
                <a:gd name="T89" fmla="*/ 49 h 172"/>
                <a:gd name="T90" fmla="*/ 66 w 1012"/>
                <a:gd name="T91" fmla="*/ 41 h 172"/>
                <a:gd name="T92" fmla="*/ 85 w 1012"/>
                <a:gd name="T93" fmla="*/ 34 h 172"/>
                <a:gd name="T94" fmla="*/ 107 w 1012"/>
                <a:gd name="T95" fmla="*/ 27 h 172"/>
                <a:gd name="T96" fmla="*/ 128 w 1012"/>
                <a:gd name="T97" fmla="*/ 24 h 172"/>
                <a:gd name="T98" fmla="*/ 136 w 1012"/>
                <a:gd name="T99" fmla="*/ 32 h 172"/>
                <a:gd name="T100" fmla="*/ 126 w 1012"/>
                <a:gd name="T101" fmla="*/ 4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2" h="172">
                  <a:moveTo>
                    <a:pt x="126" y="49"/>
                  </a:moveTo>
                  <a:lnTo>
                    <a:pt x="123" y="49"/>
                  </a:lnTo>
                  <a:lnTo>
                    <a:pt x="119" y="51"/>
                  </a:lnTo>
                  <a:lnTo>
                    <a:pt x="114" y="51"/>
                  </a:lnTo>
                  <a:lnTo>
                    <a:pt x="109" y="53"/>
                  </a:lnTo>
                  <a:lnTo>
                    <a:pt x="102" y="53"/>
                  </a:lnTo>
                  <a:lnTo>
                    <a:pt x="94" y="56"/>
                  </a:lnTo>
                  <a:lnTo>
                    <a:pt x="87" y="58"/>
                  </a:lnTo>
                  <a:lnTo>
                    <a:pt x="82" y="61"/>
                  </a:lnTo>
                  <a:lnTo>
                    <a:pt x="75" y="63"/>
                  </a:lnTo>
                  <a:lnTo>
                    <a:pt x="70" y="65"/>
                  </a:lnTo>
                  <a:lnTo>
                    <a:pt x="63" y="68"/>
                  </a:lnTo>
                  <a:lnTo>
                    <a:pt x="61" y="73"/>
                  </a:lnTo>
                  <a:lnTo>
                    <a:pt x="58" y="75"/>
                  </a:lnTo>
                  <a:lnTo>
                    <a:pt x="58" y="78"/>
                  </a:lnTo>
                  <a:lnTo>
                    <a:pt x="58" y="82"/>
                  </a:lnTo>
                  <a:lnTo>
                    <a:pt x="63" y="90"/>
                  </a:lnTo>
                  <a:lnTo>
                    <a:pt x="70" y="94"/>
                  </a:lnTo>
                  <a:lnTo>
                    <a:pt x="82" y="102"/>
                  </a:lnTo>
                  <a:lnTo>
                    <a:pt x="94" y="106"/>
                  </a:lnTo>
                  <a:lnTo>
                    <a:pt x="116" y="111"/>
                  </a:lnTo>
                  <a:lnTo>
                    <a:pt x="138" y="114"/>
                  </a:lnTo>
                  <a:lnTo>
                    <a:pt x="162" y="119"/>
                  </a:lnTo>
                  <a:lnTo>
                    <a:pt x="189" y="121"/>
                  </a:lnTo>
                  <a:lnTo>
                    <a:pt x="218" y="123"/>
                  </a:lnTo>
                  <a:lnTo>
                    <a:pt x="244" y="121"/>
                  </a:lnTo>
                  <a:lnTo>
                    <a:pt x="273" y="121"/>
                  </a:lnTo>
                  <a:lnTo>
                    <a:pt x="300" y="121"/>
                  </a:lnTo>
                  <a:lnTo>
                    <a:pt x="329" y="119"/>
                  </a:lnTo>
                  <a:lnTo>
                    <a:pt x="353" y="114"/>
                  </a:lnTo>
                  <a:lnTo>
                    <a:pt x="379" y="111"/>
                  </a:lnTo>
                  <a:lnTo>
                    <a:pt x="399" y="104"/>
                  </a:lnTo>
                  <a:lnTo>
                    <a:pt x="420" y="97"/>
                  </a:lnTo>
                  <a:lnTo>
                    <a:pt x="435" y="90"/>
                  </a:lnTo>
                  <a:lnTo>
                    <a:pt x="449" y="82"/>
                  </a:lnTo>
                  <a:lnTo>
                    <a:pt x="466" y="75"/>
                  </a:lnTo>
                  <a:lnTo>
                    <a:pt x="481" y="68"/>
                  </a:lnTo>
                  <a:lnTo>
                    <a:pt x="495" y="61"/>
                  </a:lnTo>
                  <a:lnTo>
                    <a:pt x="507" y="51"/>
                  </a:lnTo>
                  <a:lnTo>
                    <a:pt x="519" y="44"/>
                  </a:lnTo>
                  <a:lnTo>
                    <a:pt x="534" y="36"/>
                  </a:lnTo>
                  <a:lnTo>
                    <a:pt x="548" y="32"/>
                  </a:lnTo>
                  <a:lnTo>
                    <a:pt x="560" y="24"/>
                  </a:lnTo>
                  <a:lnTo>
                    <a:pt x="575" y="20"/>
                  </a:lnTo>
                  <a:lnTo>
                    <a:pt x="589" y="15"/>
                  </a:lnTo>
                  <a:lnTo>
                    <a:pt x="602" y="10"/>
                  </a:lnTo>
                  <a:lnTo>
                    <a:pt x="618" y="7"/>
                  </a:lnTo>
                  <a:lnTo>
                    <a:pt x="635" y="5"/>
                  </a:lnTo>
                  <a:lnTo>
                    <a:pt x="652" y="3"/>
                  </a:lnTo>
                  <a:lnTo>
                    <a:pt x="679" y="0"/>
                  </a:lnTo>
                  <a:lnTo>
                    <a:pt x="703" y="0"/>
                  </a:lnTo>
                  <a:lnTo>
                    <a:pt x="725" y="3"/>
                  </a:lnTo>
                  <a:lnTo>
                    <a:pt x="746" y="7"/>
                  </a:lnTo>
                  <a:lnTo>
                    <a:pt x="766" y="10"/>
                  </a:lnTo>
                  <a:lnTo>
                    <a:pt x="785" y="17"/>
                  </a:lnTo>
                  <a:lnTo>
                    <a:pt x="807" y="24"/>
                  </a:lnTo>
                  <a:lnTo>
                    <a:pt x="826" y="29"/>
                  </a:lnTo>
                  <a:lnTo>
                    <a:pt x="845" y="34"/>
                  </a:lnTo>
                  <a:lnTo>
                    <a:pt x="862" y="41"/>
                  </a:lnTo>
                  <a:lnTo>
                    <a:pt x="884" y="49"/>
                  </a:lnTo>
                  <a:lnTo>
                    <a:pt x="906" y="56"/>
                  </a:lnTo>
                  <a:lnTo>
                    <a:pt x="925" y="58"/>
                  </a:lnTo>
                  <a:lnTo>
                    <a:pt x="949" y="63"/>
                  </a:lnTo>
                  <a:lnTo>
                    <a:pt x="971" y="65"/>
                  </a:lnTo>
                  <a:lnTo>
                    <a:pt x="1000" y="68"/>
                  </a:lnTo>
                  <a:lnTo>
                    <a:pt x="1005" y="68"/>
                  </a:lnTo>
                  <a:lnTo>
                    <a:pt x="1010" y="73"/>
                  </a:lnTo>
                  <a:lnTo>
                    <a:pt x="1010" y="75"/>
                  </a:lnTo>
                  <a:lnTo>
                    <a:pt x="1012" y="78"/>
                  </a:lnTo>
                  <a:lnTo>
                    <a:pt x="1010" y="82"/>
                  </a:lnTo>
                  <a:lnTo>
                    <a:pt x="1010" y="87"/>
                  </a:lnTo>
                  <a:lnTo>
                    <a:pt x="1005" y="90"/>
                  </a:lnTo>
                  <a:lnTo>
                    <a:pt x="1000" y="92"/>
                  </a:lnTo>
                  <a:lnTo>
                    <a:pt x="973" y="90"/>
                  </a:lnTo>
                  <a:lnTo>
                    <a:pt x="952" y="87"/>
                  </a:lnTo>
                  <a:lnTo>
                    <a:pt x="927" y="85"/>
                  </a:lnTo>
                  <a:lnTo>
                    <a:pt x="908" y="82"/>
                  </a:lnTo>
                  <a:lnTo>
                    <a:pt x="886" y="78"/>
                  </a:lnTo>
                  <a:lnTo>
                    <a:pt x="865" y="75"/>
                  </a:lnTo>
                  <a:lnTo>
                    <a:pt x="848" y="70"/>
                  </a:lnTo>
                  <a:lnTo>
                    <a:pt x="828" y="65"/>
                  </a:lnTo>
                  <a:lnTo>
                    <a:pt x="807" y="61"/>
                  </a:lnTo>
                  <a:lnTo>
                    <a:pt x="787" y="56"/>
                  </a:lnTo>
                  <a:lnTo>
                    <a:pt x="768" y="51"/>
                  </a:lnTo>
                  <a:lnTo>
                    <a:pt x="749" y="49"/>
                  </a:lnTo>
                  <a:lnTo>
                    <a:pt x="727" y="46"/>
                  </a:lnTo>
                  <a:lnTo>
                    <a:pt x="705" y="46"/>
                  </a:lnTo>
                  <a:lnTo>
                    <a:pt x="681" y="46"/>
                  </a:lnTo>
                  <a:lnTo>
                    <a:pt x="657" y="49"/>
                  </a:lnTo>
                  <a:lnTo>
                    <a:pt x="643" y="49"/>
                  </a:lnTo>
                  <a:lnTo>
                    <a:pt x="626" y="53"/>
                  </a:lnTo>
                  <a:lnTo>
                    <a:pt x="611" y="58"/>
                  </a:lnTo>
                  <a:lnTo>
                    <a:pt x="599" y="63"/>
                  </a:lnTo>
                  <a:lnTo>
                    <a:pt x="585" y="68"/>
                  </a:lnTo>
                  <a:lnTo>
                    <a:pt x="570" y="75"/>
                  </a:lnTo>
                  <a:lnTo>
                    <a:pt x="558" y="80"/>
                  </a:lnTo>
                  <a:lnTo>
                    <a:pt x="548" y="90"/>
                  </a:lnTo>
                  <a:lnTo>
                    <a:pt x="536" y="97"/>
                  </a:lnTo>
                  <a:lnTo>
                    <a:pt x="524" y="104"/>
                  </a:lnTo>
                  <a:lnTo>
                    <a:pt x="512" y="114"/>
                  </a:lnTo>
                  <a:lnTo>
                    <a:pt x="500" y="121"/>
                  </a:lnTo>
                  <a:lnTo>
                    <a:pt x="488" y="128"/>
                  </a:lnTo>
                  <a:lnTo>
                    <a:pt x="474" y="135"/>
                  </a:lnTo>
                  <a:lnTo>
                    <a:pt x="459" y="145"/>
                  </a:lnTo>
                  <a:lnTo>
                    <a:pt x="447" y="152"/>
                  </a:lnTo>
                  <a:lnTo>
                    <a:pt x="423" y="160"/>
                  </a:lnTo>
                  <a:lnTo>
                    <a:pt x="396" y="164"/>
                  </a:lnTo>
                  <a:lnTo>
                    <a:pt x="367" y="169"/>
                  </a:lnTo>
                  <a:lnTo>
                    <a:pt x="338" y="172"/>
                  </a:lnTo>
                  <a:lnTo>
                    <a:pt x="305" y="172"/>
                  </a:lnTo>
                  <a:lnTo>
                    <a:pt x="273" y="172"/>
                  </a:lnTo>
                  <a:lnTo>
                    <a:pt x="239" y="169"/>
                  </a:lnTo>
                  <a:lnTo>
                    <a:pt x="206" y="167"/>
                  </a:lnTo>
                  <a:lnTo>
                    <a:pt x="172" y="160"/>
                  </a:lnTo>
                  <a:lnTo>
                    <a:pt x="138" y="155"/>
                  </a:lnTo>
                  <a:lnTo>
                    <a:pt x="111" y="150"/>
                  </a:lnTo>
                  <a:lnTo>
                    <a:pt x="85" y="143"/>
                  </a:lnTo>
                  <a:lnTo>
                    <a:pt x="61" y="135"/>
                  </a:lnTo>
                  <a:lnTo>
                    <a:pt x="39" y="128"/>
                  </a:lnTo>
                  <a:lnTo>
                    <a:pt x="24" y="123"/>
                  </a:lnTo>
                  <a:lnTo>
                    <a:pt x="15" y="116"/>
                  </a:lnTo>
                  <a:lnTo>
                    <a:pt x="8" y="106"/>
                  </a:lnTo>
                  <a:lnTo>
                    <a:pt x="3" y="99"/>
                  </a:lnTo>
                  <a:lnTo>
                    <a:pt x="0" y="92"/>
                  </a:lnTo>
                  <a:lnTo>
                    <a:pt x="0" y="87"/>
                  </a:lnTo>
                  <a:lnTo>
                    <a:pt x="0" y="80"/>
                  </a:lnTo>
                  <a:lnTo>
                    <a:pt x="3" y="75"/>
                  </a:lnTo>
                  <a:lnTo>
                    <a:pt x="8" y="73"/>
                  </a:lnTo>
                  <a:lnTo>
                    <a:pt x="12" y="68"/>
                  </a:lnTo>
                  <a:lnTo>
                    <a:pt x="17" y="63"/>
                  </a:lnTo>
                  <a:lnTo>
                    <a:pt x="24" y="61"/>
                  </a:lnTo>
                  <a:lnTo>
                    <a:pt x="32" y="56"/>
                  </a:lnTo>
                  <a:lnTo>
                    <a:pt x="37" y="53"/>
                  </a:lnTo>
                  <a:lnTo>
                    <a:pt x="44" y="51"/>
                  </a:lnTo>
                  <a:lnTo>
                    <a:pt x="49" y="49"/>
                  </a:lnTo>
                  <a:lnTo>
                    <a:pt x="56" y="46"/>
                  </a:lnTo>
                  <a:lnTo>
                    <a:pt x="63" y="44"/>
                  </a:lnTo>
                  <a:lnTo>
                    <a:pt x="66" y="41"/>
                  </a:lnTo>
                  <a:lnTo>
                    <a:pt x="70" y="39"/>
                  </a:lnTo>
                  <a:lnTo>
                    <a:pt x="78" y="36"/>
                  </a:lnTo>
                  <a:lnTo>
                    <a:pt x="85" y="34"/>
                  </a:lnTo>
                  <a:lnTo>
                    <a:pt x="90" y="32"/>
                  </a:lnTo>
                  <a:lnTo>
                    <a:pt x="99" y="29"/>
                  </a:lnTo>
                  <a:lnTo>
                    <a:pt x="107" y="27"/>
                  </a:lnTo>
                  <a:lnTo>
                    <a:pt x="114" y="27"/>
                  </a:lnTo>
                  <a:lnTo>
                    <a:pt x="121" y="24"/>
                  </a:lnTo>
                  <a:lnTo>
                    <a:pt x="128" y="24"/>
                  </a:lnTo>
                  <a:lnTo>
                    <a:pt x="131" y="24"/>
                  </a:lnTo>
                  <a:lnTo>
                    <a:pt x="136" y="27"/>
                  </a:lnTo>
                  <a:lnTo>
                    <a:pt x="136" y="32"/>
                  </a:lnTo>
                  <a:lnTo>
                    <a:pt x="136" y="34"/>
                  </a:lnTo>
                  <a:lnTo>
                    <a:pt x="131" y="41"/>
                  </a:lnTo>
                  <a:lnTo>
                    <a:pt x="126" y="49"/>
                  </a:lnTo>
                  <a:lnTo>
                    <a:pt x="126" y="49"/>
                  </a:lnTo>
                  <a:close/>
                </a:path>
              </a:pathLst>
            </a:custGeom>
            <a:solidFill>
              <a:srgbClr val="9E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3" name="Freeform 47"/>
            <p:cNvSpPr>
              <a:spLocks/>
            </p:cNvSpPr>
            <p:nvPr/>
          </p:nvSpPr>
          <p:spPr bwMode="auto">
            <a:xfrm>
              <a:off x="6537325" y="2274888"/>
              <a:ext cx="311150" cy="498475"/>
            </a:xfrm>
            <a:custGeom>
              <a:avLst/>
              <a:gdLst>
                <a:gd name="T0" fmla="*/ 104 w 196"/>
                <a:gd name="T1" fmla="*/ 3 h 314"/>
                <a:gd name="T2" fmla="*/ 123 w 196"/>
                <a:gd name="T3" fmla="*/ 5 h 314"/>
                <a:gd name="T4" fmla="*/ 145 w 196"/>
                <a:gd name="T5" fmla="*/ 15 h 314"/>
                <a:gd name="T6" fmla="*/ 162 w 196"/>
                <a:gd name="T7" fmla="*/ 24 h 314"/>
                <a:gd name="T8" fmla="*/ 176 w 196"/>
                <a:gd name="T9" fmla="*/ 39 h 314"/>
                <a:gd name="T10" fmla="*/ 191 w 196"/>
                <a:gd name="T11" fmla="*/ 58 h 314"/>
                <a:gd name="T12" fmla="*/ 196 w 196"/>
                <a:gd name="T13" fmla="*/ 97 h 314"/>
                <a:gd name="T14" fmla="*/ 191 w 196"/>
                <a:gd name="T15" fmla="*/ 143 h 314"/>
                <a:gd name="T16" fmla="*/ 184 w 196"/>
                <a:gd name="T17" fmla="*/ 193 h 314"/>
                <a:gd name="T18" fmla="*/ 172 w 196"/>
                <a:gd name="T19" fmla="*/ 234 h 314"/>
                <a:gd name="T20" fmla="*/ 164 w 196"/>
                <a:gd name="T21" fmla="*/ 261 h 314"/>
                <a:gd name="T22" fmla="*/ 157 w 196"/>
                <a:gd name="T23" fmla="*/ 275 h 314"/>
                <a:gd name="T24" fmla="*/ 150 w 196"/>
                <a:gd name="T25" fmla="*/ 290 h 314"/>
                <a:gd name="T26" fmla="*/ 138 w 196"/>
                <a:gd name="T27" fmla="*/ 300 h 314"/>
                <a:gd name="T28" fmla="*/ 126 w 196"/>
                <a:gd name="T29" fmla="*/ 307 h 314"/>
                <a:gd name="T30" fmla="*/ 111 w 196"/>
                <a:gd name="T31" fmla="*/ 312 h 314"/>
                <a:gd name="T32" fmla="*/ 89 w 196"/>
                <a:gd name="T33" fmla="*/ 314 h 314"/>
                <a:gd name="T34" fmla="*/ 68 w 196"/>
                <a:gd name="T35" fmla="*/ 307 h 314"/>
                <a:gd name="T36" fmla="*/ 48 w 196"/>
                <a:gd name="T37" fmla="*/ 297 h 314"/>
                <a:gd name="T38" fmla="*/ 27 w 196"/>
                <a:gd name="T39" fmla="*/ 280 h 314"/>
                <a:gd name="T40" fmla="*/ 12 w 196"/>
                <a:gd name="T41" fmla="*/ 263 h 314"/>
                <a:gd name="T42" fmla="*/ 3 w 196"/>
                <a:gd name="T43" fmla="*/ 247 h 314"/>
                <a:gd name="T44" fmla="*/ 3 w 196"/>
                <a:gd name="T45" fmla="*/ 234 h 314"/>
                <a:gd name="T46" fmla="*/ 15 w 196"/>
                <a:gd name="T47" fmla="*/ 234 h 314"/>
                <a:gd name="T48" fmla="*/ 32 w 196"/>
                <a:gd name="T49" fmla="*/ 244 h 314"/>
                <a:gd name="T50" fmla="*/ 44 w 196"/>
                <a:gd name="T51" fmla="*/ 254 h 314"/>
                <a:gd name="T52" fmla="*/ 61 w 196"/>
                <a:gd name="T53" fmla="*/ 263 h 314"/>
                <a:gd name="T54" fmla="*/ 73 w 196"/>
                <a:gd name="T55" fmla="*/ 266 h 314"/>
                <a:gd name="T56" fmla="*/ 99 w 196"/>
                <a:gd name="T57" fmla="*/ 266 h 314"/>
                <a:gd name="T58" fmla="*/ 114 w 196"/>
                <a:gd name="T59" fmla="*/ 251 h 314"/>
                <a:gd name="T60" fmla="*/ 126 w 196"/>
                <a:gd name="T61" fmla="*/ 237 h 314"/>
                <a:gd name="T62" fmla="*/ 135 w 196"/>
                <a:gd name="T63" fmla="*/ 220 h 314"/>
                <a:gd name="T64" fmla="*/ 152 w 196"/>
                <a:gd name="T65" fmla="*/ 196 h 314"/>
                <a:gd name="T66" fmla="*/ 159 w 196"/>
                <a:gd name="T67" fmla="*/ 164 h 314"/>
                <a:gd name="T68" fmla="*/ 159 w 196"/>
                <a:gd name="T69" fmla="*/ 135 h 314"/>
                <a:gd name="T70" fmla="*/ 152 w 196"/>
                <a:gd name="T71" fmla="*/ 104 h 314"/>
                <a:gd name="T72" fmla="*/ 140 w 196"/>
                <a:gd name="T73" fmla="*/ 80 h 314"/>
                <a:gd name="T74" fmla="*/ 131 w 196"/>
                <a:gd name="T75" fmla="*/ 58 h 314"/>
                <a:gd name="T76" fmla="*/ 123 w 196"/>
                <a:gd name="T77" fmla="*/ 46 h 314"/>
                <a:gd name="T78" fmla="*/ 111 w 196"/>
                <a:gd name="T79" fmla="*/ 32 h 314"/>
                <a:gd name="T80" fmla="*/ 94 w 196"/>
                <a:gd name="T81" fmla="*/ 27 h 314"/>
                <a:gd name="T82" fmla="*/ 77 w 196"/>
                <a:gd name="T83" fmla="*/ 24 h 314"/>
                <a:gd name="T84" fmla="*/ 73 w 196"/>
                <a:gd name="T85" fmla="*/ 10 h 314"/>
                <a:gd name="T86" fmla="*/ 82 w 196"/>
                <a:gd name="T87"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6" h="314">
                  <a:moveTo>
                    <a:pt x="87" y="0"/>
                  </a:moveTo>
                  <a:lnTo>
                    <a:pt x="94" y="0"/>
                  </a:lnTo>
                  <a:lnTo>
                    <a:pt x="104" y="3"/>
                  </a:lnTo>
                  <a:lnTo>
                    <a:pt x="111" y="3"/>
                  </a:lnTo>
                  <a:lnTo>
                    <a:pt x="116" y="5"/>
                  </a:lnTo>
                  <a:lnTo>
                    <a:pt x="123" y="5"/>
                  </a:lnTo>
                  <a:lnTo>
                    <a:pt x="131" y="8"/>
                  </a:lnTo>
                  <a:lnTo>
                    <a:pt x="138" y="10"/>
                  </a:lnTo>
                  <a:lnTo>
                    <a:pt x="145" y="15"/>
                  </a:lnTo>
                  <a:lnTo>
                    <a:pt x="152" y="17"/>
                  </a:lnTo>
                  <a:lnTo>
                    <a:pt x="157" y="20"/>
                  </a:lnTo>
                  <a:lnTo>
                    <a:pt x="162" y="24"/>
                  </a:lnTo>
                  <a:lnTo>
                    <a:pt x="167" y="29"/>
                  </a:lnTo>
                  <a:lnTo>
                    <a:pt x="172" y="34"/>
                  </a:lnTo>
                  <a:lnTo>
                    <a:pt x="176" y="39"/>
                  </a:lnTo>
                  <a:lnTo>
                    <a:pt x="181" y="44"/>
                  </a:lnTo>
                  <a:lnTo>
                    <a:pt x="186" y="51"/>
                  </a:lnTo>
                  <a:lnTo>
                    <a:pt x="191" y="58"/>
                  </a:lnTo>
                  <a:lnTo>
                    <a:pt x="193" y="70"/>
                  </a:lnTo>
                  <a:lnTo>
                    <a:pt x="193" y="85"/>
                  </a:lnTo>
                  <a:lnTo>
                    <a:pt x="196" y="97"/>
                  </a:lnTo>
                  <a:lnTo>
                    <a:pt x="193" y="111"/>
                  </a:lnTo>
                  <a:lnTo>
                    <a:pt x="193" y="128"/>
                  </a:lnTo>
                  <a:lnTo>
                    <a:pt x="191" y="143"/>
                  </a:lnTo>
                  <a:lnTo>
                    <a:pt x="188" y="162"/>
                  </a:lnTo>
                  <a:lnTo>
                    <a:pt x="186" y="176"/>
                  </a:lnTo>
                  <a:lnTo>
                    <a:pt x="184" y="193"/>
                  </a:lnTo>
                  <a:lnTo>
                    <a:pt x="179" y="208"/>
                  </a:lnTo>
                  <a:lnTo>
                    <a:pt x="176" y="222"/>
                  </a:lnTo>
                  <a:lnTo>
                    <a:pt x="172" y="234"/>
                  </a:lnTo>
                  <a:lnTo>
                    <a:pt x="169" y="247"/>
                  </a:lnTo>
                  <a:lnTo>
                    <a:pt x="164" y="254"/>
                  </a:lnTo>
                  <a:lnTo>
                    <a:pt x="164" y="261"/>
                  </a:lnTo>
                  <a:lnTo>
                    <a:pt x="162" y="266"/>
                  </a:lnTo>
                  <a:lnTo>
                    <a:pt x="159" y="271"/>
                  </a:lnTo>
                  <a:lnTo>
                    <a:pt x="157" y="275"/>
                  </a:lnTo>
                  <a:lnTo>
                    <a:pt x="155" y="280"/>
                  </a:lnTo>
                  <a:lnTo>
                    <a:pt x="152" y="285"/>
                  </a:lnTo>
                  <a:lnTo>
                    <a:pt x="150" y="290"/>
                  </a:lnTo>
                  <a:lnTo>
                    <a:pt x="145" y="295"/>
                  </a:lnTo>
                  <a:lnTo>
                    <a:pt x="143" y="297"/>
                  </a:lnTo>
                  <a:lnTo>
                    <a:pt x="138" y="300"/>
                  </a:lnTo>
                  <a:lnTo>
                    <a:pt x="133" y="302"/>
                  </a:lnTo>
                  <a:lnTo>
                    <a:pt x="131" y="304"/>
                  </a:lnTo>
                  <a:lnTo>
                    <a:pt x="126" y="307"/>
                  </a:lnTo>
                  <a:lnTo>
                    <a:pt x="121" y="309"/>
                  </a:lnTo>
                  <a:lnTo>
                    <a:pt x="116" y="312"/>
                  </a:lnTo>
                  <a:lnTo>
                    <a:pt x="111" y="312"/>
                  </a:lnTo>
                  <a:lnTo>
                    <a:pt x="106" y="314"/>
                  </a:lnTo>
                  <a:lnTo>
                    <a:pt x="99" y="314"/>
                  </a:lnTo>
                  <a:lnTo>
                    <a:pt x="89" y="314"/>
                  </a:lnTo>
                  <a:lnTo>
                    <a:pt x="82" y="312"/>
                  </a:lnTo>
                  <a:lnTo>
                    <a:pt x="75" y="309"/>
                  </a:lnTo>
                  <a:lnTo>
                    <a:pt x="68" y="307"/>
                  </a:lnTo>
                  <a:lnTo>
                    <a:pt x="61" y="304"/>
                  </a:lnTo>
                  <a:lnTo>
                    <a:pt x="56" y="300"/>
                  </a:lnTo>
                  <a:lnTo>
                    <a:pt x="48" y="297"/>
                  </a:lnTo>
                  <a:lnTo>
                    <a:pt x="39" y="292"/>
                  </a:lnTo>
                  <a:lnTo>
                    <a:pt x="34" y="288"/>
                  </a:lnTo>
                  <a:lnTo>
                    <a:pt x="27" y="280"/>
                  </a:lnTo>
                  <a:lnTo>
                    <a:pt x="22" y="275"/>
                  </a:lnTo>
                  <a:lnTo>
                    <a:pt x="17" y="271"/>
                  </a:lnTo>
                  <a:lnTo>
                    <a:pt x="12" y="263"/>
                  </a:lnTo>
                  <a:lnTo>
                    <a:pt x="10" y="259"/>
                  </a:lnTo>
                  <a:lnTo>
                    <a:pt x="7" y="251"/>
                  </a:lnTo>
                  <a:lnTo>
                    <a:pt x="3" y="247"/>
                  </a:lnTo>
                  <a:lnTo>
                    <a:pt x="3" y="239"/>
                  </a:lnTo>
                  <a:lnTo>
                    <a:pt x="0" y="234"/>
                  </a:lnTo>
                  <a:lnTo>
                    <a:pt x="3" y="234"/>
                  </a:lnTo>
                  <a:lnTo>
                    <a:pt x="5" y="232"/>
                  </a:lnTo>
                  <a:lnTo>
                    <a:pt x="10" y="234"/>
                  </a:lnTo>
                  <a:lnTo>
                    <a:pt x="15" y="234"/>
                  </a:lnTo>
                  <a:lnTo>
                    <a:pt x="24" y="239"/>
                  </a:lnTo>
                  <a:lnTo>
                    <a:pt x="27" y="242"/>
                  </a:lnTo>
                  <a:lnTo>
                    <a:pt x="32" y="244"/>
                  </a:lnTo>
                  <a:lnTo>
                    <a:pt x="36" y="247"/>
                  </a:lnTo>
                  <a:lnTo>
                    <a:pt x="39" y="249"/>
                  </a:lnTo>
                  <a:lnTo>
                    <a:pt x="44" y="254"/>
                  </a:lnTo>
                  <a:lnTo>
                    <a:pt x="53" y="261"/>
                  </a:lnTo>
                  <a:lnTo>
                    <a:pt x="56" y="261"/>
                  </a:lnTo>
                  <a:lnTo>
                    <a:pt x="61" y="263"/>
                  </a:lnTo>
                  <a:lnTo>
                    <a:pt x="63" y="266"/>
                  </a:lnTo>
                  <a:lnTo>
                    <a:pt x="68" y="266"/>
                  </a:lnTo>
                  <a:lnTo>
                    <a:pt x="73" y="266"/>
                  </a:lnTo>
                  <a:lnTo>
                    <a:pt x="80" y="266"/>
                  </a:lnTo>
                  <a:lnTo>
                    <a:pt x="89" y="266"/>
                  </a:lnTo>
                  <a:lnTo>
                    <a:pt x="99" y="266"/>
                  </a:lnTo>
                  <a:lnTo>
                    <a:pt x="104" y="263"/>
                  </a:lnTo>
                  <a:lnTo>
                    <a:pt x="109" y="259"/>
                  </a:lnTo>
                  <a:lnTo>
                    <a:pt x="114" y="251"/>
                  </a:lnTo>
                  <a:lnTo>
                    <a:pt x="121" y="247"/>
                  </a:lnTo>
                  <a:lnTo>
                    <a:pt x="123" y="239"/>
                  </a:lnTo>
                  <a:lnTo>
                    <a:pt x="126" y="237"/>
                  </a:lnTo>
                  <a:lnTo>
                    <a:pt x="128" y="232"/>
                  </a:lnTo>
                  <a:lnTo>
                    <a:pt x="133" y="227"/>
                  </a:lnTo>
                  <a:lnTo>
                    <a:pt x="135" y="220"/>
                  </a:lnTo>
                  <a:lnTo>
                    <a:pt x="140" y="215"/>
                  </a:lnTo>
                  <a:lnTo>
                    <a:pt x="145" y="205"/>
                  </a:lnTo>
                  <a:lnTo>
                    <a:pt x="152" y="196"/>
                  </a:lnTo>
                  <a:lnTo>
                    <a:pt x="155" y="186"/>
                  </a:lnTo>
                  <a:lnTo>
                    <a:pt x="157" y="176"/>
                  </a:lnTo>
                  <a:lnTo>
                    <a:pt x="159" y="164"/>
                  </a:lnTo>
                  <a:lnTo>
                    <a:pt x="159" y="155"/>
                  </a:lnTo>
                  <a:lnTo>
                    <a:pt x="159" y="143"/>
                  </a:lnTo>
                  <a:lnTo>
                    <a:pt x="159" y="135"/>
                  </a:lnTo>
                  <a:lnTo>
                    <a:pt x="157" y="123"/>
                  </a:lnTo>
                  <a:lnTo>
                    <a:pt x="155" y="114"/>
                  </a:lnTo>
                  <a:lnTo>
                    <a:pt x="152" y="104"/>
                  </a:lnTo>
                  <a:lnTo>
                    <a:pt x="150" y="94"/>
                  </a:lnTo>
                  <a:lnTo>
                    <a:pt x="145" y="87"/>
                  </a:lnTo>
                  <a:lnTo>
                    <a:pt x="140" y="80"/>
                  </a:lnTo>
                  <a:lnTo>
                    <a:pt x="138" y="73"/>
                  </a:lnTo>
                  <a:lnTo>
                    <a:pt x="133" y="65"/>
                  </a:lnTo>
                  <a:lnTo>
                    <a:pt x="131" y="58"/>
                  </a:lnTo>
                  <a:lnTo>
                    <a:pt x="128" y="56"/>
                  </a:lnTo>
                  <a:lnTo>
                    <a:pt x="126" y="51"/>
                  </a:lnTo>
                  <a:lnTo>
                    <a:pt x="123" y="46"/>
                  </a:lnTo>
                  <a:lnTo>
                    <a:pt x="118" y="41"/>
                  </a:lnTo>
                  <a:lnTo>
                    <a:pt x="114" y="36"/>
                  </a:lnTo>
                  <a:lnTo>
                    <a:pt x="111" y="32"/>
                  </a:lnTo>
                  <a:lnTo>
                    <a:pt x="104" y="29"/>
                  </a:lnTo>
                  <a:lnTo>
                    <a:pt x="99" y="27"/>
                  </a:lnTo>
                  <a:lnTo>
                    <a:pt x="94" y="27"/>
                  </a:lnTo>
                  <a:lnTo>
                    <a:pt x="89" y="27"/>
                  </a:lnTo>
                  <a:lnTo>
                    <a:pt x="85" y="27"/>
                  </a:lnTo>
                  <a:lnTo>
                    <a:pt x="77" y="24"/>
                  </a:lnTo>
                  <a:lnTo>
                    <a:pt x="75" y="20"/>
                  </a:lnTo>
                  <a:lnTo>
                    <a:pt x="73" y="15"/>
                  </a:lnTo>
                  <a:lnTo>
                    <a:pt x="73" y="10"/>
                  </a:lnTo>
                  <a:lnTo>
                    <a:pt x="73" y="5"/>
                  </a:lnTo>
                  <a:lnTo>
                    <a:pt x="77" y="3"/>
                  </a:lnTo>
                  <a:lnTo>
                    <a:pt x="82" y="0"/>
                  </a:lnTo>
                  <a:lnTo>
                    <a:pt x="87" y="0"/>
                  </a:lnTo>
                  <a:lnTo>
                    <a:pt x="87" y="0"/>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4" name="Freeform 48"/>
            <p:cNvSpPr>
              <a:spLocks/>
            </p:cNvSpPr>
            <p:nvPr/>
          </p:nvSpPr>
          <p:spPr bwMode="auto">
            <a:xfrm>
              <a:off x="6556375" y="2386013"/>
              <a:ext cx="195262" cy="300038"/>
            </a:xfrm>
            <a:custGeom>
              <a:avLst/>
              <a:gdLst>
                <a:gd name="T0" fmla="*/ 123 w 123"/>
                <a:gd name="T1" fmla="*/ 27 h 189"/>
                <a:gd name="T2" fmla="*/ 123 w 123"/>
                <a:gd name="T3" fmla="*/ 44 h 189"/>
                <a:gd name="T4" fmla="*/ 121 w 123"/>
                <a:gd name="T5" fmla="*/ 65 h 189"/>
                <a:gd name="T6" fmla="*/ 119 w 123"/>
                <a:gd name="T7" fmla="*/ 85 h 189"/>
                <a:gd name="T8" fmla="*/ 116 w 123"/>
                <a:gd name="T9" fmla="*/ 104 h 189"/>
                <a:gd name="T10" fmla="*/ 109 w 123"/>
                <a:gd name="T11" fmla="*/ 123 h 189"/>
                <a:gd name="T12" fmla="*/ 102 w 123"/>
                <a:gd name="T13" fmla="*/ 135 h 189"/>
                <a:gd name="T14" fmla="*/ 92 w 123"/>
                <a:gd name="T15" fmla="*/ 148 h 189"/>
                <a:gd name="T16" fmla="*/ 73 w 123"/>
                <a:gd name="T17" fmla="*/ 157 h 189"/>
                <a:gd name="T18" fmla="*/ 56 w 123"/>
                <a:gd name="T19" fmla="*/ 164 h 189"/>
                <a:gd name="T20" fmla="*/ 44 w 123"/>
                <a:gd name="T21" fmla="*/ 169 h 189"/>
                <a:gd name="T22" fmla="*/ 36 w 123"/>
                <a:gd name="T23" fmla="*/ 174 h 189"/>
                <a:gd name="T24" fmla="*/ 29 w 123"/>
                <a:gd name="T25" fmla="*/ 177 h 189"/>
                <a:gd name="T26" fmla="*/ 20 w 123"/>
                <a:gd name="T27" fmla="*/ 181 h 189"/>
                <a:gd name="T28" fmla="*/ 5 w 123"/>
                <a:gd name="T29" fmla="*/ 189 h 189"/>
                <a:gd name="T30" fmla="*/ 0 w 123"/>
                <a:gd name="T31" fmla="*/ 181 h 189"/>
                <a:gd name="T32" fmla="*/ 0 w 123"/>
                <a:gd name="T33" fmla="*/ 169 h 189"/>
                <a:gd name="T34" fmla="*/ 5 w 123"/>
                <a:gd name="T35" fmla="*/ 160 h 189"/>
                <a:gd name="T36" fmla="*/ 12 w 123"/>
                <a:gd name="T37" fmla="*/ 148 h 189"/>
                <a:gd name="T38" fmla="*/ 24 w 123"/>
                <a:gd name="T39" fmla="*/ 135 h 189"/>
                <a:gd name="T40" fmla="*/ 36 w 123"/>
                <a:gd name="T41" fmla="*/ 126 h 189"/>
                <a:gd name="T42" fmla="*/ 49 w 123"/>
                <a:gd name="T43" fmla="*/ 114 h 189"/>
                <a:gd name="T44" fmla="*/ 56 w 123"/>
                <a:gd name="T45" fmla="*/ 94 h 189"/>
                <a:gd name="T46" fmla="*/ 68 w 123"/>
                <a:gd name="T47" fmla="*/ 75 h 189"/>
                <a:gd name="T48" fmla="*/ 75 w 123"/>
                <a:gd name="T49" fmla="*/ 56 h 189"/>
                <a:gd name="T50" fmla="*/ 82 w 123"/>
                <a:gd name="T51" fmla="*/ 39 h 189"/>
                <a:gd name="T52" fmla="*/ 87 w 123"/>
                <a:gd name="T53" fmla="*/ 24 h 189"/>
                <a:gd name="T54" fmla="*/ 87 w 123"/>
                <a:gd name="T55" fmla="*/ 15 h 189"/>
                <a:gd name="T56" fmla="*/ 92 w 123"/>
                <a:gd name="T57" fmla="*/ 8 h 189"/>
                <a:gd name="T58" fmla="*/ 99 w 123"/>
                <a:gd name="T59" fmla="*/ 3 h 189"/>
                <a:gd name="T60" fmla="*/ 111 w 123"/>
                <a:gd name="T61" fmla="*/ 3 h 189"/>
                <a:gd name="T62" fmla="*/ 119 w 123"/>
                <a:gd name="T63" fmla="*/ 8 h 189"/>
                <a:gd name="T64" fmla="*/ 123 w 123"/>
                <a:gd name="T65" fmla="*/ 15 h 189"/>
                <a:gd name="T66" fmla="*/ 123 w 123"/>
                <a:gd name="T67" fmla="*/ 2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3" h="189">
                  <a:moveTo>
                    <a:pt x="123" y="22"/>
                  </a:moveTo>
                  <a:lnTo>
                    <a:pt x="123" y="27"/>
                  </a:lnTo>
                  <a:lnTo>
                    <a:pt x="123" y="36"/>
                  </a:lnTo>
                  <a:lnTo>
                    <a:pt x="123" y="44"/>
                  </a:lnTo>
                  <a:lnTo>
                    <a:pt x="123" y="56"/>
                  </a:lnTo>
                  <a:lnTo>
                    <a:pt x="121" y="65"/>
                  </a:lnTo>
                  <a:lnTo>
                    <a:pt x="121" y="73"/>
                  </a:lnTo>
                  <a:lnTo>
                    <a:pt x="119" y="85"/>
                  </a:lnTo>
                  <a:lnTo>
                    <a:pt x="119" y="94"/>
                  </a:lnTo>
                  <a:lnTo>
                    <a:pt x="116" y="104"/>
                  </a:lnTo>
                  <a:lnTo>
                    <a:pt x="114" y="114"/>
                  </a:lnTo>
                  <a:lnTo>
                    <a:pt x="109" y="123"/>
                  </a:lnTo>
                  <a:lnTo>
                    <a:pt x="106" y="128"/>
                  </a:lnTo>
                  <a:lnTo>
                    <a:pt x="102" y="135"/>
                  </a:lnTo>
                  <a:lnTo>
                    <a:pt x="99" y="143"/>
                  </a:lnTo>
                  <a:lnTo>
                    <a:pt x="92" y="148"/>
                  </a:lnTo>
                  <a:lnTo>
                    <a:pt x="87" y="152"/>
                  </a:lnTo>
                  <a:lnTo>
                    <a:pt x="73" y="157"/>
                  </a:lnTo>
                  <a:lnTo>
                    <a:pt x="63" y="162"/>
                  </a:lnTo>
                  <a:lnTo>
                    <a:pt x="56" y="164"/>
                  </a:lnTo>
                  <a:lnTo>
                    <a:pt x="49" y="169"/>
                  </a:lnTo>
                  <a:lnTo>
                    <a:pt x="44" y="169"/>
                  </a:lnTo>
                  <a:lnTo>
                    <a:pt x="41" y="174"/>
                  </a:lnTo>
                  <a:lnTo>
                    <a:pt x="36" y="174"/>
                  </a:lnTo>
                  <a:lnTo>
                    <a:pt x="34" y="177"/>
                  </a:lnTo>
                  <a:lnTo>
                    <a:pt x="29" y="177"/>
                  </a:lnTo>
                  <a:lnTo>
                    <a:pt x="24" y="177"/>
                  </a:lnTo>
                  <a:lnTo>
                    <a:pt x="20" y="181"/>
                  </a:lnTo>
                  <a:lnTo>
                    <a:pt x="12" y="186"/>
                  </a:lnTo>
                  <a:lnTo>
                    <a:pt x="5" y="189"/>
                  </a:lnTo>
                  <a:lnTo>
                    <a:pt x="3" y="186"/>
                  </a:lnTo>
                  <a:lnTo>
                    <a:pt x="0" y="181"/>
                  </a:lnTo>
                  <a:lnTo>
                    <a:pt x="0" y="177"/>
                  </a:lnTo>
                  <a:lnTo>
                    <a:pt x="0" y="169"/>
                  </a:lnTo>
                  <a:lnTo>
                    <a:pt x="3" y="167"/>
                  </a:lnTo>
                  <a:lnTo>
                    <a:pt x="5" y="160"/>
                  </a:lnTo>
                  <a:lnTo>
                    <a:pt x="7" y="155"/>
                  </a:lnTo>
                  <a:lnTo>
                    <a:pt x="12" y="148"/>
                  </a:lnTo>
                  <a:lnTo>
                    <a:pt x="22" y="140"/>
                  </a:lnTo>
                  <a:lnTo>
                    <a:pt x="24" y="135"/>
                  </a:lnTo>
                  <a:lnTo>
                    <a:pt x="29" y="133"/>
                  </a:lnTo>
                  <a:lnTo>
                    <a:pt x="36" y="126"/>
                  </a:lnTo>
                  <a:lnTo>
                    <a:pt x="41" y="121"/>
                  </a:lnTo>
                  <a:lnTo>
                    <a:pt x="49" y="114"/>
                  </a:lnTo>
                  <a:lnTo>
                    <a:pt x="51" y="104"/>
                  </a:lnTo>
                  <a:lnTo>
                    <a:pt x="56" y="94"/>
                  </a:lnTo>
                  <a:lnTo>
                    <a:pt x="63" y="85"/>
                  </a:lnTo>
                  <a:lnTo>
                    <a:pt x="68" y="75"/>
                  </a:lnTo>
                  <a:lnTo>
                    <a:pt x="73" y="68"/>
                  </a:lnTo>
                  <a:lnTo>
                    <a:pt x="75" y="56"/>
                  </a:lnTo>
                  <a:lnTo>
                    <a:pt x="80" y="49"/>
                  </a:lnTo>
                  <a:lnTo>
                    <a:pt x="82" y="39"/>
                  </a:lnTo>
                  <a:lnTo>
                    <a:pt x="85" y="32"/>
                  </a:lnTo>
                  <a:lnTo>
                    <a:pt x="87" y="24"/>
                  </a:lnTo>
                  <a:lnTo>
                    <a:pt x="87" y="22"/>
                  </a:lnTo>
                  <a:lnTo>
                    <a:pt x="87" y="15"/>
                  </a:lnTo>
                  <a:lnTo>
                    <a:pt x="90" y="12"/>
                  </a:lnTo>
                  <a:lnTo>
                    <a:pt x="92" y="8"/>
                  </a:lnTo>
                  <a:lnTo>
                    <a:pt x="94" y="5"/>
                  </a:lnTo>
                  <a:lnTo>
                    <a:pt x="99" y="3"/>
                  </a:lnTo>
                  <a:lnTo>
                    <a:pt x="104" y="0"/>
                  </a:lnTo>
                  <a:lnTo>
                    <a:pt x="111" y="3"/>
                  </a:lnTo>
                  <a:lnTo>
                    <a:pt x="119" y="5"/>
                  </a:lnTo>
                  <a:lnTo>
                    <a:pt x="119" y="8"/>
                  </a:lnTo>
                  <a:lnTo>
                    <a:pt x="121" y="12"/>
                  </a:lnTo>
                  <a:lnTo>
                    <a:pt x="123" y="15"/>
                  </a:lnTo>
                  <a:lnTo>
                    <a:pt x="123" y="22"/>
                  </a:lnTo>
                  <a:lnTo>
                    <a:pt x="123" y="22"/>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5" name="Freeform 49"/>
            <p:cNvSpPr>
              <a:spLocks/>
            </p:cNvSpPr>
            <p:nvPr/>
          </p:nvSpPr>
          <p:spPr bwMode="auto">
            <a:xfrm>
              <a:off x="6184900" y="2489201"/>
              <a:ext cx="444500" cy="115888"/>
            </a:xfrm>
            <a:custGeom>
              <a:avLst/>
              <a:gdLst>
                <a:gd name="T0" fmla="*/ 15 w 280"/>
                <a:gd name="T1" fmla="*/ 32 h 73"/>
                <a:gd name="T2" fmla="*/ 24 w 280"/>
                <a:gd name="T3" fmla="*/ 25 h 73"/>
                <a:gd name="T4" fmla="*/ 29 w 280"/>
                <a:gd name="T5" fmla="*/ 20 h 73"/>
                <a:gd name="T6" fmla="*/ 39 w 280"/>
                <a:gd name="T7" fmla="*/ 17 h 73"/>
                <a:gd name="T8" fmla="*/ 48 w 280"/>
                <a:gd name="T9" fmla="*/ 13 h 73"/>
                <a:gd name="T10" fmla="*/ 58 w 280"/>
                <a:gd name="T11" fmla="*/ 8 h 73"/>
                <a:gd name="T12" fmla="*/ 68 w 280"/>
                <a:gd name="T13" fmla="*/ 8 h 73"/>
                <a:gd name="T14" fmla="*/ 77 w 280"/>
                <a:gd name="T15" fmla="*/ 5 h 73"/>
                <a:gd name="T16" fmla="*/ 97 w 280"/>
                <a:gd name="T17" fmla="*/ 3 h 73"/>
                <a:gd name="T18" fmla="*/ 121 w 280"/>
                <a:gd name="T19" fmla="*/ 0 h 73"/>
                <a:gd name="T20" fmla="*/ 142 w 280"/>
                <a:gd name="T21" fmla="*/ 0 h 73"/>
                <a:gd name="T22" fmla="*/ 167 w 280"/>
                <a:gd name="T23" fmla="*/ 3 h 73"/>
                <a:gd name="T24" fmla="*/ 186 w 280"/>
                <a:gd name="T25" fmla="*/ 5 h 73"/>
                <a:gd name="T26" fmla="*/ 208 w 280"/>
                <a:gd name="T27" fmla="*/ 10 h 73"/>
                <a:gd name="T28" fmla="*/ 232 w 280"/>
                <a:gd name="T29" fmla="*/ 20 h 73"/>
                <a:gd name="T30" fmla="*/ 254 w 280"/>
                <a:gd name="T31" fmla="*/ 32 h 73"/>
                <a:gd name="T32" fmla="*/ 273 w 280"/>
                <a:gd name="T33" fmla="*/ 39 h 73"/>
                <a:gd name="T34" fmla="*/ 278 w 280"/>
                <a:gd name="T35" fmla="*/ 46 h 73"/>
                <a:gd name="T36" fmla="*/ 280 w 280"/>
                <a:gd name="T37" fmla="*/ 58 h 73"/>
                <a:gd name="T38" fmla="*/ 273 w 280"/>
                <a:gd name="T39" fmla="*/ 68 h 73"/>
                <a:gd name="T40" fmla="*/ 263 w 280"/>
                <a:gd name="T41" fmla="*/ 73 h 73"/>
                <a:gd name="T42" fmla="*/ 254 w 280"/>
                <a:gd name="T43" fmla="*/ 73 h 73"/>
                <a:gd name="T44" fmla="*/ 237 w 280"/>
                <a:gd name="T45" fmla="*/ 66 h 73"/>
                <a:gd name="T46" fmla="*/ 220 w 280"/>
                <a:gd name="T47" fmla="*/ 58 h 73"/>
                <a:gd name="T48" fmla="*/ 200 w 280"/>
                <a:gd name="T49" fmla="*/ 51 h 73"/>
                <a:gd name="T50" fmla="*/ 181 w 280"/>
                <a:gd name="T51" fmla="*/ 46 h 73"/>
                <a:gd name="T52" fmla="*/ 162 w 280"/>
                <a:gd name="T53" fmla="*/ 44 h 73"/>
                <a:gd name="T54" fmla="*/ 142 w 280"/>
                <a:gd name="T55" fmla="*/ 44 h 73"/>
                <a:gd name="T56" fmla="*/ 123 w 280"/>
                <a:gd name="T57" fmla="*/ 44 h 73"/>
                <a:gd name="T58" fmla="*/ 101 w 280"/>
                <a:gd name="T59" fmla="*/ 49 h 73"/>
                <a:gd name="T60" fmla="*/ 85 w 280"/>
                <a:gd name="T61" fmla="*/ 51 h 73"/>
                <a:gd name="T62" fmla="*/ 77 w 280"/>
                <a:gd name="T63" fmla="*/ 54 h 73"/>
                <a:gd name="T64" fmla="*/ 65 w 280"/>
                <a:gd name="T65" fmla="*/ 54 h 73"/>
                <a:gd name="T66" fmla="*/ 51 w 280"/>
                <a:gd name="T67" fmla="*/ 58 h 73"/>
                <a:gd name="T68" fmla="*/ 36 w 280"/>
                <a:gd name="T69" fmla="*/ 61 h 73"/>
                <a:gd name="T70" fmla="*/ 22 w 280"/>
                <a:gd name="T71" fmla="*/ 68 h 73"/>
                <a:gd name="T72" fmla="*/ 7 w 280"/>
                <a:gd name="T73" fmla="*/ 63 h 73"/>
                <a:gd name="T74" fmla="*/ 0 w 280"/>
                <a:gd name="T75" fmla="*/ 54 h 73"/>
                <a:gd name="T76" fmla="*/ 2 w 280"/>
                <a:gd name="T77" fmla="*/ 39 h 73"/>
                <a:gd name="T78" fmla="*/ 10 w 280"/>
                <a:gd name="T79" fmla="*/ 3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0" h="73">
                  <a:moveTo>
                    <a:pt x="10" y="34"/>
                  </a:moveTo>
                  <a:lnTo>
                    <a:pt x="15" y="32"/>
                  </a:lnTo>
                  <a:lnTo>
                    <a:pt x="19" y="27"/>
                  </a:lnTo>
                  <a:lnTo>
                    <a:pt x="24" y="25"/>
                  </a:lnTo>
                  <a:lnTo>
                    <a:pt x="27" y="22"/>
                  </a:lnTo>
                  <a:lnTo>
                    <a:pt x="29" y="20"/>
                  </a:lnTo>
                  <a:lnTo>
                    <a:pt x="34" y="17"/>
                  </a:lnTo>
                  <a:lnTo>
                    <a:pt x="39" y="17"/>
                  </a:lnTo>
                  <a:lnTo>
                    <a:pt x="43" y="15"/>
                  </a:lnTo>
                  <a:lnTo>
                    <a:pt x="48" y="13"/>
                  </a:lnTo>
                  <a:lnTo>
                    <a:pt x="53" y="10"/>
                  </a:lnTo>
                  <a:lnTo>
                    <a:pt x="58" y="8"/>
                  </a:lnTo>
                  <a:lnTo>
                    <a:pt x="63" y="8"/>
                  </a:lnTo>
                  <a:lnTo>
                    <a:pt x="68" y="8"/>
                  </a:lnTo>
                  <a:lnTo>
                    <a:pt x="72" y="8"/>
                  </a:lnTo>
                  <a:lnTo>
                    <a:pt x="77" y="5"/>
                  </a:lnTo>
                  <a:lnTo>
                    <a:pt x="82" y="5"/>
                  </a:lnTo>
                  <a:lnTo>
                    <a:pt x="97" y="3"/>
                  </a:lnTo>
                  <a:lnTo>
                    <a:pt x="109" y="3"/>
                  </a:lnTo>
                  <a:lnTo>
                    <a:pt x="121" y="0"/>
                  </a:lnTo>
                  <a:lnTo>
                    <a:pt x="130" y="0"/>
                  </a:lnTo>
                  <a:lnTo>
                    <a:pt x="142" y="0"/>
                  </a:lnTo>
                  <a:lnTo>
                    <a:pt x="155" y="0"/>
                  </a:lnTo>
                  <a:lnTo>
                    <a:pt x="167" y="3"/>
                  </a:lnTo>
                  <a:lnTo>
                    <a:pt x="179" y="5"/>
                  </a:lnTo>
                  <a:lnTo>
                    <a:pt x="186" y="5"/>
                  </a:lnTo>
                  <a:lnTo>
                    <a:pt x="198" y="8"/>
                  </a:lnTo>
                  <a:lnTo>
                    <a:pt x="208" y="10"/>
                  </a:lnTo>
                  <a:lnTo>
                    <a:pt x="220" y="15"/>
                  </a:lnTo>
                  <a:lnTo>
                    <a:pt x="232" y="20"/>
                  </a:lnTo>
                  <a:lnTo>
                    <a:pt x="241" y="25"/>
                  </a:lnTo>
                  <a:lnTo>
                    <a:pt x="254" y="32"/>
                  </a:lnTo>
                  <a:lnTo>
                    <a:pt x="268" y="39"/>
                  </a:lnTo>
                  <a:lnTo>
                    <a:pt x="273" y="39"/>
                  </a:lnTo>
                  <a:lnTo>
                    <a:pt x="275" y="44"/>
                  </a:lnTo>
                  <a:lnTo>
                    <a:pt x="278" y="46"/>
                  </a:lnTo>
                  <a:lnTo>
                    <a:pt x="278" y="51"/>
                  </a:lnTo>
                  <a:lnTo>
                    <a:pt x="280" y="58"/>
                  </a:lnTo>
                  <a:lnTo>
                    <a:pt x="278" y="63"/>
                  </a:lnTo>
                  <a:lnTo>
                    <a:pt x="273" y="68"/>
                  </a:lnTo>
                  <a:lnTo>
                    <a:pt x="266" y="73"/>
                  </a:lnTo>
                  <a:lnTo>
                    <a:pt x="263" y="73"/>
                  </a:lnTo>
                  <a:lnTo>
                    <a:pt x="258" y="73"/>
                  </a:lnTo>
                  <a:lnTo>
                    <a:pt x="254" y="73"/>
                  </a:lnTo>
                  <a:lnTo>
                    <a:pt x="249" y="73"/>
                  </a:lnTo>
                  <a:lnTo>
                    <a:pt x="237" y="66"/>
                  </a:lnTo>
                  <a:lnTo>
                    <a:pt x="229" y="61"/>
                  </a:lnTo>
                  <a:lnTo>
                    <a:pt x="220" y="58"/>
                  </a:lnTo>
                  <a:lnTo>
                    <a:pt x="210" y="56"/>
                  </a:lnTo>
                  <a:lnTo>
                    <a:pt x="200" y="51"/>
                  </a:lnTo>
                  <a:lnTo>
                    <a:pt x="191" y="49"/>
                  </a:lnTo>
                  <a:lnTo>
                    <a:pt x="181" y="46"/>
                  </a:lnTo>
                  <a:lnTo>
                    <a:pt x="174" y="46"/>
                  </a:lnTo>
                  <a:lnTo>
                    <a:pt x="162" y="44"/>
                  </a:lnTo>
                  <a:lnTo>
                    <a:pt x="152" y="44"/>
                  </a:lnTo>
                  <a:lnTo>
                    <a:pt x="142" y="44"/>
                  </a:lnTo>
                  <a:lnTo>
                    <a:pt x="133" y="44"/>
                  </a:lnTo>
                  <a:lnTo>
                    <a:pt x="123" y="44"/>
                  </a:lnTo>
                  <a:lnTo>
                    <a:pt x="113" y="46"/>
                  </a:lnTo>
                  <a:lnTo>
                    <a:pt x="101" y="49"/>
                  </a:lnTo>
                  <a:lnTo>
                    <a:pt x="92" y="51"/>
                  </a:lnTo>
                  <a:lnTo>
                    <a:pt x="85" y="51"/>
                  </a:lnTo>
                  <a:lnTo>
                    <a:pt x="80" y="51"/>
                  </a:lnTo>
                  <a:lnTo>
                    <a:pt x="77" y="54"/>
                  </a:lnTo>
                  <a:lnTo>
                    <a:pt x="75" y="54"/>
                  </a:lnTo>
                  <a:lnTo>
                    <a:pt x="65" y="54"/>
                  </a:lnTo>
                  <a:lnTo>
                    <a:pt x="58" y="56"/>
                  </a:lnTo>
                  <a:lnTo>
                    <a:pt x="51" y="58"/>
                  </a:lnTo>
                  <a:lnTo>
                    <a:pt x="43" y="61"/>
                  </a:lnTo>
                  <a:lnTo>
                    <a:pt x="36" y="61"/>
                  </a:lnTo>
                  <a:lnTo>
                    <a:pt x="29" y="66"/>
                  </a:lnTo>
                  <a:lnTo>
                    <a:pt x="22" y="68"/>
                  </a:lnTo>
                  <a:lnTo>
                    <a:pt x="15" y="68"/>
                  </a:lnTo>
                  <a:lnTo>
                    <a:pt x="7" y="63"/>
                  </a:lnTo>
                  <a:lnTo>
                    <a:pt x="2" y="61"/>
                  </a:lnTo>
                  <a:lnTo>
                    <a:pt x="0" y="54"/>
                  </a:lnTo>
                  <a:lnTo>
                    <a:pt x="0" y="46"/>
                  </a:lnTo>
                  <a:lnTo>
                    <a:pt x="2" y="39"/>
                  </a:lnTo>
                  <a:lnTo>
                    <a:pt x="10" y="34"/>
                  </a:lnTo>
                  <a:lnTo>
                    <a:pt x="10" y="34"/>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6" name="Freeform 50"/>
            <p:cNvSpPr>
              <a:spLocks/>
            </p:cNvSpPr>
            <p:nvPr/>
          </p:nvSpPr>
          <p:spPr bwMode="auto">
            <a:xfrm>
              <a:off x="6889750" y="3125788"/>
              <a:ext cx="134937" cy="411163"/>
            </a:xfrm>
            <a:custGeom>
              <a:avLst/>
              <a:gdLst>
                <a:gd name="T0" fmla="*/ 78 w 85"/>
                <a:gd name="T1" fmla="*/ 15 h 259"/>
                <a:gd name="T2" fmla="*/ 80 w 85"/>
                <a:gd name="T3" fmla="*/ 32 h 259"/>
                <a:gd name="T4" fmla="*/ 82 w 85"/>
                <a:gd name="T5" fmla="*/ 53 h 259"/>
                <a:gd name="T6" fmla="*/ 82 w 85"/>
                <a:gd name="T7" fmla="*/ 75 h 259"/>
                <a:gd name="T8" fmla="*/ 82 w 85"/>
                <a:gd name="T9" fmla="*/ 99 h 259"/>
                <a:gd name="T10" fmla="*/ 82 w 85"/>
                <a:gd name="T11" fmla="*/ 121 h 259"/>
                <a:gd name="T12" fmla="*/ 80 w 85"/>
                <a:gd name="T13" fmla="*/ 143 h 259"/>
                <a:gd name="T14" fmla="*/ 78 w 85"/>
                <a:gd name="T15" fmla="*/ 162 h 259"/>
                <a:gd name="T16" fmla="*/ 75 w 85"/>
                <a:gd name="T17" fmla="*/ 176 h 259"/>
                <a:gd name="T18" fmla="*/ 73 w 85"/>
                <a:gd name="T19" fmla="*/ 191 h 259"/>
                <a:gd name="T20" fmla="*/ 68 w 85"/>
                <a:gd name="T21" fmla="*/ 201 h 259"/>
                <a:gd name="T22" fmla="*/ 63 w 85"/>
                <a:gd name="T23" fmla="*/ 205 h 259"/>
                <a:gd name="T24" fmla="*/ 56 w 85"/>
                <a:gd name="T25" fmla="*/ 213 h 259"/>
                <a:gd name="T26" fmla="*/ 46 w 85"/>
                <a:gd name="T27" fmla="*/ 220 h 259"/>
                <a:gd name="T28" fmla="*/ 39 w 85"/>
                <a:gd name="T29" fmla="*/ 227 h 259"/>
                <a:gd name="T30" fmla="*/ 29 w 85"/>
                <a:gd name="T31" fmla="*/ 239 h 259"/>
                <a:gd name="T32" fmla="*/ 17 w 85"/>
                <a:gd name="T33" fmla="*/ 249 h 259"/>
                <a:gd name="T34" fmla="*/ 8 w 85"/>
                <a:gd name="T35" fmla="*/ 256 h 259"/>
                <a:gd name="T36" fmla="*/ 0 w 85"/>
                <a:gd name="T37" fmla="*/ 254 h 259"/>
                <a:gd name="T38" fmla="*/ 3 w 85"/>
                <a:gd name="T39" fmla="*/ 244 h 259"/>
                <a:gd name="T40" fmla="*/ 5 w 85"/>
                <a:gd name="T41" fmla="*/ 234 h 259"/>
                <a:gd name="T42" fmla="*/ 12 w 85"/>
                <a:gd name="T43" fmla="*/ 222 h 259"/>
                <a:gd name="T44" fmla="*/ 20 w 85"/>
                <a:gd name="T45" fmla="*/ 208 h 259"/>
                <a:gd name="T46" fmla="*/ 24 w 85"/>
                <a:gd name="T47" fmla="*/ 201 h 259"/>
                <a:gd name="T48" fmla="*/ 32 w 85"/>
                <a:gd name="T49" fmla="*/ 193 h 259"/>
                <a:gd name="T50" fmla="*/ 36 w 85"/>
                <a:gd name="T51" fmla="*/ 186 h 259"/>
                <a:gd name="T52" fmla="*/ 44 w 85"/>
                <a:gd name="T53" fmla="*/ 174 h 259"/>
                <a:gd name="T54" fmla="*/ 44 w 85"/>
                <a:gd name="T55" fmla="*/ 164 h 259"/>
                <a:gd name="T56" fmla="*/ 49 w 85"/>
                <a:gd name="T57" fmla="*/ 147 h 259"/>
                <a:gd name="T58" fmla="*/ 51 w 85"/>
                <a:gd name="T59" fmla="*/ 131 h 259"/>
                <a:gd name="T60" fmla="*/ 53 w 85"/>
                <a:gd name="T61" fmla="*/ 114 h 259"/>
                <a:gd name="T62" fmla="*/ 56 w 85"/>
                <a:gd name="T63" fmla="*/ 94 h 259"/>
                <a:gd name="T64" fmla="*/ 56 w 85"/>
                <a:gd name="T65" fmla="*/ 75 h 259"/>
                <a:gd name="T66" fmla="*/ 56 w 85"/>
                <a:gd name="T67" fmla="*/ 58 h 259"/>
                <a:gd name="T68" fmla="*/ 56 w 85"/>
                <a:gd name="T69" fmla="*/ 39 h 259"/>
                <a:gd name="T70" fmla="*/ 53 w 85"/>
                <a:gd name="T71" fmla="*/ 22 h 259"/>
                <a:gd name="T72" fmla="*/ 49 w 85"/>
                <a:gd name="T73" fmla="*/ 12 h 259"/>
                <a:gd name="T74" fmla="*/ 53 w 85"/>
                <a:gd name="T75" fmla="*/ 3 h 259"/>
                <a:gd name="T76" fmla="*/ 63 w 85"/>
                <a:gd name="T77" fmla="*/ 0 h 259"/>
                <a:gd name="T78" fmla="*/ 70 w 85"/>
                <a:gd name="T79" fmla="*/ 3 h 259"/>
                <a:gd name="T80" fmla="*/ 75 w 85"/>
                <a:gd name="T81" fmla="*/ 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5" h="259">
                  <a:moveTo>
                    <a:pt x="75" y="7"/>
                  </a:moveTo>
                  <a:lnTo>
                    <a:pt x="78" y="15"/>
                  </a:lnTo>
                  <a:lnTo>
                    <a:pt x="80" y="22"/>
                  </a:lnTo>
                  <a:lnTo>
                    <a:pt x="80" y="32"/>
                  </a:lnTo>
                  <a:lnTo>
                    <a:pt x="82" y="44"/>
                  </a:lnTo>
                  <a:lnTo>
                    <a:pt x="82" y="53"/>
                  </a:lnTo>
                  <a:lnTo>
                    <a:pt x="82" y="65"/>
                  </a:lnTo>
                  <a:lnTo>
                    <a:pt x="82" y="75"/>
                  </a:lnTo>
                  <a:lnTo>
                    <a:pt x="85" y="87"/>
                  </a:lnTo>
                  <a:lnTo>
                    <a:pt x="82" y="99"/>
                  </a:lnTo>
                  <a:lnTo>
                    <a:pt x="82" y="111"/>
                  </a:lnTo>
                  <a:lnTo>
                    <a:pt x="82" y="121"/>
                  </a:lnTo>
                  <a:lnTo>
                    <a:pt x="80" y="131"/>
                  </a:lnTo>
                  <a:lnTo>
                    <a:pt x="80" y="143"/>
                  </a:lnTo>
                  <a:lnTo>
                    <a:pt x="80" y="152"/>
                  </a:lnTo>
                  <a:lnTo>
                    <a:pt x="78" y="162"/>
                  </a:lnTo>
                  <a:lnTo>
                    <a:pt x="78" y="172"/>
                  </a:lnTo>
                  <a:lnTo>
                    <a:pt x="75" y="176"/>
                  </a:lnTo>
                  <a:lnTo>
                    <a:pt x="73" y="184"/>
                  </a:lnTo>
                  <a:lnTo>
                    <a:pt x="73" y="191"/>
                  </a:lnTo>
                  <a:lnTo>
                    <a:pt x="70" y="196"/>
                  </a:lnTo>
                  <a:lnTo>
                    <a:pt x="68" y="201"/>
                  </a:lnTo>
                  <a:lnTo>
                    <a:pt x="65" y="203"/>
                  </a:lnTo>
                  <a:lnTo>
                    <a:pt x="63" y="205"/>
                  </a:lnTo>
                  <a:lnTo>
                    <a:pt x="61" y="210"/>
                  </a:lnTo>
                  <a:lnTo>
                    <a:pt x="56" y="213"/>
                  </a:lnTo>
                  <a:lnTo>
                    <a:pt x="49" y="217"/>
                  </a:lnTo>
                  <a:lnTo>
                    <a:pt x="46" y="220"/>
                  </a:lnTo>
                  <a:lnTo>
                    <a:pt x="44" y="225"/>
                  </a:lnTo>
                  <a:lnTo>
                    <a:pt x="39" y="227"/>
                  </a:lnTo>
                  <a:lnTo>
                    <a:pt x="34" y="232"/>
                  </a:lnTo>
                  <a:lnTo>
                    <a:pt x="29" y="239"/>
                  </a:lnTo>
                  <a:lnTo>
                    <a:pt x="22" y="244"/>
                  </a:lnTo>
                  <a:lnTo>
                    <a:pt x="17" y="249"/>
                  </a:lnTo>
                  <a:lnTo>
                    <a:pt x="12" y="254"/>
                  </a:lnTo>
                  <a:lnTo>
                    <a:pt x="8" y="256"/>
                  </a:lnTo>
                  <a:lnTo>
                    <a:pt x="3" y="259"/>
                  </a:lnTo>
                  <a:lnTo>
                    <a:pt x="0" y="254"/>
                  </a:lnTo>
                  <a:lnTo>
                    <a:pt x="3" y="249"/>
                  </a:lnTo>
                  <a:lnTo>
                    <a:pt x="3" y="244"/>
                  </a:lnTo>
                  <a:lnTo>
                    <a:pt x="3" y="242"/>
                  </a:lnTo>
                  <a:lnTo>
                    <a:pt x="5" y="234"/>
                  </a:lnTo>
                  <a:lnTo>
                    <a:pt x="8" y="232"/>
                  </a:lnTo>
                  <a:lnTo>
                    <a:pt x="12" y="222"/>
                  </a:lnTo>
                  <a:lnTo>
                    <a:pt x="15" y="215"/>
                  </a:lnTo>
                  <a:lnTo>
                    <a:pt x="20" y="208"/>
                  </a:lnTo>
                  <a:lnTo>
                    <a:pt x="22" y="205"/>
                  </a:lnTo>
                  <a:lnTo>
                    <a:pt x="24" y="201"/>
                  </a:lnTo>
                  <a:lnTo>
                    <a:pt x="29" y="196"/>
                  </a:lnTo>
                  <a:lnTo>
                    <a:pt x="32" y="193"/>
                  </a:lnTo>
                  <a:lnTo>
                    <a:pt x="34" y="193"/>
                  </a:lnTo>
                  <a:lnTo>
                    <a:pt x="36" y="186"/>
                  </a:lnTo>
                  <a:lnTo>
                    <a:pt x="41" y="181"/>
                  </a:lnTo>
                  <a:lnTo>
                    <a:pt x="44" y="174"/>
                  </a:lnTo>
                  <a:lnTo>
                    <a:pt x="44" y="172"/>
                  </a:lnTo>
                  <a:lnTo>
                    <a:pt x="44" y="164"/>
                  </a:lnTo>
                  <a:lnTo>
                    <a:pt x="46" y="157"/>
                  </a:lnTo>
                  <a:lnTo>
                    <a:pt x="49" y="147"/>
                  </a:lnTo>
                  <a:lnTo>
                    <a:pt x="49" y="140"/>
                  </a:lnTo>
                  <a:lnTo>
                    <a:pt x="51" y="131"/>
                  </a:lnTo>
                  <a:lnTo>
                    <a:pt x="51" y="123"/>
                  </a:lnTo>
                  <a:lnTo>
                    <a:pt x="53" y="114"/>
                  </a:lnTo>
                  <a:lnTo>
                    <a:pt x="53" y="104"/>
                  </a:lnTo>
                  <a:lnTo>
                    <a:pt x="56" y="94"/>
                  </a:lnTo>
                  <a:lnTo>
                    <a:pt x="56" y="85"/>
                  </a:lnTo>
                  <a:lnTo>
                    <a:pt x="56" y="75"/>
                  </a:lnTo>
                  <a:lnTo>
                    <a:pt x="56" y="65"/>
                  </a:lnTo>
                  <a:lnTo>
                    <a:pt x="56" y="58"/>
                  </a:lnTo>
                  <a:lnTo>
                    <a:pt x="56" y="48"/>
                  </a:lnTo>
                  <a:lnTo>
                    <a:pt x="56" y="39"/>
                  </a:lnTo>
                  <a:lnTo>
                    <a:pt x="53" y="29"/>
                  </a:lnTo>
                  <a:lnTo>
                    <a:pt x="53" y="22"/>
                  </a:lnTo>
                  <a:lnTo>
                    <a:pt x="51" y="17"/>
                  </a:lnTo>
                  <a:lnTo>
                    <a:pt x="49" y="12"/>
                  </a:lnTo>
                  <a:lnTo>
                    <a:pt x="51" y="7"/>
                  </a:lnTo>
                  <a:lnTo>
                    <a:pt x="53" y="3"/>
                  </a:lnTo>
                  <a:lnTo>
                    <a:pt x="58" y="0"/>
                  </a:lnTo>
                  <a:lnTo>
                    <a:pt x="63" y="0"/>
                  </a:lnTo>
                  <a:lnTo>
                    <a:pt x="68" y="0"/>
                  </a:lnTo>
                  <a:lnTo>
                    <a:pt x="70" y="3"/>
                  </a:lnTo>
                  <a:lnTo>
                    <a:pt x="75" y="7"/>
                  </a:lnTo>
                  <a:lnTo>
                    <a:pt x="75" y="7"/>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7" name="Freeform 51"/>
            <p:cNvSpPr>
              <a:spLocks/>
            </p:cNvSpPr>
            <p:nvPr/>
          </p:nvSpPr>
          <p:spPr bwMode="auto">
            <a:xfrm>
              <a:off x="5461000" y="3375026"/>
              <a:ext cx="65087" cy="107950"/>
            </a:xfrm>
            <a:custGeom>
              <a:avLst/>
              <a:gdLst>
                <a:gd name="T0" fmla="*/ 0 w 41"/>
                <a:gd name="T1" fmla="*/ 32 h 68"/>
                <a:gd name="T2" fmla="*/ 0 w 41"/>
                <a:gd name="T3" fmla="*/ 24 h 68"/>
                <a:gd name="T4" fmla="*/ 2 w 41"/>
                <a:gd name="T5" fmla="*/ 19 h 68"/>
                <a:gd name="T6" fmla="*/ 2 w 41"/>
                <a:gd name="T7" fmla="*/ 15 h 68"/>
                <a:gd name="T8" fmla="*/ 7 w 41"/>
                <a:gd name="T9" fmla="*/ 10 h 68"/>
                <a:gd name="T10" fmla="*/ 9 w 41"/>
                <a:gd name="T11" fmla="*/ 5 h 68"/>
                <a:gd name="T12" fmla="*/ 12 w 41"/>
                <a:gd name="T13" fmla="*/ 3 h 68"/>
                <a:gd name="T14" fmla="*/ 17 w 41"/>
                <a:gd name="T15" fmla="*/ 0 h 68"/>
                <a:gd name="T16" fmla="*/ 19 w 41"/>
                <a:gd name="T17" fmla="*/ 0 h 68"/>
                <a:gd name="T18" fmla="*/ 29 w 41"/>
                <a:gd name="T19" fmla="*/ 3 h 68"/>
                <a:gd name="T20" fmla="*/ 36 w 41"/>
                <a:gd name="T21" fmla="*/ 10 h 68"/>
                <a:gd name="T22" fmla="*/ 36 w 41"/>
                <a:gd name="T23" fmla="*/ 15 h 68"/>
                <a:gd name="T24" fmla="*/ 38 w 41"/>
                <a:gd name="T25" fmla="*/ 19 h 68"/>
                <a:gd name="T26" fmla="*/ 41 w 41"/>
                <a:gd name="T27" fmla="*/ 24 h 68"/>
                <a:gd name="T28" fmla="*/ 41 w 41"/>
                <a:gd name="T29" fmla="*/ 32 h 68"/>
                <a:gd name="T30" fmla="*/ 41 w 41"/>
                <a:gd name="T31" fmla="*/ 39 h 68"/>
                <a:gd name="T32" fmla="*/ 38 w 41"/>
                <a:gd name="T33" fmla="*/ 46 h 68"/>
                <a:gd name="T34" fmla="*/ 36 w 41"/>
                <a:gd name="T35" fmla="*/ 51 h 68"/>
                <a:gd name="T36" fmla="*/ 36 w 41"/>
                <a:gd name="T37" fmla="*/ 58 h 68"/>
                <a:gd name="T38" fmla="*/ 31 w 41"/>
                <a:gd name="T39" fmla="*/ 60 h 68"/>
                <a:gd name="T40" fmla="*/ 29 w 41"/>
                <a:gd name="T41" fmla="*/ 65 h 68"/>
                <a:gd name="T42" fmla="*/ 24 w 41"/>
                <a:gd name="T43" fmla="*/ 68 h 68"/>
                <a:gd name="T44" fmla="*/ 19 w 41"/>
                <a:gd name="T45" fmla="*/ 68 h 68"/>
                <a:gd name="T46" fmla="*/ 17 w 41"/>
                <a:gd name="T47" fmla="*/ 68 h 68"/>
                <a:gd name="T48" fmla="*/ 12 w 41"/>
                <a:gd name="T49" fmla="*/ 65 h 68"/>
                <a:gd name="T50" fmla="*/ 9 w 41"/>
                <a:gd name="T51" fmla="*/ 60 h 68"/>
                <a:gd name="T52" fmla="*/ 7 w 41"/>
                <a:gd name="T53" fmla="*/ 58 h 68"/>
                <a:gd name="T54" fmla="*/ 2 w 41"/>
                <a:gd name="T55" fmla="*/ 51 h 68"/>
                <a:gd name="T56" fmla="*/ 2 w 41"/>
                <a:gd name="T57" fmla="*/ 46 h 68"/>
                <a:gd name="T58" fmla="*/ 0 w 41"/>
                <a:gd name="T59" fmla="*/ 39 h 68"/>
                <a:gd name="T60" fmla="*/ 0 w 41"/>
                <a:gd name="T61" fmla="*/ 32 h 68"/>
                <a:gd name="T62" fmla="*/ 0 w 41"/>
                <a:gd name="T63" fmla="*/ 3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68">
                  <a:moveTo>
                    <a:pt x="0" y="32"/>
                  </a:moveTo>
                  <a:lnTo>
                    <a:pt x="0" y="24"/>
                  </a:lnTo>
                  <a:lnTo>
                    <a:pt x="2" y="19"/>
                  </a:lnTo>
                  <a:lnTo>
                    <a:pt x="2" y="15"/>
                  </a:lnTo>
                  <a:lnTo>
                    <a:pt x="7" y="10"/>
                  </a:lnTo>
                  <a:lnTo>
                    <a:pt x="9" y="5"/>
                  </a:lnTo>
                  <a:lnTo>
                    <a:pt x="12" y="3"/>
                  </a:lnTo>
                  <a:lnTo>
                    <a:pt x="17" y="0"/>
                  </a:lnTo>
                  <a:lnTo>
                    <a:pt x="19" y="0"/>
                  </a:lnTo>
                  <a:lnTo>
                    <a:pt x="29" y="3"/>
                  </a:lnTo>
                  <a:lnTo>
                    <a:pt x="36" y="10"/>
                  </a:lnTo>
                  <a:lnTo>
                    <a:pt x="36" y="15"/>
                  </a:lnTo>
                  <a:lnTo>
                    <a:pt x="38" y="19"/>
                  </a:lnTo>
                  <a:lnTo>
                    <a:pt x="41" y="24"/>
                  </a:lnTo>
                  <a:lnTo>
                    <a:pt x="41" y="32"/>
                  </a:lnTo>
                  <a:lnTo>
                    <a:pt x="41" y="39"/>
                  </a:lnTo>
                  <a:lnTo>
                    <a:pt x="38" y="46"/>
                  </a:lnTo>
                  <a:lnTo>
                    <a:pt x="36" y="51"/>
                  </a:lnTo>
                  <a:lnTo>
                    <a:pt x="36" y="58"/>
                  </a:lnTo>
                  <a:lnTo>
                    <a:pt x="31" y="60"/>
                  </a:lnTo>
                  <a:lnTo>
                    <a:pt x="29" y="65"/>
                  </a:lnTo>
                  <a:lnTo>
                    <a:pt x="24" y="68"/>
                  </a:lnTo>
                  <a:lnTo>
                    <a:pt x="19" y="68"/>
                  </a:lnTo>
                  <a:lnTo>
                    <a:pt x="17" y="68"/>
                  </a:lnTo>
                  <a:lnTo>
                    <a:pt x="12" y="65"/>
                  </a:lnTo>
                  <a:lnTo>
                    <a:pt x="9" y="60"/>
                  </a:lnTo>
                  <a:lnTo>
                    <a:pt x="7" y="58"/>
                  </a:lnTo>
                  <a:lnTo>
                    <a:pt x="2" y="51"/>
                  </a:lnTo>
                  <a:lnTo>
                    <a:pt x="2" y="46"/>
                  </a:lnTo>
                  <a:lnTo>
                    <a:pt x="0" y="39"/>
                  </a:lnTo>
                  <a:lnTo>
                    <a:pt x="0" y="32"/>
                  </a:lnTo>
                  <a:lnTo>
                    <a:pt x="0" y="32"/>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8" name="Freeform 52"/>
            <p:cNvSpPr>
              <a:spLocks/>
            </p:cNvSpPr>
            <p:nvPr/>
          </p:nvSpPr>
          <p:spPr bwMode="auto">
            <a:xfrm>
              <a:off x="5575300" y="3394076"/>
              <a:ext cx="69850" cy="107950"/>
            </a:xfrm>
            <a:custGeom>
              <a:avLst/>
              <a:gdLst>
                <a:gd name="T0" fmla="*/ 0 w 44"/>
                <a:gd name="T1" fmla="*/ 34 h 68"/>
                <a:gd name="T2" fmla="*/ 0 w 44"/>
                <a:gd name="T3" fmla="*/ 27 h 68"/>
                <a:gd name="T4" fmla="*/ 0 w 44"/>
                <a:gd name="T5" fmla="*/ 20 h 68"/>
                <a:gd name="T6" fmla="*/ 3 w 44"/>
                <a:gd name="T7" fmla="*/ 12 h 68"/>
                <a:gd name="T8" fmla="*/ 7 w 44"/>
                <a:gd name="T9" fmla="*/ 7 h 68"/>
                <a:gd name="T10" fmla="*/ 10 w 44"/>
                <a:gd name="T11" fmla="*/ 5 h 68"/>
                <a:gd name="T12" fmla="*/ 12 w 44"/>
                <a:gd name="T13" fmla="*/ 3 h 68"/>
                <a:gd name="T14" fmla="*/ 17 w 44"/>
                <a:gd name="T15" fmla="*/ 0 h 68"/>
                <a:gd name="T16" fmla="*/ 22 w 44"/>
                <a:gd name="T17" fmla="*/ 0 h 68"/>
                <a:gd name="T18" fmla="*/ 27 w 44"/>
                <a:gd name="T19" fmla="*/ 0 h 68"/>
                <a:gd name="T20" fmla="*/ 32 w 44"/>
                <a:gd name="T21" fmla="*/ 3 h 68"/>
                <a:gd name="T22" fmla="*/ 34 w 44"/>
                <a:gd name="T23" fmla="*/ 5 h 68"/>
                <a:gd name="T24" fmla="*/ 39 w 44"/>
                <a:gd name="T25" fmla="*/ 7 h 68"/>
                <a:gd name="T26" fmla="*/ 39 w 44"/>
                <a:gd name="T27" fmla="*/ 12 h 68"/>
                <a:gd name="T28" fmla="*/ 41 w 44"/>
                <a:gd name="T29" fmla="*/ 20 h 68"/>
                <a:gd name="T30" fmla="*/ 44 w 44"/>
                <a:gd name="T31" fmla="*/ 27 h 68"/>
                <a:gd name="T32" fmla="*/ 44 w 44"/>
                <a:gd name="T33" fmla="*/ 34 h 68"/>
                <a:gd name="T34" fmla="*/ 44 w 44"/>
                <a:gd name="T35" fmla="*/ 41 h 68"/>
                <a:gd name="T36" fmla="*/ 41 w 44"/>
                <a:gd name="T37" fmla="*/ 48 h 68"/>
                <a:gd name="T38" fmla="*/ 39 w 44"/>
                <a:gd name="T39" fmla="*/ 53 h 68"/>
                <a:gd name="T40" fmla="*/ 39 w 44"/>
                <a:gd name="T41" fmla="*/ 56 h 68"/>
                <a:gd name="T42" fmla="*/ 34 w 44"/>
                <a:gd name="T43" fmla="*/ 61 h 68"/>
                <a:gd name="T44" fmla="*/ 32 w 44"/>
                <a:gd name="T45" fmla="*/ 65 h 68"/>
                <a:gd name="T46" fmla="*/ 27 w 44"/>
                <a:gd name="T47" fmla="*/ 65 h 68"/>
                <a:gd name="T48" fmla="*/ 22 w 44"/>
                <a:gd name="T49" fmla="*/ 68 h 68"/>
                <a:gd name="T50" fmla="*/ 17 w 44"/>
                <a:gd name="T51" fmla="*/ 65 h 68"/>
                <a:gd name="T52" fmla="*/ 12 w 44"/>
                <a:gd name="T53" fmla="*/ 65 h 68"/>
                <a:gd name="T54" fmla="*/ 10 w 44"/>
                <a:gd name="T55" fmla="*/ 61 h 68"/>
                <a:gd name="T56" fmla="*/ 7 w 44"/>
                <a:gd name="T57" fmla="*/ 56 h 68"/>
                <a:gd name="T58" fmla="*/ 3 w 44"/>
                <a:gd name="T59" fmla="*/ 53 h 68"/>
                <a:gd name="T60" fmla="*/ 0 w 44"/>
                <a:gd name="T61" fmla="*/ 48 h 68"/>
                <a:gd name="T62" fmla="*/ 0 w 44"/>
                <a:gd name="T63" fmla="*/ 41 h 68"/>
                <a:gd name="T64" fmla="*/ 0 w 44"/>
                <a:gd name="T65" fmla="*/ 34 h 68"/>
                <a:gd name="T66" fmla="*/ 0 w 44"/>
                <a:gd name="T67"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68">
                  <a:moveTo>
                    <a:pt x="0" y="34"/>
                  </a:moveTo>
                  <a:lnTo>
                    <a:pt x="0" y="27"/>
                  </a:lnTo>
                  <a:lnTo>
                    <a:pt x="0" y="20"/>
                  </a:lnTo>
                  <a:lnTo>
                    <a:pt x="3" y="12"/>
                  </a:lnTo>
                  <a:lnTo>
                    <a:pt x="7" y="7"/>
                  </a:lnTo>
                  <a:lnTo>
                    <a:pt x="10" y="5"/>
                  </a:lnTo>
                  <a:lnTo>
                    <a:pt x="12" y="3"/>
                  </a:lnTo>
                  <a:lnTo>
                    <a:pt x="17" y="0"/>
                  </a:lnTo>
                  <a:lnTo>
                    <a:pt x="22" y="0"/>
                  </a:lnTo>
                  <a:lnTo>
                    <a:pt x="27" y="0"/>
                  </a:lnTo>
                  <a:lnTo>
                    <a:pt x="32" y="3"/>
                  </a:lnTo>
                  <a:lnTo>
                    <a:pt x="34" y="5"/>
                  </a:lnTo>
                  <a:lnTo>
                    <a:pt x="39" y="7"/>
                  </a:lnTo>
                  <a:lnTo>
                    <a:pt x="39" y="12"/>
                  </a:lnTo>
                  <a:lnTo>
                    <a:pt x="41" y="20"/>
                  </a:lnTo>
                  <a:lnTo>
                    <a:pt x="44" y="27"/>
                  </a:lnTo>
                  <a:lnTo>
                    <a:pt x="44" y="34"/>
                  </a:lnTo>
                  <a:lnTo>
                    <a:pt x="44" y="41"/>
                  </a:lnTo>
                  <a:lnTo>
                    <a:pt x="41" y="48"/>
                  </a:lnTo>
                  <a:lnTo>
                    <a:pt x="39" y="53"/>
                  </a:lnTo>
                  <a:lnTo>
                    <a:pt x="39" y="56"/>
                  </a:lnTo>
                  <a:lnTo>
                    <a:pt x="34" y="61"/>
                  </a:lnTo>
                  <a:lnTo>
                    <a:pt x="32" y="65"/>
                  </a:lnTo>
                  <a:lnTo>
                    <a:pt x="27" y="65"/>
                  </a:lnTo>
                  <a:lnTo>
                    <a:pt x="22" y="68"/>
                  </a:lnTo>
                  <a:lnTo>
                    <a:pt x="17" y="65"/>
                  </a:lnTo>
                  <a:lnTo>
                    <a:pt x="12" y="65"/>
                  </a:lnTo>
                  <a:lnTo>
                    <a:pt x="10" y="61"/>
                  </a:lnTo>
                  <a:lnTo>
                    <a:pt x="7" y="56"/>
                  </a:lnTo>
                  <a:lnTo>
                    <a:pt x="3" y="53"/>
                  </a:lnTo>
                  <a:lnTo>
                    <a:pt x="0" y="48"/>
                  </a:lnTo>
                  <a:lnTo>
                    <a:pt x="0" y="41"/>
                  </a:lnTo>
                  <a:lnTo>
                    <a:pt x="0" y="34"/>
                  </a:lnTo>
                  <a:lnTo>
                    <a:pt x="0" y="34"/>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9" name="Freeform 53"/>
            <p:cNvSpPr>
              <a:spLocks/>
            </p:cNvSpPr>
            <p:nvPr/>
          </p:nvSpPr>
          <p:spPr bwMode="auto">
            <a:xfrm>
              <a:off x="5889625" y="3478213"/>
              <a:ext cx="65087" cy="92075"/>
            </a:xfrm>
            <a:custGeom>
              <a:avLst/>
              <a:gdLst>
                <a:gd name="T0" fmla="*/ 0 w 41"/>
                <a:gd name="T1" fmla="*/ 27 h 58"/>
                <a:gd name="T2" fmla="*/ 0 w 41"/>
                <a:gd name="T3" fmla="*/ 20 h 58"/>
                <a:gd name="T4" fmla="*/ 0 w 41"/>
                <a:gd name="T5" fmla="*/ 15 h 58"/>
                <a:gd name="T6" fmla="*/ 3 w 41"/>
                <a:gd name="T7" fmla="*/ 10 h 58"/>
                <a:gd name="T8" fmla="*/ 5 w 41"/>
                <a:gd name="T9" fmla="*/ 5 h 58"/>
                <a:gd name="T10" fmla="*/ 5 w 41"/>
                <a:gd name="T11" fmla="*/ 3 h 58"/>
                <a:gd name="T12" fmla="*/ 10 w 41"/>
                <a:gd name="T13" fmla="*/ 0 h 58"/>
                <a:gd name="T14" fmla="*/ 15 w 41"/>
                <a:gd name="T15" fmla="*/ 0 h 58"/>
                <a:gd name="T16" fmla="*/ 19 w 41"/>
                <a:gd name="T17" fmla="*/ 0 h 58"/>
                <a:gd name="T18" fmla="*/ 27 w 41"/>
                <a:gd name="T19" fmla="*/ 0 h 58"/>
                <a:gd name="T20" fmla="*/ 34 w 41"/>
                <a:gd name="T21" fmla="*/ 5 h 58"/>
                <a:gd name="T22" fmla="*/ 36 w 41"/>
                <a:gd name="T23" fmla="*/ 10 h 58"/>
                <a:gd name="T24" fmla="*/ 39 w 41"/>
                <a:gd name="T25" fmla="*/ 15 h 58"/>
                <a:gd name="T26" fmla="*/ 41 w 41"/>
                <a:gd name="T27" fmla="*/ 20 h 58"/>
                <a:gd name="T28" fmla="*/ 41 w 41"/>
                <a:gd name="T29" fmla="*/ 27 h 58"/>
                <a:gd name="T30" fmla="*/ 41 w 41"/>
                <a:gd name="T31" fmla="*/ 34 h 58"/>
                <a:gd name="T32" fmla="*/ 39 w 41"/>
                <a:gd name="T33" fmla="*/ 39 h 58"/>
                <a:gd name="T34" fmla="*/ 36 w 41"/>
                <a:gd name="T35" fmla="*/ 44 h 58"/>
                <a:gd name="T36" fmla="*/ 34 w 41"/>
                <a:gd name="T37" fmla="*/ 51 h 58"/>
                <a:gd name="T38" fmla="*/ 27 w 41"/>
                <a:gd name="T39" fmla="*/ 56 h 58"/>
                <a:gd name="T40" fmla="*/ 19 w 41"/>
                <a:gd name="T41" fmla="*/ 58 h 58"/>
                <a:gd name="T42" fmla="*/ 15 w 41"/>
                <a:gd name="T43" fmla="*/ 56 h 58"/>
                <a:gd name="T44" fmla="*/ 10 w 41"/>
                <a:gd name="T45" fmla="*/ 56 h 58"/>
                <a:gd name="T46" fmla="*/ 5 w 41"/>
                <a:gd name="T47" fmla="*/ 53 h 58"/>
                <a:gd name="T48" fmla="*/ 5 w 41"/>
                <a:gd name="T49" fmla="*/ 51 h 58"/>
                <a:gd name="T50" fmla="*/ 3 w 41"/>
                <a:gd name="T51" fmla="*/ 44 h 58"/>
                <a:gd name="T52" fmla="*/ 0 w 41"/>
                <a:gd name="T53" fmla="*/ 39 h 58"/>
                <a:gd name="T54" fmla="*/ 0 w 41"/>
                <a:gd name="T55" fmla="*/ 34 h 58"/>
                <a:gd name="T56" fmla="*/ 0 w 41"/>
                <a:gd name="T57" fmla="*/ 27 h 58"/>
                <a:gd name="T58" fmla="*/ 0 w 41"/>
                <a:gd name="T59"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58">
                  <a:moveTo>
                    <a:pt x="0" y="27"/>
                  </a:moveTo>
                  <a:lnTo>
                    <a:pt x="0" y="20"/>
                  </a:lnTo>
                  <a:lnTo>
                    <a:pt x="0" y="15"/>
                  </a:lnTo>
                  <a:lnTo>
                    <a:pt x="3" y="10"/>
                  </a:lnTo>
                  <a:lnTo>
                    <a:pt x="5" y="5"/>
                  </a:lnTo>
                  <a:lnTo>
                    <a:pt x="5" y="3"/>
                  </a:lnTo>
                  <a:lnTo>
                    <a:pt x="10" y="0"/>
                  </a:lnTo>
                  <a:lnTo>
                    <a:pt x="15" y="0"/>
                  </a:lnTo>
                  <a:lnTo>
                    <a:pt x="19" y="0"/>
                  </a:lnTo>
                  <a:lnTo>
                    <a:pt x="27" y="0"/>
                  </a:lnTo>
                  <a:lnTo>
                    <a:pt x="34" y="5"/>
                  </a:lnTo>
                  <a:lnTo>
                    <a:pt x="36" y="10"/>
                  </a:lnTo>
                  <a:lnTo>
                    <a:pt x="39" y="15"/>
                  </a:lnTo>
                  <a:lnTo>
                    <a:pt x="41" y="20"/>
                  </a:lnTo>
                  <a:lnTo>
                    <a:pt x="41" y="27"/>
                  </a:lnTo>
                  <a:lnTo>
                    <a:pt x="41" y="34"/>
                  </a:lnTo>
                  <a:lnTo>
                    <a:pt x="39" y="39"/>
                  </a:lnTo>
                  <a:lnTo>
                    <a:pt x="36" y="44"/>
                  </a:lnTo>
                  <a:lnTo>
                    <a:pt x="34" y="51"/>
                  </a:lnTo>
                  <a:lnTo>
                    <a:pt x="27" y="56"/>
                  </a:lnTo>
                  <a:lnTo>
                    <a:pt x="19" y="58"/>
                  </a:lnTo>
                  <a:lnTo>
                    <a:pt x="15" y="56"/>
                  </a:lnTo>
                  <a:lnTo>
                    <a:pt x="10" y="56"/>
                  </a:lnTo>
                  <a:lnTo>
                    <a:pt x="5" y="53"/>
                  </a:lnTo>
                  <a:lnTo>
                    <a:pt x="5" y="51"/>
                  </a:lnTo>
                  <a:lnTo>
                    <a:pt x="3" y="44"/>
                  </a:lnTo>
                  <a:lnTo>
                    <a:pt x="0" y="39"/>
                  </a:lnTo>
                  <a:lnTo>
                    <a:pt x="0" y="34"/>
                  </a:lnTo>
                  <a:lnTo>
                    <a:pt x="0" y="27"/>
                  </a:lnTo>
                  <a:lnTo>
                    <a:pt x="0" y="2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0" name="Freeform 54"/>
            <p:cNvSpPr>
              <a:spLocks/>
            </p:cNvSpPr>
            <p:nvPr/>
          </p:nvSpPr>
          <p:spPr bwMode="auto">
            <a:xfrm>
              <a:off x="5992813" y="3459163"/>
              <a:ext cx="69850" cy="107950"/>
            </a:xfrm>
            <a:custGeom>
              <a:avLst/>
              <a:gdLst>
                <a:gd name="T0" fmla="*/ 0 w 44"/>
                <a:gd name="T1" fmla="*/ 34 h 68"/>
                <a:gd name="T2" fmla="*/ 0 w 44"/>
                <a:gd name="T3" fmla="*/ 24 h 68"/>
                <a:gd name="T4" fmla="*/ 0 w 44"/>
                <a:gd name="T5" fmla="*/ 20 h 68"/>
                <a:gd name="T6" fmla="*/ 3 w 44"/>
                <a:gd name="T7" fmla="*/ 15 h 68"/>
                <a:gd name="T8" fmla="*/ 5 w 44"/>
                <a:gd name="T9" fmla="*/ 10 h 68"/>
                <a:gd name="T10" fmla="*/ 8 w 44"/>
                <a:gd name="T11" fmla="*/ 5 h 68"/>
                <a:gd name="T12" fmla="*/ 12 w 44"/>
                <a:gd name="T13" fmla="*/ 3 h 68"/>
                <a:gd name="T14" fmla="*/ 15 w 44"/>
                <a:gd name="T15" fmla="*/ 0 h 68"/>
                <a:gd name="T16" fmla="*/ 20 w 44"/>
                <a:gd name="T17" fmla="*/ 0 h 68"/>
                <a:gd name="T18" fmla="*/ 24 w 44"/>
                <a:gd name="T19" fmla="*/ 0 h 68"/>
                <a:gd name="T20" fmla="*/ 29 w 44"/>
                <a:gd name="T21" fmla="*/ 3 h 68"/>
                <a:gd name="T22" fmla="*/ 32 w 44"/>
                <a:gd name="T23" fmla="*/ 5 h 68"/>
                <a:gd name="T24" fmla="*/ 37 w 44"/>
                <a:gd name="T25" fmla="*/ 10 h 68"/>
                <a:gd name="T26" fmla="*/ 39 w 44"/>
                <a:gd name="T27" fmla="*/ 15 h 68"/>
                <a:gd name="T28" fmla="*/ 41 w 44"/>
                <a:gd name="T29" fmla="*/ 20 h 68"/>
                <a:gd name="T30" fmla="*/ 41 w 44"/>
                <a:gd name="T31" fmla="*/ 24 h 68"/>
                <a:gd name="T32" fmla="*/ 44 w 44"/>
                <a:gd name="T33" fmla="*/ 34 h 68"/>
                <a:gd name="T34" fmla="*/ 41 w 44"/>
                <a:gd name="T35" fmla="*/ 41 h 68"/>
                <a:gd name="T36" fmla="*/ 41 w 44"/>
                <a:gd name="T37" fmla="*/ 49 h 68"/>
                <a:gd name="T38" fmla="*/ 39 w 44"/>
                <a:gd name="T39" fmla="*/ 53 h 68"/>
                <a:gd name="T40" fmla="*/ 37 w 44"/>
                <a:gd name="T41" fmla="*/ 58 h 68"/>
                <a:gd name="T42" fmla="*/ 32 w 44"/>
                <a:gd name="T43" fmla="*/ 63 h 68"/>
                <a:gd name="T44" fmla="*/ 29 w 44"/>
                <a:gd name="T45" fmla="*/ 68 h 68"/>
                <a:gd name="T46" fmla="*/ 24 w 44"/>
                <a:gd name="T47" fmla="*/ 68 h 68"/>
                <a:gd name="T48" fmla="*/ 20 w 44"/>
                <a:gd name="T49" fmla="*/ 68 h 68"/>
                <a:gd name="T50" fmla="*/ 15 w 44"/>
                <a:gd name="T51" fmla="*/ 68 h 68"/>
                <a:gd name="T52" fmla="*/ 12 w 44"/>
                <a:gd name="T53" fmla="*/ 68 h 68"/>
                <a:gd name="T54" fmla="*/ 8 w 44"/>
                <a:gd name="T55" fmla="*/ 63 h 68"/>
                <a:gd name="T56" fmla="*/ 5 w 44"/>
                <a:gd name="T57" fmla="*/ 58 h 68"/>
                <a:gd name="T58" fmla="*/ 3 w 44"/>
                <a:gd name="T59" fmla="*/ 53 h 68"/>
                <a:gd name="T60" fmla="*/ 0 w 44"/>
                <a:gd name="T61" fmla="*/ 49 h 68"/>
                <a:gd name="T62" fmla="*/ 0 w 44"/>
                <a:gd name="T63" fmla="*/ 41 h 68"/>
                <a:gd name="T64" fmla="*/ 0 w 44"/>
                <a:gd name="T65" fmla="*/ 34 h 68"/>
                <a:gd name="T66" fmla="*/ 0 w 44"/>
                <a:gd name="T67"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68">
                  <a:moveTo>
                    <a:pt x="0" y="34"/>
                  </a:moveTo>
                  <a:lnTo>
                    <a:pt x="0" y="24"/>
                  </a:lnTo>
                  <a:lnTo>
                    <a:pt x="0" y="20"/>
                  </a:lnTo>
                  <a:lnTo>
                    <a:pt x="3" y="15"/>
                  </a:lnTo>
                  <a:lnTo>
                    <a:pt x="5" y="10"/>
                  </a:lnTo>
                  <a:lnTo>
                    <a:pt x="8" y="5"/>
                  </a:lnTo>
                  <a:lnTo>
                    <a:pt x="12" y="3"/>
                  </a:lnTo>
                  <a:lnTo>
                    <a:pt x="15" y="0"/>
                  </a:lnTo>
                  <a:lnTo>
                    <a:pt x="20" y="0"/>
                  </a:lnTo>
                  <a:lnTo>
                    <a:pt x="24" y="0"/>
                  </a:lnTo>
                  <a:lnTo>
                    <a:pt x="29" y="3"/>
                  </a:lnTo>
                  <a:lnTo>
                    <a:pt x="32" y="5"/>
                  </a:lnTo>
                  <a:lnTo>
                    <a:pt x="37" y="10"/>
                  </a:lnTo>
                  <a:lnTo>
                    <a:pt x="39" y="15"/>
                  </a:lnTo>
                  <a:lnTo>
                    <a:pt x="41" y="20"/>
                  </a:lnTo>
                  <a:lnTo>
                    <a:pt x="41" y="24"/>
                  </a:lnTo>
                  <a:lnTo>
                    <a:pt x="44" y="34"/>
                  </a:lnTo>
                  <a:lnTo>
                    <a:pt x="41" y="41"/>
                  </a:lnTo>
                  <a:lnTo>
                    <a:pt x="41" y="49"/>
                  </a:lnTo>
                  <a:lnTo>
                    <a:pt x="39" y="53"/>
                  </a:lnTo>
                  <a:lnTo>
                    <a:pt x="37" y="58"/>
                  </a:lnTo>
                  <a:lnTo>
                    <a:pt x="32" y="63"/>
                  </a:lnTo>
                  <a:lnTo>
                    <a:pt x="29" y="68"/>
                  </a:lnTo>
                  <a:lnTo>
                    <a:pt x="24" y="68"/>
                  </a:lnTo>
                  <a:lnTo>
                    <a:pt x="20" y="68"/>
                  </a:lnTo>
                  <a:lnTo>
                    <a:pt x="15" y="68"/>
                  </a:lnTo>
                  <a:lnTo>
                    <a:pt x="12" y="68"/>
                  </a:lnTo>
                  <a:lnTo>
                    <a:pt x="8" y="63"/>
                  </a:lnTo>
                  <a:lnTo>
                    <a:pt x="5" y="58"/>
                  </a:lnTo>
                  <a:lnTo>
                    <a:pt x="3" y="53"/>
                  </a:lnTo>
                  <a:lnTo>
                    <a:pt x="0" y="49"/>
                  </a:lnTo>
                  <a:lnTo>
                    <a:pt x="0" y="41"/>
                  </a:lnTo>
                  <a:lnTo>
                    <a:pt x="0" y="34"/>
                  </a:lnTo>
                  <a:lnTo>
                    <a:pt x="0" y="34"/>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1" name="Freeform 55"/>
            <p:cNvSpPr>
              <a:spLocks/>
            </p:cNvSpPr>
            <p:nvPr/>
          </p:nvSpPr>
          <p:spPr bwMode="auto">
            <a:xfrm>
              <a:off x="5870575" y="3279776"/>
              <a:ext cx="111125" cy="187325"/>
            </a:xfrm>
            <a:custGeom>
              <a:avLst/>
              <a:gdLst>
                <a:gd name="T0" fmla="*/ 70 w 70"/>
                <a:gd name="T1" fmla="*/ 19 h 118"/>
                <a:gd name="T2" fmla="*/ 68 w 70"/>
                <a:gd name="T3" fmla="*/ 24 h 118"/>
                <a:gd name="T4" fmla="*/ 65 w 70"/>
                <a:gd name="T5" fmla="*/ 29 h 118"/>
                <a:gd name="T6" fmla="*/ 63 w 70"/>
                <a:gd name="T7" fmla="*/ 34 h 118"/>
                <a:gd name="T8" fmla="*/ 60 w 70"/>
                <a:gd name="T9" fmla="*/ 41 h 118"/>
                <a:gd name="T10" fmla="*/ 58 w 70"/>
                <a:gd name="T11" fmla="*/ 46 h 118"/>
                <a:gd name="T12" fmla="*/ 56 w 70"/>
                <a:gd name="T13" fmla="*/ 53 h 118"/>
                <a:gd name="T14" fmla="*/ 53 w 70"/>
                <a:gd name="T15" fmla="*/ 58 h 118"/>
                <a:gd name="T16" fmla="*/ 51 w 70"/>
                <a:gd name="T17" fmla="*/ 65 h 118"/>
                <a:gd name="T18" fmla="*/ 46 w 70"/>
                <a:gd name="T19" fmla="*/ 72 h 118"/>
                <a:gd name="T20" fmla="*/ 44 w 70"/>
                <a:gd name="T21" fmla="*/ 77 h 118"/>
                <a:gd name="T22" fmla="*/ 41 w 70"/>
                <a:gd name="T23" fmla="*/ 82 h 118"/>
                <a:gd name="T24" fmla="*/ 39 w 70"/>
                <a:gd name="T25" fmla="*/ 87 h 118"/>
                <a:gd name="T26" fmla="*/ 36 w 70"/>
                <a:gd name="T27" fmla="*/ 94 h 118"/>
                <a:gd name="T28" fmla="*/ 31 w 70"/>
                <a:gd name="T29" fmla="*/ 99 h 118"/>
                <a:gd name="T30" fmla="*/ 29 w 70"/>
                <a:gd name="T31" fmla="*/ 104 h 118"/>
                <a:gd name="T32" fmla="*/ 27 w 70"/>
                <a:gd name="T33" fmla="*/ 111 h 118"/>
                <a:gd name="T34" fmla="*/ 22 w 70"/>
                <a:gd name="T35" fmla="*/ 116 h 118"/>
                <a:gd name="T36" fmla="*/ 17 w 70"/>
                <a:gd name="T37" fmla="*/ 118 h 118"/>
                <a:gd name="T38" fmla="*/ 12 w 70"/>
                <a:gd name="T39" fmla="*/ 118 h 118"/>
                <a:gd name="T40" fmla="*/ 7 w 70"/>
                <a:gd name="T41" fmla="*/ 116 h 118"/>
                <a:gd name="T42" fmla="*/ 2 w 70"/>
                <a:gd name="T43" fmla="*/ 111 h 118"/>
                <a:gd name="T44" fmla="*/ 0 w 70"/>
                <a:gd name="T45" fmla="*/ 108 h 118"/>
                <a:gd name="T46" fmla="*/ 0 w 70"/>
                <a:gd name="T47" fmla="*/ 101 h 118"/>
                <a:gd name="T48" fmla="*/ 2 w 70"/>
                <a:gd name="T49" fmla="*/ 96 h 118"/>
                <a:gd name="T50" fmla="*/ 5 w 70"/>
                <a:gd name="T51" fmla="*/ 92 h 118"/>
                <a:gd name="T52" fmla="*/ 7 w 70"/>
                <a:gd name="T53" fmla="*/ 87 h 118"/>
                <a:gd name="T54" fmla="*/ 10 w 70"/>
                <a:gd name="T55" fmla="*/ 82 h 118"/>
                <a:gd name="T56" fmla="*/ 15 w 70"/>
                <a:gd name="T57" fmla="*/ 77 h 118"/>
                <a:gd name="T58" fmla="*/ 17 w 70"/>
                <a:gd name="T59" fmla="*/ 72 h 118"/>
                <a:gd name="T60" fmla="*/ 22 w 70"/>
                <a:gd name="T61" fmla="*/ 65 h 118"/>
                <a:gd name="T62" fmla="*/ 27 w 70"/>
                <a:gd name="T63" fmla="*/ 58 h 118"/>
                <a:gd name="T64" fmla="*/ 31 w 70"/>
                <a:gd name="T65" fmla="*/ 48 h 118"/>
                <a:gd name="T66" fmla="*/ 34 w 70"/>
                <a:gd name="T67" fmla="*/ 43 h 118"/>
                <a:gd name="T68" fmla="*/ 36 w 70"/>
                <a:gd name="T69" fmla="*/ 38 h 118"/>
                <a:gd name="T70" fmla="*/ 39 w 70"/>
                <a:gd name="T71" fmla="*/ 34 h 118"/>
                <a:gd name="T72" fmla="*/ 41 w 70"/>
                <a:gd name="T73" fmla="*/ 29 h 118"/>
                <a:gd name="T74" fmla="*/ 46 w 70"/>
                <a:gd name="T75" fmla="*/ 22 h 118"/>
                <a:gd name="T76" fmla="*/ 51 w 70"/>
                <a:gd name="T77" fmla="*/ 14 h 118"/>
                <a:gd name="T78" fmla="*/ 53 w 70"/>
                <a:gd name="T79" fmla="*/ 9 h 118"/>
                <a:gd name="T80" fmla="*/ 58 w 70"/>
                <a:gd name="T81" fmla="*/ 5 h 118"/>
                <a:gd name="T82" fmla="*/ 63 w 70"/>
                <a:gd name="T83" fmla="*/ 0 h 118"/>
                <a:gd name="T84" fmla="*/ 68 w 70"/>
                <a:gd name="T85" fmla="*/ 0 h 118"/>
                <a:gd name="T86" fmla="*/ 68 w 70"/>
                <a:gd name="T87" fmla="*/ 2 h 118"/>
                <a:gd name="T88" fmla="*/ 70 w 70"/>
                <a:gd name="T89" fmla="*/ 7 h 118"/>
                <a:gd name="T90" fmla="*/ 70 w 70"/>
                <a:gd name="T91" fmla="*/ 14 h 118"/>
                <a:gd name="T92" fmla="*/ 70 w 70"/>
                <a:gd name="T93" fmla="*/ 19 h 118"/>
                <a:gd name="T94" fmla="*/ 70 w 70"/>
                <a:gd name="T95" fmla="*/ 1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 h="118">
                  <a:moveTo>
                    <a:pt x="70" y="19"/>
                  </a:moveTo>
                  <a:lnTo>
                    <a:pt x="68" y="24"/>
                  </a:lnTo>
                  <a:lnTo>
                    <a:pt x="65" y="29"/>
                  </a:lnTo>
                  <a:lnTo>
                    <a:pt x="63" y="34"/>
                  </a:lnTo>
                  <a:lnTo>
                    <a:pt x="60" y="41"/>
                  </a:lnTo>
                  <a:lnTo>
                    <a:pt x="58" y="46"/>
                  </a:lnTo>
                  <a:lnTo>
                    <a:pt x="56" y="53"/>
                  </a:lnTo>
                  <a:lnTo>
                    <a:pt x="53" y="58"/>
                  </a:lnTo>
                  <a:lnTo>
                    <a:pt x="51" y="65"/>
                  </a:lnTo>
                  <a:lnTo>
                    <a:pt x="46" y="72"/>
                  </a:lnTo>
                  <a:lnTo>
                    <a:pt x="44" y="77"/>
                  </a:lnTo>
                  <a:lnTo>
                    <a:pt x="41" y="82"/>
                  </a:lnTo>
                  <a:lnTo>
                    <a:pt x="39" y="87"/>
                  </a:lnTo>
                  <a:lnTo>
                    <a:pt x="36" y="94"/>
                  </a:lnTo>
                  <a:lnTo>
                    <a:pt x="31" y="99"/>
                  </a:lnTo>
                  <a:lnTo>
                    <a:pt x="29" y="104"/>
                  </a:lnTo>
                  <a:lnTo>
                    <a:pt x="27" y="111"/>
                  </a:lnTo>
                  <a:lnTo>
                    <a:pt x="22" y="116"/>
                  </a:lnTo>
                  <a:lnTo>
                    <a:pt x="17" y="118"/>
                  </a:lnTo>
                  <a:lnTo>
                    <a:pt x="12" y="118"/>
                  </a:lnTo>
                  <a:lnTo>
                    <a:pt x="7" y="116"/>
                  </a:lnTo>
                  <a:lnTo>
                    <a:pt x="2" y="111"/>
                  </a:lnTo>
                  <a:lnTo>
                    <a:pt x="0" y="108"/>
                  </a:lnTo>
                  <a:lnTo>
                    <a:pt x="0" y="101"/>
                  </a:lnTo>
                  <a:lnTo>
                    <a:pt x="2" y="96"/>
                  </a:lnTo>
                  <a:lnTo>
                    <a:pt x="5" y="92"/>
                  </a:lnTo>
                  <a:lnTo>
                    <a:pt x="7" y="87"/>
                  </a:lnTo>
                  <a:lnTo>
                    <a:pt x="10" y="82"/>
                  </a:lnTo>
                  <a:lnTo>
                    <a:pt x="15" y="77"/>
                  </a:lnTo>
                  <a:lnTo>
                    <a:pt x="17" y="72"/>
                  </a:lnTo>
                  <a:lnTo>
                    <a:pt x="22" y="65"/>
                  </a:lnTo>
                  <a:lnTo>
                    <a:pt x="27" y="58"/>
                  </a:lnTo>
                  <a:lnTo>
                    <a:pt x="31" y="48"/>
                  </a:lnTo>
                  <a:lnTo>
                    <a:pt x="34" y="43"/>
                  </a:lnTo>
                  <a:lnTo>
                    <a:pt x="36" y="38"/>
                  </a:lnTo>
                  <a:lnTo>
                    <a:pt x="39" y="34"/>
                  </a:lnTo>
                  <a:lnTo>
                    <a:pt x="41" y="29"/>
                  </a:lnTo>
                  <a:lnTo>
                    <a:pt x="46" y="22"/>
                  </a:lnTo>
                  <a:lnTo>
                    <a:pt x="51" y="14"/>
                  </a:lnTo>
                  <a:lnTo>
                    <a:pt x="53" y="9"/>
                  </a:lnTo>
                  <a:lnTo>
                    <a:pt x="58" y="5"/>
                  </a:lnTo>
                  <a:lnTo>
                    <a:pt x="63" y="0"/>
                  </a:lnTo>
                  <a:lnTo>
                    <a:pt x="68" y="0"/>
                  </a:lnTo>
                  <a:lnTo>
                    <a:pt x="68" y="2"/>
                  </a:lnTo>
                  <a:lnTo>
                    <a:pt x="70" y="7"/>
                  </a:lnTo>
                  <a:lnTo>
                    <a:pt x="70" y="14"/>
                  </a:lnTo>
                  <a:lnTo>
                    <a:pt x="70" y="19"/>
                  </a:lnTo>
                  <a:lnTo>
                    <a:pt x="70" y="19"/>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2" name="Freeform 56"/>
            <p:cNvSpPr>
              <a:spLocks/>
            </p:cNvSpPr>
            <p:nvPr/>
          </p:nvSpPr>
          <p:spPr bwMode="auto">
            <a:xfrm>
              <a:off x="5959475" y="3317876"/>
              <a:ext cx="84137" cy="149225"/>
            </a:xfrm>
            <a:custGeom>
              <a:avLst/>
              <a:gdLst>
                <a:gd name="T0" fmla="*/ 16 w 53"/>
                <a:gd name="T1" fmla="*/ 7 h 94"/>
                <a:gd name="T2" fmla="*/ 53 w 53"/>
                <a:gd name="T3" fmla="*/ 72 h 94"/>
                <a:gd name="T4" fmla="*/ 53 w 53"/>
                <a:gd name="T5" fmla="*/ 77 h 94"/>
                <a:gd name="T6" fmla="*/ 53 w 53"/>
                <a:gd name="T7" fmla="*/ 84 h 94"/>
                <a:gd name="T8" fmla="*/ 48 w 53"/>
                <a:gd name="T9" fmla="*/ 89 h 94"/>
                <a:gd name="T10" fmla="*/ 45 w 53"/>
                <a:gd name="T11" fmla="*/ 92 h 94"/>
                <a:gd name="T12" fmla="*/ 38 w 53"/>
                <a:gd name="T13" fmla="*/ 94 h 94"/>
                <a:gd name="T14" fmla="*/ 33 w 53"/>
                <a:gd name="T15" fmla="*/ 94 h 94"/>
                <a:gd name="T16" fmla="*/ 29 w 53"/>
                <a:gd name="T17" fmla="*/ 92 h 94"/>
                <a:gd name="T18" fmla="*/ 26 w 53"/>
                <a:gd name="T19" fmla="*/ 87 h 94"/>
                <a:gd name="T20" fmla="*/ 2 w 53"/>
                <a:gd name="T21" fmla="*/ 7 h 94"/>
                <a:gd name="T22" fmla="*/ 0 w 53"/>
                <a:gd name="T23" fmla="*/ 2 h 94"/>
                <a:gd name="T24" fmla="*/ 0 w 53"/>
                <a:gd name="T25" fmla="*/ 2 h 94"/>
                <a:gd name="T26" fmla="*/ 0 w 53"/>
                <a:gd name="T27" fmla="*/ 0 h 94"/>
                <a:gd name="T28" fmla="*/ 2 w 53"/>
                <a:gd name="T29" fmla="*/ 0 h 94"/>
                <a:gd name="T30" fmla="*/ 4 w 53"/>
                <a:gd name="T31" fmla="*/ 0 h 94"/>
                <a:gd name="T32" fmla="*/ 9 w 53"/>
                <a:gd name="T33" fmla="*/ 2 h 94"/>
                <a:gd name="T34" fmla="*/ 12 w 53"/>
                <a:gd name="T35" fmla="*/ 2 h 94"/>
                <a:gd name="T36" fmla="*/ 16 w 53"/>
                <a:gd name="T37" fmla="*/ 7 h 94"/>
                <a:gd name="T38" fmla="*/ 16 w 53"/>
                <a:gd name="T39"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94">
                  <a:moveTo>
                    <a:pt x="16" y="7"/>
                  </a:moveTo>
                  <a:lnTo>
                    <a:pt x="53" y="72"/>
                  </a:lnTo>
                  <a:lnTo>
                    <a:pt x="53" y="77"/>
                  </a:lnTo>
                  <a:lnTo>
                    <a:pt x="53" y="84"/>
                  </a:lnTo>
                  <a:lnTo>
                    <a:pt x="48" y="89"/>
                  </a:lnTo>
                  <a:lnTo>
                    <a:pt x="45" y="92"/>
                  </a:lnTo>
                  <a:lnTo>
                    <a:pt x="38" y="94"/>
                  </a:lnTo>
                  <a:lnTo>
                    <a:pt x="33" y="94"/>
                  </a:lnTo>
                  <a:lnTo>
                    <a:pt x="29" y="92"/>
                  </a:lnTo>
                  <a:lnTo>
                    <a:pt x="26" y="87"/>
                  </a:lnTo>
                  <a:lnTo>
                    <a:pt x="2" y="7"/>
                  </a:lnTo>
                  <a:lnTo>
                    <a:pt x="0" y="2"/>
                  </a:lnTo>
                  <a:lnTo>
                    <a:pt x="0" y="2"/>
                  </a:lnTo>
                  <a:lnTo>
                    <a:pt x="0" y="0"/>
                  </a:lnTo>
                  <a:lnTo>
                    <a:pt x="2" y="0"/>
                  </a:lnTo>
                  <a:lnTo>
                    <a:pt x="4" y="0"/>
                  </a:lnTo>
                  <a:lnTo>
                    <a:pt x="9" y="2"/>
                  </a:lnTo>
                  <a:lnTo>
                    <a:pt x="12" y="2"/>
                  </a:lnTo>
                  <a:lnTo>
                    <a:pt x="16" y="7"/>
                  </a:lnTo>
                  <a:lnTo>
                    <a:pt x="16" y="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3" name="Freeform 57"/>
            <p:cNvSpPr>
              <a:spLocks/>
            </p:cNvSpPr>
            <p:nvPr/>
          </p:nvSpPr>
          <p:spPr bwMode="auto">
            <a:xfrm>
              <a:off x="5572125" y="3306763"/>
              <a:ext cx="60325" cy="130175"/>
            </a:xfrm>
            <a:custGeom>
              <a:avLst/>
              <a:gdLst>
                <a:gd name="T0" fmla="*/ 21 w 38"/>
                <a:gd name="T1" fmla="*/ 9 h 82"/>
                <a:gd name="T2" fmla="*/ 38 w 38"/>
                <a:gd name="T3" fmla="*/ 72 h 82"/>
                <a:gd name="T4" fmla="*/ 38 w 38"/>
                <a:gd name="T5" fmla="*/ 77 h 82"/>
                <a:gd name="T6" fmla="*/ 38 w 38"/>
                <a:gd name="T7" fmla="*/ 79 h 82"/>
                <a:gd name="T8" fmla="*/ 36 w 38"/>
                <a:gd name="T9" fmla="*/ 82 h 82"/>
                <a:gd name="T10" fmla="*/ 34 w 38"/>
                <a:gd name="T11" fmla="*/ 82 h 82"/>
                <a:gd name="T12" fmla="*/ 29 w 38"/>
                <a:gd name="T13" fmla="*/ 82 h 82"/>
                <a:gd name="T14" fmla="*/ 26 w 38"/>
                <a:gd name="T15" fmla="*/ 79 h 82"/>
                <a:gd name="T16" fmla="*/ 24 w 38"/>
                <a:gd name="T17" fmla="*/ 75 h 82"/>
                <a:gd name="T18" fmla="*/ 21 w 38"/>
                <a:gd name="T19" fmla="*/ 70 h 82"/>
                <a:gd name="T20" fmla="*/ 0 w 38"/>
                <a:gd name="T21" fmla="*/ 14 h 82"/>
                <a:gd name="T22" fmla="*/ 0 w 38"/>
                <a:gd name="T23" fmla="*/ 9 h 82"/>
                <a:gd name="T24" fmla="*/ 0 w 38"/>
                <a:gd name="T25" fmla="*/ 5 h 82"/>
                <a:gd name="T26" fmla="*/ 2 w 38"/>
                <a:gd name="T27" fmla="*/ 2 h 82"/>
                <a:gd name="T28" fmla="*/ 9 w 38"/>
                <a:gd name="T29" fmla="*/ 2 h 82"/>
                <a:gd name="T30" fmla="*/ 12 w 38"/>
                <a:gd name="T31" fmla="*/ 0 h 82"/>
                <a:gd name="T32" fmla="*/ 17 w 38"/>
                <a:gd name="T33" fmla="*/ 2 h 82"/>
                <a:gd name="T34" fmla="*/ 19 w 38"/>
                <a:gd name="T35" fmla="*/ 7 h 82"/>
                <a:gd name="T36" fmla="*/ 21 w 38"/>
                <a:gd name="T37" fmla="*/ 9 h 82"/>
                <a:gd name="T38" fmla="*/ 21 w 38"/>
                <a:gd name="T39" fmla="*/ 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82">
                  <a:moveTo>
                    <a:pt x="21" y="9"/>
                  </a:moveTo>
                  <a:lnTo>
                    <a:pt x="38" y="72"/>
                  </a:lnTo>
                  <a:lnTo>
                    <a:pt x="38" y="77"/>
                  </a:lnTo>
                  <a:lnTo>
                    <a:pt x="38" y="79"/>
                  </a:lnTo>
                  <a:lnTo>
                    <a:pt x="36" y="82"/>
                  </a:lnTo>
                  <a:lnTo>
                    <a:pt x="34" y="82"/>
                  </a:lnTo>
                  <a:lnTo>
                    <a:pt x="29" y="82"/>
                  </a:lnTo>
                  <a:lnTo>
                    <a:pt x="26" y="79"/>
                  </a:lnTo>
                  <a:lnTo>
                    <a:pt x="24" y="75"/>
                  </a:lnTo>
                  <a:lnTo>
                    <a:pt x="21" y="70"/>
                  </a:lnTo>
                  <a:lnTo>
                    <a:pt x="0" y="14"/>
                  </a:lnTo>
                  <a:lnTo>
                    <a:pt x="0" y="9"/>
                  </a:lnTo>
                  <a:lnTo>
                    <a:pt x="0" y="5"/>
                  </a:lnTo>
                  <a:lnTo>
                    <a:pt x="2" y="2"/>
                  </a:lnTo>
                  <a:lnTo>
                    <a:pt x="9" y="2"/>
                  </a:lnTo>
                  <a:lnTo>
                    <a:pt x="12" y="0"/>
                  </a:lnTo>
                  <a:lnTo>
                    <a:pt x="17" y="2"/>
                  </a:lnTo>
                  <a:lnTo>
                    <a:pt x="19" y="7"/>
                  </a:lnTo>
                  <a:lnTo>
                    <a:pt x="21" y="9"/>
                  </a:lnTo>
                  <a:lnTo>
                    <a:pt x="21" y="9"/>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4" name="Freeform 58"/>
            <p:cNvSpPr>
              <a:spLocks/>
            </p:cNvSpPr>
            <p:nvPr/>
          </p:nvSpPr>
          <p:spPr bwMode="auto">
            <a:xfrm>
              <a:off x="5468938" y="3252788"/>
              <a:ext cx="152400" cy="122238"/>
            </a:xfrm>
            <a:custGeom>
              <a:avLst/>
              <a:gdLst>
                <a:gd name="T0" fmla="*/ 82 w 96"/>
                <a:gd name="T1" fmla="*/ 17 h 77"/>
                <a:gd name="T2" fmla="*/ 31 w 96"/>
                <a:gd name="T3" fmla="*/ 67 h 77"/>
                <a:gd name="T4" fmla="*/ 24 w 96"/>
                <a:gd name="T5" fmla="*/ 72 h 77"/>
                <a:gd name="T6" fmla="*/ 19 w 96"/>
                <a:gd name="T7" fmla="*/ 75 h 77"/>
                <a:gd name="T8" fmla="*/ 14 w 96"/>
                <a:gd name="T9" fmla="*/ 77 h 77"/>
                <a:gd name="T10" fmla="*/ 12 w 96"/>
                <a:gd name="T11" fmla="*/ 77 h 77"/>
                <a:gd name="T12" fmla="*/ 7 w 96"/>
                <a:gd name="T13" fmla="*/ 77 h 77"/>
                <a:gd name="T14" fmla="*/ 2 w 96"/>
                <a:gd name="T15" fmla="*/ 75 h 77"/>
                <a:gd name="T16" fmla="*/ 0 w 96"/>
                <a:gd name="T17" fmla="*/ 67 h 77"/>
                <a:gd name="T18" fmla="*/ 0 w 96"/>
                <a:gd name="T19" fmla="*/ 63 h 77"/>
                <a:gd name="T20" fmla="*/ 2 w 96"/>
                <a:gd name="T21" fmla="*/ 58 h 77"/>
                <a:gd name="T22" fmla="*/ 4 w 96"/>
                <a:gd name="T23" fmla="*/ 53 h 77"/>
                <a:gd name="T24" fmla="*/ 7 w 96"/>
                <a:gd name="T25" fmla="*/ 51 h 77"/>
                <a:gd name="T26" fmla="*/ 12 w 96"/>
                <a:gd name="T27" fmla="*/ 46 h 77"/>
                <a:gd name="T28" fmla="*/ 62 w 96"/>
                <a:gd name="T29" fmla="*/ 12 h 77"/>
                <a:gd name="T30" fmla="*/ 65 w 96"/>
                <a:gd name="T31" fmla="*/ 7 h 77"/>
                <a:gd name="T32" fmla="*/ 70 w 96"/>
                <a:gd name="T33" fmla="*/ 5 h 77"/>
                <a:gd name="T34" fmla="*/ 74 w 96"/>
                <a:gd name="T35" fmla="*/ 2 h 77"/>
                <a:gd name="T36" fmla="*/ 79 w 96"/>
                <a:gd name="T37" fmla="*/ 2 h 77"/>
                <a:gd name="T38" fmla="*/ 86 w 96"/>
                <a:gd name="T39" fmla="*/ 0 h 77"/>
                <a:gd name="T40" fmla="*/ 94 w 96"/>
                <a:gd name="T41" fmla="*/ 0 h 77"/>
                <a:gd name="T42" fmla="*/ 96 w 96"/>
                <a:gd name="T43" fmla="*/ 0 h 77"/>
                <a:gd name="T44" fmla="*/ 96 w 96"/>
                <a:gd name="T45" fmla="*/ 5 h 77"/>
                <a:gd name="T46" fmla="*/ 94 w 96"/>
                <a:gd name="T47" fmla="*/ 7 h 77"/>
                <a:gd name="T48" fmla="*/ 91 w 96"/>
                <a:gd name="T49" fmla="*/ 10 h 77"/>
                <a:gd name="T50" fmla="*/ 86 w 96"/>
                <a:gd name="T51" fmla="*/ 12 h 77"/>
                <a:gd name="T52" fmla="*/ 82 w 96"/>
                <a:gd name="T53" fmla="*/ 17 h 77"/>
                <a:gd name="T54" fmla="*/ 82 w 96"/>
                <a:gd name="T5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77">
                  <a:moveTo>
                    <a:pt x="82" y="17"/>
                  </a:moveTo>
                  <a:lnTo>
                    <a:pt x="31" y="67"/>
                  </a:lnTo>
                  <a:lnTo>
                    <a:pt x="24" y="72"/>
                  </a:lnTo>
                  <a:lnTo>
                    <a:pt x="19" y="75"/>
                  </a:lnTo>
                  <a:lnTo>
                    <a:pt x="14" y="77"/>
                  </a:lnTo>
                  <a:lnTo>
                    <a:pt x="12" y="77"/>
                  </a:lnTo>
                  <a:lnTo>
                    <a:pt x="7" y="77"/>
                  </a:lnTo>
                  <a:lnTo>
                    <a:pt x="2" y="75"/>
                  </a:lnTo>
                  <a:lnTo>
                    <a:pt x="0" y="67"/>
                  </a:lnTo>
                  <a:lnTo>
                    <a:pt x="0" y="63"/>
                  </a:lnTo>
                  <a:lnTo>
                    <a:pt x="2" y="58"/>
                  </a:lnTo>
                  <a:lnTo>
                    <a:pt x="4" y="53"/>
                  </a:lnTo>
                  <a:lnTo>
                    <a:pt x="7" y="51"/>
                  </a:lnTo>
                  <a:lnTo>
                    <a:pt x="12" y="46"/>
                  </a:lnTo>
                  <a:lnTo>
                    <a:pt x="62" y="12"/>
                  </a:lnTo>
                  <a:lnTo>
                    <a:pt x="65" y="7"/>
                  </a:lnTo>
                  <a:lnTo>
                    <a:pt x="70" y="5"/>
                  </a:lnTo>
                  <a:lnTo>
                    <a:pt x="74" y="2"/>
                  </a:lnTo>
                  <a:lnTo>
                    <a:pt x="79" y="2"/>
                  </a:lnTo>
                  <a:lnTo>
                    <a:pt x="86" y="0"/>
                  </a:lnTo>
                  <a:lnTo>
                    <a:pt x="94" y="0"/>
                  </a:lnTo>
                  <a:lnTo>
                    <a:pt x="96" y="0"/>
                  </a:lnTo>
                  <a:lnTo>
                    <a:pt x="96" y="5"/>
                  </a:lnTo>
                  <a:lnTo>
                    <a:pt x="94" y="7"/>
                  </a:lnTo>
                  <a:lnTo>
                    <a:pt x="91" y="10"/>
                  </a:lnTo>
                  <a:lnTo>
                    <a:pt x="86" y="12"/>
                  </a:lnTo>
                  <a:lnTo>
                    <a:pt x="82" y="17"/>
                  </a:lnTo>
                  <a:lnTo>
                    <a:pt x="82" y="1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5" name="Freeform 59"/>
            <p:cNvSpPr>
              <a:spLocks/>
            </p:cNvSpPr>
            <p:nvPr/>
          </p:nvSpPr>
          <p:spPr bwMode="auto">
            <a:xfrm>
              <a:off x="6510338" y="3309938"/>
              <a:ext cx="257175" cy="187325"/>
            </a:xfrm>
            <a:custGeom>
              <a:avLst/>
              <a:gdLst>
                <a:gd name="T0" fmla="*/ 150 w 162"/>
                <a:gd name="T1" fmla="*/ 36 h 118"/>
                <a:gd name="T2" fmla="*/ 138 w 162"/>
                <a:gd name="T3" fmla="*/ 41 h 118"/>
                <a:gd name="T4" fmla="*/ 128 w 162"/>
                <a:gd name="T5" fmla="*/ 44 h 118"/>
                <a:gd name="T6" fmla="*/ 121 w 162"/>
                <a:gd name="T7" fmla="*/ 46 h 118"/>
                <a:gd name="T8" fmla="*/ 111 w 162"/>
                <a:gd name="T9" fmla="*/ 51 h 118"/>
                <a:gd name="T10" fmla="*/ 102 w 162"/>
                <a:gd name="T11" fmla="*/ 56 h 118"/>
                <a:gd name="T12" fmla="*/ 94 w 162"/>
                <a:gd name="T13" fmla="*/ 58 h 118"/>
                <a:gd name="T14" fmla="*/ 85 w 162"/>
                <a:gd name="T15" fmla="*/ 63 h 118"/>
                <a:gd name="T16" fmla="*/ 78 w 162"/>
                <a:gd name="T17" fmla="*/ 68 h 118"/>
                <a:gd name="T18" fmla="*/ 73 w 162"/>
                <a:gd name="T19" fmla="*/ 73 h 118"/>
                <a:gd name="T20" fmla="*/ 65 w 162"/>
                <a:gd name="T21" fmla="*/ 77 h 118"/>
                <a:gd name="T22" fmla="*/ 56 w 162"/>
                <a:gd name="T23" fmla="*/ 82 h 118"/>
                <a:gd name="T24" fmla="*/ 49 w 162"/>
                <a:gd name="T25" fmla="*/ 89 h 118"/>
                <a:gd name="T26" fmla="*/ 41 w 162"/>
                <a:gd name="T27" fmla="*/ 94 h 118"/>
                <a:gd name="T28" fmla="*/ 34 w 162"/>
                <a:gd name="T29" fmla="*/ 101 h 118"/>
                <a:gd name="T30" fmla="*/ 27 w 162"/>
                <a:gd name="T31" fmla="*/ 109 h 118"/>
                <a:gd name="T32" fmla="*/ 20 w 162"/>
                <a:gd name="T33" fmla="*/ 116 h 118"/>
                <a:gd name="T34" fmla="*/ 15 w 162"/>
                <a:gd name="T35" fmla="*/ 118 h 118"/>
                <a:gd name="T36" fmla="*/ 10 w 162"/>
                <a:gd name="T37" fmla="*/ 118 h 118"/>
                <a:gd name="T38" fmla="*/ 5 w 162"/>
                <a:gd name="T39" fmla="*/ 118 h 118"/>
                <a:gd name="T40" fmla="*/ 3 w 162"/>
                <a:gd name="T41" fmla="*/ 116 h 118"/>
                <a:gd name="T42" fmla="*/ 0 w 162"/>
                <a:gd name="T43" fmla="*/ 111 h 118"/>
                <a:gd name="T44" fmla="*/ 0 w 162"/>
                <a:gd name="T45" fmla="*/ 109 h 118"/>
                <a:gd name="T46" fmla="*/ 0 w 162"/>
                <a:gd name="T47" fmla="*/ 106 h 118"/>
                <a:gd name="T48" fmla="*/ 5 w 162"/>
                <a:gd name="T49" fmla="*/ 104 h 118"/>
                <a:gd name="T50" fmla="*/ 12 w 162"/>
                <a:gd name="T51" fmla="*/ 94 h 118"/>
                <a:gd name="T52" fmla="*/ 22 w 162"/>
                <a:gd name="T53" fmla="*/ 85 h 118"/>
                <a:gd name="T54" fmla="*/ 27 w 162"/>
                <a:gd name="T55" fmla="*/ 75 h 118"/>
                <a:gd name="T56" fmla="*/ 34 w 162"/>
                <a:gd name="T57" fmla="*/ 68 h 118"/>
                <a:gd name="T58" fmla="*/ 41 w 162"/>
                <a:gd name="T59" fmla="*/ 60 h 118"/>
                <a:gd name="T60" fmla="*/ 49 w 162"/>
                <a:gd name="T61" fmla="*/ 56 h 118"/>
                <a:gd name="T62" fmla="*/ 58 w 162"/>
                <a:gd name="T63" fmla="*/ 46 h 118"/>
                <a:gd name="T64" fmla="*/ 65 w 162"/>
                <a:gd name="T65" fmla="*/ 41 h 118"/>
                <a:gd name="T66" fmla="*/ 73 w 162"/>
                <a:gd name="T67" fmla="*/ 34 h 118"/>
                <a:gd name="T68" fmla="*/ 80 w 162"/>
                <a:gd name="T69" fmla="*/ 27 h 118"/>
                <a:gd name="T70" fmla="*/ 87 w 162"/>
                <a:gd name="T71" fmla="*/ 22 h 118"/>
                <a:gd name="T72" fmla="*/ 97 w 162"/>
                <a:gd name="T73" fmla="*/ 17 h 118"/>
                <a:gd name="T74" fmla="*/ 106 w 162"/>
                <a:gd name="T75" fmla="*/ 12 h 118"/>
                <a:gd name="T76" fmla="*/ 116 w 162"/>
                <a:gd name="T77" fmla="*/ 7 h 118"/>
                <a:gd name="T78" fmla="*/ 128 w 162"/>
                <a:gd name="T79" fmla="*/ 5 h 118"/>
                <a:gd name="T80" fmla="*/ 138 w 162"/>
                <a:gd name="T81" fmla="*/ 0 h 118"/>
                <a:gd name="T82" fmla="*/ 140 w 162"/>
                <a:gd name="T83" fmla="*/ 0 h 118"/>
                <a:gd name="T84" fmla="*/ 145 w 162"/>
                <a:gd name="T85" fmla="*/ 0 h 118"/>
                <a:gd name="T86" fmla="*/ 150 w 162"/>
                <a:gd name="T87" fmla="*/ 0 h 118"/>
                <a:gd name="T88" fmla="*/ 152 w 162"/>
                <a:gd name="T89" fmla="*/ 3 h 118"/>
                <a:gd name="T90" fmla="*/ 157 w 162"/>
                <a:gd name="T91" fmla="*/ 7 h 118"/>
                <a:gd name="T92" fmla="*/ 162 w 162"/>
                <a:gd name="T93" fmla="*/ 12 h 118"/>
                <a:gd name="T94" fmla="*/ 162 w 162"/>
                <a:gd name="T95" fmla="*/ 17 h 118"/>
                <a:gd name="T96" fmla="*/ 162 w 162"/>
                <a:gd name="T97" fmla="*/ 27 h 118"/>
                <a:gd name="T98" fmla="*/ 160 w 162"/>
                <a:gd name="T99" fmla="*/ 29 h 118"/>
                <a:gd name="T100" fmla="*/ 157 w 162"/>
                <a:gd name="T101" fmla="*/ 31 h 118"/>
                <a:gd name="T102" fmla="*/ 152 w 162"/>
                <a:gd name="T103" fmla="*/ 34 h 118"/>
                <a:gd name="T104" fmla="*/ 150 w 162"/>
                <a:gd name="T105" fmla="*/ 36 h 118"/>
                <a:gd name="T106" fmla="*/ 150 w 162"/>
                <a:gd name="T107" fmla="*/ 3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118">
                  <a:moveTo>
                    <a:pt x="150" y="36"/>
                  </a:moveTo>
                  <a:lnTo>
                    <a:pt x="138" y="41"/>
                  </a:lnTo>
                  <a:lnTo>
                    <a:pt x="128" y="44"/>
                  </a:lnTo>
                  <a:lnTo>
                    <a:pt x="121" y="46"/>
                  </a:lnTo>
                  <a:lnTo>
                    <a:pt x="111" y="51"/>
                  </a:lnTo>
                  <a:lnTo>
                    <a:pt x="102" y="56"/>
                  </a:lnTo>
                  <a:lnTo>
                    <a:pt x="94" y="58"/>
                  </a:lnTo>
                  <a:lnTo>
                    <a:pt x="85" y="63"/>
                  </a:lnTo>
                  <a:lnTo>
                    <a:pt x="78" y="68"/>
                  </a:lnTo>
                  <a:lnTo>
                    <a:pt x="73" y="73"/>
                  </a:lnTo>
                  <a:lnTo>
                    <a:pt x="65" y="77"/>
                  </a:lnTo>
                  <a:lnTo>
                    <a:pt x="56" y="82"/>
                  </a:lnTo>
                  <a:lnTo>
                    <a:pt x="49" y="89"/>
                  </a:lnTo>
                  <a:lnTo>
                    <a:pt x="41" y="94"/>
                  </a:lnTo>
                  <a:lnTo>
                    <a:pt x="34" y="101"/>
                  </a:lnTo>
                  <a:lnTo>
                    <a:pt x="27" y="109"/>
                  </a:lnTo>
                  <a:lnTo>
                    <a:pt x="20" y="116"/>
                  </a:lnTo>
                  <a:lnTo>
                    <a:pt x="15" y="118"/>
                  </a:lnTo>
                  <a:lnTo>
                    <a:pt x="10" y="118"/>
                  </a:lnTo>
                  <a:lnTo>
                    <a:pt x="5" y="118"/>
                  </a:lnTo>
                  <a:lnTo>
                    <a:pt x="3" y="116"/>
                  </a:lnTo>
                  <a:lnTo>
                    <a:pt x="0" y="111"/>
                  </a:lnTo>
                  <a:lnTo>
                    <a:pt x="0" y="109"/>
                  </a:lnTo>
                  <a:lnTo>
                    <a:pt x="0" y="106"/>
                  </a:lnTo>
                  <a:lnTo>
                    <a:pt x="5" y="104"/>
                  </a:lnTo>
                  <a:lnTo>
                    <a:pt x="12" y="94"/>
                  </a:lnTo>
                  <a:lnTo>
                    <a:pt x="22" y="85"/>
                  </a:lnTo>
                  <a:lnTo>
                    <a:pt x="27" y="75"/>
                  </a:lnTo>
                  <a:lnTo>
                    <a:pt x="34" y="68"/>
                  </a:lnTo>
                  <a:lnTo>
                    <a:pt x="41" y="60"/>
                  </a:lnTo>
                  <a:lnTo>
                    <a:pt x="49" y="56"/>
                  </a:lnTo>
                  <a:lnTo>
                    <a:pt x="58" y="46"/>
                  </a:lnTo>
                  <a:lnTo>
                    <a:pt x="65" y="41"/>
                  </a:lnTo>
                  <a:lnTo>
                    <a:pt x="73" y="34"/>
                  </a:lnTo>
                  <a:lnTo>
                    <a:pt x="80" y="27"/>
                  </a:lnTo>
                  <a:lnTo>
                    <a:pt x="87" y="22"/>
                  </a:lnTo>
                  <a:lnTo>
                    <a:pt x="97" y="17"/>
                  </a:lnTo>
                  <a:lnTo>
                    <a:pt x="106" y="12"/>
                  </a:lnTo>
                  <a:lnTo>
                    <a:pt x="116" y="7"/>
                  </a:lnTo>
                  <a:lnTo>
                    <a:pt x="128" y="5"/>
                  </a:lnTo>
                  <a:lnTo>
                    <a:pt x="138" y="0"/>
                  </a:lnTo>
                  <a:lnTo>
                    <a:pt x="140" y="0"/>
                  </a:lnTo>
                  <a:lnTo>
                    <a:pt x="145" y="0"/>
                  </a:lnTo>
                  <a:lnTo>
                    <a:pt x="150" y="0"/>
                  </a:lnTo>
                  <a:lnTo>
                    <a:pt x="152" y="3"/>
                  </a:lnTo>
                  <a:lnTo>
                    <a:pt x="157" y="7"/>
                  </a:lnTo>
                  <a:lnTo>
                    <a:pt x="162" y="12"/>
                  </a:lnTo>
                  <a:lnTo>
                    <a:pt x="162" y="17"/>
                  </a:lnTo>
                  <a:lnTo>
                    <a:pt x="162" y="27"/>
                  </a:lnTo>
                  <a:lnTo>
                    <a:pt x="160" y="29"/>
                  </a:lnTo>
                  <a:lnTo>
                    <a:pt x="157" y="31"/>
                  </a:lnTo>
                  <a:lnTo>
                    <a:pt x="152" y="34"/>
                  </a:lnTo>
                  <a:lnTo>
                    <a:pt x="150" y="36"/>
                  </a:lnTo>
                  <a:lnTo>
                    <a:pt x="150" y="36"/>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6" name="Freeform 60"/>
            <p:cNvSpPr>
              <a:spLocks/>
            </p:cNvSpPr>
            <p:nvPr/>
          </p:nvSpPr>
          <p:spPr bwMode="auto">
            <a:xfrm>
              <a:off x="5502275" y="2554288"/>
              <a:ext cx="130175" cy="395288"/>
            </a:xfrm>
            <a:custGeom>
              <a:avLst/>
              <a:gdLst>
                <a:gd name="T0" fmla="*/ 44 w 82"/>
                <a:gd name="T1" fmla="*/ 22 h 249"/>
                <a:gd name="T2" fmla="*/ 41 w 82"/>
                <a:gd name="T3" fmla="*/ 34 h 249"/>
                <a:gd name="T4" fmla="*/ 36 w 82"/>
                <a:gd name="T5" fmla="*/ 46 h 249"/>
                <a:gd name="T6" fmla="*/ 34 w 82"/>
                <a:gd name="T7" fmla="*/ 61 h 249"/>
                <a:gd name="T8" fmla="*/ 34 w 82"/>
                <a:gd name="T9" fmla="*/ 71 h 249"/>
                <a:gd name="T10" fmla="*/ 34 w 82"/>
                <a:gd name="T11" fmla="*/ 85 h 249"/>
                <a:gd name="T12" fmla="*/ 34 w 82"/>
                <a:gd name="T13" fmla="*/ 97 h 249"/>
                <a:gd name="T14" fmla="*/ 36 w 82"/>
                <a:gd name="T15" fmla="*/ 112 h 249"/>
                <a:gd name="T16" fmla="*/ 39 w 82"/>
                <a:gd name="T17" fmla="*/ 121 h 249"/>
                <a:gd name="T18" fmla="*/ 41 w 82"/>
                <a:gd name="T19" fmla="*/ 133 h 249"/>
                <a:gd name="T20" fmla="*/ 44 w 82"/>
                <a:gd name="T21" fmla="*/ 148 h 249"/>
                <a:gd name="T22" fmla="*/ 49 w 82"/>
                <a:gd name="T23" fmla="*/ 160 h 249"/>
                <a:gd name="T24" fmla="*/ 56 w 82"/>
                <a:gd name="T25" fmla="*/ 174 h 249"/>
                <a:gd name="T26" fmla="*/ 58 w 82"/>
                <a:gd name="T27" fmla="*/ 184 h 249"/>
                <a:gd name="T28" fmla="*/ 65 w 82"/>
                <a:gd name="T29" fmla="*/ 196 h 249"/>
                <a:gd name="T30" fmla="*/ 73 w 82"/>
                <a:gd name="T31" fmla="*/ 208 h 249"/>
                <a:gd name="T32" fmla="*/ 80 w 82"/>
                <a:gd name="T33" fmla="*/ 220 h 249"/>
                <a:gd name="T34" fmla="*/ 82 w 82"/>
                <a:gd name="T35" fmla="*/ 225 h 249"/>
                <a:gd name="T36" fmla="*/ 82 w 82"/>
                <a:gd name="T37" fmla="*/ 235 h 249"/>
                <a:gd name="T38" fmla="*/ 80 w 82"/>
                <a:gd name="T39" fmla="*/ 242 h 249"/>
                <a:gd name="T40" fmla="*/ 75 w 82"/>
                <a:gd name="T41" fmla="*/ 247 h 249"/>
                <a:gd name="T42" fmla="*/ 68 w 82"/>
                <a:gd name="T43" fmla="*/ 249 h 249"/>
                <a:gd name="T44" fmla="*/ 61 w 82"/>
                <a:gd name="T45" fmla="*/ 249 h 249"/>
                <a:gd name="T46" fmla="*/ 53 w 82"/>
                <a:gd name="T47" fmla="*/ 247 h 249"/>
                <a:gd name="T48" fmla="*/ 49 w 82"/>
                <a:gd name="T49" fmla="*/ 242 h 249"/>
                <a:gd name="T50" fmla="*/ 41 w 82"/>
                <a:gd name="T51" fmla="*/ 225 h 249"/>
                <a:gd name="T52" fmla="*/ 34 w 82"/>
                <a:gd name="T53" fmla="*/ 213 h 249"/>
                <a:gd name="T54" fmla="*/ 27 w 82"/>
                <a:gd name="T55" fmla="*/ 198 h 249"/>
                <a:gd name="T56" fmla="*/ 22 w 82"/>
                <a:gd name="T57" fmla="*/ 186 h 249"/>
                <a:gd name="T58" fmla="*/ 17 w 82"/>
                <a:gd name="T59" fmla="*/ 174 h 249"/>
                <a:gd name="T60" fmla="*/ 12 w 82"/>
                <a:gd name="T61" fmla="*/ 160 h 249"/>
                <a:gd name="T62" fmla="*/ 8 w 82"/>
                <a:gd name="T63" fmla="*/ 143 h 249"/>
                <a:gd name="T64" fmla="*/ 5 w 82"/>
                <a:gd name="T65" fmla="*/ 128 h 249"/>
                <a:gd name="T66" fmla="*/ 3 w 82"/>
                <a:gd name="T67" fmla="*/ 116 h 249"/>
                <a:gd name="T68" fmla="*/ 3 w 82"/>
                <a:gd name="T69" fmla="*/ 102 h 249"/>
                <a:gd name="T70" fmla="*/ 0 w 82"/>
                <a:gd name="T71" fmla="*/ 87 h 249"/>
                <a:gd name="T72" fmla="*/ 3 w 82"/>
                <a:gd name="T73" fmla="*/ 73 h 249"/>
                <a:gd name="T74" fmla="*/ 5 w 82"/>
                <a:gd name="T75" fmla="*/ 58 h 249"/>
                <a:gd name="T76" fmla="*/ 8 w 82"/>
                <a:gd name="T77" fmla="*/ 44 h 249"/>
                <a:gd name="T78" fmla="*/ 12 w 82"/>
                <a:gd name="T79" fmla="*/ 27 h 249"/>
                <a:gd name="T80" fmla="*/ 17 w 82"/>
                <a:gd name="T81" fmla="*/ 15 h 249"/>
                <a:gd name="T82" fmla="*/ 20 w 82"/>
                <a:gd name="T83" fmla="*/ 10 h 249"/>
                <a:gd name="T84" fmla="*/ 22 w 82"/>
                <a:gd name="T85" fmla="*/ 8 h 249"/>
                <a:gd name="T86" fmla="*/ 24 w 82"/>
                <a:gd name="T87" fmla="*/ 5 h 249"/>
                <a:gd name="T88" fmla="*/ 27 w 82"/>
                <a:gd name="T89" fmla="*/ 3 h 249"/>
                <a:gd name="T90" fmla="*/ 32 w 82"/>
                <a:gd name="T91" fmla="*/ 0 h 249"/>
                <a:gd name="T92" fmla="*/ 39 w 82"/>
                <a:gd name="T93" fmla="*/ 0 h 249"/>
                <a:gd name="T94" fmla="*/ 44 w 82"/>
                <a:gd name="T95" fmla="*/ 3 h 249"/>
                <a:gd name="T96" fmla="*/ 44 w 82"/>
                <a:gd name="T97" fmla="*/ 8 h 249"/>
                <a:gd name="T98" fmla="*/ 44 w 82"/>
                <a:gd name="T99" fmla="*/ 10 h 249"/>
                <a:gd name="T100" fmla="*/ 46 w 82"/>
                <a:gd name="T101" fmla="*/ 15 h 249"/>
                <a:gd name="T102" fmla="*/ 44 w 82"/>
                <a:gd name="T103" fmla="*/ 20 h 249"/>
                <a:gd name="T104" fmla="*/ 44 w 82"/>
                <a:gd name="T105" fmla="*/ 22 h 249"/>
                <a:gd name="T106" fmla="*/ 44 w 82"/>
                <a:gd name="T107" fmla="*/ 2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249">
                  <a:moveTo>
                    <a:pt x="44" y="22"/>
                  </a:moveTo>
                  <a:lnTo>
                    <a:pt x="41" y="34"/>
                  </a:lnTo>
                  <a:lnTo>
                    <a:pt x="36" y="46"/>
                  </a:lnTo>
                  <a:lnTo>
                    <a:pt x="34" y="61"/>
                  </a:lnTo>
                  <a:lnTo>
                    <a:pt x="34" y="71"/>
                  </a:lnTo>
                  <a:lnTo>
                    <a:pt x="34" y="85"/>
                  </a:lnTo>
                  <a:lnTo>
                    <a:pt x="34" y="97"/>
                  </a:lnTo>
                  <a:lnTo>
                    <a:pt x="36" y="112"/>
                  </a:lnTo>
                  <a:lnTo>
                    <a:pt x="39" y="121"/>
                  </a:lnTo>
                  <a:lnTo>
                    <a:pt x="41" y="133"/>
                  </a:lnTo>
                  <a:lnTo>
                    <a:pt x="44" y="148"/>
                  </a:lnTo>
                  <a:lnTo>
                    <a:pt x="49" y="160"/>
                  </a:lnTo>
                  <a:lnTo>
                    <a:pt x="56" y="174"/>
                  </a:lnTo>
                  <a:lnTo>
                    <a:pt x="58" y="184"/>
                  </a:lnTo>
                  <a:lnTo>
                    <a:pt x="65" y="196"/>
                  </a:lnTo>
                  <a:lnTo>
                    <a:pt x="73" y="208"/>
                  </a:lnTo>
                  <a:lnTo>
                    <a:pt x="80" y="220"/>
                  </a:lnTo>
                  <a:lnTo>
                    <a:pt x="82" y="225"/>
                  </a:lnTo>
                  <a:lnTo>
                    <a:pt x="82" y="235"/>
                  </a:lnTo>
                  <a:lnTo>
                    <a:pt x="80" y="242"/>
                  </a:lnTo>
                  <a:lnTo>
                    <a:pt x="75" y="247"/>
                  </a:lnTo>
                  <a:lnTo>
                    <a:pt x="68" y="249"/>
                  </a:lnTo>
                  <a:lnTo>
                    <a:pt x="61" y="249"/>
                  </a:lnTo>
                  <a:lnTo>
                    <a:pt x="53" y="247"/>
                  </a:lnTo>
                  <a:lnTo>
                    <a:pt x="49" y="242"/>
                  </a:lnTo>
                  <a:lnTo>
                    <a:pt x="41" y="225"/>
                  </a:lnTo>
                  <a:lnTo>
                    <a:pt x="34" y="213"/>
                  </a:lnTo>
                  <a:lnTo>
                    <a:pt x="27" y="198"/>
                  </a:lnTo>
                  <a:lnTo>
                    <a:pt x="22" y="186"/>
                  </a:lnTo>
                  <a:lnTo>
                    <a:pt x="17" y="174"/>
                  </a:lnTo>
                  <a:lnTo>
                    <a:pt x="12" y="160"/>
                  </a:lnTo>
                  <a:lnTo>
                    <a:pt x="8" y="143"/>
                  </a:lnTo>
                  <a:lnTo>
                    <a:pt x="5" y="128"/>
                  </a:lnTo>
                  <a:lnTo>
                    <a:pt x="3" y="116"/>
                  </a:lnTo>
                  <a:lnTo>
                    <a:pt x="3" y="102"/>
                  </a:lnTo>
                  <a:lnTo>
                    <a:pt x="0" y="87"/>
                  </a:lnTo>
                  <a:lnTo>
                    <a:pt x="3" y="73"/>
                  </a:lnTo>
                  <a:lnTo>
                    <a:pt x="5" y="58"/>
                  </a:lnTo>
                  <a:lnTo>
                    <a:pt x="8" y="44"/>
                  </a:lnTo>
                  <a:lnTo>
                    <a:pt x="12" y="27"/>
                  </a:lnTo>
                  <a:lnTo>
                    <a:pt x="17" y="15"/>
                  </a:lnTo>
                  <a:lnTo>
                    <a:pt x="20" y="10"/>
                  </a:lnTo>
                  <a:lnTo>
                    <a:pt x="22" y="8"/>
                  </a:lnTo>
                  <a:lnTo>
                    <a:pt x="24" y="5"/>
                  </a:lnTo>
                  <a:lnTo>
                    <a:pt x="27" y="3"/>
                  </a:lnTo>
                  <a:lnTo>
                    <a:pt x="32" y="0"/>
                  </a:lnTo>
                  <a:lnTo>
                    <a:pt x="39" y="0"/>
                  </a:lnTo>
                  <a:lnTo>
                    <a:pt x="44" y="3"/>
                  </a:lnTo>
                  <a:lnTo>
                    <a:pt x="44" y="8"/>
                  </a:lnTo>
                  <a:lnTo>
                    <a:pt x="44" y="10"/>
                  </a:lnTo>
                  <a:lnTo>
                    <a:pt x="46" y="15"/>
                  </a:lnTo>
                  <a:lnTo>
                    <a:pt x="44" y="20"/>
                  </a:lnTo>
                  <a:lnTo>
                    <a:pt x="44" y="22"/>
                  </a:lnTo>
                  <a:lnTo>
                    <a:pt x="44" y="22"/>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7" name="Freeform 61"/>
            <p:cNvSpPr>
              <a:spLocks/>
            </p:cNvSpPr>
            <p:nvPr/>
          </p:nvSpPr>
          <p:spPr bwMode="auto">
            <a:xfrm>
              <a:off x="6084888" y="3176588"/>
              <a:ext cx="115887" cy="225425"/>
            </a:xfrm>
            <a:custGeom>
              <a:avLst/>
              <a:gdLst>
                <a:gd name="T0" fmla="*/ 70 w 73"/>
                <a:gd name="T1" fmla="*/ 26 h 142"/>
                <a:gd name="T2" fmla="*/ 22 w 73"/>
                <a:gd name="T3" fmla="*/ 140 h 142"/>
                <a:gd name="T4" fmla="*/ 17 w 73"/>
                <a:gd name="T5" fmla="*/ 142 h 142"/>
                <a:gd name="T6" fmla="*/ 15 w 73"/>
                <a:gd name="T7" fmla="*/ 142 h 142"/>
                <a:gd name="T8" fmla="*/ 10 w 73"/>
                <a:gd name="T9" fmla="*/ 142 h 142"/>
                <a:gd name="T10" fmla="*/ 5 w 73"/>
                <a:gd name="T11" fmla="*/ 142 h 142"/>
                <a:gd name="T12" fmla="*/ 0 w 73"/>
                <a:gd name="T13" fmla="*/ 140 h 142"/>
                <a:gd name="T14" fmla="*/ 0 w 73"/>
                <a:gd name="T15" fmla="*/ 130 h 142"/>
                <a:gd name="T16" fmla="*/ 39 w 73"/>
                <a:gd name="T17" fmla="*/ 14 h 142"/>
                <a:gd name="T18" fmla="*/ 39 w 73"/>
                <a:gd name="T19" fmla="*/ 9 h 142"/>
                <a:gd name="T20" fmla="*/ 41 w 73"/>
                <a:gd name="T21" fmla="*/ 7 h 142"/>
                <a:gd name="T22" fmla="*/ 46 w 73"/>
                <a:gd name="T23" fmla="*/ 2 h 142"/>
                <a:gd name="T24" fmla="*/ 49 w 73"/>
                <a:gd name="T25" fmla="*/ 2 h 142"/>
                <a:gd name="T26" fmla="*/ 56 w 73"/>
                <a:gd name="T27" fmla="*/ 0 h 142"/>
                <a:gd name="T28" fmla="*/ 61 w 73"/>
                <a:gd name="T29" fmla="*/ 2 h 142"/>
                <a:gd name="T30" fmla="*/ 68 w 73"/>
                <a:gd name="T31" fmla="*/ 4 h 142"/>
                <a:gd name="T32" fmla="*/ 70 w 73"/>
                <a:gd name="T33" fmla="*/ 12 h 142"/>
                <a:gd name="T34" fmla="*/ 73 w 73"/>
                <a:gd name="T35" fmla="*/ 16 h 142"/>
                <a:gd name="T36" fmla="*/ 70 w 73"/>
                <a:gd name="T37" fmla="*/ 26 h 142"/>
                <a:gd name="T38" fmla="*/ 70 w 73"/>
                <a:gd name="T39" fmla="*/ 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42">
                  <a:moveTo>
                    <a:pt x="70" y="26"/>
                  </a:moveTo>
                  <a:lnTo>
                    <a:pt x="22" y="140"/>
                  </a:lnTo>
                  <a:lnTo>
                    <a:pt x="17" y="142"/>
                  </a:lnTo>
                  <a:lnTo>
                    <a:pt x="15" y="142"/>
                  </a:lnTo>
                  <a:lnTo>
                    <a:pt x="10" y="142"/>
                  </a:lnTo>
                  <a:lnTo>
                    <a:pt x="5" y="142"/>
                  </a:lnTo>
                  <a:lnTo>
                    <a:pt x="0" y="140"/>
                  </a:lnTo>
                  <a:lnTo>
                    <a:pt x="0" y="130"/>
                  </a:lnTo>
                  <a:lnTo>
                    <a:pt x="39" y="14"/>
                  </a:lnTo>
                  <a:lnTo>
                    <a:pt x="39" y="9"/>
                  </a:lnTo>
                  <a:lnTo>
                    <a:pt x="41" y="7"/>
                  </a:lnTo>
                  <a:lnTo>
                    <a:pt x="46" y="2"/>
                  </a:lnTo>
                  <a:lnTo>
                    <a:pt x="49" y="2"/>
                  </a:lnTo>
                  <a:lnTo>
                    <a:pt x="56" y="0"/>
                  </a:lnTo>
                  <a:lnTo>
                    <a:pt x="61" y="2"/>
                  </a:lnTo>
                  <a:lnTo>
                    <a:pt x="68" y="4"/>
                  </a:lnTo>
                  <a:lnTo>
                    <a:pt x="70" y="12"/>
                  </a:lnTo>
                  <a:lnTo>
                    <a:pt x="73" y="16"/>
                  </a:lnTo>
                  <a:lnTo>
                    <a:pt x="70" y="26"/>
                  </a:lnTo>
                  <a:lnTo>
                    <a:pt x="70" y="26"/>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8" name="Freeform 62"/>
            <p:cNvSpPr>
              <a:spLocks/>
            </p:cNvSpPr>
            <p:nvPr/>
          </p:nvSpPr>
          <p:spPr bwMode="auto">
            <a:xfrm>
              <a:off x="6388100" y="3176588"/>
              <a:ext cx="146050" cy="130175"/>
            </a:xfrm>
            <a:custGeom>
              <a:avLst/>
              <a:gdLst>
                <a:gd name="T0" fmla="*/ 12 w 92"/>
                <a:gd name="T1" fmla="*/ 0 h 82"/>
                <a:gd name="T2" fmla="*/ 19 w 92"/>
                <a:gd name="T3" fmla="*/ 0 h 82"/>
                <a:gd name="T4" fmla="*/ 27 w 92"/>
                <a:gd name="T5" fmla="*/ 0 h 82"/>
                <a:gd name="T6" fmla="*/ 34 w 92"/>
                <a:gd name="T7" fmla="*/ 2 h 82"/>
                <a:gd name="T8" fmla="*/ 41 w 92"/>
                <a:gd name="T9" fmla="*/ 4 h 82"/>
                <a:gd name="T10" fmla="*/ 46 w 92"/>
                <a:gd name="T11" fmla="*/ 7 h 82"/>
                <a:gd name="T12" fmla="*/ 51 w 92"/>
                <a:gd name="T13" fmla="*/ 9 h 82"/>
                <a:gd name="T14" fmla="*/ 56 w 92"/>
                <a:gd name="T15" fmla="*/ 12 h 82"/>
                <a:gd name="T16" fmla="*/ 63 w 92"/>
                <a:gd name="T17" fmla="*/ 16 h 82"/>
                <a:gd name="T18" fmla="*/ 68 w 92"/>
                <a:gd name="T19" fmla="*/ 21 h 82"/>
                <a:gd name="T20" fmla="*/ 72 w 92"/>
                <a:gd name="T21" fmla="*/ 26 h 82"/>
                <a:gd name="T22" fmla="*/ 75 w 92"/>
                <a:gd name="T23" fmla="*/ 31 h 82"/>
                <a:gd name="T24" fmla="*/ 80 w 92"/>
                <a:gd name="T25" fmla="*/ 36 h 82"/>
                <a:gd name="T26" fmla="*/ 82 w 92"/>
                <a:gd name="T27" fmla="*/ 41 h 82"/>
                <a:gd name="T28" fmla="*/ 87 w 92"/>
                <a:gd name="T29" fmla="*/ 45 h 82"/>
                <a:gd name="T30" fmla="*/ 89 w 92"/>
                <a:gd name="T31" fmla="*/ 53 h 82"/>
                <a:gd name="T32" fmla="*/ 92 w 92"/>
                <a:gd name="T33" fmla="*/ 60 h 82"/>
                <a:gd name="T34" fmla="*/ 92 w 92"/>
                <a:gd name="T35" fmla="*/ 67 h 82"/>
                <a:gd name="T36" fmla="*/ 89 w 92"/>
                <a:gd name="T37" fmla="*/ 74 h 82"/>
                <a:gd name="T38" fmla="*/ 82 w 92"/>
                <a:gd name="T39" fmla="*/ 77 h 82"/>
                <a:gd name="T40" fmla="*/ 77 w 92"/>
                <a:gd name="T41" fmla="*/ 82 h 82"/>
                <a:gd name="T42" fmla="*/ 72 w 92"/>
                <a:gd name="T43" fmla="*/ 82 h 82"/>
                <a:gd name="T44" fmla="*/ 65 w 92"/>
                <a:gd name="T45" fmla="*/ 79 h 82"/>
                <a:gd name="T46" fmla="*/ 60 w 92"/>
                <a:gd name="T47" fmla="*/ 74 h 82"/>
                <a:gd name="T48" fmla="*/ 58 w 92"/>
                <a:gd name="T49" fmla="*/ 70 h 82"/>
                <a:gd name="T50" fmla="*/ 56 w 92"/>
                <a:gd name="T51" fmla="*/ 65 h 82"/>
                <a:gd name="T52" fmla="*/ 53 w 92"/>
                <a:gd name="T53" fmla="*/ 60 h 82"/>
                <a:gd name="T54" fmla="*/ 51 w 92"/>
                <a:gd name="T55" fmla="*/ 55 h 82"/>
                <a:gd name="T56" fmla="*/ 51 w 92"/>
                <a:gd name="T57" fmla="*/ 53 h 82"/>
                <a:gd name="T58" fmla="*/ 48 w 92"/>
                <a:gd name="T59" fmla="*/ 45 h 82"/>
                <a:gd name="T60" fmla="*/ 41 w 92"/>
                <a:gd name="T61" fmla="*/ 38 h 82"/>
                <a:gd name="T62" fmla="*/ 34 w 92"/>
                <a:gd name="T63" fmla="*/ 36 h 82"/>
                <a:gd name="T64" fmla="*/ 27 w 92"/>
                <a:gd name="T65" fmla="*/ 31 h 82"/>
                <a:gd name="T66" fmla="*/ 19 w 92"/>
                <a:gd name="T67" fmla="*/ 29 h 82"/>
                <a:gd name="T68" fmla="*/ 10 w 92"/>
                <a:gd name="T69" fmla="*/ 29 h 82"/>
                <a:gd name="T70" fmla="*/ 5 w 92"/>
                <a:gd name="T71" fmla="*/ 26 h 82"/>
                <a:gd name="T72" fmla="*/ 0 w 92"/>
                <a:gd name="T73" fmla="*/ 21 h 82"/>
                <a:gd name="T74" fmla="*/ 0 w 92"/>
                <a:gd name="T75" fmla="*/ 16 h 82"/>
                <a:gd name="T76" fmla="*/ 0 w 92"/>
                <a:gd name="T77" fmla="*/ 12 h 82"/>
                <a:gd name="T78" fmla="*/ 0 w 92"/>
                <a:gd name="T79" fmla="*/ 7 h 82"/>
                <a:gd name="T80" fmla="*/ 2 w 92"/>
                <a:gd name="T81" fmla="*/ 2 h 82"/>
                <a:gd name="T82" fmla="*/ 5 w 92"/>
                <a:gd name="T83" fmla="*/ 0 h 82"/>
                <a:gd name="T84" fmla="*/ 12 w 92"/>
                <a:gd name="T85" fmla="*/ 0 h 82"/>
                <a:gd name="T86" fmla="*/ 12 w 92"/>
                <a:gd name="T8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82">
                  <a:moveTo>
                    <a:pt x="12" y="0"/>
                  </a:moveTo>
                  <a:lnTo>
                    <a:pt x="19" y="0"/>
                  </a:lnTo>
                  <a:lnTo>
                    <a:pt x="27" y="0"/>
                  </a:lnTo>
                  <a:lnTo>
                    <a:pt x="34" y="2"/>
                  </a:lnTo>
                  <a:lnTo>
                    <a:pt x="41" y="4"/>
                  </a:lnTo>
                  <a:lnTo>
                    <a:pt x="46" y="7"/>
                  </a:lnTo>
                  <a:lnTo>
                    <a:pt x="51" y="9"/>
                  </a:lnTo>
                  <a:lnTo>
                    <a:pt x="56" y="12"/>
                  </a:lnTo>
                  <a:lnTo>
                    <a:pt x="63" y="16"/>
                  </a:lnTo>
                  <a:lnTo>
                    <a:pt x="68" y="21"/>
                  </a:lnTo>
                  <a:lnTo>
                    <a:pt x="72" y="26"/>
                  </a:lnTo>
                  <a:lnTo>
                    <a:pt x="75" y="31"/>
                  </a:lnTo>
                  <a:lnTo>
                    <a:pt x="80" y="36"/>
                  </a:lnTo>
                  <a:lnTo>
                    <a:pt x="82" y="41"/>
                  </a:lnTo>
                  <a:lnTo>
                    <a:pt x="87" y="45"/>
                  </a:lnTo>
                  <a:lnTo>
                    <a:pt x="89" y="53"/>
                  </a:lnTo>
                  <a:lnTo>
                    <a:pt x="92" y="60"/>
                  </a:lnTo>
                  <a:lnTo>
                    <a:pt x="92" y="67"/>
                  </a:lnTo>
                  <a:lnTo>
                    <a:pt x="89" y="74"/>
                  </a:lnTo>
                  <a:lnTo>
                    <a:pt x="82" y="77"/>
                  </a:lnTo>
                  <a:lnTo>
                    <a:pt x="77" y="82"/>
                  </a:lnTo>
                  <a:lnTo>
                    <a:pt x="72" y="82"/>
                  </a:lnTo>
                  <a:lnTo>
                    <a:pt x="65" y="79"/>
                  </a:lnTo>
                  <a:lnTo>
                    <a:pt x="60" y="74"/>
                  </a:lnTo>
                  <a:lnTo>
                    <a:pt x="58" y="70"/>
                  </a:lnTo>
                  <a:lnTo>
                    <a:pt x="56" y="65"/>
                  </a:lnTo>
                  <a:lnTo>
                    <a:pt x="53" y="60"/>
                  </a:lnTo>
                  <a:lnTo>
                    <a:pt x="51" y="55"/>
                  </a:lnTo>
                  <a:lnTo>
                    <a:pt x="51" y="53"/>
                  </a:lnTo>
                  <a:lnTo>
                    <a:pt x="48" y="45"/>
                  </a:lnTo>
                  <a:lnTo>
                    <a:pt x="41" y="38"/>
                  </a:lnTo>
                  <a:lnTo>
                    <a:pt x="34" y="36"/>
                  </a:lnTo>
                  <a:lnTo>
                    <a:pt x="27" y="31"/>
                  </a:lnTo>
                  <a:lnTo>
                    <a:pt x="19" y="29"/>
                  </a:lnTo>
                  <a:lnTo>
                    <a:pt x="10" y="29"/>
                  </a:lnTo>
                  <a:lnTo>
                    <a:pt x="5" y="26"/>
                  </a:lnTo>
                  <a:lnTo>
                    <a:pt x="0" y="21"/>
                  </a:lnTo>
                  <a:lnTo>
                    <a:pt x="0" y="16"/>
                  </a:lnTo>
                  <a:lnTo>
                    <a:pt x="0" y="12"/>
                  </a:lnTo>
                  <a:lnTo>
                    <a:pt x="0" y="7"/>
                  </a:lnTo>
                  <a:lnTo>
                    <a:pt x="2" y="2"/>
                  </a:lnTo>
                  <a:lnTo>
                    <a:pt x="5" y="0"/>
                  </a:lnTo>
                  <a:lnTo>
                    <a:pt x="12" y="0"/>
                  </a:lnTo>
                  <a:lnTo>
                    <a:pt x="12" y="0"/>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9" name="Freeform 63"/>
            <p:cNvSpPr>
              <a:spLocks/>
            </p:cNvSpPr>
            <p:nvPr/>
          </p:nvSpPr>
          <p:spPr bwMode="auto">
            <a:xfrm>
              <a:off x="6515100" y="3117851"/>
              <a:ext cx="119062" cy="130175"/>
            </a:xfrm>
            <a:custGeom>
              <a:avLst/>
              <a:gdLst>
                <a:gd name="T0" fmla="*/ 70 w 75"/>
                <a:gd name="T1" fmla="*/ 27 h 82"/>
                <a:gd name="T2" fmla="*/ 36 w 75"/>
                <a:gd name="T3" fmla="*/ 75 h 82"/>
                <a:gd name="T4" fmla="*/ 29 w 75"/>
                <a:gd name="T5" fmla="*/ 80 h 82"/>
                <a:gd name="T6" fmla="*/ 24 w 75"/>
                <a:gd name="T7" fmla="*/ 82 h 82"/>
                <a:gd name="T8" fmla="*/ 17 w 75"/>
                <a:gd name="T9" fmla="*/ 82 h 82"/>
                <a:gd name="T10" fmla="*/ 9 w 75"/>
                <a:gd name="T11" fmla="*/ 80 h 82"/>
                <a:gd name="T12" fmla="*/ 4 w 75"/>
                <a:gd name="T13" fmla="*/ 75 h 82"/>
                <a:gd name="T14" fmla="*/ 2 w 75"/>
                <a:gd name="T15" fmla="*/ 68 h 82"/>
                <a:gd name="T16" fmla="*/ 0 w 75"/>
                <a:gd name="T17" fmla="*/ 61 h 82"/>
                <a:gd name="T18" fmla="*/ 4 w 75"/>
                <a:gd name="T19" fmla="*/ 53 h 82"/>
                <a:gd name="T20" fmla="*/ 43 w 75"/>
                <a:gd name="T21" fmla="*/ 8 h 82"/>
                <a:gd name="T22" fmla="*/ 48 w 75"/>
                <a:gd name="T23" fmla="*/ 3 h 82"/>
                <a:gd name="T24" fmla="*/ 55 w 75"/>
                <a:gd name="T25" fmla="*/ 0 h 82"/>
                <a:gd name="T26" fmla="*/ 62 w 75"/>
                <a:gd name="T27" fmla="*/ 0 h 82"/>
                <a:gd name="T28" fmla="*/ 67 w 75"/>
                <a:gd name="T29" fmla="*/ 5 h 82"/>
                <a:gd name="T30" fmla="*/ 70 w 75"/>
                <a:gd name="T31" fmla="*/ 8 h 82"/>
                <a:gd name="T32" fmla="*/ 75 w 75"/>
                <a:gd name="T33" fmla="*/ 15 h 82"/>
                <a:gd name="T34" fmla="*/ 72 w 75"/>
                <a:gd name="T35" fmla="*/ 22 h 82"/>
                <a:gd name="T36" fmla="*/ 70 w 75"/>
                <a:gd name="T37" fmla="*/ 27 h 82"/>
                <a:gd name="T38" fmla="*/ 70 w 75"/>
                <a:gd name="T39"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82">
                  <a:moveTo>
                    <a:pt x="70" y="27"/>
                  </a:moveTo>
                  <a:lnTo>
                    <a:pt x="36" y="75"/>
                  </a:lnTo>
                  <a:lnTo>
                    <a:pt x="29" y="80"/>
                  </a:lnTo>
                  <a:lnTo>
                    <a:pt x="24" y="82"/>
                  </a:lnTo>
                  <a:lnTo>
                    <a:pt x="17" y="82"/>
                  </a:lnTo>
                  <a:lnTo>
                    <a:pt x="9" y="80"/>
                  </a:lnTo>
                  <a:lnTo>
                    <a:pt x="4" y="75"/>
                  </a:lnTo>
                  <a:lnTo>
                    <a:pt x="2" y="68"/>
                  </a:lnTo>
                  <a:lnTo>
                    <a:pt x="0" y="61"/>
                  </a:lnTo>
                  <a:lnTo>
                    <a:pt x="4" y="53"/>
                  </a:lnTo>
                  <a:lnTo>
                    <a:pt x="43" y="8"/>
                  </a:lnTo>
                  <a:lnTo>
                    <a:pt x="48" y="3"/>
                  </a:lnTo>
                  <a:lnTo>
                    <a:pt x="55" y="0"/>
                  </a:lnTo>
                  <a:lnTo>
                    <a:pt x="62" y="0"/>
                  </a:lnTo>
                  <a:lnTo>
                    <a:pt x="67" y="5"/>
                  </a:lnTo>
                  <a:lnTo>
                    <a:pt x="70" y="8"/>
                  </a:lnTo>
                  <a:lnTo>
                    <a:pt x="75" y="15"/>
                  </a:lnTo>
                  <a:lnTo>
                    <a:pt x="72" y="22"/>
                  </a:lnTo>
                  <a:lnTo>
                    <a:pt x="70" y="27"/>
                  </a:lnTo>
                  <a:lnTo>
                    <a:pt x="70" y="27"/>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0" name="Freeform 68"/>
            <p:cNvSpPr>
              <a:spLocks/>
            </p:cNvSpPr>
            <p:nvPr/>
          </p:nvSpPr>
          <p:spPr bwMode="auto">
            <a:xfrm>
              <a:off x="6338888" y="3463926"/>
              <a:ext cx="217487" cy="241300"/>
            </a:xfrm>
            <a:custGeom>
              <a:avLst/>
              <a:gdLst>
                <a:gd name="T0" fmla="*/ 26 w 137"/>
                <a:gd name="T1" fmla="*/ 96 h 152"/>
                <a:gd name="T2" fmla="*/ 31 w 137"/>
                <a:gd name="T3" fmla="*/ 111 h 152"/>
                <a:gd name="T4" fmla="*/ 41 w 137"/>
                <a:gd name="T5" fmla="*/ 118 h 152"/>
                <a:gd name="T6" fmla="*/ 53 w 137"/>
                <a:gd name="T7" fmla="*/ 123 h 152"/>
                <a:gd name="T8" fmla="*/ 65 w 137"/>
                <a:gd name="T9" fmla="*/ 123 h 152"/>
                <a:gd name="T10" fmla="*/ 79 w 137"/>
                <a:gd name="T11" fmla="*/ 118 h 152"/>
                <a:gd name="T12" fmla="*/ 89 w 137"/>
                <a:gd name="T13" fmla="*/ 113 h 152"/>
                <a:gd name="T14" fmla="*/ 96 w 137"/>
                <a:gd name="T15" fmla="*/ 106 h 152"/>
                <a:gd name="T16" fmla="*/ 103 w 137"/>
                <a:gd name="T17" fmla="*/ 94 h 152"/>
                <a:gd name="T18" fmla="*/ 106 w 137"/>
                <a:gd name="T19" fmla="*/ 82 h 152"/>
                <a:gd name="T20" fmla="*/ 101 w 137"/>
                <a:gd name="T21" fmla="*/ 72 h 152"/>
                <a:gd name="T22" fmla="*/ 96 w 137"/>
                <a:gd name="T23" fmla="*/ 65 h 152"/>
                <a:gd name="T24" fmla="*/ 87 w 137"/>
                <a:gd name="T25" fmla="*/ 60 h 152"/>
                <a:gd name="T26" fmla="*/ 79 w 137"/>
                <a:gd name="T27" fmla="*/ 58 h 152"/>
                <a:gd name="T28" fmla="*/ 70 w 137"/>
                <a:gd name="T29" fmla="*/ 58 h 152"/>
                <a:gd name="T30" fmla="*/ 62 w 137"/>
                <a:gd name="T31" fmla="*/ 58 h 152"/>
                <a:gd name="T32" fmla="*/ 55 w 137"/>
                <a:gd name="T33" fmla="*/ 60 h 152"/>
                <a:gd name="T34" fmla="*/ 48 w 137"/>
                <a:gd name="T35" fmla="*/ 60 h 152"/>
                <a:gd name="T36" fmla="*/ 38 w 137"/>
                <a:gd name="T37" fmla="*/ 55 h 152"/>
                <a:gd name="T38" fmla="*/ 36 w 137"/>
                <a:gd name="T39" fmla="*/ 46 h 152"/>
                <a:gd name="T40" fmla="*/ 38 w 137"/>
                <a:gd name="T41" fmla="*/ 38 h 152"/>
                <a:gd name="T42" fmla="*/ 45 w 137"/>
                <a:gd name="T43" fmla="*/ 33 h 152"/>
                <a:gd name="T44" fmla="*/ 55 w 137"/>
                <a:gd name="T45" fmla="*/ 29 h 152"/>
                <a:gd name="T46" fmla="*/ 65 w 137"/>
                <a:gd name="T47" fmla="*/ 24 h 152"/>
                <a:gd name="T48" fmla="*/ 77 w 137"/>
                <a:gd name="T49" fmla="*/ 17 h 152"/>
                <a:gd name="T50" fmla="*/ 87 w 137"/>
                <a:gd name="T51" fmla="*/ 12 h 152"/>
                <a:gd name="T52" fmla="*/ 99 w 137"/>
                <a:gd name="T53" fmla="*/ 4 h 152"/>
                <a:gd name="T54" fmla="*/ 108 w 137"/>
                <a:gd name="T55" fmla="*/ 0 h 152"/>
                <a:gd name="T56" fmla="*/ 118 w 137"/>
                <a:gd name="T57" fmla="*/ 0 h 152"/>
                <a:gd name="T58" fmla="*/ 128 w 137"/>
                <a:gd name="T59" fmla="*/ 4 h 152"/>
                <a:gd name="T60" fmla="*/ 132 w 137"/>
                <a:gd name="T61" fmla="*/ 12 h 152"/>
                <a:gd name="T62" fmla="*/ 135 w 137"/>
                <a:gd name="T63" fmla="*/ 21 h 152"/>
                <a:gd name="T64" fmla="*/ 135 w 137"/>
                <a:gd name="T65" fmla="*/ 36 h 152"/>
                <a:gd name="T66" fmla="*/ 135 w 137"/>
                <a:gd name="T67" fmla="*/ 53 h 152"/>
                <a:gd name="T68" fmla="*/ 135 w 137"/>
                <a:gd name="T69" fmla="*/ 67 h 152"/>
                <a:gd name="T70" fmla="*/ 135 w 137"/>
                <a:gd name="T71" fmla="*/ 84 h 152"/>
                <a:gd name="T72" fmla="*/ 135 w 137"/>
                <a:gd name="T73" fmla="*/ 99 h 152"/>
                <a:gd name="T74" fmla="*/ 132 w 137"/>
                <a:gd name="T75" fmla="*/ 111 h 152"/>
                <a:gd name="T76" fmla="*/ 125 w 137"/>
                <a:gd name="T77" fmla="*/ 123 h 152"/>
                <a:gd name="T78" fmla="*/ 115 w 137"/>
                <a:gd name="T79" fmla="*/ 135 h 152"/>
                <a:gd name="T80" fmla="*/ 99 w 137"/>
                <a:gd name="T81" fmla="*/ 145 h 152"/>
                <a:gd name="T82" fmla="*/ 82 w 137"/>
                <a:gd name="T83" fmla="*/ 149 h 152"/>
                <a:gd name="T84" fmla="*/ 65 w 137"/>
                <a:gd name="T85" fmla="*/ 152 h 152"/>
                <a:gd name="T86" fmla="*/ 45 w 137"/>
                <a:gd name="T87" fmla="*/ 152 h 152"/>
                <a:gd name="T88" fmla="*/ 31 w 137"/>
                <a:gd name="T89" fmla="*/ 147 h 152"/>
                <a:gd name="T90" fmla="*/ 16 w 137"/>
                <a:gd name="T91" fmla="*/ 137 h 152"/>
                <a:gd name="T92" fmla="*/ 7 w 137"/>
                <a:gd name="T93" fmla="*/ 128 h 152"/>
                <a:gd name="T94" fmla="*/ 2 w 137"/>
                <a:gd name="T95" fmla="*/ 116 h 152"/>
                <a:gd name="T96" fmla="*/ 0 w 137"/>
                <a:gd name="T97" fmla="*/ 106 h 152"/>
                <a:gd name="T98" fmla="*/ 0 w 137"/>
                <a:gd name="T99" fmla="*/ 94 h 152"/>
                <a:gd name="T100" fmla="*/ 0 w 137"/>
                <a:gd name="T101" fmla="*/ 82 h 152"/>
                <a:gd name="T102" fmla="*/ 7 w 137"/>
                <a:gd name="T103" fmla="*/ 75 h 152"/>
                <a:gd name="T104" fmla="*/ 16 w 137"/>
                <a:gd name="T105" fmla="*/ 75 h 152"/>
                <a:gd name="T106" fmla="*/ 24 w 137"/>
                <a:gd name="T107" fmla="*/ 82 h 152"/>
                <a:gd name="T108" fmla="*/ 26 w 137"/>
                <a:gd name="T109" fmla="*/ 8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7" h="152">
                  <a:moveTo>
                    <a:pt x="26" y="87"/>
                  </a:moveTo>
                  <a:lnTo>
                    <a:pt x="26" y="96"/>
                  </a:lnTo>
                  <a:lnTo>
                    <a:pt x="29" y="103"/>
                  </a:lnTo>
                  <a:lnTo>
                    <a:pt x="31" y="111"/>
                  </a:lnTo>
                  <a:lnTo>
                    <a:pt x="36" y="116"/>
                  </a:lnTo>
                  <a:lnTo>
                    <a:pt x="41" y="118"/>
                  </a:lnTo>
                  <a:lnTo>
                    <a:pt x="45" y="120"/>
                  </a:lnTo>
                  <a:lnTo>
                    <a:pt x="53" y="123"/>
                  </a:lnTo>
                  <a:lnTo>
                    <a:pt x="60" y="123"/>
                  </a:lnTo>
                  <a:lnTo>
                    <a:pt x="65" y="123"/>
                  </a:lnTo>
                  <a:lnTo>
                    <a:pt x="72" y="120"/>
                  </a:lnTo>
                  <a:lnTo>
                    <a:pt x="79" y="118"/>
                  </a:lnTo>
                  <a:lnTo>
                    <a:pt x="84" y="116"/>
                  </a:lnTo>
                  <a:lnTo>
                    <a:pt x="89" y="113"/>
                  </a:lnTo>
                  <a:lnTo>
                    <a:pt x="94" y="111"/>
                  </a:lnTo>
                  <a:lnTo>
                    <a:pt x="96" y="106"/>
                  </a:lnTo>
                  <a:lnTo>
                    <a:pt x="101" y="103"/>
                  </a:lnTo>
                  <a:lnTo>
                    <a:pt x="103" y="94"/>
                  </a:lnTo>
                  <a:lnTo>
                    <a:pt x="106" y="89"/>
                  </a:lnTo>
                  <a:lnTo>
                    <a:pt x="106" y="82"/>
                  </a:lnTo>
                  <a:lnTo>
                    <a:pt x="103" y="77"/>
                  </a:lnTo>
                  <a:lnTo>
                    <a:pt x="101" y="72"/>
                  </a:lnTo>
                  <a:lnTo>
                    <a:pt x="99" y="67"/>
                  </a:lnTo>
                  <a:lnTo>
                    <a:pt x="96" y="65"/>
                  </a:lnTo>
                  <a:lnTo>
                    <a:pt x="91" y="65"/>
                  </a:lnTo>
                  <a:lnTo>
                    <a:pt x="87" y="60"/>
                  </a:lnTo>
                  <a:lnTo>
                    <a:pt x="82" y="60"/>
                  </a:lnTo>
                  <a:lnTo>
                    <a:pt x="79" y="58"/>
                  </a:lnTo>
                  <a:lnTo>
                    <a:pt x="74" y="58"/>
                  </a:lnTo>
                  <a:lnTo>
                    <a:pt x="70" y="58"/>
                  </a:lnTo>
                  <a:lnTo>
                    <a:pt x="65" y="58"/>
                  </a:lnTo>
                  <a:lnTo>
                    <a:pt x="62" y="58"/>
                  </a:lnTo>
                  <a:lnTo>
                    <a:pt x="60" y="60"/>
                  </a:lnTo>
                  <a:lnTo>
                    <a:pt x="55" y="60"/>
                  </a:lnTo>
                  <a:lnTo>
                    <a:pt x="50" y="60"/>
                  </a:lnTo>
                  <a:lnTo>
                    <a:pt x="48" y="60"/>
                  </a:lnTo>
                  <a:lnTo>
                    <a:pt x="45" y="60"/>
                  </a:lnTo>
                  <a:lnTo>
                    <a:pt x="38" y="55"/>
                  </a:lnTo>
                  <a:lnTo>
                    <a:pt x="36" y="53"/>
                  </a:lnTo>
                  <a:lnTo>
                    <a:pt x="36" y="46"/>
                  </a:lnTo>
                  <a:lnTo>
                    <a:pt x="36" y="41"/>
                  </a:lnTo>
                  <a:lnTo>
                    <a:pt x="38" y="38"/>
                  </a:lnTo>
                  <a:lnTo>
                    <a:pt x="41" y="36"/>
                  </a:lnTo>
                  <a:lnTo>
                    <a:pt x="45" y="33"/>
                  </a:lnTo>
                  <a:lnTo>
                    <a:pt x="50" y="31"/>
                  </a:lnTo>
                  <a:lnTo>
                    <a:pt x="55" y="29"/>
                  </a:lnTo>
                  <a:lnTo>
                    <a:pt x="60" y="26"/>
                  </a:lnTo>
                  <a:lnTo>
                    <a:pt x="65" y="24"/>
                  </a:lnTo>
                  <a:lnTo>
                    <a:pt x="72" y="19"/>
                  </a:lnTo>
                  <a:lnTo>
                    <a:pt x="77" y="17"/>
                  </a:lnTo>
                  <a:lnTo>
                    <a:pt x="82" y="12"/>
                  </a:lnTo>
                  <a:lnTo>
                    <a:pt x="87" y="12"/>
                  </a:lnTo>
                  <a:lnTo>
                    <a:pt x="94" y="9"/>
                  </a:lnTo>
                  <a:lnTo>
                    <a:pt x="99" y="4"/>
                  </a:lnTo>
                  <a:lnTo>
                    <a:pt x="103" y="2"/>
                  </a:lnTo>
                  <a:lnTo>
                    <a:pt x="108" y="0"/>
                  </a:lnTo>
                  <a:lnTo>
                    <a:pt x="115" y="0"/>
                  </a:lnTo>
                  <a:lnTo>
                    <a:pt x="118" y="0"/>
                  </a:lnTo>
                  <a:lnTo>
                    <a:pt x="123" y="2"/>
                  </a:lnTo>
                  <a:lnTo>
                    <a:pt x="128" y="4"/>
                  </a:lnTo>
                  <a:lnTo>
                    <a:pt x="130" y="9"/>
                  </a:lnTo>
                  <a:lnTo>
                    <a:pt x="132" y="12"/>
                  </a:lnTo>
                  <a:lnTo>
                    <a:pt x="135" y="14"/>
                  </a:lnTo>
                  <a:lnTo>
                    <a:pt x="135" y="21"/>
                  </a:lnTo>
                  <a:lnTo>
                    <a:pt x="135" y="29"/>
                  </a:lnTo>
                  <a:lnTo>
                    <a:pt x="135" y="36"/>
                  </a:lnTo>
                  <a:lnTo>
                    <a:pt x="135" y="46"/>
                  </a:lnTo>
                  <a:lnTo>
                    <a:pt x="135" y="53"/>
                  </a:lnTo>
                  <a:lnTo>
                    <a:pt x="137" y="62"/>
                  </a:lnTo>
                  <a:lnTo>
                    <a:pt x="135" y="67"/>
                  </a:lnTo>
                  <a:lnTo>
                    <a:pt x="135" y="75"/>
                  </a:lnTo>
                  <a:lnTo>
                    <a:pt x="135" y="84"/>
                  </a:lnTo>
                  <a:lnTo>
                    <a:pt x="135" y="91"/>
                  </a:lnTo>
                  <a:lnTo>
                    <a:pt x="135" y="99"/>
                  </a:lnTo>
                  <a:lnTo>
                    <a:pt x="132" y="106"/>
                  </a:lnTo>
                  <a:lnTo>
                    <a:pt x="132" y="111"/>
                  </a:lnTo>
                  <a:lnTo>
                    <a:pt x="130" y="116"/>
                  </a:lnTo>
                  <a:lnTo>
                    <a:pt x="125" y="123"/>
                  </a:lnTo>
                  <a:lnTo>
                    <a:pt x="123" y="128"/>
                  </a:lnTo>
                  <a:lnTo>
                    <a:pt x="115" y="135"/>
                  </a:lnTo>
                  <a:lnTo>
                    <a:pt x="108" y="140"/>
                  </a:lnTo>
                  <a:lnTo>
                    <a:pt x="99" y="145"/>
                  </a:lnTo>
                  <a:lnTo>
                    <a:pt x="91" y="147"/>
                  </a:lnTo>
                  <a:lnTo>
                    <a:pt x="82" y="149"/>
                  </a:lnTo>
                  <a:lnTo>
                    <a:pt x="77" y="152"/>
                  </a:lnTo>
                  <a:lnTo>
                    <a:pt x="65" y="152"/>
                  </a:lnTo>
                  <a:lnTo>
                    <a:pt x="55" y="152"/>
                  </a:lnTo>
                  <a:lnTo>
                    <a:pt x="45" y="152"/>
                  </a:lnTo>
                  <a:lnTo>
                    <a:pt x="38" y="149"/>
                  </a:lnTo>
                  <a:lnTo>
                    <a:pt x="31" y="147"/>
                  </a:lnTo>
                  <a:lnTo>
                    <a:pt x="24" y="142"/>
                  </a:lnTo>
                  <a:lnTo>
                    <a:pt x="16" y="137"/>
                  </a:lnTo>
                  <a:lnTo>
                    <a:pt x="12" y="132"/>
                  </a:lnTo>
                  <a:lnTo>
                    <a:pt x="7" y="128"/>
                  </a:lnTo>
                  <a:lnTo>
                    <a:pt x="4" y="123"/>
                  </a:lnTo>
                  <a:lnTo>
                    <a:pt x="2" y="116"/>
                  </a:lnTo>
                  <a:lnTo>
                    <a:pt x="2" y="113"/>
                  </a:lnTo>
                  <a:lnTo>
                    <a:pt x="0" y="106"/>
                  </a:lnTo>
                  <a:lnTo>
                    <a:pt x="0" y="101"/>
                  </a:lnTo>
                  <a:lnTo>
                    <a:pt x="0" y="94"/>
                  </a:lnTo>
                  <a:lnTo>
                    <a:pt x="0" y="87"/>
                  </a:lnTo>
                  <a:lnTo>
                    <a:pt x="0" y="82"/>
                  </a:lnTo>
                  <a:lnTo>
                    <a:pt x="4" y="77"/>
                  </a:lnTo>
                  <a:lnTo>
                    <a:pt x="7" y="75"/>
                  </a:lnTo>
                  <a:lnTo>
                    <a:pt x="12" y="75"/>
                  </a:lnTo>
                  <a:lnTo>
                    <a:pt x="16" y="75"/>
                  </a:lnTo>
                  <a:lnTo>
                    <a:pt x="21" y="77"/>
                  </a:lnTo>
                  <a:lnTo>
                    <a:pt x="24" y="82"/>
                  </a:lnTo>
                  <a:lnTo>
                    <a:pt x="26" y="87"/>
                  </a:lnTo>
                  <a:lnTo>
                    <a:pt x="26" y="8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1" name="Freeform 69"/>
            <p:cNvSpPr>
              <a:spLocks/>
            </p:cNvSpPr>
            <p:nvPr/>
          </p:nvSpPr>
          <p:spPr bwMode="auto">
            <a:xfrm>
              <a:off x="5572125" y="1738313"/>
              <a:ext cx="233362" cy="384175"/>
            </a:xfrm>
            <a:custGeom>
              <a:avLst/>
              <a:gdLst>
                <a:gd name="T0" fmla="*/ 89 w 147"/>
                <a:gd name="T1" fmla="*/ 32 h 242"/>
                <a:gd name="T2" fmla="*/ 77 w 147"/>
                <a:gd name="T3" fmla="*/ 53 h 242"/>
                <a:gd name="T4" fmla="*/ 65 w 147"/>
                <a:gd name="T5" fmla="*/ 70 h 242"/>
                <a:gd name="T6" fmla="*/ 53 w 147"/>
                <a:gd name="T7" fmla="*/ 92 h 242"/>
                <a:gd name="T8" fmla="*/ 46 w 147"/>
                <a:gd name="T9" fmla="*/ 116 h 242"/>
                <a:gd name="T10" fmla="*/ 38 w 147"/>
                <a:gd name="T11" fmla="*/ 135 h 242"/>
                <a:gd name="T12" fmla="*/ 34 w 147"/>
                <a:gd name="T13" fmla="*/ 160 h 242"/>
                <a:gd name="T14" fmla="*/ 34 w 147"/>
                <a:gd name="T15" fmla="*/ 181 h 242"/>
                <a:gd name="T16" fmla="*/ 36 w 147"/>
                <a:gd name="T17" fmla="*/ 196 h 242"/>
                <a:gd name="T18" fmla="*/ 43 w 147"/>
                <a:gd name="T19" fmla="*/ 203 h 242"/>
                <a:gd name="T20" fmla="*/ 50 w 147"/>
                <a:gd name="T21" fmla="*/ 210 h 242"/>
                <a:gd name="T22" fmla="*/ 65 w 147"/>
                <a:gd name="T23" fmla="*/ 215 h 242"/>
                <a:gd name="T24" fmla="*/ 79 w 147"/>
                <a:gd name="T25" fmla="*/ 218 h 242"/>
                <a:gd name="T26" fmla="*/ 94 w 147"/>
                <a:gd name="T27" fmla="*/ 218 h 242"/>
                <a:gd name="T28" fmla="*/ 106 w 147"/>
                <a:gd name="T29" fmla="*/ 220 h 242"/>
                <a:gd name="T30" fmla="*/ 118 w 147"/>
                <a:gd name="T31" fmla="*/ 218 h 242"/>
                <a:gd name="T32" fmla="*/ 133 w 147"/>
                <a:gd name="T33" fmla="*/ 215 h 242"/>
                <a:gd name="T34" fmla="*/ 145 w 147"/>
                <a:gd name="T35" fmla="*/ 218 h 242"/>
                <a:gd name="T36" fmla="*/ 147 w 147"/>
                <a:gd name="T37" fmla="*/ 225 h 242"/>
                <a:gd name="T38" fmla="*/ 140 w 147"/>
                <a:gd name="T39" fmla="*/ 227 h 242"/>
                <a:gd name="T40" fmla="*/ 135 w 147"/>
                <a:gd name="T41" fmla="*/ 232 h 242"/>
                <a:gd name="T42" fmla="*/ 120 w 147"/>
                <a:gd name="T43" fmla="*/ 237 h 242"/>
                <a:gd name="T44" fmla="*/ 101 w 147"/>
                <a:gd name="T45" fmla="*/ 239 h 242"/>
                <a:gd name="T46" fmla="*/ 82 w 147"/>
                <a:gd name="T47" fmla="*/ 242 h 242"/>
                <a:gd name="T48" fmla="*/ 60 w 147"/>
                <a:gd name="T49" fmla="*/ 239 h 242"/>
                <a:gd name="T50" fmla="*/ 43 w 147"/>
                <a:gd name="T51" fmla="*/ 234 h 242"/>
                <a:gd name="T52" fmla="*/ 26 w 147"/>
                <a:gd name="T53" fmla="*/ 227 h 242"/>
                <a:gd name="T54" fmla="*/ 12 w 147"/>
                <a:gd name="T55" fmla="*/ 220 h 242"/>
                <a:gd name="T56" fmla="*/ 2 w 147"/>
                <a:gd name="T57" fmla="*/ 203 h 242"/>
                <a:gd name="T58" fmla="*/ 0 w 147"/>
                <a:gd name="T59" fmla="*/ 181 h 242"/>
                <a:gd name="T60" fmla="*/ 0 w 147"/>
                <a:gd name="T61" fmla="*/ 157 h 242"/>
                <a:gd name="T62" fmla="*/ 5 w 147"/>
                <a:gd name="T63" fmla="*/ 133 h 242"/>
                <a:gd name="T64" fmla="*/ 12 w 147"/>
                <a:gd name="T65" fmla="*/ 109 h 242"/>
                <a:gd name="T66" fmla="*/ 24 w 147"/>
                <a:gd name="T67" fmla="*/ 85 h 242"/>
                <a:gd name="T68" fmla="*/ 36 w 147"/>
                <a:gd name="T69" fmla="*/ 63 h 242"/>
                <a:gd name="T70" fmla="*/ 50 w 147"/>
                <a:gd name="T71" fmla="*/ 41 h 242"/>
                <a:gd name="T72" fmla="*/ 62 w 147"/>
                <a:gd name="T73" fmla="*/ 17 h 242"/>
                <a:gd name="T74" fmla="*/ 75 w 147"/>
                <a:gd name="T75" fmla="*/ 3 h 242"/>
                <a:gd name="T76" fmla="*/ 87 w 147"/>
                <a:gd name="T77" fmla="*/ 0 h 242"/>
                <a:gd name="T78" fmla="*/ 96 w 147"/>
                <a:gd name="T79" fmla="*/ 5 h 242"/>
                <a:gd name="T80" fmla="*/ 99 w 147"/>
                <a:gd name="T81" fmla="*/ 17 h 242"/>
                <a:gd name="T82" fmla="*/ 96 w 147"/>
                <a:gd name="T83" fmla="*/ 2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7" h="242">
                  <a:moveTo>
                    <a:pt x="96" y="22"/>
                  </a:moveTo>
                  <a:lnTo>
                    <a:pt x="89" y="32"/>
                  </a:lnTo>
                  <a:lnTo>
                    <a:pt x="84" y="41"/>
                  </a:lnTo>
                  <a:lnTo>
                    <a:pt x="77" y="53"/>
                  </a:lnTo>
                  <a:lnTo>
                    <a:pt x="72" y="63"/>
                  </a:lnTo>
                  <a:lnTo>
                    <a:pt x="65" y="70"/>
                  </a:lnTo>
                  <a:lnTo>
                    <a:pt x="58" y="82"/>
                  </a:lnTo>
                  <a:lnTo>
                    <a:pt x="53" y="92"/>
                  </a:lnTo>
                  <a:lnTo>
                    <a:pt x="50" y="104"/>
                  </a:lnTo>
                  <a:lnTo>
                    <a:pt x="46" y="116"/>
                  </a:lnTo>
                  <a:lnTo>
                    <a:pt x="43" y="126"/>
                  </a:lnTo>
                  <a:lnTo>
                    <a:pt x="38" y="135"/>
                  </a:lnTo>
                  <a:lnTo>
                    <a:pt x="36" y="148"/>
                  </a:lnTo>
                  <a:lnTo>
                    <a:pt x="34" y="160"/>
                  </a:lnTo>
                  <a:lnTo>
                    <a:pt x="34" y="172"/>
                  </a:lnTo>
                  <a:lnTo>
                    <a:pt x="34" y="181"/>
                  </a:lnTo>
                  <a:lnTo>
                    <a:pt x="36" y="193"/>
                  </a:lnTo>
                  <a:lnTo>
                    <a:pt x="36" y="196"/>
                  </a:lnTo>
                  <a:lnTo>
                    <a:pt x="41" y="201"/>
                  </a:lnTo>
                  <a:lnTo>
                    <a:pt x="43" y="203"/>
                  </a:lnTo>
                  <a:lnTo>
                    <a:pt x="48" y="208"/>
                  </a:lnTo>
                  <a:lnTo>
                    <a:pt x="50" y="210"/>
                  </a:lnTo>
                  <a:lnTo>
                    <a:pt x="58" y="213"/>
                  </a:lnTo>
                  <a:lnTo>
                    <a:pt x="65" y="215"/>
                  </a:lnTo>
                  <a:lnTo>
                    <a:pt x="72" y="218"/>
                  </a:lnTo>
                  <a:lnTo>
                    <a:pt x="79" y="218"/>
                  </a:lnTo>
                  <a:lnTo>
                    <a:pt x="87" y="218"/>
                  </a:lnTo>
                  <a:lnTo>
                    <a:pt x="94" y="218"/>
                  </a:lnTo>
                  <a:lnTo>
                    <a:pt x="101" y="220"/>
                  </a:lnTo>
                  <a:lnTo>
                    <a:pt x="106" y="220"/>
                  </a:lnTo>
                  <a:lnTo>
                    <a:pt x="113" y="220"/>
                  </a:lnTo>
                  <a:lnTo>
                    <a:pt x="118" y="218"/>
                  </a:lnTo>
                  <a:lnTo>
                    <a:pt x="125" y="218"/>
                  </a:lnTo>
                  <a:lnTo>
                    <a:pt x="133" y="215"/>
                  </a:lnTo>
                  <a:lnTo>
                    <a:pt x="140" y="215"/>
                  </a:lnTo>
                  <a:lnTo>
                    <a:pt x="145" y="218"/>
                  </a:lnTo>
                  <a:lnTo>
                    <a:pt x="147" y="220"/>
                  </a:lnTo>
                  <a:lnTo>
                    <a:pt x="147" y="225"/>
                  </a:lnTo>
                  <a:lnTo>
                    <a:pt x="145" y="227"/>
                  </a:lnTo>
                  <a:lnTo>
                    <a:pt x="140" y="227"/>
                  </a:lnTo>
                  <a:lnTo>
                    <a:pt x="137" y="230"/>
                  </a:lnTo>
                  <a:lnTo>
                    <a:pt x="135" y="232"/>
                  </a:lnTo>
                  <a:lnTo>
                    <a:pt x="130" y="234"/>
                  </a:lnTo>
                  <a:lnTo>
                    <a:pt x="120" y="237"/>
                  </a:lnTo>
                  <a:lnTo>
                    <a:pt x="111" y="239"/>
                  </a:lnTo>
                  <a:lnTo>
                    <a:pt x="101" y="239"/>
                  </a:lnTo>
                  <a:lnTo>
                    <a:pt x="91" y="242"/>
                  </a:lnTo>
                  <a:lnTo>
                    <a:pt x="82" y="242"/>
                  </a:lnTo>
                  <a:lnTo>
                    <a:pt x="70" y="242"/>
                  </a:lnTo>
                  <a:lnTo>
                    <a:pt x="60" y="239"/>
                  </a:lnTo>
                  <a:lnTo>
                    <a:pt x="50" y="239"/>
                  </a:lnTo>
                  <a:lnTo>
                    <a:pt x="43" y="234"/>
                  </a:lnTo>
                  <a:lnTo>
                    <a:pt x="34" y="232"/>
                  </a:lnTo>
                  <a:lnTo>
                    <a:pt x="26" y="227"/>
                  </a:lnTo>
                  <a:lnTo>
                    <a:pt x="19" y="225"/>
                  </a:lnTo>
                  <a:lnTo>
                    <a:pt x="12" y="220"/>
                  </a:lnTo>
                  <a:lnTo>
                    <a:pt x="7" y="213"/>
                  </a:lnTo>
                  <a:lnTo>
                    <a:pt x="2" y="203"/>
                  </a:lnTo>
                  <a:lnTo>
                    <a:pt x="2" y="196"/>
                  </a:lnTo>
                  <a:lnTo>
                    <a:pt x="0" y="181"/>
                  </a:lnTo>
                  <a:lnTo>
                    <a:pt x="0" y="169"/>
                  </a:lnTo>
                  <a:lnTo>
                    <a:pt x="0" y="157"/>
                  </a:lnTo>
                  <a:lnTo>
                    <a:pt x="2" y="145"/>
                  </a:lnTo>
                  <a:lnTo>
                    <a:pt x="5" y="133"/>
                  </a:lnTo>
                  <a:lnTo>
                    <a:pt x="9" y="121"/>
                  </a:lnTo>
                  <a:lnTo>
                    <a:pt x="12" y="109"/>
                  </a:lnTo>
                  <a:lnTo>
                    <a:pt x="19" y="97"/>
                  </a:lnTo>
                  <a:lnTo>
                    <a:pt x="24" y="85"/>
                  </a:lnTo>
                  <a:lnTo>
                    <a:pt x="31" y="73"/>
                  </a:lnTo>
                  <a:lnTo>
                    <a:pt x="36" y="63"/>
                  </a:lnTo>
                  <a:lnTo>
                    <a:pt x="43" y="53"/>
                  </a:lnTo>
                  <a:lnTo>
                    <a:pt x="50" y="41"/>
                  </a:lnTo>
                  <a:lnTo>
                    <a:pt x="55" y="29"/>
                  </a:lnTo>
                  <a:lnTo>
                    <a:pt x="62" y="17"/>
                  </a:lnTo>
                  <a:lnTo>
                    <a:pt x="70" y="8"/>
                  </a:lnTo>
                  <a:lnTo>
                    <a:pt x="75" y="3"/>
                  </a:lnTo>
                  <a:lnTo>
                    <a:pt x="82" y="0"/>
                  </a:lnTo>
                  <a:lnTo>
                    <a:pt x="87" y="0"/>
                  </a:lnTo>
                  <a:lnTo>
                    <a:pt x="91" y="3"/>
                  </a:lnTo>
                  <a:lnTo>
                    <a:pt x="96" y="5"/>
                  </a:lnTo>
                  <a:lnTo>
                    <a:pt x="99" y="10"/>
                  </a:lnTo>
                  <a:lnTo>
                    <a:pt x="99" y="17"/>
                  </a:lnTo>
                  <a:lnTo>
                    <a:pt x="96" y="22"/>
                  </a:lnTo>
                  <a:lnTo>
                    <a:pt x="96"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2" name="Freeform 70"/>
            <p:cNvSpPr>
              <a:spLocks/>
            </p:cNvSpPr>
            <p:nvPr/>
          </p:nvSpPr>
          <p:spPr bwMode="auto">
            <a:xfrm>
              <a:off x="5897563" y="1849438"/>
              <a:ext cx="141287" cy="414338"/>
            </a:xfrm>
            <a:custGeom>
              <a:avLst/>
              <a:gdLst>
                <a:gd name="T0" fmla="*/ 80 w 89"/>
                <a:gd name="T1" fmla="*/ 32 h 261"/>
                <a:gd name="T2" fmla="*/ 75 w 89"/>
                <a:gd name="T3" fmla="*/ 49 h 261"/>
                <a:gd name="T4" fmla="*/ 68 w 89"/>
                <a:gd name="T5" fmla="*/ 58 h 261"/>
                <a:gd name="T6" fmla="*/ 60 w 89"/>
                <a:gd name="T7" fmla="*/ 73 h 261"/>
                <a:gd name="T8" fmla="*/ 53 w 89"/>
                <a:gd name="T9" fmla="*/ 85 h 261"/>
                <a:gd name="T10" fmla="*/ 51 w 89"/>
                <a:gd name="T11" fmla="*/ 99 h 261"/>
                <a:gd name="T12" fmla="*/ 46 w 89"/>
                <a:gd name="T13" fmla="*/ 111 h 261"/>
                <a:gd name="T14" fmla="*/ 41 w 89"/>
                <a:gd name="T15" fmla="*/ 126 h 261"/>
                <a:gd name="T16" fmla="*/ 43 w 89"/>
                <a:gd name="T17" fmla="*/ 140 h 261"/>
                <a:gd name="T18" fmla="*/ 43 w 89"/>
                <a:gd name="T19" fmla="*/ 152 h 261"/>
                <a:gd name="T20" fmla="*/ 46 w 89"/>
                <a:gd name="T21" fmla="*/ 164 h 261"/>
                <a:gd name="T22" fmla="*/ 48 w 89"/>
                <a:gd name="T23" fmla="*/ 177 h 261"/>
                <a:gd name="T24" fmla="*/ 51 w 89"/>
                <a:gd name="T25" fmla="*/ 191 h 261"/>
                <a:gd name="T26" fmla="*/ 55 w 89"/>
                <a:gd name="T27" fmla="*/ 203 h 261"/>
                <a:gd name="T28" fmla="*/ 63 w 89"/>
                <a:gd name="T29" fmla="*/ 213 h 261"/>
                <a:gd name="T30" fmla="*/ 70 w 89"/>
                <a:gd name="T31" fmla="*/ 222 h 261"/>
                <a:gd name="T32" fmla="*/ 77 w 89"/>
                <a:gd name="T33" fmla="*/ 232 h 261"/>
                <a:gd name="T34" fmla="*/ 82 w 89"/>
                <a:gd name="T35" fmla="*/ 239 h 261"/>
                <a:gd name="T36" fmla="*/ 80 w 89"/>
                <a:gd name="T37" fmla="*/ 251 h 261"/>
                <a:gd name="T38" fmla="*/ 72 w 89"/>
                <a:gd name="T39" fmla="*/ 259 h 261"/>
                <a:gd name="T40" fmla="*/ 63 w 89"/>
                <a:gd name="T41" fmla="*/ 261 h 261"/>
                <a:gd name="T42" fmla="*/ 53 w 89"/>
                <a:gd name="T43" fmla="*/ 261 h 261"/>
                <a:gd name="T44" fmla="*/ 46 w 89"/>
                <a:gd name="T45" fmla="*/ 256 h 261"/>
                <a:gd name="T46" fmla="*/ 36 w 89"/>
                <a:gd name="T47" fmla="*/ 247 h 261"/>
                <a:gd name="T48" fmla="*/ 24 w 89"/>
                <a:gd name="T49" fmla="*/ 232 h 261"/>
                <a:gd name="T50" fmla="*/ 17 w 89"/>
                <a:gd name="T51" fmla="*/ 218 h 261"/>
                <a:gd name="T52" fmla="*/ 10 w 89"/>
                <a:gd name="T53" fmla="*/ 205 h 261"/>
                <a:gd name="T54" fmla="*/ 5 w 89"/>
                <a:gd name="T55" fmla="*/ 191 h 261"/>
                <a:gd name="T56" fmla="*/ 0 w 89"/>
                <a:gd name="T57" fmla="*/ 174 h 261"/>
                <a:gd name="T58" fmla="*/ 0 w 89"/>
                <a:gd name="T59" fmla="*/ 157 h 261"/>
                <a:gd name="T60" fmla="*/ 0 w 89"/>
                <a:gd name="T61" fmla="*/ 143 h 261"/>
                <a:gd name="T62" fmla="*/ 0 w 89"/>
                <a:gd name="T63" fmla="*/ 126 h 261"/>
                <a:gd name="T64" fmla="*/ 0 w 89"/>
                <a:gd name="T65" fmla="*/ 109 h 261"/>
                <a:gd name="T66" fmla="*/ 7 w 89"/>
                <a:gd name="T67" fmla="*/ 97 h 261"/>
                <a:gd name="T68" fmla="*/ 19 w 89"/>
                <a:gd name="T69" fmla="*/ 82 h 261"/>
                <a:gd name="T70" fmla="*/ 27 w 89"/>
                <a:gd name="T71" fmla="*/ 68 h 261"/>
                <a:gd name="T72" fmla="*/ 36 w 89"/>
                <a:gd name="T73" fmla="*/ 53 h 261"/>
                <a:gd name="T74" fmla="*/ 46 w 89"/>
                <a:gd name="T75" fmla="*/ 41 h 261"/>
                <a:gd name="T76" fmla="*/ 51 w 89"/>
                <a:gd name="T77" fmla="*/ 24 h 261"/>
                <a:gd name="T78" fmla="*/ 53 w 89"/>
                <a:gd name="T79" fmla="*/ 12 h 261"/>
                <a:gd name="T80" fmla="*/ 58 w 89"/>
                <a:gd name="T81" fmla="*/ 5 h 261"/>
                <a:gd name="T82" fmla="*/ 70 w 89"/>
                <a:gd name="T83" fmla="*/ 0 h 261"/>
                <a:gd name="T84" fmla="*/ 84 w 89"/>
                <a:gd name="T85" fmla="*/ 5 h 261"/>
                <a:gd name="T86" fmla="*/ 89 w 89"/>
                <a:gd name="T87" fmla="*/ 12 h 261"/>
                <a:gd name="T88" fmla="*/ 84 w 89"/>
                <a:gd name="T89" fmla="*/ 20 h 261"/>
                <a:gd name="T90" fmla="*/ 82 w 89"/>
                <a:gd name="T91" fmla="*/ 2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 h="261">
                  <a:moveTo>
                    <a:pt x="82" y="24"/>
                  </a:moveTo>
                  <a:lnTo>
                    <a:pt x="80" y="32"/>
                  </a:lnTo>
                  <a:lnTo>
                    <a:pt x="80" y="39"/>
                  </a:lnTo>
                  <a:lnTo>
                    <a:pt x="75" y="49"/>
                  </a:lnTo>
                  <a:lnTo>
                    <a:pt x="72" y="53"/>
                  </a:lnTo>
                  <a:lnTo>
                    <a:pt x="68" y="58"/>
                  </a:lnTo>
                  <a:lnTo>
                    <a:pt x="65" y="65"/>
                  </a:lnTo>
                  <a:lnTo>
                    <a:pt x="60" y="73"/>
                  </a:lnTo>
                  <a:lnTo>
                    <a:pt x="58" y="80"/>
                  </a:lnTo>
                  <a:lnTo>
                    <a:pt x="53" y="85"/>
                  </a:lnTo>
                  <a:lnTo>
                    <a:pt x="51" y="92"/>
                  </a:lnTo>
                  <a:lnTo>
                    <a:pt x="51" y="99"/>
                  </a:lnTo>
                  <a:lnTo>
                    <a:pt x="48" y="104"/>
                  </a:lnTo>
                  <a:lnTo>
                    <a:pt x="46" y="111"/>
                  </a:lnTo>
                  <a:lnTo>
                    <a:pt x="43" y="119"/>
                  </a:lnTo>
                  <a:lnTo>
                    <a:pt x="41" y="126"/>
                  </a:lnTo>
                  <a:lnTo>
                    <a:pt x="43" y="135"/>
                  </a:lnTo>
                  <a:lnTo>
                    <a:pt x="43" y="140"/>
                  </a:lnTo>
                  <a:lnTo>
                    <a:pt x="43" y="148"/>
                  </a:lnTo>
                  <a:lnTo>
                    <a:pt x="43" y="152"/>
                  </a:lnTo>
                  <a:lnTo>
                    <a:pt x="43" y="157"/>
                  </a:lnTo>
                  <a:lnTo>
                    <a:pt x="46" y="164"/>
                  </a:lnTo>
                  <a:lnTo>
                    <a:pt x="46" y="172"/>
                  </a:lnTo>
                  <a:lnTo>
                    <a:pt x="48" y="177"/>
                  </a:lnTo>
                  <a:lnTo>
                    <a:pt x="51" y="184"/>
                  </a:lnTo>
                  <a:lnTo>
                    <a:pt x="51" y="191"/>
                  </a:lnTo>
                  <a:lnTo>
                    <a:pt x="53" y="196"/>
                  </a:lnTo>
                  <a:lnTo>
                    <a:pt x="55" y="203"/>
                  </a:lnTo>
                  <a:lnTo>
                    <a:pt x="60" y="208"/>
                  </a:lnTo>
                  <a:lnTo>
                    <a:pt x="63" y="213"/>
                  </a:lnTo>
                  <a:lnTo>
                    <a:pt x="65" y="218"/>
                  </a:lnTo>
                  <a:lnTo>
                    <a:pt x="70" y="222"/>
                  </a:lnTo>
                  <a:lnTo>
                    <a:pt x="75" y="227"/>
                  </a:lnTo>
                  <a:lnTo>
                    <a:pt x="77" y="232"/>
                  </a:lnTo>
                  <a:lnTo>
                    <a:pt x="80" y="237"/>
                  </a:lnTo>
                  <a:lnTo>
                    <a:pt x="82" y="239"/>
                  </a:lnTo>
                  <a:lnTo>
                    <a:pt x="82" y="244"/>
                  </a:lnTo>
                  <a:lnTo>
                    <a:pt x="80" y="251"/>
                  </a:lnTo>
                  <a:lnTo>
                    <a:pt x="75" y="256"/>
                  </a:lnTo>
                  <a:lnTo>
                    <a:pt x="72" y="259"/>
                  </a:lnTo>
                  <a:lnTo>
                    <a:pt x="68" y="261"/>
                  </a:lnTo>
                  <a:lnTo>
                    <a:pt x="63" y="261"/>
                  </a:lnTo>
                  <a:lnTo>
                    <a:pt x="58" y="261"/>
                  </a:lnTo>
                  <a:lnTo>
                    <a:pt x="53" y="261"/>
                  </a:lnTo>
                  <a:lnTo>
                    <a:pt x="51" y="259"/>
                  </a:lnTo>
                  <a:lnTo>
                    <a:pt x="46" y="256"/>
                  </a:lnTo>
                  <a:lnTo>
                    <a:pt x="43" y="254"/>
                  </a:lnTo>
                  <a:lnTo>
                    <a:pt x="36" y="247"/>
                  </a:lnTo>
                  <a:lnTo>
                    <a:pt x="31" y="239"/>
                  </a:lnTo>
                  <a:lnTo>
                    <a:pt x="24" y="232"/>
                  </a:lnTo>
                  <a:lnTo>
                    <a:pt x="22" y="227"/>
                  </a:lnTo>
                  <a:lnTo>
                    <a:pt x="17" y="218"/>
                  </a:lnTo>
                  <a:lnTo>
                    <a:pt x="12" y="210"/>
                  </a:lnTo>
                  <a:lnTo>
                    <a:pt x="10" y="205"/>
                  </a:lnTo>
                  <a:lnTo>
                    <a:pt x="7" y="198"/>
                  </a:lnTo>
                  <a:lnTo>
                    <a:pt x="5" y="191"/>
                  </a:lnTo>
                  <a:lnTo>
                    <a:pt x="2" y="184"/>
                  </a:lnTo>
                  <a:lnTo>
                    <a:pt x="0" y="174"/>
                  </a:lnTo>
                  <a:lnTo>
                    <a:pt x="0" y="167"/>
                  </a:lnTo>
                  <a:lnTo>
                    <a:pt x="0" y="157"/>
                  </a:lnTo>
                  <a:lnTo>
                    <a:pt x="0" y="152"/>
                  </a:lnTo>
                  <a:lnTo>
                    <a:pt x="0" y="143"/>
                  </a:lnTo>
                  <a:lnTo>
                    <a:pt x="0" y="135"/>
                  </a:lnTo>
                  <a:lnTo>
                    <a:pt x="0" y="126"/>
                  </a:lnTo>
                  <a:lnTo>
                    <a:pt x="0" y="116"/>
                  </a:lnTo>
                  <a:lnTo>
                    <a:pt x="0" y="109"/>
                  </a:lnTo>
                  <a:lnTo>
                    <a:pt x="5" y="102"/>
                  </a:lnTo>
                  <a:lnTo>
                    <a:pt x="7" y="97"/>
                  </a:lnTo>
                  <a:lnTo>
                    <a:pt x="12" y="90"/>
                  </a:lnTo>
                  <a:lnTo>
                    <a:pt x="19" y="82"/>
                  </a:lnTo>
                  <a:lnTo>
                    <a:pt x="24" y="75"/>
                  </a:lnTo>
                  <a:lnTo>
                    <a:pt x="27" y="68"/>
                  </a:lnTo>
                  <a:lnTo>
                    <a:pt x="31" y="61"/>
                  </a:lnTo>
                  <a:lnTo>
                    <a:pt x="36" y="53"/>
                  </a:lnTo>
                  <a:lnTo>
                    <a:pt x="41" y="49"/>
                  </a:lnTo>
                  <a:lnTo>
                    <a:pt x="46" y="41"/>
                  </a:lnTo>
                  <a:lnTo>
                    <a:pt x="48" y="34"/>
                  </a:lnTo>
                  <a:lnTo>
                    <a:pt x="51" y="24"/>
                  </a:lnTo>
                  <a:lnTo>
                    <a:pt x="53" y="17"/>
                  </a:lnTo>
                  <a:lnTo>
                    <a:pt x="53" y="12"/>
                  </a:lnTo>
                  <a:lnTo>
                    <a:pt x="55" y="8"/>
                  </a:lnTo>
                  <a:lnTo>
                    <a:pt x="58" y="5"/>
                  </a:lnTo>
                  <a:lnTo>
                    <a:pt x="60" y="3"/>
                  </a:lnTo>
                  <a:lnTo>
                    <a:pt x="70" y="0"/>
                  </a:lnTo>
                  <a:lnTo>
                    <a:pt x="77" y="3"/>
                  </a:lnTo>
                  <a:lnTo>
                    <a:pt x="84" y="5"/>
                  </a:lnTo>
                  <a:lnTo>
                    <a:pt x="89" y="10"/>
                  </a:lnTo>
                  <a:lnTo>
                    <a:pt x="89" y="12"/>
                  </a:lnTo>
                  <a:lnTo>
                    <a:pt x="87" y="15"/>
                  </a:lnTo>
                  <a:lnTo>
                    <a:pt x="84" y="20"/>
                  </a:lnTo>
                  <a:lnTo>
                    <a:pt x="82" y="24"/>
                  </a:lnTo>
                  <a:lnTo>
                    <a:pt x="82"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3" name="Freeform 71"/>
            <p:cNvSpPr>
              <a:spLocks/>
            </p:cNvSpPr>
            <p:nvPr/>
          </p:nvSpPr>
          <p:spPr bwMode="auto">
            <a:xfrm>
              <a:off x="5395913" y="1692276"/>
              <a:ext cx="869950" cy="260350"/>
            </a:xfrm>
            <a:custGeom>
              <a:avLst/>
              <a:gdLst>
                <a:gd name="T0" fmla="*/ 21 w 548"/>
                <a:gd name="T1" fmla="*/ 22 h 164"/>
                <a:gd name="T2" fmla="*/ 50 w 548"/>
                <a:gd name="T3" fmla="*/ 10 h 164"/>
                <a:gd name="T4" fmla="*/ 75 w 548"/>
                <a:gd name="T5" fmla="*/ 3 h 164"/>
                <a:gd name="T6" fmla="*/ 101 w 548"/>
                <a:gd name="T7" fmla="*/ 0 h 164"/>
                <a:gd name="T8" fmla="*/ 125 w 548"/>
                <a:gd name="T9" fmla="*/ 0 h 164"/>
                <a:gd name="T10" fmla="*/ 152 w 548"/>
                <a:gd name="T11" fmla="*/ 3 h 164"/>
                <a:gd name="T12" fmla="*/ 178 w 548"/>
                <a:gd name="T13" fmla="*/ 10 h 164"/>
                <a:gd name="T14" fmla="*/ 207 w 548"/>
                <a:gd name="T15" fmla="*/ 20 h 164"/>
                <a:gd name="T16" fmla="*/ 229 w 548"/>
                <a:gd name="T17" fmla="*/ 32 h 164"/>
                <a:gd name="T18" fmla="*/ 246 w 548"/>
                <a:gd name="T19" fmla="*/ 41 h 164"/>
                <a:gd name="T20" fmla="*/ 263 w 548"/>
                <a:gd name="T21" fmla="*/ 49 h 164"/>
                <a:gd name="T22" fmla="*/ 275 w 548"/>
                <a:gd name="T23" fmla="*/ 58 h 164"/>
                <a:gd name="T24" fmla="*/ 292 w 548"/>
                <a:gd name="T25" fmla="*/ 68 h 164"/>
                <a:gd name="T26" fmla="*/ 306 w 548"/>
                <a:gd name="T27" fmla="*/ 75 h 164"/>
                <a:gd name="T28" fmla="*/ 321 w 548"/>
                <a:gd name="T29" fmla="*/ 82 h 164"/>
                <a:gd name="T30" fmla="*/ 340 w 548"/>
                <a:gd name="T31" fmla="*/ 90 h 164"/>
                <a:gd name="T32" fmla="*/ 362 w 548"/>
                <a:gd name="T33" fmla="*/ 97 h 164"/>
                <a:gd name="T34" fmla="*/ 386 w 548"/>
                <a:gd name="T35" fmla="*/ 102 h 164"/>
                <a:gd name="T36" fmla="*/ 408 w 548"/>
                <a:gd name="T37" fmla="*/ 107 h 164"/>
                <a:gd name="T38" fmla="*/ 427 w 548"/>
                <a:gd name="T39" fmla="*/ 111 h 164"/>
                <a:gd name="T40" fmla="*/ 451 w 548"/>
                <a:gd name="T41" fmla="*/ 116 h 164"/>
                <a:gd name="T42" fmla="*/ 470 w 548"/>
                <a:gd name="T43" fmla="*/ 116 h 164"/>
                <a:gd name="T44" fmla="*/ 495 w 548"/>
                <a:gd name="T45" fmla="*/ 116 h 164"/>
                <a:gd name="T46" fmla="*/ 519 w 548"/>
                <a:gd name="T47" fmla="*/ 114 h 164"/>
                <a:gd name="T48" fmla="*/ 538 w 548"/>
                <a:gd name="T49" fmla="*/ 111 h 164"/>
                <a:gd name="T50" fmla="*/ 545 w 548"/>
                <a:gd name="T51" fmla="*/ 119 h 164"/>
                <a:gd name="T52" fmla="*/ 548 w 548"/>
                <a:gd name="T53" fmla="*/ 133 h 164"/>
                <a:gd name="T54" fmla="*/ 540 w 548"/>
                <a:gd name="T55" fmla="*/ 145 h 164"/>
                <a:gd name="T56" fmla="*/ 521 w 548"/>
                <a:gd name="T57" fmla="*/ 150 h 164"/>
                <a:gd name="T58" fmla="*/ 495 w 548"/>
                <a:gd name="T59" fmla="*/ 152 h 164"/>
                <a:gd name="T60" fmla="*/ 470 w 548"/>
                <a:gd name="T61" fmla="*/ 157 h 164"/>
                <a:gd name="T62" fmla="*/ 446 w 548"/>
                <a:gd name="T63" fmla="*/ 162 h 164"/>
                <a:gd name="T64" fmla="*/ 422 w 548"/>
                <a:gd name="T65" fmla="*/ 162 h 164"/>
                <a:gd name="T66" fmla="*/ 400 w 548"/>
                <a:gd name="T67" fmla="*/ 162 h 164"/>
                <a:gd name="T68" fmla="*/ 374 w 548"/>
                <a:gd name="T69" fmla="*/ 162 h 164"/>
                <a:gd name="T70" fmla="*/ 350 w 548"/>
                <a:gd name="T71" fmla="*/ 157 h 164"/>
                <a:gd name="T72" fmla="*/ 323 w 548"/>
                <a:gd name="T73" fmla="*/ 150 h 164"/>
                <a:gd name="T74" fmla="*/ 306 w 548"/>
                <a:gd name="T75" fmla="*/ 145 h 164"/>
                <a:gd name="T76" fmla="*/ 289 w 548"/>
                <a:gd name="T77" fmla="*/ 133 h 164"/>
                <a:gd name="T78" fmla="*/ 275 w 548"/>
                <a:gd name="T79" fmla="*/ 123 h 164"/>
                <a:gd name="T80" fmla="*/ 260 w 548"/>
                <a:gd name="T81" fmla="*/ 111 h 164"/>
                <a:gd name="T82" fmla="*/ 246 w 548"/>
                <a:gd name="T83" fmla="*/ 102 h 164"/>
                <a:gd name="T84" fmla="*/ 229 w 548"/>
                <a:gd name="T85" fmla="*/ 92 h 164"/>
                <a:gd name="T86" fmla="*/ 212 w 548"/>
                <a:gd name="T87" fmla="*/ 82 h 164"/>
                <a:gd name="T88" fmla="*/ 188 w 548"/>
                <a:gd name="T89" fmla="*/ 73 h 164"/>
                <a:gd name="T90" fmla="*/ 164 w 548"/>
                <a:gd name="T91" fmla="*/ 61 h 164"/>
                <a:gd name="T92" fmla="*/ 142 w 548"/>
                <a:gd name="T93" fmla="*/ 51 h 164"/>
                <a:gd name="T94" fmla="*/ 120 w 548"/>
                <a:gd name="T95" fmla="*/ 46 h 164"/>
                <a:gd name="T96" fmla="*/ 99 w 548"/>
                <a:gd name="T97" fmla="*/ 39 h 164"/>
                <a:gd name="T98" fmla="*/ 75 w 548"/>
                <a:gd name="T99" fmla="*/ 39 h 164"/>
                <a:gd name="T100" fmla="*/ 53 w 548"/>
                <a:gd name="T101" fmla="*/ 41 h 164"/>
                <a:gd name="T102" fmla="*/ 29 w 548"/>
                <a:gd name="T103" fmla="*/ 46 h 164"/>
                <a:gd name="T104" fmla="*/ 9 w 548"/>
                <a:gd name="T105" fmla="*/ 53 h 164"/>
                <a:gd name="T106" fmla="*/ 4 w 548"/>
                <a:gd name="T107" fmla="*/ 51 h 164"/>
                <a:gd name="T108" fmla="*/ 0 w 548"/>
                <a:gd name="T109" fmla="*/ 44 h 164"/>
                <a:gd name="T110" fmla="*/ 2 w 548"/>
                <a:gd name="T111" fmla="*/ 34 h 164"/>
                <a:gd name="T112" fmla="*/ 7 w 548"/>
                <a:gd name="T113"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8" h="164">
                  <a:moveTo>
                    <a:pt x="7" y="32"/>
                  </a:moveTo>
                  <a:lnTo>
                    <a:pt x="21" y="22"/>
                  </a:lnTo>
                  <a:lnTo>
                    <a:pt x="36" y="17"/>
                  </a:lnTo>
                  <a:lnTo>
                    <a:pt x="50" y="10"/>
                  </a:lnTo>
                  <a:lnTo>
                    <a:pt x="60" y="8"/>
                  </a:lnTo>
                  <a:lnTo>
                    <a:pt x="75" y="3"/>
                  </a:lnTo>
                  <a:lnTo>
                    <a:pt x="87" y="0"/>
                  </a:lnTo>
                  <a:lnTo>
                    <a:pt x="101" y="0"/>
                  </a:lnTo>
                  <a:lnTo>
                    <a:pt x="113" y="0"/>
                  </a:lnTo>
                  <a:lnTo>
                    <a:pt x="125" y="0"/>
                  </a:lnTo>
                  <a:lnTo>
                    <a:pt x="140" y="0"/>
                  </a:lnTo>
                  <a:lnTo>
                    <a:pt x="152" y="3"/>
                  </a:lnTo>
                  <a:lnTo>
                    <a:pt x="164" y="5"/>
                  </a:lnTo>
                  <a:lnTo>
                    <a:pt x="178" y="10"/>
                  </a:lnTo>
                  <a:lnTo>
                    <a:pt x="193" y="15"/>
                  </a:lnTo>
                  <a:lnTo>
                    <a:pt x="207" y="20"/>
                  </a:lnTo>
                  <a:lnTo>
                    <a:pt x="219" y="27"/>
                  </a:lnTo>
                  <a:lnTo>
                    <a:pt x="229" y="32"/>
                  </a:lnTo>
                  <a:lnTo>
                    <a:pt x="239" y="37"/>
                  </a:lnTo>
                  <a:lnTo>
                    <a:pt x="246" y="41"/>
                  </a:lnTo>
                  <a:lnTo>
                    <a:pt x="256" y="46"/>
                  </a:lnTo>
                  <a:lnTo>
                    <a:pt x="263" y="49"/>
                  </a:lnTo>
                  <a:lnTo>
                    <a:pt x="268" y="53"/>
                  </a:lnTo>
                  <a:lnTo>
                    <a:pt x="275" y="58"/>
                  </a:lnTo>
                  <a:lnTo>
                    <a:pt x="285" y="63"/>
                  </a:lnTo>
                  <a:lnTo>
                    <a:pt x="292" y="68"/>
                  </a:lnTo>
                  <a:lnTo>
                    <a:pt x="299" y="70"/>
                  </a:lnTo>
                  <a:lnTo>
                    <a:pt x="306" y="75"/>
                  </a:lnTo>
                  <a:lnTo>
                    <a:pt x="314" y="80"/>
                  </a:lnTo>
                  <a:lnTo>
                    <a:pt x="321" y="82"/>
                  </a:lnTo>
                  <a:lnTo>
                    <a:pt x="330" y="87"/>
                  </a:lnTo>
                  <a:lnTo>
                    <a:pt x="340" y="90"/>
                  </a:lnTo>
                  <a:lnTo>
                    <a:pt x="350" y="94"/>
                  </a:lnTo>
                  <a:lnTo>
                    <a:pt x="362" y="97"/>
                  </a:lnTo>
                  <a:lnTo>
                    <a:pt x="374" y="99"/>
                  </a:lnTo>
                  <a:lnTo>
                    <a:pt x="386" y="102"/>
                  </a:lnTo>
                  <a:lnTo>
                    <a:pt x="398" y="104"/>
                  </a:lnTo>
                  <a:lnTo>
                    <a:pt x="408" y="107"/>
                  </a:lnTo>
                  <a:lnTo>
                    <a:pt x="420" y="109"/>
                  </a:lnTo>
                  <a:lnTo>
                    <a:pt x="427" y="111"/>
                  </a:lnTo>
                  <a:lnTo>
                    <a:pt x="439" y="114"/>
                  </a:lnTo>
                  <a:lnTo>
                    <a:pt x="451" y="116"/>
                  </a:lnTo>
                  <a:lnTo>
                    <a:pt x="461" y="116"/>
                  </a:lnTo>
                  <a:lnTo>
                    <a:pt x="470" y="116"/>
                  </a:lnTo>
                  <a:lnTo>
                    <a:pt x="483" y="119"/>
                  </a:lnTo>
                  <a:lnTo>
                    <a:pt x="495" y="116"/>
                  </a:lnTo>
                  <a:lnTo>
                    <a:pt x="507" y="116"/>
                  </a:lnTo>
                  <a:lnTo>
                    <a:pt x="519" y="114"/>
                  </a:lnTo>
                  <a:lnTo>
                    <a:pt x="531" y="111"/>
                  </a:lnTo>
                  <a:lnTo>
                    <a:pt x="538" y="111"/>
                  </a:lnTo>
                  <a:lnTo>
                    <a:pt x="543" y="114"/>
                  </a:lnTo>
                  <a:lnTo>
                    <a:pt x="545" y="119"/>
                  </a:lnTo>
                  <a:lnTo>
                    <a:pt x="548" y="126"/>
                  </a:lnTo>
                  <a:lnTo>
                    <a:pt x="548" y="133"/>
                  </a:lnTo>
                  <a:lnTo>
                    <a:pt x="545" y="138"/>
                  </a:lnTo>
                  <a:lnTo>
                    <a:pt x="540" y="145"/>
                  </a:lnTo>
                  <a:lnTo>
                    <a:pt x="536" y="148"/>
                  </a:lnTo>
                  <a:lnTo>
                    <a:pt x="521" y="150"/>
                  </a:lnTo>
                  <a:lnTo>
                    <a:pt x="509" y="150"/>
                  </a:lnTo>
                  <a:lnTo>
                    <a:pt x="495" y="152"/>
                  </a:lnTo>
                  <a:lnTo>
                    <a:pt x="483" y="157"/>
                  </a:lnTo>
                  <a:lnTo>
                    <a:pt x="470" y="157"/>
                  </a:lnTo>
                  <a:lnTo>
                    <a:pt x="458" y="160"/>
                  </a:lnTo>
                  <a:lnTo>
                    <a:pt x="446" y="162"/>
                  </a:lnTo>
                  <a:lnTo>
                    <a:pt x="434" y="162"/>
                  </a:lnTo>
                  <a:lnTo>
                    <a:pt x="422" y="162"/>
                  </a:lnTo>
                  <a:lnTo>
                    <a:pt x="413" y="164"/>
                  </a:lnTo>
                  <a:lnTo>
                    <a:pt x="400" y="162"/>
                  </a:lnTo>
                  <a:lnTo>
                    <a:pt x="388" y="162"/>
                  </a:lnTo>
                  <a:lnTo>
                    <a:pt x="374" y="162"/>
                  </a:lnTo>
                  <a:lnTo>
                    <a:pt x="364" y="160"/>
                  </a:lnTo>
                  <a:lnTo>
                    <a:pt x="350" y="157"/>
                  </a:lnTo>
                  <a:lnTo>
                    <a:pt x="338" y="155"/>
                  </a:lnTo>
                  <a:lnTo>
                    <a:pt x="323" y="150"/>
                  </a:lnTo>
                  <a:lnTo>
                    <a:pt x="316" y="148"/>
                  </a:lnTo>
                  <a:lnTo>
                    <a:pt x="306" y="145"/>
                  </a:lnTo>
                  <a:lnTo>
                    <a:pt x="299" y="140"/>
                  </a:lnTo>
                  <a:lnTo>
                    <a:pt x="289" y="133"/>
                  </a:lnTo>
                  <a:lnTo>
                    <a:pt x="282" y="128"/>
                  </a:lnTo>
                  <a:lnTo>
                    <a:pt x="275" y="123"/>
                  </a:lnTo>
                  <a:lnTo>
                    <a:pt x="268" y="119"/>
                  </a:lnTo>
                  <a:lnTo>
                    <a:pt x="260" y="111"/>
                  </a:lnTo>
                  <a:lnTo>
                    <a:pt x="253" y="107"/>
                  </a:lnTo>
                  <a:lnTo>
                    <a:pt x="246" y="102"/>
                  </a:lnTo>
                  <a:lnTo>
                    <a:pt x="239" y="99"/>
                  </a:lnTo>
                  <a:lnTo>
                    <a:pt x="229" y="92"/>
                  </a:lnTo>
                  <a:lnTo>
                    <a:pt x="219" y="87"/>
                  </a:lnTo>
                  <a:lnTo>
                    <a:pt x="212" y="82"/>
                  </a:lnTo>
                  <a:lnTo>
                    <a:pt x="202" y="80"/>
                  </a:lnTo>
                  <a:lnTo>
                    <a:pt x="188" y="73"/>
                  </a:lnTo>
                  <a:lnTo>
                    <a:pt x="176" y="68"/>
                  </a:lnTo>
                  <a:lnTo>
                    <a:pt x="164" y="61"/>
                  </a:lnTo>
                  <a:lnTo>
                    <a:pt x="154" y="56"/>
                  </a:lnTo>
                  <a:lnTo>
                    <a:pt x="142" y="51"/>
                  </a:lnTo>
                  <a:lnTo>
                    <a:pt x="132" y="46"/>
                  </a:lnTo>
                  <a:lnTo>
                    <a:pt x="120" y="46"/>
                  </a:lnTo>
                  <a:lnTo>
                    <a:pt x="111" y="44"/>
                  </a:lnTo>
                  <a:lnTo>
                    <a:pt x="99" y="39"/>
                  </a:lnTo>
                  <a:lnTo>
                    <a:pt x="87" y="39"/>
                  </a:lnTo>
                  <a:lnTo>
                    <a:pt x="75" y="39"/>
                  </a:lnTo>
                  <a:lnTo>
                    <a:pt x="65" y="39"/>
                  </a:lnTo>
                  <a:lnTo>
                    <a:pt x="53" y="41"/>
                  </a:lnTo>
                  <a:lnTo>
                    <a:pt x="41" y="44"/>
                  </a:lnTo>
                  <a:lnTo>
                    <a:pt x="29" y="46"/>
                  </a:lnTo>
                  <a:lnTo>
                    <a:pt x="17" y="53"/>
                  </a:lnTo>
                  <a:lnTo>
                    <a:pt x="9" y="53"/>
                  </a:lnTo>
                  <a:lnTo>
                    <a:pt x="7" y="53"/>
                  </a:lnTo>
                  <a:lnTo>
                    <a:pt x="4" y="51"/>
                  </a:lnTo>
                  <a:lnTo>
                    <a:pt x="2" y="46"/>
                  </a:lnTo>
                  <a:lnTo>
                    <a:pt x="0" y="44"/>
                  </a:lnTo>
                  <a:lnTo>
                    <a:pt x="0" y="39"/>
                  </a:lnTo>
                  <a:lnTo>
                    <a:pt x="2" y="34"/>
                  </a:lnTo>
                  <a:lnTo>
                    <a:pt x="7" y="32"/>
                  </a:lnTo>
                  <a:lnTo>
                    <a:pt x="7"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4" name="Freeform 72"/>
            <p:cNvSpPr>
              <a:spLocks/>
            </p:cNvSpPr>
            <p:nvPr/>
          </p:nvSpPr>
          <p:spPr bwMode="auto">
            <a:xfrm>
              <a:off x="5632450" y="1539876"/>
              <a:ext cx="503237" cy="393700"/>
            </a:xfrm>
            <a:custGeom>
              <a:avLst/>
              <a:gdLst>
                <a:gd name="T0" fmla="*/ 12 w 317"/>
                <a:gd name="T1" fmla="*/ 91 h 248"/>
                <a:gd name="T2" fmla="*/ 24 w 317"/>
                <a:gd name="T3" fmla="*/ 82 h 248"/>
                <a:gd name="T4" fmla="*/ 34 w 317"/>
                <a:gd name="T5" fmla="*/ 72 h 248"/>
                <a:gd name="T6" fmla="*/ 44 w 317"/>
                <a:gd name="T7" fmla="*/ 63 h 248"/>
                <a:gd name="T8" fmla="*/ 53 w 317"/>
                <a:gd name="T9" fmla="*/ 50 h 248"/>
                <a:gd name="T10" fmla="*/ 63 w 317"/>
                <a:gd name="T11" fmla="*/ 41 h 248"/>
                <a:gd name="T12" fmla="*/ 70 w 317"/>
                <a:gd name="T13" fmla="*/ 31 h 248"/>
                <a:gd name="T14" fmla="*/ 85 w 317"/>
                <a:gd name="T15" fmla="*/ 19 h 248"/>
                <a:gd name="T16" fmla="*/ 102 w 317"/>
                <a:gd name="T17" fmla="*/ 9 h 248"/>
                <a:gd name="T18" fmla="*/ 123 w 317"/>
                <a:gd name="T19" fmla="*/ 0 h 248"/>
                <a:gd name="T20" fmla="*/ 148 w 317"/>
                <a:gd name="T21" fmla="*/ 0 h 248"/>
                <a:gd name="T22" fmla="*/ 169 w 317"/>
                <a:gd name="T23" fmla="*/ 5 h 248"/>
                <a:gd name="T24" fmla="*/ 191 w 317"/>
                <a:gd name="T25" fmla="*/ 14 h 248"/>
                <a:gd name="T26" fmla="*/ 215 w 317"/>
                <a:gd name="T27" fmla="*/ 29 h 248"/>
                <a:gd name="T28" fmla="*/ 237 w 317"/>
                <a:gd name="T29" fmla="*/ 41 h 248"/>
                <a:gd name="T30" fmla="*/ 259 w 317"/>
                <a:gd name="T31" fmla="*/ 60 h 248"/>
                <a:gd name="T32" fmla="*/ 276 w 317"/>
                <a:gd name="T33" fmla="*/ 77 h 248"/>
                <a:gd name="T34" fmla="*/ 288 w 317"/>
                <a:gd name="T35" fmla="*/ 91 h 248"/>
                <a:gd name="T36" fmla="*/ 292 w 317"/>
                <a:gd name="T37" fmla="*/ 108 h 248"/>
                <a:gd name="T38" fmla="*/ 297 w 317"/>
                <a:gd name="T39" fmla="*/ 128 h 248"/>
                <a:gd name="T40" fmla="*/ 300 w 317"/>
                <a:gd name="T41" fmla="*/ 147 h 248"/>
                <a:gd name="T42" fmla="*/ 300 w 317"/>
                <a:gd name="T43" fmla="*/ 169 h 248"/>
                <a:gd name="T44" fmla="*/ 302 w 317"/>
                <a:gd name="T45" fmla="*/ 190 h 248"/>
                <a:gd name="T46" fmla="*/ 309 w 317"/>
                <a:gd name="T47" fmla="*/ 210 h 248"/>
                <a:gd name="T48" fmla="*/ 317 w 317"/>
                <a:gd name="T49" fmla="*/ 229 h 248"/>
                <a:gd name="T50" fmla="*/ 312 w 317"/>
                <a:gd name="T51" fmla="*/ 244 h 248"/>
                <a:gd name="T52" fmla="*/ 300 w 317"/>
                <a:gd name="T53" fmla="*/ 248 h 248"/>
                <a:gd name="T54" fmla="*/ 285 w 317"/>
                <a:gd name="T55" fmla="*/ 246 h 248"/>
                <a:gd name="T56" fmla="*/ 276 w 317"/>
                <a:gd name="T57" fmla="*/ 231 h 248"/>
                <a:gd name="T58" fmla="*/ 271 w 317"/>
                <a:gd name="T59" fmla="*/ 212 h 248"/>
                <a:gd name="T60" fmla="*/ 271 w 317"/>
                <a:gd name="T61" fmla="*/ 193 h 248"/>
                <a:gd name="T62" fmla="*/ 271 w 317"/>
                <a:gd name="T63" fmla="*/ 174 h 248"/>
                <a:gd name="T64" fmla="*/ 271 w 317"/>
                <a:gd name="T65" fmla="*/ 154 h 248"/>
                <a:gd name="T66" fmla="*/ 271 w 317"/>
                <a:gd name="T67" fmla="*/ 137 h 248"/>
                <a:gd name="T68" fmla="*/ 266 w 317"/>
                <a:gd name="T69" fmla="*/ 120 h 248"/>
                <a:gd name="T70" fmla="*/ 256 w 317"/>
                <a:gd name="T71" fmla="*/ 106 h 248"/>
                <a:gd name="T72" fmla="*/ 239 w 317"/>
                <a:gd name="T73" fmla="*/ 94 h 248"/>
                <a:gd name="T74" fmla="*/ 222 w 317"/>
                <a:gd name="T75" fmla="*/ 82 h 248"/>
                <a:gd name="T76" fmla="*/ 208 w 317"/>
                <a:gd name="T77" fmla="*/ 67 h 248"/>
                <a:gd name="T78" fmla="*/ 189 w 317"/>
                <a:gd name="T79" fmla="*/ 55 h 248"/>
                <a:gd name="T80" fmla="*/ 172 w 317"/>
                <a:gd name="T81" fmla="*/ 46 h 248"/>
                <a:gd name="T82" fmla="*/ 155 w 317"/>
                <a:gd name="T83" fmla="*/ 41 h 248"/>
                <a:gd name="T84" fmla="*/ 138 w 317"/>
                <a:gd name="T85" fmla="*/ 41 h 248"/>
                <a:gd name="T86" fmla="*/ 119 w 317"/>
                <a:gd name="T87" fmla="*/ 46 h 248"/>
                <a:gd name="T88" fmla="*/ 104 w 317"/>
                <a:gd name="T89" fmla="*/ 58 h 248"/>
                <a:gd name="T90" fmla="*/ 92 w 317"/>
                <a:gd name="T91" fmla="*/ 65 h 248"/>
                <a:gd name="T92" fmla="*/ 78 w 317"/>
                <a:gd name="T93" fmla="*/ 75 h 248"/>
                <a:gd name="T94" fmla="*/ 66 w 317"/>
                <a:gd name="T95" fmla="*/ 82 h 248"/>
                <a:gd name="T96" fmla="*/ 58 w 317"/>
                <a:gd name="T97" fmla="*/ 89 h 248"/>
                <a:gd name="T98" fmla="*/ 46 w 317"/>
                <a:gd name="T99" fmla="*/ 94 h 248"/>
                <a:gd name="T100" fmla="*/ 34 w 317"/>
                <a:gd name="T101" fmla="*/ 104 h 248"/>
                <a:gd name="T102" fmla="*/ 20 w 317"/>
                <a:gd name="T103" fmla="*/ 111 h 248"/>
                <a:gd name="T104" fmla="*/ 10 w 317"/>
                <a:gd name="T105" fmla="*/ 116 h 248"/>
                <a:gd name="T106" fmla="*/ 3 w 317"/>
                <a:gd name="T107" fmla="*/ 111 h 248"/>
                <a:gd name="T108" fmla="*/ 0 w 317"/>
                <a:gd name="T109" fmla="*/ 104 h 248"/>
                <a:gd name="T110" fmla="*/ 3 w 317"/>
                <a:gd name="T111" fmla="*/ 94 h 248"/>
                <a:gd name="T112" fmla="*/ 8 w 317"/>
                <a:gd name="T113" fmla="*/ 9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7" h="248">
                  <a:moveTo>
                    <a:pt x="8" y="91"/>
                  </a:moveTo>
                  <a:lnTo>
                    <a:pt x="12" y="91"/>
                  </a:lnTo>
                  <a:lnTo>
                    <a:pt x="20" y="87"/>
                  </a:lnTo>
                  <a:lnTo>
                    <a:pt x="24" y="82"/>
                  </a:lnTo>
                  <a:lnTo>
                    <a:pt x="32" y="77"/>
                  </a:lnTo>
                  <a:lnTo>
                    <a:pt x="34" y="72"/>
                  </a:lnTo>
                  <a:lnTo>
                    <a:pt x="39" y="67"/>
                  </a:lnTo>
                  <a:lnTo>
                    <a:pt x="44" y="63"/>
                  </a:lnTo>
                  <a:lnTo>
                    <a:pt x="49" y="58"/>
                  </a:lnTo>
                  <a:lnTo>
                    <a:pt x="53" y="50"/>
                  </a:lnTo>
                  <a:lnTo>
                    <a:pt x="58" y="43"/>
                  </a:lnTo>
                  <a:lnTo>
                    <a:pt x="63" y="41"/>
                  </a:lnTo>
                  <a:lnTo>
                    <a:pt x="66" y="36"/>
                  </a:lnTo>
                  <a:lnTo>
                    <a:pt x="70" y="31"/>
                  </a:lnTo>
                  <a:lnTo>
                    <a:pt x="78" y="24"/>
                  </a:lnTo>
                  <a:lnTo>
                    <a:pt x="85" y="19"/>
                  </a:lnTo>
                  <a:lnTo>
                    <a:pt x="92" y="17"/>
                  </a:lnTo>
                  <a:lnTo>
                    <a:pt x="102" y="9"/>
                  </a:lnTo>
                  <a:lnTo>
                    <a:pt x="114" y="5"/>
                  </a:lnTo>
                  <a:lnTo>
                    <a:pt x="123" y="0"/>
                  </a:lnTo>
                  <a:lnTo>
                    <a:pt x="136" y="0"/>
                  </a:lnTo>
                  <a:lnTo>
                    <a:pt x="148" y="0"/>
                  </a:lnTo>
                  <a:lnTo>
                    <a:pt x="160" y="2"/>
                  </a:lnTo>
                  <a:lnTo>
                    <a:pt x="169" y="5"/>
                  </a:lnTo>
                  <a:lnTo>
                    <a:pt x="181" y="9"/>
                  </a:lnTo>
                  <a:lnTo>
                    <a:pt x="191" y="14"/>
                  </a:lnTo>
                  <a:lnTo>
                    <a:pt x="203" y="21"/>
                  </a:lnTo>
                  <a:lnTo>
                    <a:pt x="215" y="29"/>
                  </a:lnTo>
                  <a:lnTo>
                    <a:pt x="225" y="36"/>
                  </a:lnTo>
                  <a:lnTo>
                    <a:pt x="237" y="41"/>
                  </a:lnTo>
                  <a:lnTo>
                    <a:pt x="249" y="50"/>
                  </a:lnTo>
                  <a:lnTo>
                    <a:pt x="259" y="60"/>
                  </a:lnTo>
                  <a:lnTo>
                    <a:pt x="271" y="70"/>
                  </a:lnTo>
                  <a:lnTo>
                    <a:pt x="276" y="77"/>
                  </a:lnTo>
                  <a:lnTo>
                    <a:pt x="283" y="84"/>
                  </a:lnTo>
                  <a:lnTo>
                    <a:pt x="288" y="91"/>
                  </a:lnTo>
                  <a:lnTo>
                    <a:pt x="292" y="99"/>
                  </a:lnTo>
                  <a:lnTo>
                    <a:pt x="292" y="108"/>
                  </a:lnTo>
                  <a:lnTo>
                    <a:pt x="295" y="118"/>
                  </a:lnTo>
                  <a:lnTo>
                    <a:pt x="297" y="128"/>
                  </a:lnTo>
                  <a:lnTo>
                    <a:pt x="300" y="140"/>
                  </a:lnTo>
                  <a:lnTo>
                    <a:pt x="300" y="147"/>
                  </a:lnTo>
                  <a:lnTo>
                    <a:pt x="300" y="159"/>
                  </a:lnTo>
                  <a:lnTo>
                    <a:pt x="300" y="169"/>
                  </a:lnTo>
                  <a:lnTo>
                    <a:pt x="302" y="181"/>
                  </a:lnTo>
                  <a:lnTo>
                    <a:pt x="302" y="190"/>
                  </a:lnTo>
                  <a:lnTo>
                    <a:pt x="305" y="200"/>
                  </a:lnTo>
                  <a:lnTo>
                    <a:pt x="309" y="210"/>
                  </a:lnTo>
                  <a:lnTo>
                    <a:pt x="314" y="222"/>
                  </a:lnTo>
                  <a:lnTo>
                    <a:pt x="317" y="229"/>
                  </a:lnTo>
                  <a:lnTo>
                    <a:pt x="314" y="239"/>
                  </a:lnTo>
                  <a:lnTo>
                    <a:pt x="312" y="244"/>
                  </a:lnTo>
                  <a:lnTo>
                    <a:pt x="307" y="248"/>
                  </a:lnTo>
                  <a:lnTo>
                    <a:pt x="300" y="248"/>
                  </a:lnTo>
                  <a:lnTo>
                    <a:pt x="292" y="248"/>
                  </a:lnTo>
                  <a:lnTo>
                    <a:pt x="285" y="246"/>
                  </a:lnTo>
                  <a:lnTo>
                    <a:pt x="280" y="241"/>
                  </a:lnTo>
                  <a:lnTo>
                    <a:pt x="276" y="231"/>
                  </a:lnTo>
                  <a:lnTo>
                    <a:pt x="273" y="222"/>
                  </a:lnTo>
                  <a:lnTo>
                    <a:pt x="271" y="212"/>
                  </a:lnTo>
                  <a:lnTo>
                    <a:pt x="271" y="203"/>
                  </a:lnTo>
                  <a:lnTo>
                    <a:pt x="271" y="193"/>
                  </a:lnTo>
                  <a:lnTo>
                    <a:pt x="271" y="183"/>
                  </a:lnTo>
                  <a:lnTo>
                    <a:pt x="271" y="174"/>
                  </a:lnTo>
                  <a:lnTo>
                    <a:pt x="271" y="164"/>
                  </a:lnTo>
                  <a:lnTo>
                    <a:pt x="271" y="154"/>
                  </a:lnTo>
                  <a:lnTo>
                    <a:pt x="271" y="145"/>
                  </a:lnTo>
                  <a:lnTo>
                    <a:pt x="271" y="137"/>
                  </a:lnTo>
                  <a:lnTo>
                    <a:pt x="268" y="130"/>
                  </a:lnTo>
                  <a:lnTo>
                    <a:pt x="266" y="120"/>
                  </a:lnTo>
                  <a:lnTo>
                    <a:pt x="261" y="113"/>
                  </a:lnTo>
                  <a:lnTo>
                    <a:pt x="256" y="106"/>
                  </a:lnTo>
                  <a:lnTo>
                    <a:pt x="249" y="101"/>
                  </a:lnTo>
                  <a:lnTo>
                    <a:pt x="239" y="94"/>
                  </a:lnTo>
                  <a:lnTo>
                    <a:pt x="232" y="89"/>
                  </a:lnTo>
                  <a:lnTo>
                    <a:pt x="222" y="82"/>
                  </a:lnTo>
                  <a:lnTo>
                    <a:pt x="218" y="75"/>
                  </a:lnTo>
                  <a:lnTo>
                    <a:pt x="208" y="67"/>
                  </a:lnTo>
                  <a:lnTo>
                    <a:pt x="198" y="63"/>
                  </a:lnTo>
                  <a:lnTo>
                    <a:pt x="189" y="55"/>
                  </a:lnTo>
                  <a:lnTo>
                    <a:pt x="181" y="50"/>
                  </a:lnTo>
                  <a:lnTo>
                    <a:pt x="172" y="46"/>
                  </a:lnTo>
                  <a:lnTo>
                    <a:pt x="165" y="43"/>
                  </a:lnTo>
                  <a:lnTo>
                    <a:pt x="155" y="41"/>
                  </a:lnTo>
                  <a:lnTo>
                    <a:pt x="148" y="41"/>
                  </a:lnTo>
                  <a:lnTo>
                    <a:pt x="138" y="41"/>
                  </a:lnTo>
                  <a:lnTo>
                    <a:pt x="128" y="43"/>
                  </a:lnTo>
                  <a:lnTo>
                    <a:pt x="119" y="46"/>
                  </a:lnTo>
                  <a:lnTo>
                    <a:pt x="114" y="53"/>
                  </a:lnTo>
                  <a:lnTo>
                    <a:pt x="104" y="58"/>
                  </a:lnTo>
                  <a:lnTo>
                    <a:pt x="97" y="63"/>
                  </a:lnTo>
                  <a:lnTo>
                    <a:pt x="92" y="65"/>
                  </a:lnTo>
                  <a:lnTo>
                    <a:pt x="85" y="70"/>
                  </a:lnTo>
                  <a:lnTo>
                    <a:pt x="78" y="75"/>
                  </a:lnTo>
                  <a:lnTo>
                    <a:pt x="73" y="79"/>
                  </a:lnTo>
                  <a:lnTo>
                    <a:pt x="66" y="82"/>
                  </a:lnTo>
                  <a:lnTo>
                    <a:pt x="63" y="87"/>
                  </a:lnTo>
                  <a:lnTo>
                    <a:pt x="58" y="89"/>
                  </a:lnTo>
                  <a:lnTo>
                    <a:pt x="51" y="91"/>
                  </a:lnTo>
                  <a:lnTo>
                    <a:pt x="46" y="94"/>
                  </a:lnTo>
                  <a:lnTo>
                    <a:pt x="41" y="99"/>
                  </a:lnTo>
                  <a:lnTo>
                    <a:pt x="34" y="104"/>
                  </a:lnTo>
                  <a:lnTo>
                    <a:pt x="27" y="106"/>
                  </a:lnTo>
                  <a:lnTo>
                    <a:pt x="20" y="111"/>
                  </a:lnTo>
                  <a:lnTo>
                    <a:pt x="15" y="116"/>
                  </a:lnTo>
                  <a:lnTo>
                    <a:pt x="10" y="116"/>
                  </a:lnTo>
                  <a:lnTo>
                    <a:pt x="8" y="113"/>
                  </a:lnTo>
                  <a:lnTo>
                    <a:pt x="3" y="111"/>
                  </a:lnTo>
                  <a:lnTo>
                    <a:pt x="3" y="108"/>
                  </a:lnTo>
                  <a:lnTo>
                    <a:pt x="0" y="104"/>
                  </a:lnTo>
                  <a:lnTo>
                    <a:pt x="0" y="99"/>
                  </a:lnTo>
                  <a:lnTo>
                    <a:pt x="3" y="94"/>
                  </a:lnTo>
                  <a:lnTo>
                    <a:pt x="8" y="91"/>
                  </a:lnTo>
                  <a:lnTo>
                    <a:pt x="8"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5" name="Freeform 73"/>
            <p:cNvSpPr>
              <a:spLocks/>
            </p:cNvSpPr>
            <p:nvPr/>
          </p:nvSpPr>
          <p:spPr bwMode="auto">
            <a:xfrm>
              <a:off x="5656263" y="2174876"/>
              <a:ext cx="341312" cy="165100"/>
            </a:xfrm>
            <a:custGeom>
              <a:avLst/>
              <a:gdLst>
                <a:gd name="T0" fmla="*/ 22 w 215"/>
                <a:gd name="T1" fmla="*/ 17 h 104"/>
                <a:gd name="T2" fmla="*/ 24 w 215"/>
                <a:gd name="T3" fmla="*/ 25 h 104"/>
                <a:gd name="T4" fmla="*/ 29 w 215"/>
                <a:gd name="T5" fmla="*/ 32 h 104"/>
                <a:gd name="T6" fmla="*/ 36 w 215"/>
                <a:gd name="T7" fmla="*/ 39 h 104"/>
                <a:gd name="T8" fmla="*/ 46 w 215"/>
                <a:gd name="T9" fmla="*/ 46 h 104"/>
                <a:gd name="T10" fmla="*/ 53 w 215"/>
                <a:gd name="T11" fmla="*/ 51 h 104"/>
                <a:gd name="T12" fmla="*/ 63 w 215"/>
                <a:gd name="T13" fmla="*/ 54 h 104"/>
                <a:gd name="T14" fmla="*/ 77 w 215"/>
                <a:gd name="T15" fmla="*/ 58 h 104"/>
                <a:gd name="T16" fmla="*/ 89 w 215"/>
                <a:gd name="T17" fmla="*/ 63 h 104"/>
                <a:gd name="T18" fmla="*/ 101 w 215"/>
                <a:gd name="T19" fmla="*/ 63 h 104"/>
                <a:gd name="T20" fmla="*/ 116 w 215"/>
                <a:gd name="T21" fmla="*/ 66 h 104"/>
                <a:gd name="T22" fmla="*/ 128 w 215"/>
                <a:gd name="T23" fmla="*/ 66 h 104"/>
                <a:gd name="T24" fmla="*/ 142 w 215"/>
                <a:gd name="T25" fmla="*/ 66 h 104"/>
                <a:gd name="T26" fmla="*/ 154 w 215"/>
                <a:gd name="T27" fmla="*/ 61 h 104"/>
                <a:gd name="T28" fmla="*/ 169 w 215"/>
                <a:gd name="T29" fmla="*/ 56 h 104"/>
                <a:gd name="T30" fmla="*/ 183 w 215"/>
                <a:gd name="T31" fmla="*/ 51 h 104"/>
                <a:gd name="T32" fmla="*/ 198 w 215"/>
                <a:gd name="T33" fmla="*/ 46 h 104"/>
                <a:gd name="T34" fmla="*/ 203 w 215"/>
                <a:gd name="T35" fmla="*/ 39 h 104"/>
                <a:gd name="T36" fmla="*/ 207 w 215"/>
                <a:gd name="T37" fmla="*/ 39 h 104"/>
                <a:gd name="T38" fmla="*/ 212 w 215"/>
                <a:gd name="T39" fmla="*/ 42 h 104"/>
                <a:gd name="T40" fmla="*/ 215 w 215"/>
                <a:gd name="T41" fmla="*/ 49 h 104"/>
                <a:gd name="T42" fmla="*/ 215 w 215"/>
                <a:gd name="T43" fmla="*/ 54 h 104"/>
                <a:gd name="T44" fmla="*/ 212 w 215"/>
                <a:gd name="T45" fmla="*/ 61 h 104"/>
                <a:gd name="T46" fmla="*/ 207 w 215"/>
                <a:gd name="T47" fmla="*/ 68 h 104"/>
                <a:gd name="T48" fmla="*/ 203 w 215"/>
                <a:gd name="T49" fmla="*/ 78 h 104"/>
                <a:gd name="T50" fmla="*/ 186 w 215"/>
                <a:gd name="T51" fmla="*/ 87 h 104"/>
                <a:gd name="T52" fmla="*/ 169 w 215"/>
                <a:gd name="T53" fmla="*/ 97 h 104"/>
                <a:gd name="T54" fmla="*/ 152 w 215"/>
                <a:gd name="T55" fmla="*/ 104 h 104"/>
                <a:gd name="T56" fmla="*/ 135 w 215"/>
                <a:gd name="T57" fmla="*/ 104 h 104"/>
                <a:gd name="T58" fmla="*/ 118 w 215"/>
                <a:gd name="T59" fmla="*/ 104 h 104"/>
                <a:gd name="T60" fmla="*/ 101 w 215"/>
                <a:gd name="T61" fmla="*/ 104 h 104"/>
                <a:gd name="T62" fmla="*/ 87 w 215"/>
                <a:gd name="T63" fmla="*/ 102 h 104"/>
                <a:gd name="T64" fmla="*/ 72 w 215"/>
                <a:gd name="T65" fmla="*/ 97 h 104"/>
                <a:gd name="T66" fmla="*/ 55 w 215"/>
                <a:gd name="T67" fmla="*/ 87 h 104"/>
                <a:gd name="T68" fmla="*/ 46 w 215"/>
                <a:gd name="T69" fmla="*/ 80 h 104"/>
                <a:gd name="T70" fmla="*/ 31 w 215"/>
                <a:gd name="T71" fmla="*/ 71 h 104"/>
                <a:gd name="T72" fmla="*/ 22 w 215"/>
                <a:gd name="T73" fmla="*/ 61 h 104"/>
                <a:gd name="T74" fmla="*/ 14 w 215"/>
                <a:gd name="T75" fmla="*/ 51 h 104"/>
                <a:gd name="T76" fmla="*/ 7 w 215"/>
                <a:gd name="T77" fmla="*/ 42 h 104"/>
                <a:gd name="T78" fmla="*/ 2 w 215"/>
                <a:gd name="T79" fmla="*/ 32 h 104"/>
                <a:gd name="T80" fmla="*/ 2 w 215"/>
                <a:gd name="T81" fmla="*/ 22 h 104"/>
                <a:gd name="T82" fmla="*/ 0 w 215"/>
                <a:gd name="T83" fmla="*/ 17 h 104"/>
                <a:gd name="T84" fmla="*/ 0 w 215"/>
                <a:gd name="T85" fmla="*/ 13 h 104"/>
                <a:gd name="T86" fmla="*/ 0 w 215"/>
                <a:gd name="T87" fmla="*/ 10 h 104"/>
                <a:gd name="T88" fmla="*/ 2 w 215"/>
                <a:gd name="T89" fmla="*/ 8 h 104"/>
                <a:gd name="T90" fmla="*/ 5 w 215"/>
                <a:gd name="T91" fmla="*/ 3 h 104"/>
                <a:gd name="T92" fmla="*/ 7 w 215"/>
                <a:gd name="T93" fmla="*/ 0 h 104"/>
                <a:gd name="T94" fmla="*/ 9 w 215"/>
                <a:gd name="T95" fmla="*/ 0 h 104"/>
                <a:gd name="T96" fmla="*/ 14 w 215"/>
                <a:gd name="T97" fmla="*/ 3 h 104"/>
                <a:gd name="T98" fmla="*/ 17 w 215"/>
                <a:gd name="T99" fmla="*/ 8 h 104"/>
                <a:gd name="T100" fmla="*/ 22 w 215"/>
                <a:gd name="T101" fmla="*/ 17 h 104"/>
                <a:gd name="T102" fmla="*/ 22 w 215"/>
                <a:gd name="T10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5" h="104">
                  <a:moveTo>
                    <a:pt x="22" y="17"/>
                  </a:moveTo>
                  <a:lnTo>
                    <a:pt x="24" y="25"/>
                  </a:lnTo>
                  <a:lnTo>
                    <a:pt x="29" y="32"/>
                  </a:lnTo>
                  <a:lnTo>
                    <a:pt x="36" y="39"/>
                  </a:lnTo>
                  <a:lnTo>
                    <a:pt x="46" y="46"/>
                  </a:lnTo>
                  <a:lnTo>
                    <a:pt x="53" y="51"/>
                  </a:lnTo>
                  <a:lnTo>
                    <a:pt x="63" y="54"/>
                  </a:lnTo>
                  <a:lnTo>
                    <a:pt x="77" y="58"/>
                  </a:lnTo>
                  <a:lnTo>
                    <a:pt x="89" y="63"/>
                  </a:lnTo>
                  <a:lnTo>
                    <a:pt x="101" y="63"/>
                  </a:lnTo>
                  <a:lnTo>
                    <a:pt x="116" y="66"/>
                  </a:lnTo>
                  <a:lnTo>
                    <a:pt x="128" y="66"/>
                  </a:lnTo>
                  <a:lnTo>
                    <a:pt x="142" y="66"/>
                  </a:lnTo>
                  <a:lnTo>
                    <a:pt x="154" y="61"/>
                  </a:lnTo>
                  <a:lnTo>
                    <a:pt x="169" y="56"/>
                  </a:lnTo>
                  <a:lnTo>
                    <a:pt x="183" y="51"/>
                  </a:lnTo>
                  <a:lnTo>
                    <a:pt x="198" y="46"/>
                  </a:lnTo>
                  <a:lnTo>
                    <a:pt x="203" y="39"/>
                  </a:lnTo>
                  <a:lnTo>
                    <a:pt x="207" y="39"/>
                  </a:lnTo>
                  <a:lnTo>
                    <a:pt x="212" y="42"/>
                  </a:lnTo>
                  <a:lnTo>
                    <a:pt x="215" y="49"/>
                  </a:lnTo>
                  <a:lnTo>
                    <a:pt x="215" y="54"/>
                  </a:lnTo>
                  <a:lnTo>
                    <a:pt x="212" y="61"/>
                  </a:lnTo>
                  <a:lnTo>
                    <a:pt x="207" y="68"/>
                  </a:lnTo>
                  <a:lnTo>
                    <a:pt x="203" y="78"/>
                  </a:lnTo>
                  <a:lnTo>
                    <a:pt x="186" y="87"/>
                  </a:lnTo>
                  <a:lnTo>
                    <a:pt x="169" y="97"/>
                  </a:lnTo>
                  <a:lnTo>
                    <a:pt x="152" y="104"/>
                  </a:lnTo>
                  <a:lnTo>
                    <a:pt x="135" y="104"/>
                  </a:lnTo>
                  <a:lnTo>
                    <a:pt x="118" y="104"/>
                  </a:lnTo>
                  <a:lnTo>
                    <a:pt x="101" y="104"/>
                  </a:lnTo>
                  <a:lnTo>
                    <a:pt x="87" y="102"/>
                  </a:lnTo>
                  <a:lnTo>
                    <a:pt x="72" y="97"/>
                  </a:lnTo>
                  <a:lnTo>
                    <a:pt x="55" y="87"/>
                  </a:lnTo>
                  <a:lnTo>
                    <a:pt x="46" y="80"/>
                  </a:lnTo>
                  <a:lnTo>
                    <a:pt x="31" y="71"/>
                  </a:lnTo>
                  <a:lnTo>
                    <a:pt x="22" y="61"/>
                  </a:lnTo>
                  <a:lnTo>
                    <a:pt x="14" y="51"/>
                  </a:lnTo>
                  <a:lnTo>
                    <a:pt x="7" y="42"/>
                  </a:lnTo>
                  <a:lnTo>
                    <a:pt x="2" y="32"/>
                  </a:lnTo>
                  <a:lnTo>
                    <a:pt x="2" y="22"/>
                  </a:lnTo>
                  <a:lnTo>
                    <a:pt x="0" y="17"/>
                  </a:lnTo>
                  <a:lnTo>
                    <a:pt x="0" y="13"/>
                  </a:lnTo>
                  <a:lnTo>
                    <a:pt x="0" y="10"/>
                  </a:lnTo>
                  <a:lnTo>
                    <a:pt x="2" y="8"/>
                  </a:lnTo>
                  <a:lnTo>
                    <a:pt x="5" y="3"/>
                  </a:lnTo>
                  <a:lnTo>
                    <a:pt x="7" y="0"/>
                  </a:lnTo>
                  <a:lnTo>
                    <a:pt x="9" y="0"/>
                  </a:lnTo>
                  <a:lnTo>
                    <a:pt x="14" y="3"/>
                  </a:lnTo>
                  <a:lnTo>
                    <a:pt x="17" y="8"/>
                  </a:lnTo>
                  <a:lnTo>
                    <a:pt x="22" y="17"/>
                  </a:lnTo>
                  <a:lnTo>
                    <a:pt x="2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6" name="Freeform 74"/>
            <p:cNvSpPr>
              <a:spLocks/>
            </p:cNvSpPr>
            <p:nvPr/>
          </p:nvSpPr>
          <p:spPr bwMode="auto">
            <a:xfrm>
              <a:off x="5249863" y="2144713"/>
              <a:ext cx="482600" cy="1031875"/>
            </a:xfrm>
            <a:custGeom>
              <a:avLst/>
              <a:gdLst>
                <a:gd name="T0" fmla="*/ 287 w 304"/>
                <a:gd name="T1" fmla="*/ 29 h 650"/>
                <a:gd name="T2" fmla="*/ 263 w 304"/>
                <a:gd name="T3" fmla="*/ 34 h 650"/>
                <a:gd name="T4" fmla="*/ 239 w 304"/>
                <a:gd name="T5" fmla="*/ 39 h 650"/>
                <a:gd name="T6" fmla="*/ 212 w 304"/>
                <a:gd name="T7" fmla="*/ 41 h 650"/>
                <a:gd name="T8" fmla="*/ 186 w 304"/>
                <a:gd name="T9" fmla="*/ 48 h 650"/>
                <a:gd name="T10" fmla="*/ 162 w 304"/>
                <a:gd name="T11" fmla="*/ 53 h 650"/>
                <a:gd name="T12" fmla="*/ 140 w 304"/>
                <a:gd name="T13" fmla="*/ 61 h 650"/>
                <a:gd name="T14" fmla="*/ 118 w 304"/>
                <a:gd name="T15" fmla="*/ 70 h 650"/>
                <a:gd name="T16" fmla="*/ 99 w 304"/>
                <a:gd name="T17" fmla="*/ 82 h 650"/>
                <a:gd name="T18" fmla="*/ 84 w 304"/>
                <a:gd name="T19" fmla="*/ 111 h 650"/>
                <a:gd name="T20" fmla="*/ 68 w 304"/>
                <a:gd name="T21" fmla="*/ 150 h 650"/>
                <a:gd name="T22" fmla="*/ 58 w 304"/>
                <a:gd name="T23" fmla="*/ 193 h 650"/>
                <a:gd name="T24" fmla="*/ 48 w 304"/>
                <a:gd name="T25" fmla="*/ 242 h 650"/>
                <a:gd name="T26" fmla="*/ 46 w 304"/>
                <a:gd name="T27" fmla="*/ 287 h 650"/>
                <a:gd name="T28" fmla="*/ 46 w 304"/>
                <a:gd name="T29" fmla="*/ 333 h 650"/>
                <a:gd name="T30" fmla="*/ 48 w 304"/>
                <a:gd name="T31" fmla="*/ 374 h 650"/>
                <a:gd name="T32" fmla="*/ 55 w 304"/>
                <a:gd name="T33" fmla="*/ 403 h 650"/>
                <a:gd name="T34" fmla="*/ 63 w 304"/>
                <a:gd name="T35" fmla="*/ 435 h 650"/>
                <a:gd name="T36" fmla="*/ 75 w 304"/>
                <a:gd name="T37" fmla="*/ 471 h 650"/>
                <a:gd name="T38" fmla="*/ 89 w 304"/>
                <a:gd name="T39" fmla="*/ 505 h 650"/>
                <a:gd name="T40" fmla="*/ 104 w 304"/>
                <a:gd name="T41" fmla="*/ 539 h 650"/>
                <a:gd name="T42" fmla="*/ 125 w 304"/>
                <a:gd name="T43" fmla="*/ 570 h 650"/>
                <a:gd name="T44" fmla="*/ 150 w 304"/>
                <a:gd name="T45" fmla="*/ 596 h 650"/>
                <a:gd name="T46" fmla="*/ 176 w 304"/>
                <a:gd name="T47" fmla="*/ 616 h 650"/>
                <a:gd name="T48" fmla="*/ 195 w 304"/>
                <a:gd name="T49" fmla="*/ 625 h 650"/>
                <a:gd name="T50" fmla="*/ 203 w 304"/>
                <a:gd name="T51" fmla="*/ 633 h 650"/>
                <a:gd name="T52" fmla="*/ 208 w 304"/>
                <a:gd name="T53" fmla="*/ 640 h 650"/>
                <a:gd name="T54" fmla="*/ 203 w 304"/>
                <a:gd name="T55" fmla="*/ 647 h 650"/>
                <a:gd name="T56" fmla="*/ 195 w 304"/>
                <a:gd name="T57" fmla="*/ 650 h 650"/>
                <a:gd name="T58" fmla="*/ 183 w 304"/>
                <a:gd name="T59" fmla="*/ 650 h 650"/>
                <a:gd name="T60" fmla="*/ 171 w 304"/>
                <a:gd name="T61" fmla="*/ 645 h 650"/>
                <a:gd name="T62" fmla="*/ 150 w 304"/>
                <a:gd name="T63" fmla="*/ 638 h 650"/>
                <a:gd name="T64" fmla="*/ 125 w 304"/>
                <a:gd name="T65" fmla="*/ 618 h 650"/>
                <a:gd name="T66" fmla="*/ 99 w 304"/>
                <a:gd name="T67" fmla="*/ 589 h 650"/>
                <a:gd name="T68" fmla="*/ 77 w 304"/>
                <a:gd name="T69" fmla="*/ 555 h 650"/>
                <a:gd name="T70" fmla="*/ 55 w 304"/>
                <a:gd name="T71" fmla="*/ 519 h 650"/>
                <a:gd name="T72" fmla="*/ 39 w 304"/>
                <a:gd name="T73" fmla="*/ 481 h 650"/>
                <a:gd name="T74" fmla="*/ 22 w 304"/>
                <a:gd name="T75" fmla="*/ 440 h 650"/>
                <a:gd name="T76" fmla="*/ 10 w 304"/>
                <a:gd name="T77" fmla="*/ 403 h 650"/>
                <a:gd name="T78" fmla="*/ 2 w 304"/>
                <a:gd name="T79" fmla="*/ 370 h 650"/>
                <a:gd name="T80" fmla="*/ 0 w 304"/>
                <a:gd name="T81" fmla="*/ 329 h 650"/>
                <a:gd name="T82" fmla="*/ 5 w 304"/>
                <a:gd name="T83" fmla="*/ 278 h 650"/>
                <a:gd name="T84" fmla="*/ 14 w 304"/>
                <a:gd name="T85" fmla="*/ 230 h 650"/>
                <a:gd name="T86" fmla="*/ 26 w 304"/>
                <a:gd name="T87" fmla="*/ 179 h 650"/>
                <a:gd name="T88" fmla="*/ 43 w 304"/>
                <a:gd name="T89" fmla="*/ 133 h 650"/>
                <a:gd name="T90" fmla="*/ 60 w 304"/>
                <a:gd name="T91" fmla="*/ 92 h 650"/>
                <a:gd name="T92" fmla="*/ 84 w 304"/>
                <a:gd name="T93" fmla="*/ 65 h 650"/>
                <a:gd name="T94" fmla="*/ 104 w 304"/>
                <a:gd name="T95" fmla="*/ 46 h 650"/>
                <a:gd name="T96" fmla="*/ 125 w 304"/>
                <a:gd name="T97" fmla="*/ 32 h 650"/>
                <a:gd name="T98" fmla="*/ 147 w 304"/>
                <a:gd name="T99" fmla="*/ 22 h 650"/>
                <a:gd name="T100" fmla="*/ 171 w 304"/>
                <a:gd name="T101" fmla="*/ 15 h 650"/>
                <a:gd name="T102" fmla="*/ 198 w 304"/>
                <a:gd name="T103" fmla="*/ 7 h 650"/>
                <a:gd name="T104" fmla="*/ 224 w 304"/>
                <a:gd name="T105" fmla="*/ 3 h 650"/>
                <a:gd name="T106" fmla="*/ 251 w 304"/>
                <a:gd name="T107" fmla="*/ 0 h 650"/>
                <a:gd name="T108" fmla="*/ 278 w 304"/>
                <a:gd name="T109" fmla="*/ 5 h 650"/>
                <a:gd name="T110" fmla="*/ 297 w 304"/>
                <a:gd name="T111" fmla="*/ 10 h 650"/>
                <a:gd name="T112" fmla="*/ 302 w 304"/>
                <a:gd name="T113" fmla="*/ 15 h 650"/>
                <a:gd name="T114" fmla="*/ 304 w 304"/>
                <a:gd name="T115" fmla="*/ 19 h 650"/>
                <a:gd name="T116" fmla="*/ 302 w 304"/>
                <a:gd name="T117" fmla="*/ 24 h 650"/>
                <a:gd name="T118" fmla="*/ 297 w 304"/>
                <a:gd name="T119" fmla="*/ 2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4" h="650">
                  <a:moveTo>
                    <a:pt x="297" y="27"/>
                  </a:moveTo>
                  <a:lnTo>
                    <a:pt x="287" y="29"/>
                  </a:lnTo>
                  <a:lnTo>
                    <a:pt x="275" y="32"/>
                  </a:lnTo>
                  <a:lnTo>
                    <a:pt x="263" y="34"/>
                  </a:lnTo>
                  <a:lnTo>
                    <a:pt x="253" y="36"/>
                  </a:lnTo>
                  <a:lnTo>
                    <a:pt x="239" y="39"/>
                  </a:lnTo>
                  <a:lnTo>
                    <a:pt x="227" y="41"/>
                  </a:lnTo>
                  <a:lnTo>
                    <a:pt x="212" y="41"/>
                  </a:lnTo>
                  <a:lnTo>
                    <a:pt x="200" y="44"/>
                  </a:lnTo>
                  <a:lnTo>
                    <a:pt x="186" y="48"/>
                  </a:lnTo>
                  <a:lnTo>
                    <a:pt x="174" y="51"/>
                  </a:lnTo>
                  <a:lnTo>
                    <a:pt x="162" y="53"/>
                  </a:lnTo>
                  <a:lnTo>
                    <a:pt x="150" y="58"/>
                  </a:lnTo>
                  <a:lnTo>
                    <a:pt x="140" y="61"/>
                  </a:lnTo>
                  <a:lnTo>
                    <a:pt x="128" y="65"/>
                  </a:lnTo>
                  <a:lnTo>
                    <a:pt x="118" y="70"/>
                  </a:lnTo>
                  <a:lnTo>
                    <a:pt x="111" y="75"/>
                  </a:lnTo>
                  <a:lnTo>
                    <a:pt x="99" y="82"/>
                  </a:lnTo>
                  <a:lnTo>
                    <a:pt x="92" y="97"/>
                  </a:lnTo>
                  <a:lnTo>
                    <a:pt x="84" y="111"/>
                  </a:lnTo>
                  <a:lnTo>
                    <a:pt x="77" y="128"/>
                  </a:lnTo>
                  <a:lnTo>
                    <a:pt x="68" y="150"/>
                  </a:lnTo>
                  <a:lnTo>
                    <a:pt x="63" y="172"/>
                  </a:lnTo>
                  <a:lnTo>
                    <a:pt x="58" y="193"/>
                  </a:lnTo>
                  <a:lnTo>
                    <a:pt x="53" y="220"/>
                  </a:lnTo>
                  <a:lnTo>
                    <a:pt x="48" y="242"/>
                  </a:lnTo>
                  <a:lnTo>
                    <a:pt x="48" y="266"/>
                  </a:lnTo>
                  <a:lnTo>
                    <a:pt x="46" y="287"/>
                  </a:lnTo>
                  <a:lnTo>
                    <a:pt x="46" y="314"/>
                  </a:lnTo>
                  <a:lnTo>
                    <a:pt x="46" y="333"/>
                  </a:lnTo>
                  <a:lnTo>
                    <a:pt x="48" y="355"/>
                  </a:lnTo>
                  <a:lnTo>
                    <a:pt x="48" y="374"/>
                  </a:lnTo>
                  <a:lnTo>
                    <a:pt x="53" y="389"/>
                  </a:lnTo>
                  <a:lnTo>
                    <a:pt x="55" y="403"/>
                  </a:lnTo>
                  <a:lnTo>
                    <a:pt x="60" y="420"/>
                  </a:lnTo>
                  <a:lnTo>
                    <a:pt x="63" y="435"/>
                  </a:lnTo>
                  <a:lnTo>
                    <a:pt x="70" y="454"/>
                  </a:lnTo>
                  <a:lnTo>
                    <a:pt x="75" y="471"/>
                  </a:lnTo>
                  <a:lnTo>
                    <a:pt x="82" y="488"/>
                  </a:lnTo>
                  <a:lnTo>
                    <a:pt x="89" y="505"/>
                  </a:lnTo>
                  <a:lnTo>
                    <a:pt x="99" y="524"/>
                  </a:lnTo>
                  <a:lnTo>
                    <a:pt x="104" y="539"/>
                  </a:lnTo>
                  <a:lnTo>
                    <a:pt x="116" y="555"/>
                  </a:lnTo>
                  <a:lnTo>
                    <a:pt x="125" y="570"/>
                  </a:lnTo>
                  <a:lnTo>
                    <a:pt x="138" y="584"/>
                  </a:lnTo>
                  <a:lnTo>
                    <a:pt x="150" y="596"/>
                  </a:lnTo>
                  <a:lnTo>
                    <a:pt x="162" y="606"/>
                  </a:lnTo>
                  <a:lnTo>
                    <a:pt x="176" y="616"/>
                  </a:lnTo>
                  <a:lnTo>
                    <a:pt x="191" y="623"/>
                  </a:lnTo>
                  <a:lnTo>
                    <a:pt x="195" y="625"/>
                  </a:lnTo>
                  <a:lnTo>
                    <a:pt x="203" y="630"/>
                  </a:lnTo>
                  <a:lnTo>
                    <a:pt x="203" y="633"/>
                  </a:lnTo>
                  <a:lnTo>
                    <a:pt x="205" y="635"/>
                  </a:lnTo>
                  <a:lnTo>
                    <a:pt x="208" y="640"/>
                  </a:lnTo>
                  <a:lnTo>
                    <a:pt x="205" y="645"/>
                  </a:lnTo>
                  <a:lnTo>
                    <a:pt x="203" y="647"/>
                  </a:lnTo>
                  <a:lnTo>
                    <a:pt x="200" y="647"/>
                  </a:lnTo>
                  <a:lnTo>
                    <a:pt x="195" y="650"/>
                  </a:lnTo>
                  <a:lnTo>
                    <a:pt x="191" y="650"/>
                  </a:lnTo>
                  <a:lnTo>
                    <a:pt x="183" y="650"/>
                  </a:lnTo>
                  <a:lnTo>
                    <a:pt x="179" y="647"/>
                  </a:lnTo>
                  <a:lnTo>
                    <a:pt x="171" y="645"/>
                  </a:lnTo>
                  <a:lnTo>
                    <a:pt x="164" y="645"/>
                  </a:lnTo>
                  <a:lnTo>
                    <a:pt x="150" y="638"/>
                  </a:lnTo>
                  <a:lnTo>
                    <a:pt x="140" y="630"/>
                  </a:lnTo>
                  <a:lnTo>
                    <a:pt x="125" y="618"/>
                  </a:lnTo>
                  <a:lnTo>
                    <a:pt x="113" y="604"/>
                  </a:lnTo>
                  <a:lnTo>
                    <a:pt x="99" y="589"/>
                  </a:lnTo>
                  <a:lnTo>
                    <a:pt x="89" y="575"/>
                  </a:lnTo>
                  <a:lnTo>
                    <a:pt x="77" y="555"/>
                  </a:lnTo>
                  <a:lnTo>
                    <a:pt x="68" y="539"/>
                  </a:lnTo>
                  <a:lnTo>
                    <a:pt x="55" y="519"/>
                  </a:lnTo>
                  <a:lnTo>
                    <a:pt x="48" y="500"/>
                  </a:lnTo>
                  <a:lnTo>
                    <a:pt x="39" y="481"/>
                  </a:lnTo>
                  <a:lnTo>
                    <a:pt x="31" y="461"/>
                  </a:lnTo>
                  <a:lnTo>
                    <a:pt x="22" y="440"/>
                  </a:lnTo>
                  <a:lnTo>
                    <a:pt x="17" y="423"/>
                  </a:lnTo>
                  <a:lnTo>
                    <a:pt x="10" y="403"/>
                  </a:lnTo>
                  <a:lnTo>
                    <a:pt x="5" y="386"/>
                  </a:lnTo>
                  <a:lnTo>
                    <a:pt x="2" y="370"/>
                  </a:lnTo>
                  <a:lnTo>
                    <a:pt x="0" y="348"/>
                  </a:lnTo>
                  <a:lnTo>
                    <a:pt x="0" y="329"/>
                  </a:lnTo>
                  <a:lnTo>
                    <a:pt x="2" y="304"/>
                  </a:lnTo>
                  <a:lnTo>
                    <a:pt x="5" y="278"/>
                  </a:lnTo>
                  <a:lnTo>
                    <a:pt x="10" y="254"/>
                  </a:lnTo>
                  <a:lnTo>
                    <a:pt x="14" y="230"/>
                  </a:lnTo>
                  <a:lnTo>
                    <a:pt x="22" y="205"/>
                  </a:lnTo>
                  <a:lnTo>
                    <a:pt x="26" y="179"/>
                  </a:lnTo>
                  <a:lnTo>
                    <a:pt x="36" y="157"/>
                  </a:lnTo>
                  <a:lnTo>
                    <a:pt x="43" y="133"/>
                  </a:lnTo>
                  <a:lnTo>
                    <a:pt x="51" y="114"/>
                  </a:lnTo>
                  <a:lnTo>
                    <a:pt x="60" y="92"/>
                  </a:lnTo>
                  <a:lnTo>
                    <a:pt x="72" y="75"/>
                  </a:lnTo>
                  <a:lnTo>
                    <a:pt x="84" y="65"/>
                  </a:lnTo>
                  <a:lnTo>
                    <a:pt x="96" y="53"/>
                  </a:lnTo>
                  <a:lnTo>
                    <a:pt x="104" y="46"/>
                  </a:lnTo>
                  <a:lnTo>
                    <a:pt x="113" y="39"/>
                  </a:lnTo>
                  <a:lnTo>
                    <a:pt x="125" y="32"/>
                  </a:lnTo>
                  <a:lnTo>
                    <a:pt x="138" y="27"/>
                  </a:lnTo>
                  <a:lnTo>
                    <a:pt x="147" y="22"/>
                  </a:lnTo>
                  <a:lnTo>
                    <a:pt x="159" y="19"/>
                  </a:lnTo>
                  <a:lnTo>
                    <a:pt x="171" y="15"/>
                  </a:lnTo>
                  <a:lnTo>
                    <a:pt x="186" y="10"/>
                  </a:lnTo>
                  <a:lnTo>
                    <a:pt x="198" y="7"/>
                  </a:lnTo>
                  <a:lnTo>
                    <a:pt x="210" y="5"/>
                  </a:lnTo>
                  <a:lnTo>
                    <a:pt x="224" y="3"/>
                  </a:lnTo>
                  <a:lnTo>
                    <a:pt x="239" y="3"/>
                  </a:lnTo>
                  <a:lnTo>
                    <a:pt x="251" y="0"/>
                  </a:lnTo>
                  <a:lnTo>
                    <a:pt x="263" y="3"/>
                  </a:lnTo>
                  <a:lnTo>
                    <a:pt x="278" y="5"/>
                  </a:lnTo>
                  <a:lnTo>
                    <a:pt x="292" y="7"/>
                  </a:lnTo>
                  <a:lnTo>
                    <a:pt x="297" y="10"/>
                  </a:lnTo>
                  <a:lnTo>
                    <a:pt x="299" y="12"/>
                  </a:lnTo>
                  <a:lnTo>
                    <a:pt x="302" y="15"/>
                  </a:lnTo>
                  <a:lnTo>
                    <a:pt x="304" y="19"/>
                  </a:lnTo>
                  <a:lnTo>
                    <a:pt x="304" y="19"/>
                  </a:lnTo>
                  <a:lnTo>
                    <a:pt x="304" y="22"/>
                  </a:lnTo>
                  <a:lnTo>
                    <a:pt x="302" y="24"/>
                  </a:lnTo>
                  <a:lnTo>
                    <a:pt x="297" y="27"/>
                  </a:lnTo>
                  <a:lnTo>
                    <a:pt x="297"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7" name="Freeform 75"/>
            <p:cNvSpPr>
              <a:spLocks/>
            </p:cNvSpPr>
            <p:nvPr/>
          </p:nvSpPr>
          <p:spPr bwMode="auto">
            <a:xfrm>
              <a:off x="5494338" y="2800351"/>
              <a:ext cx="238125" cy="387350"/>
            </a:xfrm>
            <a:custGeom>
              <a:avLst/>
              <a:gdLst>
                <a:gd name="T0" fmla="*/ 145 w 150"/>
                <a:gd name="T1" fmla="*/ 43 h 244"/>
                <a:gd name="T2" fmla="*/ 143 w 150"/>
                <a:gd name="T3" fmla="*/ 72 h 244"/>
                <a:gd name="T4" fmla="*/ 140 w 150"/>
                <a:gd name="T5" fmla="*/ 109 h 244"/>
                <a:gd name="T6" fmla="*/ 136 w 150"/>
                <a:gd name="T7" fmla="*/ 142 h 244"/>
                <a:gd name="T8" fmla="*/ 126 w 150"/>
                <a:gd name="T9" fmla="*/ 176 h 244"/>
                <a:gd name="T10" fmla="*/ 109 w 150"/>
                <a:gd name="T11" fmla="*/ 208 h 244"/>
                <a:gd name="T12" fmla="*/ 85 w 150"/>
                <a:gd name="T13" fmla="*/ 227 h 244"/>
                <a:gd name="T14" fmla="*/ 46 w 150"/>
                <a:gd name="T15" fmla="*/ 241 h 244"/>
                <a:gd name="T16" fmla="*/ 15 w 150"/>
                <a:gd name="T17" fmla="*/ 244 h 244"/>
                <a:gd name="T18" fmla="*/ 8 w 150"/>
                <a:gd name="T19" fmla="*/ 241 h 244"/>
                <a:gd name="T20" fmla="*/ 0 w 150"/>
                <a:gd name="T21" fmla="*/ 234 h 244"/>
                <a:gd name="T22" fmla="*/ 0 w 150"/>
                <a:gd name="T23" fmla="*/ 225 h 244"/>
                <a:gd name="T24" fmla="*/ 8 w 150"/>
                <a:gd name="T25" fmla="*/ 217 h 244"/>
                <a:gd name="T26" fmla="*/ 20 w 150"/>
                <a:gd name="T27" fmla="*/ 212 h 244"/>
                <a:gd name="T28" fmla="*/ 32 w 150"/>
                <a:gd name="T29" fmla="*/ 208 h 244"/>
                <a:gd name="T30" fmla="*/ 41 w 150"/>
                <a:gd name="T31" fmla="*/ 203 h 244"/>
                <a:gd name="T32" fmla="*/ 49 w 150"/>
                <a:gd name="T33" fmla="*/ 196 h 244"/>
                <a:gd name="T34" fmla="*/ 58 w 150"/>
                <a:gd name="T35" fmla="*/ 188 h 244"/>
                <a:gd name="T36" fmla="*/ 68 w 150"/>
                <a:gd name="T37" fmla="*/ 179 h 244"/>
                <a:gd name="T38" fmla="*/ 75 w 150"/>
                <a:gd name="T39" fmla="*/ 171 h 244"/>
                <a:gd name="T40" fmla="*/ 83 w 150"/>
                <a:gd name="T41" fmla="*/ 162 h 244"/>
                <a:gd name="T42" fmla="*/ 90 w 150"/>
                <a:gd name="T43" fmla="*/ 152 h 244"/>
                <a:gd name="T44" fmla="*/ 99 w 150"/>
                <a:gd name="T45" fmla="*/ 135 h 244"/>
                <a:gd name="T46" fmla="*/ 104 w 150"/>
                <a:gd name="T47" fmla="*/ 118 h 244"/>
                <a:gd name="T48" fmla="*/ 111 w 150"/>
                <a:gd name="T49" fmla="*/ 101 h 244"/>
                <a:gd name="T50" fmla="*/ 116 w 150"/>
                <a:gd name="T51" fmla="*/ 85 h 244"/>
                <a:gd name="T52" fmla="*/ 119 w 150"/>
                <a:gd name="T53" fmla="*/ 70 h 244"/>
                <a:gd name="T54" fmla="*/ 121 w 150"/>
                <a:gd name="T55" fmla="*/ 53 h 244"/>
                <a:gd name="T56" fmla="*/ 126 w 150"/>
                <a:gd name="T57" fmla="*/ 34 h 244"/>
                <a:gd name="T58" fmla="*/ 131 w 150"/>
                <a:gd name="T59" fmla="*/ 17 h 244"/>
                <a:gd name="T60" fmla="*/ 136 w 150"/>
                <a:gd name="T61" fmla="*/ 0 h 244"/>
                <a:gd name="T62" fmla="*/ 140 w 150"/>
                <a:gd name="T63" fmla="*/ 2 h 244"/>
                <a:gd name="T64" fmla="*/ 148 w 150"/>
                <a:gd name="T65" fmla="*/ 12 h 244"/>
                <a:gd name="T66" fmla="*/ 150 w 150"/>
                <a:gd name="T67" fmla="*/ 24 h 244"/>
                <a:gd name="T68" fmla="*/ 150 w 150"/>
                <a:gd name="T69" fmla="*/ 2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 h="244">
                  <a:moveTo>
                    <a:pt x="150" y="29"/>
                  </a:moveTo>
                  <a:lnTo>
                    <a:pt x="145" y="43"/>
                  </a:lnTo>
                  <a:lnTo>
                    <a:pt x="143" y="58"/>
                  </a:lnTo>
                  <a:lnTo>
                    <a:pt x="143" y="72"/>
                  </a:lnTo>
                  <a:lnTo>
                    <a:pt x="140" y="89"/>
                  </a:lnTo>
                  <a:lnTo>
                    <a:pt x="140" y="109"/>
                  </a:lnTo>
                  <a:lnTo>
                    <a:pt x="138" y="126"/>
                  </a:lnTo>
                  <a:lnTo>
                    <a:pt x="136" y="142"/>
                  </a:lnTo>
                  <a:lnTo>
                    <a:pt x="131" y="162"/>
                  </a:lnTo>
                  <a:lnTo>
                    <a:pt x="126" y="176"/>
                  </a:lnTo>
                  <a:lnTo>
                    <a:pt x="119" y="193"/>
                  </a:lnTo>
                  <a:lnTo>
                    <a:pt x="109" y="208"/>
                  </a:lnTo>
                  <a:lnTo>
                    <a:pt x="99" y="220"/>
                  </a:lnTo>
                  <a:lnTo>
                    <a:pt x="85" y="227"/>
                  </a:lnTo>
                  <a:lnTo>
                    <a:pt x="66" y="237"/>
                  </a:lnTo>
                  <a:lnTo>
                    <a:pt x="46" y="241"/>
                  </a:lnTo>
                  <a:lnTo>
                    <a:pt x="20" y="244"/>
                  </a:lnTo>
                  <a:lnTo>
                    <a:pt x="15" y="244"/>
                  </a:lnTo>
                  <a:lnTo>
                    <a:pt x="13" y="244"/>
                  </a:lnTo>
                  <a:lnTo>
                    <a:pt x="8" y="241"/>
                  </a:lnTo>
                  <a:lnTo>
                    <a:pt x="5" y="239"/>
                  </a:lnTo>
                  <a:lnTo>
                    <a:pt x="0" y="234"/>
                  </a:lnTo>
                  <a:lnTo>
                    <a:pt x="0" y="232"/>
                  </a:lnTo>
                  <a:lnTo>
                    <a:pt x="0" y="225"/>
                  </a:lnTo>
                  <a:lnTo>
                    <a:pt x="5" y="220"/>
                  </a:lnTo>
                  <a:lnTo>
                    <a:pt x="8" y="217"/>
                  </a:lnTo>
                  <a:lnTo>
                    <a:pt x="13" y="215"/>
                  </a:lnTo>
                  <a:lnTo>
                    <a:pt x="20" y="212"/>
                  </a:lnTo>
                  <a:lnTo>
                    <a:pt x="27" y="210"/>
                  </a:lnTo>
                  <a:lnTo>
                    <a:pt x="32" y="208"/>
                  </a:lnTo>
                  <a:lnTo>
                    <a:pt x="37" y="205"/>
                  </a:lnTo>
                  <a:lnTo>
                    <a:pt x="41" y="203"/>
                  </a:lnTo>
                  <a:lnTo>
                    <a:pt x="46" y="200"/>
                  </a:lnTo>
                  <a:lnTo>
                    <a:pt x="49" y="196"/>
                  </a:lnTo>
                  <a:lnTo>
                    <a:pt x="54" y="193"/>
                  </a:lnTo>
                  <a:lnTo>
                    <a:pt x="58" y="188"/>
                  </a:lnTo>
                  <a:lnTo>
                    <a:pt x="63" y="183"/>
                  </a:lnTo>
                  <a:lnTo>
                    <a:pt x="68" y="179"/>
                  </a:lnTo>
                  <a:lnTo>
                    <a:pt x="73" y="174"/>
                  </a:lnTo>
                  <a:lnTo>
                    <a:pt x="75" y="171"/>
                  </a:lnTo>
                  <a:lnTo>
                    <a:pt x="80" y="167"/>
                  </a:lnTo>
                  <a:lnTo>
                    <a:pt x="83" y="162"/>
                  </a:lnTo>
                  <a:lnTo>
                    <a:pt x="87" y="157"/>
                  </a:lnTo>
                  <a:lnTo>
                    <a:pt x="90" y="152"/>
                  </a:lnTo>
                  <a:lnTo>
                    <a:pt x="95" y="147"/>
                  </a:lnTo>
                  <a:lnTo>
                    <a:pt x="99" y="135"/>
                  </a:lnTo>
                  <a:lnTo>
                    <a:pt x="102" y="126"/>
                  </a:lnTo>
                  <a:lnTo>
                    <a:pt x="104" y="118"/>
                  </a:lnTo>
                  <a:lnTo>
                    <a:pt x="109" y="111"/>
                  </a:lnTo>
                  <a:lnTo>
                    <a:pt x="111" y="101"/>
                  </a:lnTo>
                  <a:lnTo>
                    <a:pt x="114" y="94"/>
                  </a:lnTo>
                  <a:lnTo>
                    <a:pt x="116" y="85"/>
                  </a:lnTo>
                  <a:lnTo>
                    <a:pt x="119" y="77"/>
                  </a:lnTo>
                  <a:lnTo>
                    <a:pt x="119" y="70"/>
                  </a:lnTo>
                  <a:lnTo>
                    <a:pt x="121" y="60"/>
                  </a:lnTo>
                  <a:lnTo>
                    <a:pt x="121" y="53"/>
                  </a:lnTo>
                  <a:lnTo>
                    <a:pt x="124" y="43"/>
                  </a:lnTo>
                  <a:lnTo>
                    <a:pt x="126" y="34"/>
                  </a:lnTo>
                  <a:lnTo>
                    <a:pt x="128" y="24"/>
                  </a:lnTo>
                  <a:lnTo>
                    <a:pt x="131" y="17"/>
                  </a:lnTo>
                  <a:lnTo>
                    <a:pt x="133" y="5"/>
                  </a:lnTo>
                  <a:lnTo>
                    <a:pt x="136" y="0"/>
                  </a:lnTo>
                  <a:lnTo>
                    <a:pt x="138" y="0"/>
                  </a:lnTo>
                  <a:lnTo>
                    <a:pt x="140" y="2"/>
                  </a:lnTo>
                  <a:lnTo>
                    <a:pt x="145" y="7"/>
                  </a:lnTo>
                  <a:lnTo>
                    <a:pt x="148" y="12"/>
                  </a:lnTo>
                  <a:lnTo>
                    <a:pt x="150" y="19"/>
                  </a:lnTo>
                  <a:lnTo>
                    <a:pt x="150" y="24"/>
                  </a:lnTo>
                  <a:lnTo>
                    <a:pt x="150" y="29"/>
                  </a:lnTo>
                  <a:lnTo>
                    <a:pt x="15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8" name="Freeform 76"/>
            <p:cNvSpPr>
              <a:spLocks/>
            </p:cNvSpPr>
            <p:nvPr/>
          </p:nvSpPr>
          <p:spPr bwMode="auto">
            <a:xfrm>
              <a:off x="5514975" y="2830513"/>
              <a:ext cx="393700" cy="490538"/>
            </a:xfrm>
            <a:custGeom>
              <a:avLst/>
              <a:gdLst>
                <a:gd name="T0" fmla="*/ 16 w 248"/>
                <a:gd name="T1" fmla="*/ 232 h 309"/>
                <a:gd name="T2" fmla="*/ 24 w 248"/>
                <a:gd name="T3" fmla="*/ 244 h 309"/>
                <a:gd name="T4" fmla="*/ 33 w 248"/>
                <a:gd name="T5" fmla="*/ 251 h 309"/>
                <a:gd name="T6" fmla="*/ 41 w 248"/>
                <a:gd name="T7" fmla="*/ 259 h 309"/>
                <a:gd name="T8" fmla="*/ 53 w 248"/>
                <a:gd name="T9" fmla="*/ 263 h 309"/>
                <a:gd name="T10" fmla="*/ 70 w 248"/>
                <a:gd name="T11" fmla="*/ 266 h 309"/>
                <a:gd name="T12" fmla="*/ 84 w 248"/>
                <a:gd name="T13" fmla="*/ 268 h 309"/>
                <a:gd name="T14" fmla="*/ 96 w 248"/>
                <a:gd name="T15" fmla="*/ 268 h 309"/>
                <a:gd name="T16" fmla="*/ 108 w 248"/>
                <a:gd name="T17" fmla="*/ 263 h 309"/>
                <a:gd name="T18" fmla="*/ 123 w 248"/>
                <a:gd name="T19" fmla="*/ 259 h 309"/>
                <a:gd name="T20" fmla="*/ 135 w 248"/>
                <a:gd name="T21" fmla="*/ 256 h 309"/>
                <a:gd name="T22" fmla="*/ 147 w 248"/>
                <a:gd name="T23" fmla="*/ 249 h 309"/>
                <a:gd name="T24" fmla="*/ 156 w 248"/>
                <a:gd name="T25" fmla="*/ 239 h 309"/>
                <a:gd name="T26" fmla="*/ 166 w 248"/>
                <a:gd name="T27" fmla="*/ 230 h 309"/>
                <a:gd name="T28" fmla="*/ 173 w 248"/>
                <a:gd name="T29" fmla="*/ 218 h 309"/>
                <a:gd name="T30" fmla="*/ 178 w 248"/>
                <a:gd name="T31" fmla="*/ 206 h 309"/>
                <a:gd name="T32" fmla="*/ 185 w 248"/>
                <a:gd name="T33" fmla="*/ 179 h 309"/>
                <a:gd name="T34" fmla="*/ 190 w 248"/>
                <a:gd name="T35" fmla="*/ 143 h 309"/>
                <a:gd name="T36" fmla="*/ 195 w 248"/>
                <a:gd name="T37" fmla="*/ 111 h 309"/>
                <a:gd name="T38" fmla="*/ 200 w 248"/>
                <a:gd name="T39" fmla="*/ 87 h 309"/>
                <a:gd name="T40" fmla="*/ 200 w 248"/>
                <a:gd name="T41" fmla="*/ 66 h 309"/>
                <a:gd name="T42" fmla="*/ 193 w 248"/>
                <a:gd name="T43" fmla="*/ 51 h 309"/>
                <a:gd name="T44" fmla="*/ 181 w 248"/>
                <a:gd name="T45" fmla="*/ 37 h 309"/>
                <a:gd name="T46" fmla="*/ 159 w 248"/>
                <a:gd name="T47" fmla="*/ 22 h 309"/>
                <a:gd name="T48" fmla="*/ 140 w 248"/>
                <a:gd name="T49" fmla="*/ 12 h 309"/>
                <a:gd name="T50" fmla="*/ 132 w 248"/>
                <a:gd name="T51" fmla="*/ 8 h 309"/>
                <a:gd name="T52" fmla="*/ 130 w 248"/>
                <a:gd name="T53" fmla="*/ 3 h 309"/>
                <a:gd name="T54" fmla="*/ 137 w 248"/>
                <a:gd name="T55" fmla="*/ 0 h 309"/>
                <a:gd name="T56" fmla="*/ 142 w 248"/>
                <a:gd name="T57" fmla="*/ 0 h 309"/>
                <a:gd name="T58" fmla="*/ 156 w 248"/>
                <a:gd name="T59" fmla="*/ 0 h 309"/>
                <a:gd name="T60" fmla="*/ 176 w 248"/>
                <a:gd name="T61" fmla="*/ 0 h 309"/>
                <a:gd name="T62" fmla="*/ 195 w 248"/>
                <a:gd name="T63" fmla="*/ 5 h 309"/>
                <a:gd name="T64" fmla="*/ 214 w 248"/>
                <a:gd name="T65" fmla="*/ 8 h 309"/>
                <a:gd name="T66" fmla="*/ 229 w 248"/>
                <a:gd name="T67" fmla="*/ 12 h 309"/>
                <a:gd name="T68" fmla="*/ 239 w 248"/>
                <a:gd name="T69" fmla="*/ 22 h 309"/>
                <a:gd name="T70" fmla="*/ 243 w 248"/>
                <a:gd name="T71" fmla="*/ 32 h 309"/>
                <a:gd name="T72" fmla="*/ 248 w 248"/>
                <a:gd name="T73" fmla="*/ 46 h 309"/>
                <a:gd name="T74" fmla="*/ 248 w 248"/>
                <a:gd name="T75" fmla="*/ 58 h 309"/>
                <a:gd name="T76" fmla="*/ 246 w 248"/>
                <a:gd name="T77" fmla="*/ 78 h 309"/>
                <a:gd name="T78" fmla="*/ 241 w 248"/>
                <a:gd name="T79" fmla="*/ 97 h 309"/>
                <a:gd name="T80" fmla="*/ 231 w 248"/>
                <a:gd name="T81" fmla="*/ 123 h 309"/>
                <a:gd name="T82" fmla="*/ 222 w 248"/>
                <a:gd name="T83" fmla="*/ 155 h 309"/>
                <a:gd name="T84" fmla="*/ 212 w 248"/>
                <a:gd name="T85" fmla="*/ 191 h 309"/>
                <a:gd name="T86" fmla="*/ 200 w 248"/>
                <a:gd name="T87" fmla="*/ 225 h 309"/>
                <a:gd name="T88" fmla="*/ 185 w 248"/>
                <a:gd name="T89" fmla="*/ 256 h 309"/>
                <a:gd name="T90" fmla="*/ 166 w 248"/>
                <a:gd name="T91" fmla="*/ 283 h 309"/>
                <a:gd name="T92" fmla="*/ 137 w 248"/>
                <a:gd name="T93" fmla="*/ 302 h 309"/>
                <a:gd name="T94" fmla="*/ 113 w 248"/>
                <a:gd name="T95" fmla="*/ 309 h 309"/>
                <a:gd name="T96" fmla="*/ 94 w 248"/>
                <a:gd name="T97" fmla="*/ 309 h 309"/>
                <a:gd name="T98" fmla="*/ 74 w 248"/>
                <a:gd name="T99" fmla="*/ 305 h 309"/>
                <a:gd name="T100" fmla="*/ 55 w 248"/>
                <a:gd name="T101" fmla="*/ 297 h 309"/>
                <a:gd name="T102" fmla="*/ 36 w 248"/>
                <a:gd name="T103" fmla="*/ 285 h 309"/>
                <a:gd name="T104" fmla="*/ 19 w 248"/>
                <a:gd name="T105" fmla="*/ 273 h 309"/>
                <a:gd name="T106" fmla="*/ 7 w 248"/>
                <a:gd name="T107" fmla="*/ 261 h 309"/>
                <a:gd name="T108" fmla="*/ 0 w 248"/>
                <a:gd name="T109" fmla="*/ 249 h 309"/>
                <a:gd name="T110" fmla="*/ 0 w 248"/>
                <a:gd name="T111" fmla="*/ 234 h 309"/>
                <a:gd name="T112" fmla="*/ 2 w 248"/>
                <a:gd name="T113" fmla="*/ 225 h 309"/>
                <a:gd name="T114" fmla="*/ 7 w 248"/>
                <a:gd name="T115" fmla="*/ 218 h 309"/>
                <a:gd name="T116" fmla="*/ 14 w 248"/>
                <a:gd name="T117" fmla="*/ 220 h 309"/>
                <a:gd name="T118" fmla="*/ 16 w 248"/>
                <a:gd name="T119" fmla="*/ 22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8" h="309">
                  <a:moveTo>
                    <a:pt x="16" y="225"/>
                  </a:moveTo>
                  <a:lnTo>
                    <a:pt x="16" y="232"/>
                  </a:lnTo>
                  <a:lnTo>
                    <a:pt x="19" y="237"/>
                  </a:lnTo>
                  <a:lnTo>
                    <a:pt x="24" y="244"/>
                  </a:lnTo>
                  <a:lnTo>
                    <a:pt x="28" y="249"/>
                  </a:lnTo>
                  <a:lnTo>
                    <a:pt x="33" y="251"/>
                  </a:lnTo>
                  <a:lnTo>
                    <a:pt x="36" y="256"/>
                  </a:lnTo>
                  <a:lnTo>
                    <a:pt x="41" y="259"/>
                  </a:lnTo>
                  <a:lnTo>
                    <a:pt x="48" y="261"/>
                  </a:lnTo>
                  <a:lnTo>
                    <a:pt x="53" y="263"/>
                  </a:lnTo>
                  <a:lnTo>
                    <a:pt x="62" y="266"/>
                  </a:lnTo>
                  <a:lnTo>
                    <a:pt x="70" y="266"/>
                  </a:lnTo>
                  <a:lnTo>
                    <a:pt x="77" y="268"/>
                  </a:lnTo>
                  <a:lnTo>
                    <a:pt x="84" y="268"/>
                  </a:lnTo>
                  <a:lnTo>
                    <a:pt x="89" y="268"/>
                  </a:lnTo>
                  <a:lnTo>
                    <a:pt x="96" y="268"/>
                  </a:lnTo>
                  <a:lnTo>
                    <a:pt x="103" y="266"/>
                  </a:lnTo>
                  <a:lnTo>
                    <a:pt x="108" y="263"/>
                  </a:lnTo>
                  <a:lnTo>
                    <a:pt x="115" y="261"/>
                  </a:lnTo>
                  <a:lnTo>
                    <a:pt x="123" y="259"/>
                  </a:lnTo>
                  <a:lnTo>
                    <a:pt x="130" y="256"/>
                  </a:lnTo>
                  <a:lnTo>
                    <a:pt x="135" y="256"/>
                  </a:lnTo>
                  <a:lnTo>
                    <a:pt x="140" y="251"/>
                  </a:lnTo>
                  <a:lnTo>
                    <a:pt x="147" y="249"/>
                  </a:lnTo>
                  <a:lnTo>
                    <a:pt x="152" y="247"/>
                  </a:lnTo>
                  <a:lnTo>
                    <a:pt x="156" y="239"/>
                  </a:lnTo>
                  <a:lnTo>
                    <a:pt x="161" y="234"/>
                  </a:lnTo>
                  <a:lnTo>
                    <a:pt x="166" y="230"/>
                  </a:lnTo>
                  <a:lnTo>
                    <a:pt x="171" y="225"/>
                  </a:lnTo>
                  <a:lnTo>
                    <a:pt x="173" y="218"/>
                  </a:lnTo>
                  <a:lnTo>
                    <a:pt x="178" y="213"/>
                  </a:lnTo>
                  <a:lnTo>
                    <a:pt x="178" y="206"/>
                  </a:lnTo>
                  <a:lnTo>
                    <a:pt x="181" y="203"/>
                  </a:lnTo>
                  <a:lnTo>
                    <a:pt x="185" y="179"/>
                  </a:lnTo>
                  <a:lnTo>
                    <a:pt x="188" y="160"/>
                  </a:lnTo>
                  <a:lnTo>
                    <a:pt x="190" y="143"/>
                  </a:lnTo>
                  <a:lnTo>
                    <a:pt x="193" y="126"/>
                  </a:lnTo>
                  <a:lnTo>
                    <a:pt x="195" y="111"/>
                  </a:lnTo>
                  <a:lnTo>
                    <a:pt x="197" y="99"/>
                  </a:lnTo>
                  <a:lnTo>
                    <a:pt x="200" y="87"/>
                  </a:lnTo>
                  <a:lnTo>
                    <a:pt x="200" y="78"/>
                  </a:lnTo>
                  <a:lnTo>
                    <a:pt x="200" y="66"/>
                  </a:lnTo>
                  <a:lnTo>
                    <a:pt x="197" y="56"/>
                  </a:lnTo>
                  <a:lnTo>
                    <a:pt x="193" y="51"/>
                  </a:lnTo>
                  <a:lnTo>
                    <a:pt x="190" y="44"/>
                  </a:lnTo>
                  <a:lnTo>
                    <a:pt x="181" y="37"/>
                  </a:lnTo>
                  <a:lnTo>
                    <a:pt x="171" y="29"/>
                  </a:lnTo>
                  <a:lnTo>
                    <a:pt x="159" y="22"/>
                  </a:lnTo>
                  <a:lnTo>
                    <a:pt x="144" y="17"/>
                  </a:lnTo>
                  <a:lnTo>
                    <a:pt x="140" y="12"/>
                  </a:lnTo>
                  <a:lnTo>
                    <a:pt x="137" y="10"/>
                  </a:lnTo>
                  <a:lnTo>
                    <a:pt x="132" y="8"/>
                  </a:lnTo>
                  <a:lnTo>
                    <a:pt x="132" y="8"/>
                  </a:lnTo>
                  <a:lnTo>
                    <a:pt x="130" y="3"/>
                  </a:lnTo>
                  <a:lnTo>
                    <a:pt x="135" y="0"/>
                  </a:lnTo>
                  <a:lnTo>
                    <a:pt x="137" y="0"/>
                  </a:lnTo>
                  <a:lnTo>
                    <a:pt x="137" y="0"/>
                  </a:lnTo>
                  <a:lnTo>
                    <a:pt x="142" y="0"/>
                  </a:lnTo>
                  <a:lnTo>
                    <a:pt x="149" y="0"/>
                  </a:lnTo>
                  <a:lnTo>
                    <a:pt x="156" y="0"/>
                  </a:lnTo>
                  <a:lnTo>
                    <a:pt x="166" y="0"/>
                  </a:lnTo>
                  <a:lnTo>
                    <a:pt x="176" y="0"/>
                  </a:lnTo>
                  <a:lnTo>
                    <a:pt x="185" y="5"/>
                  </a:lnTo>
                  <a:lnTo>
                    <a:pt x="195" y="5"/>
                  </a:lnTo>
                  <a:lnTo>
                    <a:pt x="205" y="5"/>
                  </a:lnTo>
                  <a:lnTo>
                    <a:pt x="214" y="8"/>
                  </a:lnTo>
                  <a:lnTo>
                    <a:pt x="222" y="10"/>
                  </a:lnTo>
                  <a:lnTo>
                    <a:pt x="229" y="12"/>
                  </a:lnTo>
                  <a:lnTo>
                    <a:pt x="234" y="17"/>
                  </a:lnTo>
                  <a:lnTo>
                    <a:pt x="239" y="22"/>
                  </a:lnTo>
                  <a:lnTo>
                    <a:pt x="241" y="27"/>
                  </a:lnTo>
                  <a:lnTo>
                    <a:pt x="243" y="32"/>
                  </a:lnTo>
                  <a:lnTo>
                    <a:pt x="246" y="39"/>
                  </a:lnTo>
                  <a:lnTo>
                    <a:pt x="248" y="46"/>
                  </a:lnTo>
                  <a:lnTo>
                    <a:pt x="248" y="51"/>
                  </a:lnTo>
                  <a:lnTo>
                    <a:pt x="248" y="58"/>
                  </a:lnTo>
                  <a:lnTo>
                    <a:pt x="248" y="68"/>
                  </a:lnTo>
                  <a:lnTo>
                    <a:pt x="246" y="78"/>
                  </a:lnTo>
                  <a:lnTo>
                    <a:pt x="246" y="87"/>
                  </a:lnTo>
                  <a:lnTo>
                    <a:pt x="241" y="97"/>
                  </a:lnTo>
                  <a:lnTo>
                    <a:pt x="236" y="109"/>
                  </a:lnTo>
                  <a:lnTo>
                    <a:pt x="231" y="123"/>
                  </a:lnTo>
                  <a:lnTo>
                    <a:pt x="226" y="140"/>
                  </a:lnTo>
                  <a:lnTo>
                    <a:pt x="222" y="155"/>
                  </a:lnTo>
                  <a:lnTo>
                    <a:pt x="217" y="174"/>
                  </a:lnTo>
                  <a:lnTo>
                    <a:pt x="212" y="191"/>
                  </a:lnTo>
                  <a:lnTo>
                    <a:pt x="207" y="208"/>
                  </a:lnTo>
                  <a:lnTo>
                    <a:pt x="200" y="225"/>
                  </a:lnTo>
                  <a:lnTo>
                    <a:pt x="193" y="244"/>
                  </a:lnTo>
                  <a:lnTo>
                    <a:pt x="185" y="256"/>
                  </a:lnTo>
                  <a:lnTo>
                    <a:pt x="178" y="271"/>
                  </a:lnTo>
                  <a:lnTo>
                    <a:pt x="166" y="283"/>
                  </a:lnTo>
                  <a:lnTo>
                    <a:pt x="152" y="295"/>
                  </a:lnTo>
                  <a:lnTo>
                    <a:pt x="137" y="302"/>
                  </a:lnTo>
                  <a:lnTo>
                    <a:pt x="123" y="309"/>
                  </a:lnTo>
                  <a:lnTo>
                    <a:pt x="113" y="309"/>
                  </a:lnTo>
                  <a:lnTo>
                    <a:pt x="103" y="309"/>
                  </a:lnTo>
                  <a:lnTo>
                    <a:pt x="94" y="309"/>
                  </a:lnTo>
                  <a:lnTo>
                    <a:pt x="86" y="307"/>
                  </a:lnTo>
                  <a:lnTo>
                    <a:pt x="74" y="305"/>
                  </a:lnTo>
                  <a:lnTo>
                    <a:pt x="65" y="300"/>
                  </a:lnTo>
                  <a:lnTo>
                    <a:pt x="55" y="297"/>
                  </a:lnTo>
                  <a:lnTo>
                    <a:pt x="45" y="292"/>
                  </a:lnTo>
                  <a:lnTo>
                    <a:pt x="36" y="285"/>
                  </a:lnTo>
                  <a:lnTo>
                    <a:pt x="28" y="280"/>
                  </a:lnTo>
                  <a:lnTo>
                    <a:pt x="19" y="273"/>
                  </a:lnTo>
                  <a:lnTo>
                    <a:pt x="14" y="268"/>
                  </a:lnTo>
                  <a:lnTo>
                    <a:pt x="7" y="261"/>
                  </a:lnTo>
                  <a:lnTo>
                    <a:pt x="2" y="256"/>
                  </a:lnTo>
                  <a:lnTo>
                    <a:pt x="0" y="249"/>
                  </a:lnTo>
                  <a:lnTo>
                    <a:pt x="0" y="242"/>
                  </a:lnTo>
                  <a:lnTo>
                    <a:pt x="0" y="234"/>
                  </a:lnTo>
                  <a:lnTo>
                    <a:pt x="0" y="230"/>
                  </a:lnTo>
                  <a:lnTo>
                    <a:pt x="2" y="225"/>
                  </a:lnTo>
                  <a:lnTo>
                    <a:pt x="4" y="222"/>
                  </a:lnTo>
                  <a:lnTo>
                    <a:pt x="7" y="218"/>
                  </a:lnTo>
                  <a:lnTo>
                    <a:pt x="12" y="218"/>
                  </a:lnTo>
                  <a:lnTo>
                    <a:pt x="14" y="220"/>
                  </a:lnTo>
                  <a:lnTo>
                    <a:pt x="16" y="225"/>
                  </a:lnTo>
                  <a:lnTo>
                    <a:pt x="16" y="2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9" name="Freeform 77"/>
            <p:cNvSpPr>
              <a:spLocks/>
            </p:cNvSpPr>
            <p:nvPr/>
          </p:nvSpPr>
          <p:spPr bwMode="auto">
            <a:xfrm>
              <a:off x="5816600" y="2900363"/>
              <a:ext cx="923925" cy="138113"/>
            </a:xfrm>
            <a:custGeom>
              <a:avLst/>
              <a:gdLst>
                <a:gd name="T0" fmla="*/ 41 w 582"/>
                <a:gd name="T1" fmla="*/ 50 h 87"/>
                <a:gd name="T2" fmla="*/ 78 w 582"/>
                <a:gd name="T3" fmla="*/ 58 h 87"/>
                <a:gd name="T4" fmla="*/ 128 w 582"/>
                <a:gd name="T5" fmla="*/ 58 h 87"/>
                <a:gd name="T6" fmla="*/ 184 w 582"/>
                <a:gd name="T7" fmla="*/ 55 h 87"/>
                <a:gd name="T8" fmla="*/ 239 w 582"/>
                <a:gd name="T9" fmla="*/ 46 h 87"/>
                <a:gd name="T10" fmla="*/ 292 w 582"/>
                <a:gd name="T11" fmla="*/ 36 h 87"/>
                <a:gd name="T12" fmla="*/ 341 w 582"/>
                <a:gd name="T13" fmla="*/ 24 h 87"/>
                <a:gd name="T14" fmla="*/ 379 w 582"/>
                <a:gd name="T15" fmla="*/ 12 h 87"/>
                <a:gd name="T16" fmla="*/ 408 w 582"/>
                <a:gd name="T17" fmla="*/ 7 h 87"/>
                <a:gd name="T18" fmla="*/ 432 w 582"/>
                <a:gd name="T19" fmla="*/ 0 h 87"/>
                <a:gd name="T20" fmla="*/ 457 w 582"/>
                <a:gd name="T21" fmla="*/ 0 h 87"/>
                <a:gd name="T22" fmla="*/ 481 w 582"/>
                <a:gd name="T23" fmla="*/ 2 h 87"/>
                <a:gd name="T24" fmla="*/ 505 w 582"/>
                <a:gd name="T25" fmla="*/ 7 h 87"/>
                <a:gd name="T26" fmla="*/ 524 w 582"/>
                <a:gd name="T27" fmla="*/ 17 h 87"/>
                <a:gd name="T28" fmla="*/ 546 w 582"/>
                <a:gd name="T29" fmla="*/ 31 h 87"/>
                <a:gd name="T30" fmla="*/ 565 w 582"/>
                <a:gd name="T31" fmla="*/ 50 h 87"/>
                <a:gd name="T32" fmla="*/ 582 w 582"/>
                <a:gd name="T33" fmla="*/ 65 h 87"/>
                <a:gd name="T34" fmla="*/ 580 w 582"/>
                <a:gd name="T35" fmla="*/ 75 h 87"/>
                <a:gd name="T36" fmla="*/ 570 w 582"/>
                <a:gd name="T37" fmla="*/ 84 h 87"/>
                <a:gd name="T38" fmla="*/ 563 w 582"/>
                <a:gd name="T39" fmla="*/ 84 h 87"/>
                <a:gd name="T40" fmla="*/ 548 w 582"/>
                <a:gd name="T41" fmla="*/ 70 h 87"/>
                <a:gd name="T42" fmla="*/ 534 w 582"/>
                <a:gd name="T43" fmla="*/ 55 h 87"/>
                <a:gd name="T44" fmla="*/ 515 w 582"/>
                <a:gd name="T45" fmla="*/ 43 h 87"/>
                <a:gd name="T46" fmla="*/ 493 w 582"/>
                <a:gd name="T47" fmla="*/ 36 h 87"/>
                <a:gd name="T48" fmla="*/ 469 w 582"/>
                <a:gd name="T49" fmla="*/ 34 h 87"/>
                <a:gd name="T50" fmla="*/ 444 w 582"/>
                <a:gd name="T51" fmla="*/ 34 h 87"/>
                <a:gd name="T52" fmla="*/ 420 w 582"/>
                <a:gd name="T53" fmla="*/ 36 h 87"/>
                <a:gd name="T54" fmla="*/ 396 w 582"/>
                <a:gd name="T55" fmla="*/ 43 h 87"/>
                <a:gd name="T56" fmla="*/ 370 w 582"/>
                <a:gd name="T57" fmla="*/ 50 h 87"/>
                <a:gd name="T58" fmla="*/ 333 w 582"/>
                <a:gd name="T59" fmla="*/ 60 h 87"/>
                <a:gd name="T60" fmla="*/ 288 w 582"/>
                <a:gd name="T61" fmla="*/ 70 h 87"/>
                <a:gd name="T62" fmla="*/ 234 w 582"/>
                <a:gd name="T63" fmla="*/ 79 h 87"/>
                <a:gd name="T64" fmla="*/ 179 w 582"/>
                <a:gd name="T65" fmla="*/ 84 h 87"/>
                <a:gd name="T66" fmla="*/ 123 w 582"/>
                <a:gd name="T67" fmla="*/ 84 h 87"/>
                <a:gd name="T68" fmla="*/ 70 w 582"/>
                <a:gd name="T69" fmla="*/ 77 h 87"/>
                <a:gd name="T70" fmla="*/ 24 w 582"/>
                <a:gd name="T71" fmla="*/ 63 h 87"/>
                <a:gd name="T72" fmla="*/ 0 w 582"/>
                <a:gd name="T73" fmla="*/ 48 h 87"/>
                <a:gd name="T74" fmla="*/ 0 w 582"/>
                <a:gd name="T75" fmla="*/ 41 h 87"/>
                <a:gd name="T76" fmla="*/ 7 w 582"/>
                <a:gd name="T77" fmla="*/ 36 h 87"/>
                <a:gd name="T78" fmla="*/ 20 w 582"/>
                <a:gd name="T79" fmla="*/ 38 h 87"/>
                <a:gd name="T80" fmla="*/ 27 w 582"/>
                <a:gd name="T81"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2" h="87">
                  <a:moveTo>
                    <a:pt x="27" y="41"/>
                  </a:moveTo>
                  <a:lnTo>
                    <a:pt x="41" y="50"/>
                  </a:lnTo>
                  <a:lnTo>
                    <a:pt x="58" y="55"/>
                  </a:lnTo>
                  <a:lnTo>
                    <a:pt x="78" y="58"/>
                  </a:lnTo>
                  <a:lnTo>
                    <a:pt x="102" y="58"/>
                  </a:lnTo>
                  <a:lnTo>
                    <a:pt x="128" y="58"/>
                  </a:lnTo>
                  <a:lnTo>
                    <a:pt x="155" y="58"/>
                  </a:lnTo>
                  <a:lnTo>
                    <a:pt x="184" y="55"/>
                  </a:lnTo>
                  <a:lnTo>
                    <a:pt x="210" y="53"/>
                  </a:lnTo>
                  <a:lnTo>
                    <a:pt x="239" y="46"/>
                  </a:lnTo>
                  <a:lnTo>
                    <a:pt x="266" y="41"/>
                  </a:lnTo>
                  <a:lnTo>
                    <a:pt x="292" y="36"/>
                  </a:lnTo>
                  <a:lnTo>
                    <a:pt x="319" y="29"/>
                  </a:lnTo>
                  <a:lnTo>
                    <a:pt x="341" y="24"/>
                  </a:lnTo>
                  <a:lnTo>
                    <a:pt x="360" y="19"/>
                  </a:lnTo>
                  <a:lnTo>
                    <a:pt x="379" y="12"/>
                  </a:lnTo>
                  <a:lnTo>
                    <a:pt x="394" y="9"/>
                  </a:lnTo>
                  <a:lnTo>
                    <a:pt x="408" y="7"/>
                  </a:lnTo>
                  <a:lnTo>
                    <a:pt x="418" y="2"/>
                  </a:lnTo>
                  <a:lnTo>
                    <a:pt x="432" y="0"/>
                  </a:lnTo>
                  <a:lnTo>
                    <a:pt x="444" y="0"/>
                  </a:lnTo>
                  <a:lnTo>
                    <a:pt x="457" y="0"/>
                  </a:lnTo>
                  <a:lnTo>
                    <a:pt x="469" y="0"/>
                  </a:lnTo>
                  <a:lnTo>
                    <a:pt x="481" y="2"/>
                  </a:lnTo>
                  <a:lnTo>
                    <a:pt x="493" y="5"/>
                  </a:lnTo>
                  <a:lnTo>
                    <a:pt x="505" y="7"/>
                  </a:lnTo>
                  <a:lnTo>
                    <a:pt x="515" y="12"/>
                  </a:lnTo>
                  <a:lnTo>
                    <a:pt x="524" y="17"/>
                  </a:lnTo>
                  <a:lnTo>
                    <a:pt x="536" y="24"/>
                  </a:lnTo>
                  <a:lnTo>
                    <a:pt x="546" y="31"/>
                  </a:lnTo>
                  <a:lnTo>
                    <a:pt x="558" y="41"/>
                  </a:lnTo>
                  <a:lnTo>
                    <a:pt x="565" y="50"/>
                  </a:lnTo>
                  <a:lnTo>
                    <a:pt x="577" y="60"/>
                  </a:lnTo>
                  <a:lnTo>
                    <a:pt x="582" y="65"/>
                  </a:lnTo>
                  <a:lnTo>
                    <a:pt x="582" y="70"/>
                  </a:lnTo>
                  <a:lnTo>
                    <a:pt x="580" y="75"/>
                  </a:lnTo>
                  <a:lnTo>
                    <a:pt x="577" y="82"/>
                  </a:lnTo>
                  <a:lnTo>
                    <a:pt x="570" y="84"/>
                  </a:lnTo>
                  <a:lnTo>
                    <a:pt x="565" y="87"/>
                  </a:lnTo>
                  <a:lnTo>
                    <a:pt x="563" y="84"/>
                  </a:lnTo>
                  <a:lnTo>
                    <a:pt x="556" y="82"/>
                  </a:lnTo>
                  <a:lnTo>
                    <a:pt x="548" y="70"/>
                  </a:lnTo>
                  <a:lnTo>
                    <a:pt x="543" y="60"/>
                  </a:lnTo>
                  <a:lnTo>
                    <a:pt x="534" y="55"/>
                  </a:lnTo>
                  <a:lnTo>
                    <a:pt x="524" y="48"/>
                  </a:lnTo>
                  <a:lnTo>
                    <a:pt x="515" y="43"/>
                  </a:lnTo>
                  <a:lnTo>
                    <a:pt x="505" y="38"/>
                  </a:lnTo>
                  <a:lnTo>
                    <a:pt x="493" y="36"/>
                  </a:lnTo>
                  <a:lnTo>
                    <a:pt x="481" y="34"/>
                  </a:lnTo>
                  <a:lnTo>
                    <a:pt x="469" y="34"/>
                  </a:lnTo>
                  <a:lnTo>
                    <a:pt x="459" y="34"/>
                  </a:lnTo>
                  <a:lnTo>
                    <a:pt x="444" y="34"/>
                  </a:lnTo>
                  <a:lnTo>
                    <a:pt x="432" y="36"/>
                  </a:lnTo>
                  <a:lnTo>
                    <a:pt x="420" y="36"/>
                  </a:lnTo>
                  <a:lnTo>
                    <a:pt x="408" y="41"/>
                  </a:lnTo>
                  <a:lnTo>
                    <a:pt x="396" y="43"/>
                  </a:lnTo>
                  <a:lnTo>
                    <a:pt x="384" y="48"/>
                  </a:lnTo>
                  <a:lnTo>
                    <a:pt x="370" y="50"/>
                  </a:lnTo>
                  <a:lnTo>
                    <a:pt x="353" y="55"/>
                  </a:lnTo>
                  <a:lnTo>
                    <a:pt x="333" y="60"/>
                  </a:lnTo>
                  <a:lnTo>
                    <a:pt x="309" y="65"/>
                  </a:lnTo>
                  <a:lnTo>
                    <a:pt x="288" y="70"/>
                  </a:lnTo>
                  <a:lnTo>
                    <a:pt x="261" y="75"/>
                  </a:lnTo>
                  <a:lnTo>
                    <a:pt x="234" y="79"/>
                  </a:lnTo>
                  <a:lnTo>
                    <a:pt x="205" y="82"/>
                  </a:lnTo>
                  <a:lnTo>
                    <a:pt x="179" y="84"/>
                  </a:lnTo>
                  <a:lnTo>
                    <a:pt x="152" y="84"/>
                  </a:lnTo>
                  <a:lnTo>
                    <a:pt x="123" y="84"/>
                  </a:lnTo>
                  <a:lnTo>
                    <a:pt x="97" y="82"/>
                  </a:lnTo>
                  <a:lnTo>
                    <a:pt x="70" y="77"/>
                  </a:lnTo>
                  <a:lnTo>
                    <a:pt x="46" y="72"/>
                  </a:lnTo>
                  <a:lnTo>
                    <a:pt x="24" y="63"/>
                  </a:lnTo>
                  <a:lnTo>
                    <a:pt x="3" y="53"/>
                  </a:lnTo>
                  <a:lnTo>
                    <a:pt x="0" y="48"/>
                  </a:lnTo>
                  <a:lnTo>
                    <a:pt x="0" y="46"/>
                  </a:lnTo>
                  <a:lnTo>
                    <a:pt x="0" y="41"/>
                  </a:lnTo>
                  <a:lnTo>
                    <a:pt x="5" y="38"/>
                  </a:lnTo>
                  <a:lnTo>
                    <a:pt x="7" y="36"/>
                  </a:lnTo>
                  <a:lnTo>
                    <a:pt x="15" y="36"/>
                  </a:lnTo>
                  <a:lnTo>
                    <a:pt x="20" y="38"/>
                  </a:lnTo>
                  <a:lnTo>
                    <a:pt x="27" y="41"/>
                  </a:lnTo>
                  <a:lnTo>
                    <a:pt x="27"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0" name="Freeform 78"/>
            <p:cNvSpPr>
              <a:spLocks/>
            </p:cNvSpPr>
            <p:nvPr/>
          </p:nvSpPr>
          <p:spPr bwMode="auto">
            <a:xfrm>
              <a:off x="5778500" y="3098801"/>
              <a:ext cx="912812" cy="146050"/>
            </a:xfrm>
            <a:custGeom>
              <a:avLst/>
              <a:gdLst>
                <a:gd name="T0" fmla="*/ 80 w 575"/>
                <a:gd name="T1" fmla="*/ 65 h 92"/>
                <a:gd name="T2" fmla="*/ 128 w 575"/>
                <a:gd name="T3" fmla="*/ 63 h 92"/>
                <a:gd name="T4" fmla="*/ 172 w 575"/>
                <a:gd name="T5" fmla="*/ 56 h 92"/>
                <a:gd name="T6" fmla="*/ 213 w 575"/>
                <a:gd name="T7" fmla="*/ 46 h 92"/>
                <a:gd name="T8" fmla="*/ 251 w 575"/>
                <a:gd name="T9" fmla="*/ 34 h 92"/>
                <a:gd name="T10" fmla="*/ 292 w 575"/>
                <a:gd name="T11" fmla="*/ 22 h 92"/>
                <a:gd name="T12" fmla="*/ 333 w 575"/>
                <a:gd name="T13" fmla="*/ 12 h 92"/>
                <a:gd name="T14" fmla="*/ 384 w 575"/>
                <a:gd name="T15" fmla="*/ 5 h 92"/>
                <a:gd name="T16" fmla="*/ 415 w 575"/>
                <a:gd name="T17" fmla="*/ 3 h 92"/>
                <a:gd name="T18" fmla="*/ 435 w 575"/>
                <a:gd name="T19" fmla="*/ 0 h 92"/>
                <a:gd name="T20" fmla="*/ 452 w 575"/>
                <a:gd name="T21" fmla="*/ 0 h 92"/>
                <a:gd name="T22" fmla="*/ 468 w 575"/>
                <a:gd name="T23" fmla="*/ 3 h 92"/>
                <a:gd name="T24" fmla="*/ 488 w 575"/>
                <a:gd name="T25" fmla="*/ 5 h 92"/>
                <a:gd name="T26" fmla="*/ 502 w 575"/>
                <a:gd name="T27" fmla="*/ 8 h 92"/>
                <a:gd name="T28" fmla="*/ 522 w 575"/>
                <a:gd name="T29" fmla="*/ 10 h 92"/>
                <a:gd name="T30" fmla="*/ 539 w 575"/>
                <a:gd name="T31" fmla="*/ 12 h 92"/>
                <a:gd name="T32" fmla="*/ 551 w 575"/>
                <a:gd name="T33" fmla="*/ 15 h 92"/>
                <a:gd name="T34" fmla="*/ 565 w 575"/>
                <a:gd name="T35" fmla="*/ 20 h 92"/>
                <a:gd name="T36" fmla="*/ 575 w 575"/>
                <a:gd name="T37" fmla="*/ 29 h 92"/>
                <a:gd name="T38" fmla="*/ 572 w 575"/>
                <a:gd name="T39" fmla="*/ 37 h 92"/>
                <a:gd name="T40" fmla="*/ 565 w 575"/>
                <a:gd name="T41" fmla="*/ 39 h 92"/>
                <a:gd name="T42" fmla="*/ 553 w 575"/>
                <a:gd name="T43" fmla="*/ 39 h 92"/>
                <a:gd name="T44" fmla="*/ 539 w 575"/>
                <a:gd name="T45" fmla="*/ 37 h 92"/>
                <a:gd name="T46" fmla="*/ 526 w 575"/>
                <a:gd name="T47" fmla="*/ 34 h 92"/>
                <a:gd name="T48" fmla="*/ 512 w 575"/>
                <a:gd name="T49" fmla="*/ 32 h 92"/>
                <a:gd name="T50" fmla="*/ 497 w 575"/>
                <a:gd name="T51" fmla="*/ 29 h 92"/>
                <a:gd name="T52" fmla="*/ 485 w 575"/>
                <a:gd name="T53" fmla="*/ 29 h 92"/>
                <a:gd name="T54" fmla="*/ 471 w 575"/>
                <a:gd name="T55" fmla="*/ 29 h 92"/>
                <a:gd name="T56" fmla="*/ 454 w 575"/>
                <a:gd name="T57" fmla="*/ 32 h 92"/>
                <a:gd name="T58" fmla="*/ 440 w 575"/>
                <a:gd name="T59" fmla="*/ 34 h 92"/>
                <a:gd name="T60" fmla="*/ 427 w 575"/>
                <a:gd name="T61" fmla="*/ 34 h 92"/>
                <a:gd name="T62" fmla="*/ 394 w 575"/>
                <a:gd name="T63" fmla="*/ 34 h 92"/>
                <a:gd name="T64" fmla="*/ 348 w 575"/>
                <a:gd name="T65" fmla="*/ 39 h 92"/>
                <a:gd name="T66" fmla="*/ 304 w 575"/>
                <a:gd name="T67" fmla="*/ 49 h 92"/>
                <a:gd name="T68" fmla="*/ 266 w 575"/>
                <a:gd name="T69" fmla="*/ 61 h 92"/>
                <a:gd name="T70" fmla="*/ 227 w 575"/>
                <a:gd name="T71" fmla="*/ 75 h 92"/>
                <a:gd name="T72" fmla="*/ 184 w 575"/>
                <a:gd name="T73" fmla="*/ 85 h 92"/>
                <a:gd name="T74" fmla="*/ 140 w 575"/>
                <a:gd name="T75" fmla="*/ 90 h 92"/>
                <a:gd name="T76" fmla="*/ 94 w 575"/>
                <a:gd name="T77" fmla="*/ 92 h 92"/>
                <a:gd name="T78" fmla="*/ 48 w 575"/>
                <a:gd name="T79" fmla="*/ 90 h 92"/>
                <a:gd name="T80" fmla="*/ 19 w 575"/>
                <a:gd name="T81" fmla="*/ 87 h 92"/>
                <a:gd name="T82" fmla="*/ 3 w 575"/>
                <a:gd name="T83" fmla="*/ 82 h 92"/>
                <a:gd name="T84" fmla="*/ 0 w 575"/>
                <a:gd name="T85" fmla="*/ 80 h 92"/>
                <a:gd name="T86" fmla="*/ 5 w 575"/>
                <a:gd name="T87" fmla="*/ 73 h 92"/>
                <a:gd name="T88" fmla="*/ 17 w 575"/>
                <a:gd name="T89" fmla="*/ 68 h 92"/>
                <a:gd name="T90" fmla="*/ 31 w 575"/>
                <a:gd name="T91" fmla="*/ 63 h 92"/>
                <a:gd name="T92" fmla="*/ 48 w 575"/>
                <a:gd name="T93" fmla="*/ 63 h 92"/>
                <a:gd name="T94" fmla="*/ 58 w 575"/>
                <a:gd name="T95" fmla="*/ 6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5" h="92">
                  <a:moveTo>
                    <a:pt x="58" y="65"/>
                  </a:moveTo>
                  <a:lnTo>
                    <a:pt x="80" y="65"/>
                  </a:lnTo>
                  <a:lnTo>
                    <a:pt x="106" y="65"/>
                  </a:lnTo>
                  <a:lnTo>
                    <a:pt x="128" y="63"/>
                  </a:lnTo>
                  <a:lnTo>
                    <a:pt x="152" y="61"/>
                  </a:lnTo>
                  <a:lnTo>
                    <a:pt x="172" y="56"/>
                  </a:lnTo>
                  <a:lnTo>
                    <a:pt x="191" y="51"/>
                  </a:lnTo>
                  <a:lnTo>
                    <a:pt x="213" y="46"/>
                  </a:lnTo>
                  <a:lnTo>
                    <a:pt x="232" y="39"/>
                  </a:lnTo>
                  <a:lnTo>
                    <a:pt x="251" y="34"/>
                  </a:lnTo>
                  <a:lnTo>
                    <a:pt x="273" y="29"/>
                  </a:lnTo>
                  <a:lnTo>
                    <a:pt x="292" y="22"/>
                  </a:lnTo>
                  <a:lnTo>
                    <a:pt x="314" y="17"/>
                  </a:lnTo>
                  <a:lnTo>
                    <a:pt x="333" y="12"/>
                  </a:lnTo>
                  <a:lnTo>
                    <a:pt x="360" y="8"/>
                  </a:lnTo>
                  <a:lnTo>
                    <a:pt x="384" y="5"/>
                  </a:lnTo>
                  <a:lnTo>
                    <a:pt x="408" y="5"/>
                  </a:lnTo>
                  <a:lnTo>
                    <a:pt x="415" y="3"/>
                  </a:lnTo>
                  <a:lnTo>
                    <a:pt x="425" y="3"/>
                  </a:lnTo>
                  <a:lnTo>
                    <a:pt x="435" y="0"/>
                  </a:lnTo>
                  <a:lnTo>
                    <a:pt x="442" y="0"/>
                  </a:lnTo>
                  <a:lnTo>
                    <a:pt x="452" y="0"/>
                  </a:lnTo>
                  <a:lnTo>
                    <a:pt x="459" y="3"/>
                  </a:lnTo>
                  <a:lnTo>
                    <a:pt x="468" y="3"/>
                  </a:lnTo>
                  <a:lnTo>
                    <a:pt x="478" y="5"/>
                  </a:lnTo>
                  <a:lnTo>
                    <a:pt x="488" y="5"/>
                  </a:lnTo>
                  <a:lnTo>
                    <a:pt x="495" y="8"/>
                  </a:lnTo>
                  <a:lnTo>
                    <a:pt x="502" y="8"/>
                  </a:lnTo>
                  <a:lnTo>
                    <a:pt x="514" y="10"/>
                  </a:lnTo>
                  <a:lnTo>
                    <a:pt x="522" y="10"/>
                  </a:lnTo>
                  <a:lnTo>
                    <a:pt x="529" y="12"/>
                  </a:lnTo>
                  <a:lnTo>
                    <a:pt x="539" y="12"/>
                  </a:lnTo>
                  <a:lnTo>
                    <a:pt x="543" y="15"/>
                  </a:lnTo>
                  <a:lnTo>
                    <a:pt x="551" y="15"/>
                  </a:lnTo>
                  <a:lnTo>
                    <a:pt x="558" y="17"/>
                  </a:lnTo>
                  <a:lnTo>
                    <a:pt x="565" y="20"/>
                  </a:lnTo>
                  <a:lnTo>
                    <a:pt x="570" y="22"/>
                  </a:lnTo>
                  <a:lnTo>
                    <a:pt x="575" y="29"/>
                  </a:lnTo>
                  <a:lnTo>
                    <a:pt x="575" y="34"/>
                  </a:lnTo>
                  <a:lnTo>
                    <a:pt x="572" y="37"/>
                  </a:lnTo>
                  <a:lnTo>
                    <a:pt x="570" y="37"/>
                  </a:lnTo>
                  <a:lnTo>
                    <a:pt x="565" y="39"/>
                  </a:lnTo>
                  <a:lnTo>
                    <a:pt x="560" y="39"/>
                  </a:lnTo>
                  <a:lnTo>
                    <a:pt x="553" y="39"/>
                  </a:lnTo>
                  <a:lnTo>
                    <a:pt x="546" y="39"/>
                  </a:lnTo>
                  <a:lnTo>
                    <a:pt x="539" y="37"/>
                  </a:lnTo>
                  <a:lnTo>
                    <a:pt x="531" y="37"/>
                  </a:lnTo>
                  <a:lnTo>
                    <a:pt x="526" y="34"/>
                  </a:lnTo>
                  <a:lnTo>
                    <a:pt x="519" y="32"/>
                  </a:lnTo>
                  <a:lnTo>
                    <a:pt x="512" y="32"/>
                  </a:lnTo>
                  <a:lnTo>
                    <a:pt x="505" y="29"/>
                  </a:lnTo>
                  <a:lnTo>
                    <a:pt x="497" y="29"/>
                  </a:lnTo>
                  <a:lnTo>
                    <a:pt x="490" y="29"/>
                  </a:lnTo>
                  <a:lnTo>
                    <a:pt x="485" y="29"/>
                  </a:lnTo>
                  <a:lnTo>
                    <a:pt x="478" y="29"/>
                  </a:lnTo>
                  <a:lnTo>
                    <a:pt x="471" y="29"/>
                  </a:lnTo>
                  <a:lnTo>
                    <a:pt x="461" y="32"/>
                  </a:lnTo>
                  <a:lnTo>
                    <a:pt x="454" y="32"/>
                  </a:lnTo>
                  <a:lnTo>
                    <a:pt x="447" y="32"/>
                  </a:lnTo>
                  <a:lnTo>
                    <a:pt x="440" y="34"/>
                  </a:lnTo>
                  <a:lnTo>
                    <a:pt x="435" y="34"/>
                  </a:lnTo>
                  <a:lnTo>
                    <a:pt x="427" y="34"/>
                  </a:lnTo>
                  <a:lnTo>
                    <a:pt x="423" y="34"/>
                  </a:lnTo>
                  <a:lnTo>
                    <a:pt x="394" y="34"/>
                  </a:lnTo>
                  <a:lnTo>
                    <a:pt x="372" y="37"/>
                  </a:lnTo>
                  <a:lnTo>
                    <a:pt x="348" y="39"/>
                  </a:lnTo>
                  <a:lnTo>
                    <a:pt x="326" y="44"/>
                  </a:lnTo>
                  <a:lnTo>
                    <a:pt x="304" y="49"/>
                  </a:lnTo>
                  <a:lnTo>
                    <a:pt x="283" y="56"/>
                  </a:lnTo>
                  <a:lnTo>
                    <a:pt x="266" y="61"/>
                  </a:lnTo>
                  <a:lnTo>
                    <a:pt x="244" y="68"/>
                  </a:lnTo>
                  <a:lnTo>
                    <a:pt x="227" y="75"/>
                  </a:lnTo>
                  <a:lnTo>
                    <a:pt x="205" y="80"/>
                  </a:lnTo>
                  <a:lnTo>
                    <a:pt x="184" y="85"/>
                  </a:lnTo>
                  <a:lnTo>
                    <a:pt x="164" y="87"/>
                  </a:lnTo>
                  <a:lnTo>
                    <a:pt x="140" y="90"/>
                  </a:lnTo>
                  <a:lnTo>
                    <a:pt x="118" y="92"/>
                  </a:lnTo>
                  <a:lnTo>
                    <a:pt x="94" y="92"/>
                  </a:lnTo>
                  <a:lnTo>
                    <a:pt x="70" y="92"/>
                  </a:lnTo>
                  <a:lnTo>
                    <a:pt x="48" y="90"/>
                  </a:lnTo>
                  <a:lnTo>
                    <a:pt x="31" y="90"/>
                  </a:lnTo>
                  <a:lnTo>
                    <a:pt x="19" y="87"/>
                  </a:lnTo>
                  <a:lnTo>
                    <a:pt x="10" y="87"/>
                  </a:lnTo>
                  <a:lnTo>
                    <a:pt x="3" y="82"/>
                  </a:lnTo>
                  <a:lnTo>
                    <a:pt x="0" y="80"/>
                  </a:lnTo>
                  <a:lnTo>
                    <a:pt x="0" y="80"/>
                  </a:lnTo>
                  <a:lnTo>
                    <a:pt x="3" y="78"/>
                  </a:lnTo>
                  <a:lnTo>
                    <a:pt x="5" y="73"/>
                  </a:lnTo>
                  <a:lnTo>
                    <a:pt x="10" y="70"/>
                  </a:lnTo>
                  <a:lnTo>
                    <a:pt x="17" y="68"/>
                  </a:lnTo>
                  <a:lnTo>
                    <a:pt x="24" y="65"/>
                  </a:lnTo>
                  <a:lnTo>
                    <a:pt x="31" y="63"/>
                  </a:lnTo>
                  <a:lnTo>
                    <a:pt x="39" y="63"/>
                  </a:lnTo>
                  <a:lnTo>
                    <a:pt x="48" y="63"/>
                  </a:lnTo>
                  <a:lnTo>
                    <a:pt x="58" y="65"/>
                  </a:lnTo>
                  <a:lnTo>
                    <a:pt x="58"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1" name="Freeform 79"/>
            <p:cNvSpPr>
              <a:spLocks/>
            </p:cNvSpPr>
            <p:nvPr/>
          </p:nvSpPr>
          <p:spPr bwMode="auto">
            <a:xfrm>
              <a:off x="6188075" y="2581276"/>
              <a:ext cx="150812" cy="441325"/>
            </a:xfrm>
            <a:custGeom>
              <a:avLst/>
              <a:gdLst>
                <a:gd name="T0" fmla="*/ 95 w 95"/>
                <a:gd name="T1" fmla="*/ 20 h 278"/>
                <a:gd name="T2" fmla="*/ 90 w 95"/>
                <a:gd name="T3" fmla="*/ 39 h 278"/>
                <a:gd name="T4" fmla="*/ 87 w 95"/>
                <a:gd name="T5" fmla="*/ 54 h 278"/>
                <a:gd name="T6" fmla="*/ 85 w 95"/>
                <a:gd name="T7" fmla="*/ 70 h 278"/>
                <a:gd name="T8" fmla="*/ 83 w 95"/>
                <a:gd name="T9" fmla="*/ 87 h 278"/>
                <a:gd name="T10" fmla="*/ 80 w 95"/>
                <a:gd name="T11" fmla="*/ 104 h 278"/>
                <a:gd name="T12" fmla="*/ 78 w 95"/>
                <a:gd name="T13" fmla="*/ 116 h 278"/>
                <a:gd name="T14" fmla="*/ 75 w 95"/>
                <a:gd name="T15" fmla="*/ 131 h 278"/>
                <a:gd name="T16" fmla="*/ 75 w 95"/>
                <a:gd name="T17" fmla="*/ 148 h 278"/>
                <a:gd name="T18" fmla="*/ 73 w 95"/>
                <a:gd name="T19" fmla="*/ 160 h 278"/>
                <a:gd name="T20" fmla="*/ 70 w 95"/>
                <a:gd name="T21" fmla="*/ 177 h 278"/>
                <a:gd name="T22" fmla="*/ 66 w 95"/>
                <a:gd name="T23" fmla="*/ 191 h 278"/>
                <a:gd name="T24" fmla="*/ 63 w 95"/>
                <a:gd name="T25" fmla="*/ 206 h 278"/>
                <a:gd name="T26" fmla="*/ 56 w 95"/>
                <a:gd name="T27" fmla="*/ 220 h 278"/>
                <a:gd name="T28" fmla="*/ 51 w 95"/>
                <a:gd name="T29" fmla="*/ 237 h 278"/>
                <a:gd name="T30" fmla="*/ 44 w 95"/>
                <a:gd name="T31" fmla="*/ 254 h 278"/>
                <a:gd name="T32" fmla="*/ 37 w 95"/>
                <a:gd name="T33" fmla="*/ 268 h 278"/>
                <a:gd name="T34" fmla="*/ 29 w 95"/>
                <a:gd name="T35" fmla="*/ 273 h 278"/>
                <a:gd name="T36" fmla="*/ 22 w 95"/>
                <a:gd name="T37" fmla="*/ 278 h 278"/>
                <a:gd name="T38" fmla="*/ 20 w 95"/>
                <a:gd name="T39" fmla="*/ 278 h 278"/>
                <a:gd name="T40" fmla="*/ 13 w 95"/>
                <a:gd name="T41" fmla="*/ 276 h 278"/>
                <a:gd name="T42" fmla="*/ 5 w 95"/>
                <a:gd name="T43" fmla="*/ 271 h 278"/>
                <a:gd name="T44" fmla="*/ 3 w 95"/>
                <a:gd name="T45" fmla="*/ 266 h 278"/>
                <a:gd name="T46" fmla="*/ 0 w 95"/>
                <a:gd name="T47" fmla="*/ 259 h 278"/>
                <a:gd name="T48" fmla="*/ 5 w 95"/>
                <a:gd name="T49" fmla="*/ 254 h 278"/>
                <a:gd name="T50" fmla="*/ 13 w 95"/>
                <a:gd name="T51" fmla="*/ 237 h 278"/>
                <a:gd name="T52" fmla="*/ 20 w 95"/>
                <a:gd name="T53" fmla="*/ 220 h 278"/>
                <a:gd name="T54" fmla="*/ 25 w 95"/>
                <a:gd name="T55" fmla="*/ 206 h 278"/>
                <a:gd name="T56" fmla="*/ 29 w 95"/>
                <a:gd name="T57" fmla="*/ 191 h 278"/>
                <a:gd name="T58" fmla="*/ 34 w 95"/>
                <a:gd name="T59" fmla="*/ 177 h 278"/>
                <a:gd name="T60" fmla="*/ 39 w 95"/>
                <a:gd name="T61" fmla="*/ 162 h 278"/>
                <a:gd name="T62" fmla="*/ 44 w 95"/>
                <a:gd name="T63" fmla="*/ 150 h 278"/>
                <a:gd name="T64" fmla="*/ 49 w 95"/>
                <a:gd name="T65" fmla="*/ 136 h 278"/>
                <a:gd name="T66" fmla="*/ 54 w 95"/>
                <a:gd name="T67" fmla="*/ 121 h 278"/>
                <a:gd name="T68" fmla="*/ 58 w 95"/>
                <a:gd name="T69" fmla="*/ 107 h 278"/>
                <a:gd name="T70" fmla="*/ 61 w 95"/>
                <a:gd name="T71" fmla="*/ 92 h 278"/>
                <a:gd name="T72" fmla="*/ 66 w 95"/>
                <a:gd name="T73" fmla="*/ 78 h 278"/>
                <a:gd name="T74" fmla="*/ 68 w 95"/>
                <a:gd name="T75" fmla="*/ 61 h 278"/>
                <a:gd name="T76" fmla="*/ 70 w 95"/>
                <a:gd name="T77" fmla="*/ 46 h 278"/>
                <a:gd name="T78" fmla="*/ 75 w 95"/>
                <a:gd name="T79" fmla="*/ 29 h 278"/>
                <a:gd name="T80" fmla="*/ 78 w 95"/>
                <a:gd name="T81" fmla="*/ 12 h 278"/>
                <a:gd name="T82" fmla="*/ 78 w 95"/>
                <a:gd name="T83" fmla="*/ 5 h 278"/>
                <a:gd name="T84" fmla="*/ 83 w 95"/>
                <a:gd name="T85" fmla="*/ 3 h 278"/>
                <a:gd name="T86" fmla="*/ 85 w 95"/>
                <a:gd name="T87" fmla="*/ 0 h 278"/>
                <a:gd name="T88" fmla="*/ 90 w 95"/>
                <a:gd name="T89" fmla="*/ 3 h 278"/>
                <a:gd name="T90" fmla="*/ 92 w 95"/>
                <a:gd name="T91" fmla="*/ 3 h 278"/>
                <a:gd name="T92" fmla="*/ 95 w 95"/>
                <a:gd name="T93" fmla="*/ 5 h 278"/>
                <a:gd name="T94" fmla="*/ 95 w 95"/>
                <a:gd name="T95" fmla="*/ 12 h 278"/>
                <a:gd name="T96" fmla="*/ 95 w 95"/>
                <a:gd name="T97" fmla="*/ 20 h 278"/>
                <a:gd name="T98" fmla="*/ 95 w 95"/>
                <a:gd name="T99" fmla="*/ 2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 h="278">
                  <a:moveTo>
                    <a:pt x="95" y="20"/>
                  </a:moveTo>
                  <a:lnTo>
                    <a:pt x="90" y="39"/>
                  </a:lnTo>
                  <a:lnTo>
                    <a:pt x="87" y="54"/>
                  </a:lnTo>
                  <a:lnTo>
                    <a:pt x="85" y="70"/>
                  </a:lnTo>
                  <a:lnTo>
                    <a:pt x="83" y="87"/>
                  </a:lnTo>
                  <a:lnTo>
                    <a:pt x="80" y="104"/>
                  </a:lnTo>
                  <a:lnTo>
                    <a:pt x="78" y="116"/>
                  </a:lnTo>
                  <a:lnTo>
                    <a:pt x="75" y="131"/>
                  </a:lnTo>
                  <a:lnTo>
                    <a:pt x="75" y="148"/>
                  </a:lnTo>
                  <a:lnTo>
                    <a:pt x="73" y="160"/>
                  </a:lnTo>
                  <a:lnTo>
                    <a:pt x="70" y="177"/>
                  </a:lnTo>
                  <a:lnTo>
                    <a:pt x="66" y="191"/>
                  </a:lnTo>
                  <a:lnTo>
                    <a:pt x="63" y="206"/>
                  </a:lnTo>
                  <a:lnTo>
                    <a:pt x="56" y="220"/>
                  </a:lnTo>
                  <a:lnTo>
                    <a:pt x="51" y="237"/>
                  </a:lnTo>
                  <a:lnTo>
                    <a:pt x="44" y="254"/>
                  </a:lnTo>
                  <a:lnTo>
                    <a:pt x="37" y="268"/>
                  </a:lnTo>
                  <a:lnTo>
                    <a:pt x="29" y="273"/>
                  </a:lnTo>
                  <a:lnTo>
                    <a:pt x="22" y="278"/>
                  </a:lnTo>
                  <a:lnTo>
                    <a:pt x="20" y="278"/>
                  </a:lnTo>
                  <a:lnTo>
                    <a:pt x="13" y="276"/>
                  </a:lnTo>
                  <a:lnTo>
                    <a:pt x="5" y="271"/>
                  </a:lnTo>
                  <a:lnTo>
                    <a:pt x="3" y="266"/>
                  </a:lnTo>
                  <a:lnTo>
                    <a:pt x="0" y="259"/>
                  </a:lnTo>
                  <a:lnTo>
                    <a:pt x="5" y="254"/>
                  </a:lnTo>
                  <a:lnTo>
                    <a:pt x="13" y="237"/>
                  </a:lnTo>
                  <a:lnTo>
                    <a:pt x="20" y="220"/>
                  </a:lnTo>
                  <a:lnTo>
                    <a:pt x="25" y="206"/>
                  </a:lnTo>
                  <a:lnTo>
                    <a:pt x="29" y="191"/>
                  </a:lnTo>
                  <a:lnTo>
                    <a:pt x="34" y="177"/>
                  </a:lnTo>
                  <a:lnTo>
                    <a:pt x="39" y="162"/>
                  </a:lnTo>
                  <a:lnTo>
                    <a:pt x="44" y="150"/>
                  </a:lnTo>
                  <a:lnTo>
                    <a:pt x="49" y="136"/>
                  </a:lnTo>
                  <a:lnTo>
                    <a:pt x="54" y="121"/>
                  </a:lnTo>
                  <a:lnTo>
                    <a:pt x="58" y="107"/>
                  </a:lnTo>
                  <a:lnTo>
                    <a:pt x="61" y="92"/>
                  </a:lnTo>
                  <a:lnTo>
                    <a:pt x="66" y="78"/>
                  </a:lnTo>
                  <a:lnTo>
                    <a:pt x="68" y="61"/>
                  </a:lnTo>
                  <a:lnTo>
                    <a:pt x="70" y="46"/>
                  </a:lnTo>
                  <a:lnTo>
                    <a:pt x="75" y="29"/>
                  </a:lnTo>
                  <a:lnTo>
                    <a:pt x="78" y="12"/>
                  </a:lnTo>
                  <a:lnTo>
                    <a:pt x="78" y="5"/>
                  </a:lnTo>
                  <a:lnTo>
                    <a:pt x="83" y="3"/>
                  </a:lnTo>
                  <a:lnTo>
                    <a:pt x="85" y="0"/>
                  </a:lnTo>
                  <a:lnTo>
                    <a:pt x="90" y="3"/>
                  </a:lnTo>
                  <a:lnTo>
                    <a:pt x="92" y="3"/>
                  </a:lnTo>
                  <a:lnTo>
                    <a:pt x="95" y="5"/>
                  </a:lnTo>
                  <a:lnTo>
                    <a:pt x="95" y="12"/>
                  </a:lnTo>
                  <a:lnTo>
                    <a:pt x="95" y="20"/>
                  </a:lnTo>
                  <a:lnTo>
                    <a:pt x="95"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2" name="Freeform 80"/>
            <p:cNvSpPr>
              <a:spLocks/>
            </p:cNvSpPr>
            <p:nvPr/>
          </p:nvSpPr>
          <p:spPr bwMode="auto">
            <a:xfrm>
              <a:off x="5978525" y="2103438"/>
              <a:ext cx="325437" cy="930275"/>
            </a:xfrm>
            <a:custGeom>
              <a:avLst/>
              <a:gdLst>
                <a:gd name="T0" fmla="*/ 101 w 205"/>
                <a:gd name="T1" fmla="*/ 48 h 586"/>
                <a:gd name="T2" fmla="*/ 82 w 205"/>
                <a:gd name="T3" fmla="*/ 84 h 586"/>
                <a:gd name="T4" fmla="*/ 62 w 205"/>
                <a:gd name="T5" fmla="*/ 132 h 586"/>
                <a:gd name="T6" fmla="*/ 53 w 205"/>
                <a:gd name="T7" fmla="*/ 200 h 586"/>
                <a:gd name="T8" fmla="*/ 46 w 205"/>
                <a:gd name="T9" fmla="*/ 272 h 586"/>
                <a:gd name="T10" fmla="*/ 48 w 205"/>
                <a:gd name="T11" fmla="*/ 355 h 586"/>
                <a:gd name="T12" fmla="*/ 60 w 205"/>
                <a:gd name="T13" fmla="*/ 444 h 586"/>
                <a:gd name="T14" fmla="*/ 89 w 205"/>
                <a:gd name="T15" fmla="*/ 528 h 586"/>
                <a:gd name="T16" fmla="*/ 106 w 205"/>
                <a:gd name="T17" fmla="*/ 569 h 586"/>
                <a:gd name="T18" fmla="*/ 108 w 205"/>
                <a:gd name="T19" fmla="*/ 577 h 586"/>
                <a:gd name="T20" fmla="*/ 106 w 205"/>
                <a:gd name="T21" fmla="*/ 584 h 586"/>
                <a:gd name="T22" fmla="*/ 103 w 205"/>
                <a:gd name="T23" fmla="*/ 586 h 586"/>
                <a:gd name="T24" fmla="*/ 87 w 205"/>
                <a:gd name="T25" fmla="*/ 577 h 586"/>
                <a:gd name="T26" fmla="*/ 67 w 205"/>
                <a:gd name="T27" fmla="*/ 560 h 586"/>
                <a:gd name="T28" fmla="*/ 53 w 205"/>
                <a:gd name="T29" fmla="*/ 538 h 586"/>
                <a:gd name="T30" fmla="*/ 38 w 205"/>
                <a:gd name="T31" fmla="*/ 509 h 586"/>
                <a:gd name="T32" fmla="*/ 26 w 205"/>
                <a:gd name="T33" fmla="*/ 485 h 586"/>
                <a:gd name="T34" fmla="*/ 17 w 205"/>
                <a:gd name="T35" fmla="*/ 458 h 586"/>
                <a:gd name="T36" fmla="*/ 9 w 205"/>
                <a:gd name="T37" fmla="*/ 434 h 586"/>
                <a:gd name="T38" fmla="*/ 4 w 205"/>
                <a:gd name="T39" fmla="*/ 415 h 586"/>
                <a:gd name="T40" fmla="*/ 2 w 205"/>
                <a:gd name="T41" fmla="*/ 386 h 586"/>
                <a:gd name="T42" fmla="*/ 0 w 205"/>
                <a:gd name="T43" fmla="*/ 338 h 586"/>
                <a:gd name="T44" fmla="*/ 2 w 205"/>
                <a:gd name="T45" fmla="*/ 289 h 586"/>
                <a:gd name="T46" fmla="*/ 9 w 205"/>
                <a:gd name="T47" fmla="*/ 239 h 586"/>
                <a:gd name="T48" fmla="*/ 17 w 205"/>
                <a:gd name="T49" fmla="*/ 193 h 586"/>
                <a:gd name="T50" fmla="*/ 31 w 205"/>
                <a:gd name="T51" fmla="*/ 144 h 586"/>
                <a:gd name="T52" fmla="*/ 48 w 205"/>
                <a:gd name="T53" fmla="*/ 99 h 586"/>
                <a:gd name="T54" fmla="*/ 65 w 205"/>
                <a:gd name="T55" fmla="*/ 55 h 586"/>
                <a:gd name="T56" fmla="*/ 91 w 205"/>
                <a:gd name="T57" fmla="*/ 26 h 586"/>
                <a:gd name="T58" fmla="*/ 116 w 205"/>
                <a:gd name="T59" fmla="*/ 9 h 586"/>
                <a:gd name="T60" fmla="*/ 142 w 205"/>
                <a:gd name="T61" fmla="*/ 2 h 586"/>
                <a:gd name="T62" fmla="*/ 164 w 205"/>
                <a:gd name="T63" fmla="*/ 0 h 586"/>
                <a:gd name="T64" fmla="*/ 183 w 205"/>
                <a:gd name="T65" fmla="*/ 4 h 586"/>
                <a:gd name="T66" fmla="*/ 198 w 205"/>
                <a:gd name="T67" fmla="*/ 9 h 586"/>
                <a:gd name="T68" fmla="*/ 205 w 205"/>
                <a:gd name="T69" fmla="*/ 17 h 586"/>
                <a:gd name="T70" fmla="*/ 195 w 205"/>
                <a:gd name="T71" fmla="*/ 17 h 586"/>
                <a:gd name="T72" fmla="*/ 181 w 205"/>
                <a:gd name="T73" fmla="*/ 14 h 586"/>
                <a:gd name="T74" fmla="*/ 169 w 205"/>
                <a:gd name="T75" fmla="*/ 12 h 586"/>
                <a:gd name="T76" fmla="*/ 154 w 205"/>
                <a:gd name="T77" fmla="*/ 14 h 586"/>
                <a:gd name="T78" fmla="*/ 145 w 205"/>
                <a:gd name="T79" fmla="*/ 19 h 586"/>
                <a:gd name="T80" fmla="*/ 132 w 205"/>
                <a:gd name="T81" fmla="*/ 24 h 586"/>
                <a:gd name="T82" fmla="*/ 123 w 205"/>
                <a:gd name="T83" fmla="*/ 31 h 586"/>
                <a:gd name="T84" fmla="*/ 113 w 205"/>
                <a:gd name="T85" fmla="*/ 38 h 586"/>
                <a:gd name="T86" fmla="*/ 111 w 205"/>
                <a:gd name="T87" fmla="*/ 43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 h="586">
                  <a:moveTo>
                    <a:pt x="111" y="43"/>
                  </a:moveTo>
                  <a:lnTo>
                    <a:pt x="101" y="48"/>
                  </a:lnTo>
                  <a:lnTo>
                    <a:pt x="91" y="65"/>
                  </a:lnTo>
                  <a:lnTo>
                    <a:pt x="82" y="84"/>
                  </a:lnTo>
                  <a:lnTo>
                    <a:pt x="72" y="106"/>
                  </a:lnTo>
                  <a:lnTo>
                    <a:pt x="62" y="132"/>
                  </a:lnTo>
                  <a:lnTo>
                    <a:pt x="55" y="164"/>
                  </a:lnTo>
                  <a:lnTo>
                    <a:pt x="53" y="200"/>
                  </a:lnTo>
                  <a:lnTo>
                    <a:pt x="48" y="236"/>
                  </a:lnTo>
                  <a:lnTo>
                    <a:pt x="46" y="272"/>
                  </a:lnTo>
                  <a:lnTo>
                    <a:pt x="46" y="313"/>
                  </a:lnTo>
                  <a:lnTo>
                    <a:pt x="48" y="355"/>
                  </a:lnTo>
                  <a:lnTo>
                    <a:pt x="53" y="400"/>
                  </a:lnTo>
                  <a:lnTo>
                    <a:pt x="60" y="444"/>
                  </a:lnTo>
                  <a:lnTo>
                    <a:pt x="72" y="487"/>
                  </a:lnTo>
                  <a:lnTo>
                    <a:pt x="89" y="528"/>
                  </a:lnTo>
                  <a:lnTo>
                    <a:pt x="106" y="569"/>
                  </a:lnTo>
                  <a:lnTo>
                    <a:pt x="106" y="569"/>
                  </a:lnTo>
                  <a:lnTo>
                    <a:pt x="106" y="572"/>
                  </a:lnTo>
                  <a:lnTo>
                    <a:pt x="108" y="577"/>
                  </a:lnTo>
                  <a:lnTo>
                    <a:pt x="108" y="581"/>
                  </a:lnTo>
                  <a:lnTo>
                    <a:pt x="106" y="584"/>
                  </a:lnTo>
                  <a:lnTo>
                    <a:pt x="103" y="586"/>
                  </a:lnTo>
                  <a:lnTo>
                    <a:pt x="103" y="586"/>
                  </a:lnTo>
                  <a:lnTo>
                    <a:pt x="96" y="584"/>
                  </a:lnTo>
                  <a:lnTo>
                    <a:pt x="87" y="577"/>
                  </a:lnTo>
                  <a:lnTo>
                    <a:pt x="77" y="567"/>
                  </a:lnTo>
                  <a:lnTo>
                    <a:pt x="67" y="560"/>
                  </a:lnTo>
                  <a:lnTo>
                    <a:pt x="60" y="550"/>
                  </a:lnTo>
                  <a:lnTo>
                    <a:pt x="53" y="538"/>
                  </a:lnTo>
                  <a:lnTo>
                    <a:pt x="46" y="524"/>
                  </a:lnTo>
                  <a:lnTo>
                    <a:pt x="38" y="509"/>
                  </a:lnTo>
                  <a:lnTo>
                    <a:pt x="33" y="499"/>
                  </a:lnTo>
                  <a:lnTo>
                    <a:pt x="26" y="485"/>
                  </a:lnTo>
                  <a:lnTo>
                    <a:pt x="21" y="470"/>
                  </a:lnTo>
                  <a:lnTo>
                    <a:pt x="17" y="458"/>
                  </a:lnTo>
                  <a:lnTo>
                    <a:pt x="14" y="449"/>
                  </a:lnTo>
                  <a:lnTo>
                    <a:pt x="9" y="434"/>
                  </a:lnTo>
                  <a:lnTo>
                    <a:pt x="7" y="425"/>
                  </a:lnTo>
                  <a:lnTo>
                    <a:pt x="4" y="415"/>
                  </a:lnTo>
                  <a:lnTo>
                    <a:pt x="4" y="408"/>
                  </a:lnTo>
                  <a:lnTo>
                    <a:pt x="2" y="386"/>
                  </a:lnTo>
                  <a:lnTo>
                    <a:pt x="2" y="359"/>
                  </a:lnTo>
                  <a:lnTo>
                    <a:pt x="0" y="338"/>
                  </a:lnTo>
                  <a:lnTo>
                    <a:pt x="2" y="311"/>
                  </a:lnTo>
                  <a:lnTo>
                    <a:pt x="2" y="289"/>
                  </a:lnTo>
                  <a:lnTo>
                    <a:pt x="4" y="263"/>
                  </a:lnTo>
                  <a:lnTo>
                    <a:pt x="9" y="239"/>
                  </a:lnTo>
                  <a:lnTo>
                    <a:pt x="14" y="214"/>
                  </a:lnTo>
                  <a:lnTo>
                    <a:pt x="17" y="193"/>
                  </a:lnTo>
                  <a:lnTo>
                    <a:pt x="24" y="166"/>
                  </a:lnTo>
                  <a:lnTo>
                    <a:pt x="31" y="144"/>
                  </a:lnTo>
                  <a:lnTo>
                    <a:pt x="38" y="123"/>
                  </a:lnTo>
                  <a:lnTo>
                    <a:pt x="48" y="99"/>
                  </a:lnTo>
                  <a:lnTo>
                    <a:pt x="55" y="79"/>
                  </a:lnTo>
                  <a:lnTo>
                    <a:pt x="65" y="55"/>
                  </a:lnTo>
                  <a:lnTo>
                    <a:pt x="77" y="38"/>
                  </a:lnTo>
                  <a:lnTo>
                    <a:pt x="91" y="26"/>
                  </a:lnTo>
                  <a:lnTo>
                    <a:pt x="103" y="17"/>
                  </a:lnTo>
                  <a:lnTo>
                    <a:pt x="116" y="9"/>
                  </a:lnTo>
                  <a:lnTo>
                    <a:pt x="130" y="4"/>
                  </a:lnTo>
                  <a:lnTo>
                    <a:pt x="142" y="2"/>
                  </a:lnTo>
                  <a:lnTo>
                    <a:pt x="154" y="2"/>
                  </a:lnTo>
                  <a:lnTo>
                    <a:pt x="164" y="0"/>
                  </a:lnTo>
                  <a:lnTo>
                    <a:pt x="173" y="2"/>
                  </a:lnTo>
                  <a:lnTo>
                    <a:pt x="183" y="4"/>
                  </a:lnTo>
                  <a:lnTo>
                    <a:pt x="190" y="7"/>
                  </a:lnTo>
                  <a:lnTo>
                    <a:pt x="198" y="9"/>
                  </a:lnTo>
                  <a:lnTo>
                    <a:pt x="202" y="14"/>
                  </a:lnTo>
                  <a:lnTo>
                    <a:pt x="205" y="17"/>
                  </a:lnTo>
                  <a:lnTo>
                    <a:pt x="202" y="19"/>
                  </a:lnTo>
                  <a:lnTo>
                    <a:pt x="195" y="17"/>
                  </a:lnTo>
                  <a:lnTo>
                    <a:pt x="190" y="14"/>
                  </a:lnTo>
                  <a:lnTo>
                    <a:pt x="181" y="14"/>
                  </a:lnTo>
                  <a:lnTo>
                    <a:pt x="176" y="14"/>
                  </a:lnTo>
                  <a:lnTo>
                    <a:pt x="169" y="12"/>
                  </a:lnTo>
                  <a:lnTo>
                    <a:pt x="161" y="14"/>
                  </a:lnTo>
                  <a:lnTo>
                    <a:pt x="154" y="14"/>
                  </a:lnTo>
                  <a:lnTo>
                    <a:pt x="152" y="17"/>
                  </a:lnTo>
                  <a:lnTo>
                    <a:pt x="145" y="19"/>
                  </a:lnTo>
                  <a:lnTo>
                    <a:pt x="140" y="21"/>
                  </a:lnTo>
                  <a:lnTo>
                    <a:pt x="132" y="24"/>
                  </a:lnTo>
                  <a:lnTo>
                    <a:pt x="128" y="26"/>
                  </a:lnTo>
                  <a:lnTo>
                    <a:pt x="123" y="31"/>
                  </a:lnTo>
                  <a:lnTo>
                    <a:pt x="118" y="33"/>
                  </a:lnTo>
                  <a:lnTo>
                    <a:pt x="113" y="38"/>
                  </a:lnTo>
                  <a:lnTo>
                    <a:pt x="111" y="43"/>
                  </a:lnTo>
                  <a:lnTo>
                    <a:pt x="111"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3" name="Freeform 81"/>
            <p:cNvSpPr>
              <a:spLocks/>
            </p:cNvSpPr>
            <p:nvPr/>
          </p:nvSpPr>
          <p:spPr bwMode="auto">
            <a:xfrm>
              <a:off x="5935663" y="2136776"/>
              <a:ext cx="712787" cy="207963"/>
            </a:xfrm>
            <a:custGeom>
              <a:avLst/>
              <a:gdLst>
                <a:gd name="T0" fmla="*/ 24 w 449"/>
                <a:gd name="T1" fmla="*/ 8 h 131"/>
                <a:gd name="T2" fmla="*/ 36 w 449"/>
                <a:gd name="T3" fmla="*/ 15 h 131"/>
                <a:gd name="T4" fmla="*/ 53 w 449"/>
                <a:gd name="T5" fmla="*/ 17 h 131"/>
                <a:gd name="T6" fmla="*/ 68 w 449"/>
                <a:gd name="T7" fmla="*/ 17 h 131"/>
                <a:gd name="T8" fmla="*/ 82 w 449"/>
                <a:gd name="T9" fmla="*/ 15 h 131"/>
                <a:gd name="T10" fmla="*/ 99 w 449"/>
                <a:gd name="T11" fmla="*/ 12 h 131"/>
                <a:gd name="T12" fmla="*/ 118 w 449"/>
                <a:gd name="T13" fmla="*/ 10 h 131"/>
                <a:gd name="T14" fmla="*/ 133 w 449"/>
                <a:gd name="T15" fmla="*/ 10 h 131"/>
                <a:gd name="T16" fmla="*/ 167 w 449"/>
                <a:gd name="T17" fmla="*/ 12 h 131"/>
                <a:gd name="T18" fmla="*/ 208 w 449"/>
                <a:gd name="T19" fmla="*/ 15 h 131"/>
                <a:gd name="T20" fmla="*/ 249 w 449"/>
                <a:gd name="T21" fmla="*/ 20 h 131"/>
                <a:gd name="T22" fmla="*/ 285 w 449"/>
                <a:gd name="T23" fmla="*/ 24 h 131"/>
                <a:gd name="T24" fmla="*/ 324 w 449"/>
                <a:gd name="T25" fmla="*/ 34 h 131"/>
                <a:gd name="T26" fmla="*/ 360 w 449"/>
                <a:gd name="T27" fmla="*/ 49 h 131"/>
                <a:gd name="T28" fmla="*/ 391 w 449"/>
                <a:gd name="T29" fmla="*/ 68 h 131"/>
                <a:gd name="T30" fmla="*/ 427 w 449"/>
                <a:gd name="T31" fmla="*/ 92 h 131"/>
                <a:gd name="T32" fmla="*/ 447 w 449"/>
                <a:gd name="T33" fmla="*/ 116 h 131"/>
                <a:gd name="T34" fmla="*/ 449 w 449"/>
                <a:gd name="T35" fmla="*/ 128 h 131"/>
                <a:gd name="T36" fmla="*/ 440 w 449"/>
                <a:gd name="T37" fmla="*/ 131 h 131"/>
                <a:gd name="T38" fmla="*/ 427 w 449"/>
                <a:gd name="T39" fmla="*/ 128 h 131"/>
                <a:gd name="T40" fmla="*/ 403 w 449"/>
                <a:gd name="T41" fmla="*/ 109 h 131"/>
                <a:gd name="T42" fmla="*/ 374 w 449"/>
                <a:gd name="T43" fmla="*/ 85 h 131"/>
                <a:gd name="T44" fmla="*/ 341 w 449"/>
                <a:gd name="T45" fmla="*/ 73 h 131"/>
                <a:gd name="T46" fmla="*/ 307 w 449"/>
                <a:gd name="T47" fmla="*/ 66 h 131"/>
                <a:gd name="T48" fmla="*/ 273 w 449"/>
                <a:gd name="T49" fmla="*/ 61 h 131"/>
                <a:gd name="T50" fmla="*/ 237 w 449"/>
                <a:gd name="T51" fmla="*/ 58 h 131"/>
                <a:gd name="T52" fmla="*/ 198 w 449"/>
                <a:gd name="T53" fmla="*/ 56 h 131"/>
                <a:gd name="T54" fmla="*/ 159 w 449"/>
                <a:gd name="T55" fmla="*/ 56 h 131"/>
                <a:gd name="T56" fmla="*/ 130 w 449"/>
                <a:gd name="T57" fmla="*/ 53 h 131"/>
                <a:gd name="T58" fmla="*/ 111 w 449"/>
                <a:gd name="T59" fmla="*/ 51 h 131"/>
                <a:gd name="T60" fmla="*/ 92 w 449"/>
                <a:gd name="T61" fmla="*/ 49 h 131"/>
                <a:gd name="T62" fmla="*/ 77 w 449"/>
                <a:gd name="T63" fmla="*/ 46 h 131"/>
                <a:gd name="T64" fmla="*/ 63 w 449"/>
                <a:gd name="T65" fmla="*/ 44 h 131"/>
                <a:gd name="T66" fmla="*/ 46 w 449"/>
                <a:gd name="T67" fmla="*/ 39 h 131"/>
                <a:gd name="T68" fmla="*/ 31 w 449"/>
                <a:gd name="T69" fmla="*/ 32 h 131"/>
                <a:gd name="T70" fmla="*/ 17 w 449"/>
                <a:gd name="T71" fmla="*/ 24 h 131"/>
                <a:gd name="T72" fmla="*/ 3 w 449"/>
                <a:gd name="T73" fmla="*/ 15 h 131"/>
                <a:gd name="T74" fmla="*/ 0 w 449"/>
                <a:gd name="T75" fmla="*/ 5 h 131"/>
                <a:gd name="T76" fmla="*/ 3 w 449"/>
                <a:gd name="T77" fmla="*/ 0 h 131"/>
                <a:gd name="T78" fmla="*/ 10 w 449"/>
                <a:gd name="T79" fmla="*/ 0 h 131"/>
                <a:gd name="T80" fmla="*/ 17 w 449"/>
                <a:gd name="T81" fmla="*/ 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9" h="131">
                  <a:moveTo>
                    <a:pt x="17" y="5"/>
                  </a:moveTo>
                  <a:lnTo>
                    <a:pt x="24" y="8"/>
                  </a:lnTo>
                  <a:lnTo>
                    <a:pt x="29" y="12"/>
                  </a:lnTo>
                  <a:lnTo>
                    <a:pt x="36" y="15"/>
                  </a:lnTo>
                  <a:lnTo>
                    <a:pt x="46" y="17"/>
                  </a:lnTo>
                  <a:lnTo>
                    <a:pt x="53" y="17"/>
                  </a:lnTo>
                  <a:lnTo>
                    <a:pt x="60" y="17"/>
                  </a:lnTo>
                  <a:lnTo>
                    <a:pt x="68" y="17"/>
                  </a:lnTo>
                  <a:lnTo>
                    <a:pt x="77" y="17"/>
                  </a:lnTo>
                  <a:lnTo>
                    <a:pt x="82" y="15"/>
                  </a:lnTo>
                  <a:lnTo>
                    <a:pt x="92" y="15"/>
                  </a:lnTo>
                  <a:lnTo>
                    <a:pt x="99" y="12"/>
                  </a:lnTo>
                  <a:lnTo>
                    <a:pt x="109" y="12"/>
                  </a:lnTo>
                  <a:lnTo>
                    <a:pt x="118" y="10"/>
                  </a:lnTo>
                  <a:lnTo>
                    <a:pt x="128" y="10"/>
                  </a:lnTo>
                  <a:lnTo>
                    <a:pt x="133" y="10"/>
                  </a:lnTo>
                  <a:lnTo>
                    <a:pt x="143" y="10"/>
                  </a:lnTo>
                  <a:lnTo>
                    <a:pt x="167" y="12"/>
                  </a:lnTo>
                  <a:lnTo>
                    <a:pt x="186" y="15"/>
                  </a:lnTo>
                  <a:lnTo>
                    <a:pt x="208" y="15"/>
                  </a:lnTo>
                  <a:lnTo>
                    <a:pt x="229" y="17"/>
                  </a:lnTo>
                  <a:lnTo>
                    <a:pt x="249" y="20"/>
                  </a:lnTo>
                  <a:lnTo>
                    <a:pt x="268" y="22"/>
                  </a:lnTo>
                  <a:lnTo>
                    <a:pt x="285" y="24"/>
                  </a:lnTo>
                  <a:lnTo>
                    <a:pt x="307" y="29"/>
                  </a:lnTo>
                  <a:lnTo>
                    <a:pt x="324" y="34"/>
                  </a:lnTo>
                  <a:lnTo>
                    <a:pt x="341" y="41"/>
                  </a:lnTo>
                  <a:lnTo>
                    <a:pt x="360" y="49"/>
                  </a:lnTo>
                  <a:lnTo>
                    <a:pt x="377" y="58"/>
                  </a:lnTo>
                  <a:lnTo>
                    <a:pt x="391" y="68"/>
                  </a:lnTo>
                  <a:lnTo>
                    <a:pt x="411" y="78"/>
                  </a:lnTo>
                  <a:lnTo>
                    <a:pt x="427" y="92"/>
                  </a:lnTo>
                  <a:lnTo>
                    <a:pt x="442" y="109"/>
                  </a:lnTo>
                  <a:lnTo>
                    <a:pt x="447" y="116"/>
                  </a:lnTo>
                  <a:lnTo>
                    <a:pt x="449" y="123"/>
                  </a:lnTo>
                  <a:lnTo>
                    <a:pt x="449" y="128"/>
                  </a:lnTo>
                  <a:lnTo>
                    <a:pt x="447" y="128"/>
                  </a:lnTo>
                  <a:lnTo>
                    <a:pt x="440" y="131"/>
                  </a:lnTo>
                  <a:lnTo>
                    <a:pt x="435" y="131"/>
                  </a:lnTo>
                  <a:lnTo>
                    <a:pt x="427" y="128"/>
                  </a:lnTo>
                  <a:lnTo>
                    <a:pt x="420" y="123"/>
                  </a:lnTo>
                  <a:lnTo>
                    <a:pt x="403" y="109"/>
                  </a:lnTo>
                  <a:lnTo>
                    <a:pt x="389" y="97"/>
                  </a:lnTo>
                  <a:lnTo>
                    <a:pt x="374" y="85"/>
                  </a:lnTo>
                  <a:lnTo>
                    <a:pt x="357" y="78"/>
                  </a:lnTo>
                  <a:lnTo>
                    <a:pt x="341" y="73"/>
                  </a:lnTo>
                  <a:lnTo>
                    <a:pt x="326" y="68"/>
                  </a:lnTo>
                  <a:lnTo>
                    <a:pt x="307" y="66"/>
                  </a:lnTo>
                  <a:lnTo>
                    <a:pt x="290" y="63"/>
                  </a:lnTo>
                  <a:lnTo>
                    <a:pt x="273" y="61"/>
                  </a:lnTo>
                  <a:lnTo>
                    <a:pt x="256" y="58"/>
                  </a:lnTo>
                  <a:lnTo>
                    <a:pt x="237" y="58"/>
                  </a:lnTo>
                  <a:lnTo>
                    <a:pt x="220" y="58"/>
                  </a:lnTo>
                  <a:lnTo>
                    <a:pt x="198" y="56"/>
                  </a:lnTo>
                  <a:lnTo>
                    <a:pt x="181" y="56"/>
                  </a:lnTo>
                  <a:lnTo>
                    <a:pt x="159" y="56"/>
                  </a:lnTo>
                  <a:lnTo>
                    <a:pt x="140" y="56"/>
                  </a:lnTo>
                  <a:lnTo>
                    <a:pt x="130" y="53"/>
                  </a:lnTo>
                  <a:lnTo>
                    <a:pt x="121" y="53"/>
                  </a:lnTo>
                  <a:lnTo>
                    <a:pt x="111" y="51"/>
                  </a:lnTo>
                  <a:lnTo>
                    <a:pt x="101" y="51"/>
                  </a:lnTo>
                  <a:lnTo>
                    <a:pt x="92" y="49"/>
                  </a:lnTo>
                  <a:lnTo>
                    <a:pt x="85" y="49"/>
                  </a:lnTo>
                  <a:lnTo>
                    <a:pt x="77" y="46"/>
                  </a:lnTo>
                  <a:lnTo>
                    <a:pt x="70" y="46"/>
                  </a:lnTo>
                  <a:lnTo>
                    <a:pt x="63" y="44"/>
                  </a:lnTo>
                  <a:lnTo>
                    <a:pt x="53" y="41"/>
                  </a:lnTo>
                  <a:lnTo>
                    <a:pt x="46" y="39"/>
                  </a:lnTo>
                  <a:lnTo>
                    <a:pt x="39" y="37"/>
                  </a:lnTo>
                  <a:lnTo>
                    <a:pt x="31" y="32"/>
                  </a:lnTo>
                  <a:lnTo>
                    <a:pt x="24" y="27"/>
                  </a:lnTo>
                  <a:lnTo>
                    <a:pt x="17" y="24"/>
                  </a:lnTo>
                  <a:lnTo>
                    <a:pt x="10" y="20"/>
                  </a:lnTo>
                  <a:lnTo>
                    <a:pt x="3" y="15"/>
                  </a:lnTo>
                  <a:lnTo>
                    <a:pt x="0" y="10"/>
                  </a:lnTo>
                  <a:lnTo>
                    <a:pt x="0" y="5"/>
                  </a:lnTo>
                  <a:lnTo>
                    <a:pt x="0" y="3"/>
                  </a:lnTo>
                  <a:lnTo>
                    <a:pt x="3" y="0"/>
                  </a:lnTo>
                  <a:lnTo>
                    <a:pt x="7" y="0"/>
                  </a:lnTo>
                  <a:lnTo>
                    <a:pt x="10" y="0"/>
                  </a:lnTo>
                  <a:lnTo>
                    <a:pt x="17" y="5"/>
                  </a:lnTo>
                  <a:lnTo>
                    <a:pt x="17"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4" name="Freeform 82"/>
            <p:cNvSpPr>
              <a:spLocks/>
            </p:cNvSpPr>
            <p:nvPr/>
          </p:nvSpPr>
          <p:spPr bwMode="auto">
            <a:xfrm>
              <a:off x="6759575" y="2762251"/>
              <a:ext cx="142875" cy="750888"/>
            </a:xfrm>
            <a:custGeom>
              <a:avLst/>
              <a:gdLst>
                <a:gd name="T0" fmla="*/ 17 w 90"/>
                <a:gd name="T1" fmla="*/ 12 h 473"/>
                <a:gd name="T2" fmla="*/ 22 w 90"/>
                <a:gd name="T3" fmla="*/ 22 h 473"/>
                <a:gd name="T4" fmla="*/ 27 w 90"/>
                <a:gd name="T5" fmla="*/ 31 h 473"/>
                <a:gd name="T6" fmla="*/ 34 w 90"/>
                <a:gd name="T7" fmla="*/ 43 h 473"/>
                <a:gd name="T8" fmla="*/ 41 w 90"/>
                <a:gd name="T9" fmla="*/ 51 h 473"/>
                <a:gd name="T10" fmla="*/ 48 w 90"/>
                <a:gd name="T11" fmla="*/ 60 h 473"/>
                <a:gd name="T12" fmla="*/ 56 w 90"/>
                <a:gd name="T13" fmla="*/ 72 h 473"/>
                <a:gd name="T14" fmla="*/ 61 w 90"/>
                <a:gd name="T15" fmla="*/ 82 h 473"/>
                <a:gd name="T16" fmla="*/ 65 w 90"/>
                <a:gd name="T17" fmla="*/ 96 h 473"/>
                <a:gd name="T18" fmla="*/ 73 w 90"/>
                <a:gd name="T19" fmla="*/ 125 h 473"/>
                <a:gd name="T20" fmla="*/ 77 w 90"/>
                <a:gd name="T21" fmla="*/ 150 h 473"/>
                <a:gd name="T22" fmla="*/ 82 w 90"/>
                <a:gd name="T23" fmla="*/ 174 h 473"/>
                <a:gd name="T24" fmla="*/ 87 w 90"/>
                <a:gd name="T25" fmla="*/ 198 h 473"/>
                <a:gd name="T26" fmla="*/ 87 w 90"/>
                <a:gd name="T27" fmla="*/ 222 h 473"/>
                <a:gd name="T28" fmla="*/ 87 w 90"/>
                <a:gd name="T29" fmla="*/ 249 h 473"/>
                <a:gd name="T30" fmla="*/ 85 w 90"/>
                <a:gd name="T31" fmla="*/ 273 h 473"/>
                <a:gd name="T32" fmla="*/ 80 w 90"/>
                <a:gd name="T33" fmla="*/ 299 h 473"/>
                <a:gd name="T34" fmla="*/ 75 w 90"/>
                <a:gd name="T35" fmla="*/ 323 h 473"/>
                <a:gd name="T36" fmla="*/ 70 w 90"/>
                <a:gd name="T37" fmla="*/ 345 h 473"/>
                <a:gd name="T38" fmla="*/ 65 w 90"/>
                <a:gd name="T39" fmla="*/ 364 h 473"/>
                <a:gd name="T40" fmla="*/ 61 w 90"/>
                <a:gd name="T41" fmla="*/ 386 h 473"/>
                <a:gd name="T42" fmla="*/ 61 w 90"/>
                <a:gd name="T43" fmla="*/ 405 h 473"/>
                <a:gd name="T44" fmla="*/ 61 w 90"/>
                <a:gd name="T45" fmla="*/ 427 h 473"/>
                <a:gd name="T46" fmla="*/ 68 w 90"/>
                <a:gd name="T47" fmla="*/ 451 h 473"/>
                <a:gd name="T48" fmla="*/ 73 w 90"/>
                <a:gd name="T49" fmla="*/ 463 h 473"/>
                <a:gd name="T50" fmla="*/ 70 w 90"/>
                <a:gd name="T51" fmla="*/ 471 h 473"/>
                <a:gd name="T52" fmla="*/ 63 w 90"/>
                <a:gd name="T53" fmla="*/ 473 h 473"/>
                <a:gd name="T54" fmla="*/ 56 w 90"/>
                <a:gd name="T55" fmla="*/ 471 h 473"/>
                <a:gd name="T56" fmla="*/ 46 w 90"/>
                <a:gd name="T57" fmla="*/ 454 h 473"/>
                <a:gd name="T58" fmla="*/ 39 w 90"/>
                <a:gd name="T59" fmla="*/ 432 h 473"/>
                <a:gd name="T60" fmla="*/ 34 w 90"/>
                <a:gd name="T61" fmla="*/ 408 h 473"/>
                <a:gd name="T62" fmla="*/ 32 w 90"/>
                <a:gd name="T63" fmla="*/ 389 h 473"/>
                <a:gd name="T64" fmla="*/ 32 w 90"/>
                <a:gd name="T65" fmla="*/ 364 h 473"/>
                <a:gd name="T66" fmla="*/ 32 w 90"/>
                <a:gd name="T67" fmla="*/ 343 h 473"/>
                <a:gd name="T68" fmla="*/ 36 w 90"/>
                <a:gd name="T69" fmla="*/ 319 h 473"/>
                <a:gd name="T70" fmla="*/ 41 w 90"/>
                <a:gd name="T71" fmla="*/ 294 h 473"/>
                <a:gd name="T72" fmla="*/ 46 w 90"/>
                <a:gd name="T73" fmla="*/ 265 h 473"/>
                <a:gd name="T74" fmla="*/ 51 w 90"/>
                <a:gd name="T75" fmla="*/ 244 h 473"/>
                <a:gd name="T76" fmla="*/ 53 w 90"/>
                <a:gd name="T77" fmla="*/ 220 h 473"/>
                <a:gd name="T78" fmla="*/ 53 w 90"/>
                <a:gd name="T79" fmla="*/ 198 h 473"/>
                <a:gd name="T80" fmla="*/ 53 w 90"/>
                <a:gd name="T81" fmla="*/ 176 h 473"/>
                <a:gd name="T82" fmla="*/ 51 w 90"/>
                <a:gd name="T83" fmla="*/ 152 h 473"/>
                <a:gd name="T84" fmla="*/ 46 w 90"/>
                <a:gd name="T85" fmla="*/ 130 h 473"/>
                <a:gd name="T86" fmla="*/ 39 w 90"/>
                <a:gd name="T87" fmla="*/ 106 h 473"/>
                <a:gd name="T88" fmla="*/ 34 w 90"/>
                <a:gd name="T89" fmla="*/ 89 h 473"/>
                <a:gd name="T90" fmla="*/ 29 w 90"/>
                <a:gd name="T91" fmla="*/ 80 h 473"/>
                <a:gd name="T92" fmla="*/ 24 w 90"/>
                <a:gd name="T93" fmla="*/ 70 h 473"/>
                <a:gd name="T94" fmla="*/ 22 w 90"/>
                <a:gd name="T95" fmla="*/ 60 h 473"/>
                <a:gd name="T96" fmla="*/ 17 w 90"/>
                <a:gd name="T97" fmla="*/ 53 h 473"/>
                <a:gd name="T98" fmla="*/ 12 w 90"/>
                <a:gd name="T99" fmla="*/ 43 h 473"/>
                <a:gd name="T100" fmla="*/ 7 w 90"/>
                <a:gd name="T101" fmla="*/ 36 h 473"/>
                <a:gd name="T102" fmla="*/ 3 w 90"/>
                <a:gd name="T103" fmla="*/ 29 h 473"/>
                <a:gd name="T104" fmla="*/ 0 w 90"/>
                <a:gd name="T105" fmla="*/ 17 h 473"/>
                <a:gd name="T106" fmla="*/ 3 w 90"/>
                <a:gd name="T107" fmla="*/ 7 h 473"/>
                <a:gd name="T108" fmla="*/ 10 w 90"/>
                <a:gd name="T109" fmla="*/ 0 h 473"/>
                <a:gd name="T110" fmla="*/ 15 w 90"/>
                <a:gd name="T111" fmla="*/ 2 h 473"/>
                <a:gd name="T112" fmla="*/ 17 w 90"/>
                <a:gd name="T113" fmla="*/ 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0" h="473">
                  <a:moveTo>
                    <a:pt x="17" y="7"/>
                  </a:moveTo>
                  <a:lnTo>
                    <a:pt x="17" y="12"/>
                  </a:lnTo>
                  <a:lnTo>
                    <a:pt x="19" y="17"/>
                  </a:lnTo>
                  <a:lnTo>
                    <a:pt x="22" y="22"/>
                  </a:lnTo>
                  <a:lnTo>
                    <a:pt x="24" y="26"/>
                  </a:lnTo>
                  <a:lnTo>
                    <a:pt x="27" y="31"/>
                  </a:lnTo>
                  <a:lnTo>
                    <a:pt x="29" y="38"/>
                  </a:lnTo>
                  <a:lnTo>
                    <a:pt x="34" y="43"/>
                  </a:lnTo>
                  <a:lnTo>
                    <a:pt x="39" y="46"/>
                  </a:lnTo>
                  <a:lnTo>
                    <a:pt x="41" y="51"/>
                  </a:lnTo>
                  <a:lnTo>
                    <a:pt x="46" y="55"/>
                  </a:lnTo>
                  <a:lnTo>
                    <a:pt x="48" y="60"/>
                  </a:lnTo>
                  <a:lnTo>
                    <a:pt x="53" y="67"/>
                  </a:lnTo>
                  <a:lnTo>
                    <a:pt x="56" y="72"/>
                  </a:lnTo>
                  <a:lnTo>
                    <a:pt x="58" y="77"/>
                  </a:lnTo>
                  <a:lnTo>
                    <a:pt x="61" y="82"/>
                  </a:lnTo>
                  <a:lnTo>
                    <a:pt x="63" y="87"/>
                  </a:lnTo>
                  <a:lnTo>
                    <a:pt x="65" y="96"/>
                  </a:lnTo>
                  <a:lnTo>
                    <a:pt x="70" y="111"/>
                  </a:lnTo>
                  <a:lnTo>
                    <a:pt x="73" y="125"/>
                  </a:lnTo>
                  <a:lnTo>
                    <a:pt x="75" y="140"/>
                  </a:lnTo>
                  <a:lnTo>
                    <a:pt x="77" y="150"/>
                  </a:lnTo>
                  <a:lnTo>
                    <a:pt x="80" y="162"/>
                  </a:lnTo>
                  <a:lnTo>
                    <a:pt x="82" y="174"/>
                  </a:lnTo>
                  <a:lnTo>
                    <a:pt x="85" y="188"/>
                  </a:lnTo>
                  <a:lnTo>
                    <a:pt x="87" y="198"/>
                  </a:lnTo>
                  <a:lnTo>
                    <a:pt x="87" y="210"/>
                  </a:lnTo>
                  <a:lnTo>
                    <a:pt x="87" y="222"/>
                  </a:lnTo>
                  <a:lnTo>
                    <a:pt x="90" y="234"/>
                  </a:lnTo>
                  <a:lnTo>
                    <a:pt x="87" y="249"/>
                  </a:lnTo>
                  <a:lnTo>
                    <a:pt x="87" y="258"/>
                  </a:lnTo>
                  <a:lnTo>
                    <a:pt x="85" y="273"/>
                  </a:lnTo>
                  <a:lnTo>
                    <a:pt x="82" y="290"/>
                  </a:lnTo>
                  <a:lnTo>
                    <a:pt x="80" y="299"/>
                  </a:lnTo>
                  <a:lnTo>
                    <a:pt x="77" y="311"/>
                  </a:lnTo>
                  <a:lnTo>
                    <a:pt x="75" y="323"/>
                  </a:lnTo>
                  <a:lnTo>
                    <a:pt x="73" y="335"/>
                  </a:lnTo>
                  <a:lnTo>
                    <a:pt x="70" y="345"/>
                  </a:lnTo>
                  <a:lnTo>
                    <a:pt x="68" y="355"/>
                  </a:lnTo>
                  <a:lnTo>
                    <a:pt x="65" y="364"/>
                  </a:lnTo>
                  <a:lnTo>
                    <a:pt x="63" y="376"/>
                  </a:lnTo>
                  <a:lnTo>
                    <a:pt x="61" y="386"/>
                  </a:lnTo>
                  <a:lnTo>
                    <a:pt x="61" y="398"/>
                  </a:lnTo>
                  <a:lnTo>
                    <a:pt x="61" y="405"/>
                  </a:lnTo>
                  <a:lnTo>
                    <a:pt x="61" y="418"/>
                  </a:lnTo>
                  <a:lnTo>
                    <a:pt x="61" y="427"/>
                  </a:lnTo>
                  <a:lnTo>
                    <a:pt x="63" y="439"/>
                  </a:lnTo>
                  <a:lnTo>
                    <a:pt x="68" y="451"/>
                  </a:lnTo>
                  <a:lnTo>
                    <a:pt x="73" y="461"/>
                  </a:lnTo>
                  <a:lnTo>
                    <a:pt x="73" y="463"/>
                  </a:lnTo>
                  <a:lnTo>
                    <a:pt x="73" y="468"/>
                  </a:lnTo>
                  <a:lnTo>
                    <a:pt x="70" y="471"/>
                  </a:lnTo>
                  <a:lnTo>
                    <a:pt x="68" y="473"/>
                  </a:lnTo>
                  <a:lnTo>
                    <a:pt x="63" y="473"/>
                  </a:lnTo>
                  <a:lnTo>
                    <a:pt x="58" y="473"/>
                  </a:lnTo>
                  <a:lnTo>
                    <a:pt x="56" y="471"/>
                  </a:lnTo>
                  <a:lnTo>
                    <a:pt x="53" y="468"/>
                  </a:lnTo>
                  <a:lnTo>
                    <a:pt x="46" y="454"/>
                  </a:lnTo>
                  <a:lnTo>
                    <a:pt x="41" y="444"/>
                  </a:lnTo>
                  <a:lnTo>
                    <a:pt x="39" y="432"/>
                  </a:lnTo>
                  <a:lnTo>
                    <a:pt x="36" y="420"/>
                  </a:lnTo>
                  <a:lnTo>
                    <a:pt x="34" y="408"/>
                  </a:lnTo>
                  <a:lnTo>
                    <a:pt x="32" y="401"/>
                  </a:lnTo>
                  <a:lnTo>
                    <a:pt x="32" y="389"/>
                  </a:lnTo>
                  <a:lnTo>
                    <a:pt x="32" y="376"/>
                  </a:lnTo>
                  <a:lnTo>
                    <a:pt x="32" y="364"/>
                  </a:lnTo>
                  <a:lnTo>
                    <a:pt x="32" y="352"/>
                  </a:lnTo>
                  <a:lnTo>
                    <a:pt x="32" y="343"/>
                  </a:lnTo>
                  <a:lnTo>
                    <a:pt x="34" y="331"/>
                  </a:lnTo>
                  <a:lnTo>
                    <a:pt x="36" y="319"/>
                  </a:lnTo>
                  <a:lnTo>
                    <a:pt x="39" y="306"/>
                  </a:lnTo>
                  <a:lnTo>
                    <a:pt x="41" y="294"/>
                  </a:lnTo>
                  <a:lnTo>
                    <a:pt x="44" y="280"/>
                  </a:lnTo>
                  <a:lnTo>
                    <a:pt x="46" y="265"/>
                  </a:lnTo>
                  <a:lnTo>
                    <a:pt x="48" y="253"/>
                  </a:lnTo>
                  <a:lnTo>
                    <a:pt x="51" y="244"/>
                  </a:lnTo>
                  <a:lnTo>
                    <a:pt x="51" y="232"/>
                  </a:lnTo>
                  <a:lnTo>
                    <a:pt x="53" y="220"/>
                  </a:lnTo>
                  <a:lnTo>
                    <a:pt x="53" y="207"/>
                  </a:lnTo>
                  <a:lnTo>
                    <a:pt x="53" y="198"/>
                  </a:lnTo>
                  <a:lnTo>
                    <a:pt x="53" y="188"/>
                  </a:lnTo>
                  <a:lnTo>
                    <a:pt x="53" y="176"/>
                  </a:lnTo>
                  <a:lnTo>
                    <a:pt x="51" y="164"/>
                  </a:lnTo>
                  <a:lnTo>
                    <a:pt x="51" y="152"/>
                  </a:lnTo>
                  <a:lnTo>
                    <a:pt x="48" y="142"/>
                  </a:lnTo>
                  <a:lnTo>
                    <a:pt x="46" y="130"/>
                  </a:lnTo>
                  <a:lnTo>
                    <a:pt x="44" y="118"/>
                  </a:lnTo>
                  <a:lnTo>
                    <a:pt x="39" y="106"/>
                  </a:lnTo>
                  <a:lnTo>
                    <a:pt x="36" y="94"/>
                  </a:lnTo>
                  <a:lnTo>
                    <a:pt x="34" y="89"/>
                  </a:lnTo>
                  <a:lnTo>
                    <a:pt x="32" y="84"/>
                  </a:lnTo>
                  <a:lnTo>
                    <a:pt x="29" y="80"/>
                  </a:lnTo>
                  <a:lnTo>
                    <a:pt x="29" y="75"/>
                  </a:lnTo>
                  <a:lnTo>
                    <a:pt x="24" y="70"/>
                  </a:lnTo>
                  <a:lnTo>
                    <a:pt x="24" y="65"/>
                  </a:lnTo>
                  <a:lnTo>
                    <a:pt x="22" y="60"/>
                  </a:lnTo>
                  <a:lnTo>
                    <a:pt x="19" y="58"/>
                  </a:lnTo>
                  <a:lnTo>
                    <a:pt x="17" y="53"/>
                  </a:lnTo>
                  <a:lnTo>
                    <a:pt x="15" y="48"/>
                  </a:lnTo>
                  <a:lnTo>
                    <a:pt x="12" y="43"/>
                  </a:lnTo>
                  <a:lnTo>
                    <a:pt x="10" y="41"/>
                  </a:lnTo>
                  <a:lnTo>
                    <a:pt x="7" y="36"/>
                  </a:lnTo>
                  <a:lnTo>
                    <a:pt x="5" y="34"/>
                  </a:lnTo>
                  <a:lnTo>
                    <a:pt x="3" y="29"/>
                  </a:lnTo>
                  <a:lnTo>
                    <a:pt x="3" y="24"/>
                  </a:lnTo>
                  <a:lnTo>
                    <a:pt x="0" y="17"/>
                  </a:lnTo>
                  <a:lnTo>
                    <a:pt x="0" y="12"/>
                  </a:lnTo>
                  <a:lnTo>
                    <a:pt x="3" y="7"/>
                  </a:lnTo>
                  <a:lnTo>
                    <a:pt x="5" y="5"/>
                  </a:lnTo>
                  <a:lnTo>
                    <a:pt x="10" y="0"/>
                  </a:lnTo>
                  <a:lnTo>
                    <a:pt x="12" y="0"/>
                  </a:lnTo>
                  <a:lnTo>
                    <a:pt x="15" y="2"/>
                  </a:lnTo>
                  <a:lnTo>
                    <a:pt x="17" y="7"/>
                  </a:lnTo>
                  <a:lnTo>
                    <a:pt x="1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5" name="Freeform 83"/>
            <p:cNvSpPr>
              <a:spLocks/>
            </p:cNvSpPr>
            <p:nvPr/>
          </p:nvSpPr>
          <p:spPr bwMode="auto">
            <a:xfrm>
              <a:off x="6280150" y="3429001"/>
              <a:ext cx="330200" cy="309563"/>
            </a:xfrm>
            <a:custGeom>
              <a:avLst/>
              <a:gdLst>
                <a:gd name="T0" fmla="*/ 41 w 208"/>
                <a:gd name="T1" fmla="*/ 116 h 195"/>
                <a:gd name="T2" fmla="*/ 49 w 208"/>
                <a:gd name="T3" fmla="*/ 138 h 195"/>
                <a:gd name="T4" fmla="*/ 66 w 208"/>
                <a:gd name="T5" fmla="*/ 154 h 195"/>
                <a:gd name="T6" fmla="*/ 82 w 208"/>
                <a:gd name="T7" fmla="*/ 159 h 195"/>
                <a:gd name="T8" fmla="*/ 104 w 208"/>
                <a:gd name="T9" fmla="*/ 157 h 195"/>
                <a:gd name="T10" fmla="*/ 124 w 208"/>
                <a:gd name="T11" fmla="*/ 150 h 195"/>
                <a:gd name="T12" fmla="*/ 143 w 208"/>
                <a:gd name="T13" fmla="*/ 142 h 195"/>
                <a:gd name="T14" fmla="*/ 157 w 208"/>
                <a:gd name="T15" fmla="*/ 130 h 195"/>
                <a:gd name="T16" fmla="*/ 165 w 208"/>
                <a:gd name="T17" fmla="*/ 111 h 195"/>
                <a:gd name="T18" fmla="*/ 167 w 208"/>
                <a:gd name="T19" fmla="*/ 92 h 195"/>
                <a:gd name="T20" fmla="*/ 162 w 208"/>
                <a:gd name="T21" fmla="*/ 77 h 195"/>
                <a:gd name="T22" fmla="*/ 152 w 208"/>
                <a:gd name="T23" fmla="*/ 65 h 195"/>
                <a:gd name="T24" fmla="*/ 138 w 208"/>
                <a:gd name="T25" fmla="*/ 55 h 195"/>
                <a:gd name="T26" fmla="*/ 124 w 208"/>
                <a:gd name="T27" fmla="*/ 51 h 195"/>
                <a:gd name="T28" fmla="*/ 111 w 208"/>
                <a:gd name="T29" fmla="*/ 51 h 195"/>
                <a:gd name="T30" fmla="*/ 99 w 208"/>
                <a:gd name="T31" fmla="*/ 51 h 195"/>
                <a:gd name="T32" fmla="*/ 87 w 208"/>
                <a:gd name="T33" fmla="*/ 53 h 195"/>
                <a:gd name="T34" fmla="*/ 75 w 208"/>
                <a:gd name="T35" fmla="*/ 53 h 195"/>
                <a:gd name="T36" fmla="*/ 63 w 208"/>
                <a:gd name="T37" fmla="*/ 48 h 195"/>
                <a:gd name="T38" fmla="*/ 58 w 208"/>
                <a:gd name="T39" fmla="*/ 34 h 195"/>
                <a:gd name="T40" fmla="*/ 63 w 208"/>
                <a:gd name="T41" fmla="*/ 19 h 195"/>
                <a:gd name="T42" fmla="*/ 70 w 208"/>
                <a:gd name="T43" fmla="*/ 14 h 195"/>
                <a:gd name="T44" fmla="*/ 85 w 208"/>
                <a:gd name="T45" fmla="*/ 10 h 195"/>
                <a:gd name="T46" fmla="*/ 102 w 208"/>
                <a:gd name="T47" fmla="*/ 5 h 195"/>
                <a:gd name="T48" fmla="*/ 119 w 208"/>
                <a:gd name="T49" fmla="*/ 0 h 195"/>
                <a:gd name="T50" fmla="*/ 136 w 208"/>
                <a:gd name="T51" fmla="*/ 0 h 195"/>
                <a:gd name="T52" fmla="*/ 150 w 208"/>
                <a:gd name="T53" fmla="*/ 2 h 195"/>
                <a:gd name="T54" fmla="*/ 165 w 208"/>
                <a:gd name="T55" fmla="*/ 7 h 195"/>
                <a:gd name="T56" fmla="*/ 177 w 208"/>
                <a:gd name="T57" fmla="*/ 14 h 195"/>
                <a:gd name="T58" fmla="*/ 189 w 208"/>
                <a:gd name="T59" fmla="*/ 26 h 195"/>
                <a:gd name="T60" fmla="*/ 198 w 208"/>
                <a:gd name="T61" fmla="*/ 39 h 195"/>
                <a:gd name="T62" fmla="*/ 203 w 208"/>
                <a:gd name="T63" fmla="*/ 51 h 195"/>
                <a:gd name="T64" fmla="*/ 206 w 208"/>
                <a:gd name="T65" fmla="*/ 60 h 195"/>
                <a:gd name="T66" fmla="*/ 208 w 208"/>
                <a:gd name="T67" fmla="*/ 72 h 195"/>
                <a:gd name="T68" fmla="*/ 208 w 208"/>
                <a:gd name="T69" fmla="*/ 82 h 195"/>
                <a:gd name="T70" fmla="*/ 206 w 208"/>
                <a:gd name="T71" fmla="*/ 89 h 195"/>
                <a:gd name="T72" fmla="*/ 201 w 208"/>
                <a:gd name="T73" fmla="*/ 101 h 195"/>
                <a:gd name="T74" fmla="*/ 198 w 208"/>
                <a:gd name="T75" fmla="*/ 116 h 195"/>
                <a:gd name="T76" fmla="*/ 189 w 208"/>
                <a:gd name="T77" fmla="*/ 135 h 195"/>
                <a:gd name="T78" fmla="*/ 172 w 208"/>
                <a:gd name="T79" fmla="*/ 154 h 195"/>
                <a:gd name="T80" fmla="*/ 150 w 208"/>
                <a:gd name="T81" fmla="*/ 174 h 195"/>
                <a:gd name="T82" fmla="*/ 126 w 208"/>
                <a:gd name="T83" fmla="*/ 188 h 195"/>
                <a:gd name="T84" fmla="*/ 99 w 208"/>
                <a:gd name="T85" fmla="*/ 193 h 195"/>
                <a:gd name="T86" fmla="*/ 70 w 208"/>
                <a:gd name="T87" fmla="*/ 195 h 195"/>
                <a:gd name="T88" fmla="*/ 49 w 208"/>
                <a:gd name="T89" fmla="*/ 193 h 195"/>
                <a:gd name="T90" fmla="*/ 27 w 208"/>
                <a:gd name="T91" fmla="*/ 183 h 195"/>
                <a:gd name="T92" fmla="*/ 17 w 208"/>
                <a:gd name="T93" fmla="*/ 171 h 195"/>
                <a:gd name="T94" fmla="*/ 10 w 208"/>
                <a:gd name="T95" fmla="*/ 162 h 195"/>
                <a:gd name="T96" fmla="*/ 8 w 208"/>
                <a:gd name="T97" fmla="*/ 152 h 195"/>
                <a:gd name="T98" fmla="*/ 3 w 208"/>
                <a:gd name="T99" fmla="*/ 142 h 195"/>
                <a:gd name="T100" fmla="*/ 0 w 208"/>
                <a:gd name="T101" fmla="*/ 135 h 195"/>
                <a:gd name="T102" fmla="*/ 0 w 208"/>
                <a:gd name="T103" fmla="*/ 125 h 195"/>
                <a:gd name="T104" fmla="*/ 0 w 208"/>
                <a:gd name="T105" fmla="*/ 116 h 195"/>
                <a:gd name="T106" fmla="*/ 0 w 208"/>
                <a:gd name="T107" fmla="*/ 106 h 195"/>
                <a:gd name="T108" fmla="*/ 0 w 208"/>
                <a:gd name="T109" fmla="*/ 94 h 195"/>
                <a:gd name="T110" fmla="*/ 5 w 208"/>
                <a:gd name="T111" fmla="*/ 87 h 195"/>
                <a:gd name="T112" fmla="*/ 12 w 208"/>
                <a:gd name="T113" fmla="*/ 82 h 195"/>
                <a:gd name="T114" fmla="*/ 25 w 208"/>
                <a:gd name="T115" fmla="*/ 82 h 195"/>
                <a:gd name="T116" fmla="*/ 34 w 208"/>
                <a:gd name="T117" fmla="*/ 87 h 195"/>
                <a:gd name="T118" fmla="*/ 39 w 208"/>
                <a:gd name="T119" fmla="*/ 94 h 195"/>
                <a:gd name="T120" fmla="*/ 39 w 208"/>
                <a:gd name="T121" fmla="*/ 10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8" h="195">
                  <a:moveTo>
                    <a:pt x="39" y="101"/>
                  </a:moveTo>
                  <a:lnTo>
                    <a:pt x="41" y="116"/>
                  </a:lnTo>
                  <a:lnTo>
                    <a:pt x="44" y="130"/>
                  </a:lnTo>
                  <a:lnTo>
                    <a:pt x="49" y="138"/>
                  </a:lnTo>
                  <a:lnTo>
                    <a:pt x="58" y="147"/>
                  </a:lnTo>
                  <a:lnTo>
                    <a:pt x="66" y="154"/>
                  </a:lnTo>
                  <a:lnTo>
                    <a:pt x="73" y="157"/>
                  </a:lnTo>
                  <a:lnTo>
                    <a:pt x="82" y="159"/>
                  </a:lnTo>
                  <a:lnTo>
                    <a:pt x="95" y="159"/>
                  </a:lnTo>
                  <a:lnTo>
                    <a:pt x="104" y="157"/>
                  </a:lnTo>
                  <a:lnTo>
                    <a:pt x="116" y="157"/>
                  </a:lnTo>
                  <a:lnTo>
                    <a:pt x="124" y="150"/>
                  </a:lnTo>
                  <a:lnTo>
                    <a:pt x="133" y="147"/>
                  </a:lnTo>
                  <a:lnTo>
                    <a:pt x="143" y="142"/>
                  </a:lnTo>
                  <a:lnTo>
                    <a:pt x="150" y="138"/>
                  </a:lnTo>
                  <a:lnTo>
                    <a:pt x="157" y="130"/>
                  </a:lnTo>
                  <a:lnTo>
                    <a:pt x="162" y="125"/>
                  </a:lnTo>
                  <a:lnTo>
                    <a:pt x="165" y="111"/>
                  </a:lnTo>
                  <a:lnTo>
                    <a:pt x="167" y="101"/>
                  </a:lnTo>
                  <a:lnTo>
                    <a:pt x="167" y="92"/>
                  </a:lnTo>
                  <a:lnTo>
                    <a:pt x="167" y="84"/>
                  </a:lnTo>
                  <a:lnTo>
                    <a:pt x="162" y="77"/>
                  </a:lnTo>
                  <a:lnTo>
                    <a:pt x="157" y="70"/>
                  </a:lnTo>
                  <a:lnTo>
                    <a:pt x="152" y="65"/>
                  </a:lnTo>
                  <a:lnTo>
                    <a:pt x="145" y="60"/>
                  </a:lnTo>
                  <a:lnTo>
                    <a:pt x="138" y="55"/>
                  </a:lnTo>
                  <a:lnTo>
                    <a:pt x="131" y="53"/>
                  </a:lnTo>
                  <a:lnTo>
                    <a:pt x="124" y="51"/>
                  </a:lnTo>
                  <a:lnTo>
                    <a:pt x="119" y="51"/>
                  </a:lnTo>
                  <a:lnTo>
                    <a:pt x="111" y="51"/>
                  </a:lnTo>
                  <a:lnTo>
                    <a:pt x="104" y="51"/>
                  </a:lnTo>
                  <a:lnTo>
                    <a:pt x="99" y="51"/>
                  </a:lnTo>
                  <a:lnTo>
                    <a:pt x="95" y="53"/>
                  </a:lnTo>
                  <a:lnTo>
                    <a:pt x="87" y="53"/>
                  </a:lnTo>
                  <a:lnTo>
                    <a:pt x="80" y="53"/>
                  </a:lnTo>
                  <a:lnTo>
                    <a:pt x="75" y="53"/>
                  </a:lnTo>
                  <a:lnTo>
                    <a:pt x="70" y="51"/>
                  </a:lnTo>
                  <a:lnTo>
                    <a:pt x="63" y="48"/>
                  </a:lnTo>
                  <a:lnTo>
                    <a:pt x="61" y="39"/>
                  </a:lnTo>
                  <a:lnTo>
                    <a:pt x="58" y="34"/>
                  </a:lnTo>
                  <a:lnTo>
                    <a:pt x="61" y="24"/>
                  </a:lnTo>
                  <a:lnTo>
                    <a:pt x="63" y="19"/>
                  </a:lnTo>
                  <a:lnTo>
                    <a:pt x="68" y="17"/>
                  </a:lnTo>
                  <a:lnTo>
                    <a:pt x="70" y="14"/>
                  </a:lnTo>
                  <a:lnTo>
                    <a:pt x="78" y="12"/>
                  </a:lnTo>
                  <a:lnTo>
                    <a:pt x="85" y="10"/>
                  </a:lnTo>
                  <a:lnTo>
                    <a:pt x="95" y="7"/>
                  </a:lnTo>
                  <a:lnTo>
                    <a:pt x="102" y="5"/>
                  </a:lnTo>
                  <a:lnTo>
                    <a:pt x="111" y="2"/>
                  </a:lnTo>
                  <a:lnTo>
                    <a:pt x="119" y="0"/>
                  </a:lnTo>
                  <a:lnTo>
                    <a:pt x="126" y="0"/>
                  </a:lnTo>
                  <a:lnTo>
                    <a:pt x="136" y="0"/>
                  </a:lnTo>
                  <a:lnTo>
                    <a:pt x="143" y="2"/>
                  </a:lnTo>
                  <a:lnTo>
                    <a:pt x="150" y="2"/>
                  </a:lnTo>
                  <a:lnTo>
                    <a:pt x="157" y="5"/>
                  </a:lnTo>
                  <a:lnTo>
                    <a:pt x="165" y="7"/>
                  </a:lnTo>
                  <a:lnTo>
                    <a:pt x="172" y="12"/>
                  </a:lnTo>
                  <a:lnTo>
                    <a:pt x="177" y="14"/>
                  </a:lnTo>
                  <a:lnTo>
                    <a:pt x="181" y="22"/>
                  </a:lnTo>
                  <a:lnTo>
                    <a:pt x="189" y="26"/>
                  </a:lnTo>
                  <a:lnTo>
                    <a:pt x="194" y="34"/>
                  </a:lnTo>
                  <a:lnTo>
                    <a:pt x="198" y="39"/>
                  </a:lnTo>
                  <a:lnTo>
                    <a:pt x="201" y="43"/>
                  </a:lnTo>
                  <a:lnTo>
                    <a:pt x="203" y="51"/>
                  </a:lnTo>
                  <a:lnTo>
                    <a:pt x="206" y="55"/>
                  </a:lnTo>
                  <a:lnTo>
                    <a:pt x="206" y="60"/>
                  </a:lnTo>
                  <a:lnTo>
                    <a:pt x="208" y="65"/>
                  </a:lnTo>
                  <a:lnTo>
                    <a:pt x="208" y="72"/>
                  </a:lnTo>
                  <a:lnTo>
                    <a:pt x="208" y="77"/>
                  </a:lnTo>
                  <a:lnTo>
                    <a:pt x="208" y="82"/>
                  </a:lnTo>
                  <a:lnTo>
                    <a:pt x="206" y="87"/>
                  </a:lnTo>
                  <a:lnTo>
                    <a:pt x="206" y="89"/>
                  </a:lnTo>
                  <a:lnTo>
                    <a:pt x="203" y="97"/>
                  </a:lnTo>
                  <a:lnTo>
                    <a:pt x="201" y="101"/>
                  </a:lnTo>
                  <a:lnTo>
                    <a:pt x="201" y="109"/>
                  </a:lnTo>
                  <a:lnTo>
                    <a:pt x="198" y="116"/>
                  </a:lnTo>
                  <a:lnTo>
                    <a:pt x="196" y="123"/>
                  </a:lnTo>
                  <a:lnTo>
                    <a:pt x="189" y="135"/>
                  </a:lnTo>
                  <a:lnTo>
                    <a:pt x="179" y="145"/>
                  </a:lnTo>
                  <a:lnTo>
                    <a:pt x="172" y="154"/>
                  </a:lnTo>
                  <a:lnTo>
                    <a:pt x="162" y="164"/>
                  </a:lnTo>
                  <a:lnTo>
                    <a:pt x="150" y="174"/>
                  </a:lnTo>
                  <a:lnTo>
                    <a:pt x="138" y="181"/>
                  </a:lnTo>
                  <a:lnTo>
                    <a:pt x="126" y="188"/>
                  </a:lnTo>
                  <a:lnTo>
                    <a:pt x="114" y="191"/>
                  </a:lnTo>
                  <a:lnTo>
                    <a:pt x="99" y="193"/>
                  </a:lnTo>
                  <a:lnTo>
                    <a:pt x="85" y="195"/>
                  </a:lnTo>
                  <a:lnTo>
                    <a:pt x="70" y="195"/>
                  </a:lnTo>
                  <a:lnTo>
                    <a:pt x="61" y="195"/>
                  </a:lnTo>
                  <a:lnTo>
                    <a:pt x="49" y="193"/>
                  </a:lnTo>
                  <a:lnTo>
                    <a:pt x="37" y="188"/>
                  </a:lnTo>
                  <a:lnTo>
                    <a:pt x="27" y="183"/>
                  </a:lnTo>
                  <a:lnTo>
                    <a:pt x="20" y="176"/>
                  </a:lnTo>
                  <a:lnTo>
                    <a:pt x="17" y="171"/>
                  </a:lnTo>
                  <a:lnTo>
                    <a:pt x="15" y="167"/>
                  </a:lnTo>
                  <a:lnTo>
                    <a:pt x="10" y="162"/>
                  </a:lnTo>
                  <a:lnTo>
                    <a:pt x="10" y="157"/>
                  </a:lnTo>
                  <a:lnTo>
                    <a:pt x="8" y="152"/>
                  </a:lnTo>
                  <a:lnTo>
                    <a:pt x="5" y="147"/>
                  </a:lnTo>
                  <a:lnTo>
                    <a:pt x="3" y="142"/>
                  </a:lnTo>
                  <a:lnTo>
                    <a:pt x="3" y="138"/>
                  </a:lnTo>
                  <a:lnTo>
                    <a:pt x="0" y="135"/>
                  </a:lnTo>
                  <a:lnTo>
                    <a:pt x="0" y="130"/>
                  </a:lnTo>
                  <a:lnTo>
                    <a:pt x="0" y="125"/>
                  </a:lnTo>
                  <a:lnTo>
                    <a:pt x="0" y="121"/>
                  </a:lnTo>
                  <a:lnTo>
                    <a:pt x="0" y="116"/>
                  </a:lnTo>
                  <a:lnTo>
                    <a:pt x="0" y="111"/>
                  </a:lnTo>
                  <a:lnTo>
                    <a:pt x="0" y="106"/>
                  </a:lnTo>
                  <a:lnTo>
                    <a:pt x="0" y="101"/>
                  </a:lnTo>
                  <a:lnTo>
                    <a:pt x="0" y="94"/>
                  </a:lnTo>
                  <a:lnTo>
                    <a:pt x="3" y="92"/>
                  </a:lnTo>
                  <a:lnTo>
                    <a:pt x="5" y="87"/>
                  </a:lnTo>
                  <a:lnTo>
                    <a:pt x="8" y="87"/>
                  </a:lnTo>
                  <a:lnTo>
                    <a:pt x="12" y="82"/>
                  </a:lnTo>
                  <a:lnTo>
                    <a:pt x="20" y="82"/>
                  </a:lnTo>
                  <a:lnTo>
                    <a:pt x="25" y="82"/>
                  </a:lnTo>
                  <a:lnTo>
                    <a:pt x="32" y="87"/>
                  </a:lnTo>
                  <a:lnTo>
                    <a:pt x="34" y="87"/>
                  </a:lnTo>
                  <a:lnTo>
                    <a:pt x="37" y="92"/>
                  </a:lnTo>
                  <a:lnTo>
                    <a:pt x="39" y="94"/>
                  </a:lnTo>
                  <a:lnTo>
                    <a:pt x="39" y="101"/>
                  </a:lnTo>
                  <a:lnTo>
                    <a:pt x="39" y="1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6" name="Freeform 84"/>
            <p:cNvSpPr>
              <a:spLocks/>
            </p:cNvSpPr>
            <p:nvPr/>
          </p:nvSpPr>
          <p:spPr bwMode="auto">
            <a:xfrm>
              <a:off x="5330825" y="3111501"/>
              <a:ext cx="911225" cy="371475"/>
            </a:xfrm>
            <a:custGeom>
              <a:avLst/>
              <a:gdLst>
                <a:gd name="T0" fmla="*/ 43 w 574"/>
                <a:gd name="T1" fmla="*/ 29 h 234"/>
                <a:gd name="T2" fmla="*/ 36 w 574"/>
                <a:gd name="T3" fmla="*/ 41 h 234"/>
                <a:gd name="T4" fmla="*/ 36 w 574"/>
                <a:gd name="T5" fmla="*/ 53 h 234"/>
                <a:gd name="T6" fmla="*/ 36 w 574"/>
                <a:gd name="T7" fmla="*/ 62 h 234"/>
                <a:gd name="T8" fmla="*/ 38 w 574"/>
                <a:gd name="T9" fmla="*/ 72 h 234"/>
                <a:gd name="T10" fmla="*/ 41 w 574"/>
                <a:gd name="T11" fmla="*/ 79 h 234"/>
                <a:gd name="T12" fmla="*/ 48 w 574"/>
                <a:gd name="T13" fmla="*/ 103 h 234"/>
                <a:gd name="T14" fmla="*/ 72 w 574"/>
                <a:gd name="T15" fmla="*/ 132 h 234"/>
                <a:gd name="T16" fmla="*/ 111 w 574"/>
                <a:gd name="T17" fmla="*/ 152 h 234"/>
                <a:gd name="T18" fmla="*/ 159 w 574"/>
                <a:gd name="T19" fmla="*/ 171 h 234"/>
                <a:gd name="T20" fmla="*/ 214 w 574"/>
                <a:gd name="T21" fmla="*/ 181 h 234"/>
                <a:gd name="T22" fmla="*/ 275 w 574"/>
                <a:gd name="T23" fmla="*/ 185 h 234"/>
                <a:gd name="T24" fmla="*/ 338 w 574"/>
                <a:gd name="T25" fmla="*/ 188 h 234"/>
                <a:gd name="T26" fmla="*/ 400 w 574"/>
                <a:gd name="T27" fmla="*/ 185 h 234"/>
                <a:gd name="T28" fmla="*/ 437 w 574"/>
                <a:gd name="T29" fmla="*/ 183 h 234"/>
                <a:gd name="T30" fmla="*/ 456 w 574"/>
                <a:gd name="T31" fmla="*/ 183 h 234"/>
                <a:gd name="T32" fmla="*/ 470 w 574"/>
                <a:gd name="T33" fmla="*/ 183 h 234"/>
                <a:gd name="T34" fmla="*/ 490 w 574"/>
                <a:gd name="T35" fmla="*/ 183 h 234"/>
                <a:gd name="T36" fmla="*/ 509 w 574"/>
                <a:gd name="T37" fmla="*/ 183 h 234"/>
                <a:gd name="T38" fmla="*/ 524 w 574"/>
                <a:gd name="T39" fmla="*/ 183 h 234"/>
                <a:gd name="T40" fmla="*/ 543 w 574"/>
                <a:gd name="T41" fmla="*/ 183 h 234"/>
                <a:gd name="T42" fmla="*/ 560 w 574"/>
                <a:gd name="T43" fmla="*/ 183 h 234"/>
                <a:gd name="T44" fmla="*/ 572 w 574"/>
                <a:gd name="T45" fmla="*/ 183 h 234"/>
                <a:gd name="T46" fmla="*/ 574 w 574"/>
                <a:gd name="T47" fmla="*/ 188 h 234"/>
                <a:gd name="T48" fmla="*/ 567 w 574"/>
                <a:gd name="T49" fmla="*/ 198 h 234"/>
                <a:gd name="T50" fmla="*/ 555 w 574"/>
                <a:gd name="T51" fmla="*/ 207 h 234"/>
                <a:gd name="T52" fmla="*/ 538 w 574"/>
                <a:gd name="T53" fmla="*/ 212 h 234"/>
                <a:gd name="T54" fmla="*/ 524 w 574"/>
                <a:gd name="T55" fmla="*/ 214 h 234"/>
                <a:gd name="T56" fmla="*/ 511 w 574"/>
                <a:gd name="T57" fmla="*/ 219 h 234"/>
                <a:gd name="T58" fmla="*/ 499 w 574"/>
                <a:gd name="T59" fmla="*/ 222 h 234"/>
                <a:gd name="T60" fmla="*/ 485 w 574"/>
                <a:gd name="T61" fmla="*/ 224 h 234"/>
                <a:gd name="T62" fmla="*/ 470 w 574"/>
                <a:gd name="T63" fmla="*/ 229 h 234"/>
                <a:gd name="T64" fmla="*/ 458 w 574"/>
                <a:gd name="T65" fmla="*/ 231 h 234"/>
                <a:gd name="T66" fmla="*/ 444 w 574"/>
                <a:gd name="T67" fmla="*/ 234 h 234"/>
                <a:gd name="T68" fmla="*/ 408 w 574"/>
                <a:gd name="T69" fmla="*/ 234 h 234"/>
                <a:gd name="T70" fmla="*/ 350 w 574"/>
                <a:gd name="T71" fmla="*/ 231 h 234"/>
                <a:gd name="T72" fmla="*/ 282 w 574"/>
                <a:gd name="T73" fmla="*/ 222 h 234"/>
                <a:gd name="T74" fmla="*/ 210 w 574"/>
                <a:gd name="T75" fmla="*/ 207 h 234"/>
                <a:gd name="T76" fmla="*/ 144 w 574"/>
                <a:gd name="T77" fmla="*/ 188 h 234"/>
                <a:gd name="T78" fmla="*/ 84 w 574"/>
                <a:gd name="T79" fmla="*/ 166 h 234"/>
                <a:gd name="T80" fmla="*/ 38 w 574"/>
                <a:gd name="T81" fmla="*/ 142 h 234"/>
                <a:gd name="T82" fmla="*/ 7 w 574"/>
                <a:gd name="T83" fmla="*/ 123 h 234"/>
                <a:gd name="T84" fmla="*/ 0 w 574"/>
                <a:gd name="T85" fmla="*/ 103 h 234"/>
                <a:gd name="T86" fmla="*/ 0 w 574"/>
                <a:gd name="T87" fmla="*/ 89 h 234"/>
                <a:gd name="T88" fmla="*/ 2 w 574"/>
                <a:gd name="T89" fmla="*/ 74 h 234"/>
                <a:gd name="T90" fmla="*/ 4 w 574"/>
                <a:gd name="T91" fmla="*/ 60 h 234"/>
                <a:gd name="T92" fmla="*/ 12 w 574"/>
                <a:gd name="T93" fmla="*/ 45 h 234"/>
                <a:gd name="T94" fmla="*/ 17 w 574"/>
                <a:gd name="T95" fmla="*/ 31 h 234"/>
                <a:gd name="T96" fmla="*/ 26 w 574"/>
                <a:gd name="T97" fmla="*/ 21 h 234"/>
                <a:gd name="T98" fmla="*/ 36 w 574"/>
                <a:gd name="T99" fmla="*/ 9 h 234"/>
                <a:gd name="T100" fmla="*/ 45 w 574"/>
                <a:gd name="T101" fmla="*/ 2 h 234"/>
                <a:gd name="T102" fmla="*/ 50 w 574"/>
                <a:gd name="T103" fmla="*/ 0 h 234"/>
                <a:gd name="T104" fmla="*/ 55 w 574"/>
                <a:gd name="T105" fmla="*/ 7 h 234"/>
                <a:gd name="T106" fmla="*/ 53 w 574"/>
                <a:gd name="T107" fmla="*/ 16 h 234"/>
                <a:gd name="T108" fmla="*/ 48 w 574"/>
                <a:gd name="T109" fmla="*/ 2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4" h="234">
                  <a:moveTo>
                    <a:pt x="48" y="21"/>
                  </a:moveTo>
                  <a:lnTo>
                    <a:pt x="43" y="29"/>
                  </a:lnTo>
                  <a:lnTo>
                    <a:pt x="41" y="33"/>
                  </a:lnTo>
                  <a:lnTo>
                    <a:pt x="36" y="41"/>
                  </a:lnTo>
                  <a:lnTo>
                    <a:pt x="36" y="50"/>
                  </a:lnTo>
                  <a:lnTo>
                    <a:pt x="36" y="53"/>
                  </a:lnTo>
                  <a:lnTo>
                    <a:pt x="36" y="57"/>
                  </a:lnTo>
                  <a:lnTo>
                    <a:pt x="36" y="62"/>
                  </a:lnTo>
                  <a:lnTo>
                    <a:pt x="36" y="67"/>
                  </a:lnTo>
                  <a:lnTo>
                    <a:pt x="38" y="72"/>
                  </a:lnTo>
                  <a:lnTo>
                    <a:pt x="38" y="77"/>
                  </a:lnTo>
                  <a:lnTo>
                    <a:pt x="41" y="79"/>
                  </a:lnTo>
                  <a:lnTo>
                    <a:pt x="41" y="86"/>
                  </a:lnTo>
                  <a:lnTo>
                    <a:pt x="48" y="103"/>
                  </a:lnTo>
                  <a:lnTo>
                    <a:pt x="58" y="118"/>
                  </a:lnTo>
                  <a:lnTo>
                    <a:pt x="72" y="132"/>
                  </a:lnTo>
                  <a:lnTo>
                    <a:pt x="91" y="142"/>
                  </a:lnTo>
                  <a:lnTo>
                    <a:pt x="111" y="152"/>
                  </a:lnTo>
                  <a:lnTo>
                    <a:pt x="135" y="161"/>
                  </a:lnTo>
                  <a:lnTo>
                    <a:pt x="159" y="171"/>
                  </a:lnTo>
                  <a:lnTo>
                    <a:pt x="188" y="178"/>
                  </a:lnTo>
                  <a:lnTo>
                    <a:pt x="214" y="181"/>
                  </a:lnTo>
                  <a:lnTo>
                    <a:pt x="246" y="183"/>
                  </a:lnTo>
                  <a:lnTo>
                    <a:pt x="275" y="185"/>
                  </a:lnTo>
                  <a:lnTo>
                    <a:pt x="306" y="188"/>
                  </a:lnTo>
                  <a:lnTo>
                    <a:pt x="338" y="188"/>
                  </a:lnTo>
                  <a:lnTo>
                    <a:pt x="369" y="188"/>
                  </a:lnTo>
                  <a:lnTo>
                    <a:pt x="400" y="185"/>
                  </a:lnTo>
                  <a:lnTo>
                    <a:pt x="429" y="183"/>
                  </a:lnTo>
                  <a:lnTo>
                    <a:pt x="437" y="183"/>
                  </a:lnTo>
                  <a:lnTo>
                    <a:pt x="446" y="183"/>
                  </a:lnTo>
                  <a:lnTo>
                    <a:pt x="456" y="183"/>
                  </a:lnTo>
                  <a:lnTo>
                    <a:pt x="463" y="183"/>
                  </a:lnTo>
                  <a:lnTo>
                    <a:pt x="470" y="183"/>
                  </a:lnTo>
                  <a:lnTo>
                    <a:pt x="480" y="183"/>
                  </a:lnTo>
                  <a:lnTo>
                    <a:pt x="490" y="183"/>
                  </a:lnTo>
                  <a:lnTo>
                    <a:pt x="499" y="183"/>
                  </a:lnTo>
                  <a:lnTo>
                    <a:pt x="509" y="183"/>
                  </a:lnTo>
                  <a:lnTo>
                    <a:pt x="516" y="183"/>
                  </a:lnTo>
                  <a:lnTo>
                    <a:pt x="524" y="183"/>
                  </a:lnTo>
                  <a:lnTo>
                    <a:pt x="533" y="185"/>
                  </a:lnTo>
                  <a:lnTo>
                    <a:pt x="543" y="183"/>
                  </a:lnTo>
                  <a:lnTo>
                    <a:pt x="550" y="183"/>
                  </a:lnTo>
                  <a:lnTo>
                    <a:pt x="560" y="183"/>
                  </a:lnTo>
                  <a:lnTo>
                    <a:pt x="567" y="183"/>
                  </a:lnTo>
                  <a:lnTo>
                    <a:pt x="572" y="183"/>
                  </a:lnTo>
                  <a:lnTo>
                    <a:pt x="574" y="183"/>
                  </a:lnTo>
                  <a:lnTo>
                    <a:pt x="574" y="188"/>
                  </a:lnTo>
                  <a:lnTo>
                    <a:pt x="572" y="193"/>
                  </a:lnTo>
                  <a:lnTo>
                    <a:pt x="567" y="198"/>
                  </a:lnTo>
                  <a:lnTo>
                    <a:pt x="562" y="202"/>
                  </a:lnTo>
                  <a:lnTo>
                    <a:pt x="555" y="207"/>
                  </a:lnTo>
                  <a:lnTo>
                    <a:pt x="548" y="210"/>
                  </a:lnTo>
                  <a:lnTo>
                    <a:pt x="538" y="212"/>
                  </a:lnTo>
                  <a:lnTo>
                    <a:pt x="531" y="214"/>
                  </a:lnTo>
                  <a:lnTo>
                    <a:pt x="524" y="214"/>
                  </a:lnTo>
                  <a:lnTo>
                    <a:pt x="516" y="217"/>
                  </a:lnTo>
                  <a:lnTo>
                    <a:pt x="511" y="219"/>
                  </a:lnTo>
                  <a:lnTo>
                    <a:pt x="504" y="219"/>
                  </a:lnTo>
                  <a:lnTo>
                    <a:pt x="499" y="222"/>
                  </a:lnTo>
                  <a:lnTo>
                    <a:pt x="492" y="224"/>
                  </a:lnTo>
                  <a:lnTo>
                    <a:pt x="485" y="224"/>
                  </a:lnTo>
                  <a:lnTo>
                    <a:pt x="478" y="226"/>
                  </a:lnTo>
                  <a:lnTo>
                    <a:pt x="470" y="229"/>
                  </a:lnTo>
                  <a:lnTo>
                    <a:pt x="463" y="229"/>
                  </a:lnTo>
                  <a:lnTo>
                    <a:pt x="458" y="231"/>
                  </a:lnTo>
                  <a:lnTo>
                    <a:pt x="451" y="231"/>
                  </a:lnTo>
                  <a:lnTo>
                    <a:pt x="444" y="234"/>
                  </a:lnTo>
                  <a:lnTo>
                    <a:pt x="437" y="234"/>
                  </a:lnTo>
                  <a:lnTo>
                    <a:pt x="408" y="234"/>
                  </a:lnTo>
                  <a:lnTo>
                    <a:pt x="381" y="234"/>
                  </a:lnTo>
                  <a:lnTo>
                    <a:pt x="350" y="231"/>
                  </a:lnTo>
                  <a:lnTo>
                    <a:pt x="316" y="226"/>
                  </a:lnTo>
                  <a:lnTo>
                    <a:pt x="282" y="222"/>
                  </a:lnTo>
                  <a:lnTo>
                    <a:pt x="246" y="214"/>
                  </a:lnTo>
                  <a:lnTo>
                    <a:pt x="210" y="207"/>
                  </a:lnTo>
                  <a:lnTo>
                    <a:pt x="178" y="198"/>
                  </a:lnTo>
                  <a:lnTo>
                    <a:pt x="144" y="188"/>
                  </a:lnTo>
                  <a:lnTo>
                    <a:pt x="111" y="178"/>
                  </a:lnTo>
                  <a:lnTo>
                    <a:pt x="84" y="166"/>
                  </a:lnTo>
                  <a:lnTo>
                    <a:pt x="58" y="154"/>
                  </a:lnTo>
                  <a:lnTo>
                    <a:pt x="38" y="142"/>
                  </a:lnTo>
                  <a:lnTo>
                    <a:pt x="21" y="132"/>
                  </a:lnTo>
                  <a:lnTo>
                    <a:pt x="7" y="123"/>
                  </a:lnTo>
                  <a:lnTo>
                    <a:pt x="2" y="111"/>
                  </a:lnTo>
                  <a:lnTo>
                    <a:pt x="0" y="103"/>
                  </a:lnTo>
                  <a:lnTo>
                    <a:pt x="0" y="96"/>
                  </a:lnTo>
                  <a:lnTo>
                    <a:pt x="0" y="89"/>
                  </a:lnTo>
                  <a:lnTo>
                    <a:pt x="2" y="82"/>
                  </a:lnTo>
                  <a:lnTo>
                    <a:pt x="2" y="74"/>
                  </a:lnTo>
                  <a:lnTo>
                    <a:pt x="4" y="67"/>
                  </a:lnTo>
                  <a:lnTo>
                    <a:pt x="4" y="60"/>
                  </a:lnTo>
                  <a:lnTo>
                    <a:pt x="9" y="53"/>
                  </a:lnTo>
                  <a:lnTo>
                    <a:pt x="12" y="45"/>
                  </a:lnTo>
                  <a:lnTo>
                    <a:pt x="14" y="38"/>
                  </a:lnTo>
                  <a:lnTo>
                    <a:pt x="17" y="31"/>
                  </a:lnTo>
                  <a:lnTo>
                    <a:pt x="21" y="29"/>
                  </a:lnTo>
                  <a:lnTo>
                    <a:pt x="26" y="21"/>
                  </a:lnTo>
                  <a:lnTo>
                    <a:pt x="31" y="14"/>
                  </a:lnTo>
                  <a:lnTo>
                    <a:pt x="36" y="9"/>
                  </a:lnTo>
                  <a:lnTo>
                    <a:pt x="41" y="4"/>
                  </a:lnTo>
                  <a:lnTo>
                    <a:pt x="45" y="2"/>
                  </a:lnTo>
                  <a:lnTo>
                    <a:pt x="48" y="0"/>
                  </a:lnTo>
                  <a:lnTo>
                    <a:pt x="50" y="0"/>
                  </a:lnTo>
                  <a:lnTo>
                    <a:pt x="53" y="4"/>
                  </a:lnTo>
                  <a:lnTo>
                    <a:pt x="55" y="7"/>
                  </a:lnTo>
                  <a:lnTo>
                    <a:pt x="55" y="12"/>
                  </a:lnTo>
                  <a:lnTo>
                    <a:pt x="53" y="16"/>
                  </a:lnTo>
                  <a:lnTo>
                    <a:pt x="48" y="21"/>
                  </a:lnTo>
                  <a:lnTo>
                    <a:pt x="48"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7" name="Freeform 85"/>
            <p:cNvSpPr>
              <a:spLocks/>
            </p:cNvSpPr>
            <p:nvPr/>
          </p:nvSpPr>
          <p:spPr bwMode="auto">
            <a:xfrm>
              <a:off x="6024563" y="3206751"/>
              <a:ext cx="390525" cy="493713"/>
            </a:xfrm>
            <a:custGeom>
              <a:avLst/>
              <a:gdLst>
                <a:gd name="T0" fmla="*/ 234 w 246"/>
                <a:gd name="T1" fmla="*/ 34 h 311"/>
                <a:gd name="T2" fmla="*/ 210 w 246"/>
                <a:gd name="T3" fmla="*/ 65 h 311"/>
                <a:gd name="T4" fmla="*/ 178 w 246"/>
                <a:gd name="T5" fmla="*/ 101 h 311"/>
                <a:gd name="T6" fmla="*/ 142 w 246"/>
                <a:gd name="T7" fmla="*/ 140 h 311"/>
                <a:gd name="T8" fmla="*/ 111 w 246"/>
                <a:gd name="T9" fmla="*/ 176 h 311"/>
                <a:gd name="T10" fmla="*/ 79 w 246"/>
                <a:gd name="T11" fmla="*/ 212 h 311"/>
                <a:gd name="T12" fmla="*/ 58 w 246"/>
                <a:gd name="T13" fmla="*/ 237 h 311"/>
                <a:gd name="T14" fmla="*/ 43 w 246"/>
                <a:gd name="T15" fmla="*/ 256 h 311"/>
                <a:gd name="T16" fmla="*/ 41 w 246"/>
                <a:gd name="T17" fmla="*/ 265 h 311"/>
                <a:gd name="T18" fmla="*/ 48 w 246"/>
                <a:gd name="T19" fmla="*/ 275 h 311"/>
                <a:gd name="T20" fmla="*/ 58 w 246"/>
                <a:gd name="T21" fmla="*/ 282 h 311"/>
                <a:gd name="T22" fmla="*/ 67 w 246"/>
                <a:gd name="T23" fmla="*/ 292 h 311"/>
                <a:gd name="T24" fmla="*/ 74 w 246"/>
                <a:gd name="T25" fmla="*/ 299 h 311"/>
                <a:gd name="T26" fmla="*/ 74 w 246"/>
                <a:gd name="T27" fmla="*/ 307 h 311"/>
                <a:gd name="T28" fmla="*/ 70 w 246"/>
                <a:gd name="T29" fmla="*/ 311 h 311"/>
                <a:gd name="T30" fmla="*/ 60 w 246"/>
                <a:gd name="T31" fmla="*/ 309 h 311"/>
                <a:gd name="T32" fmla="*/ 48 w 246"/>
                <a:gd name="T33" fmla="*/ 302 h 311"/>
                <a:gd name="T34" fmla="*/ 41 w 246"/>
                <a:gd name="T35" fmla="*/ 297 h 311"/>
                <a:gd name="T36" fmla="*/ 31 w 246"/>
                <a:gd name="T37" fmla="*/ 294 h 311"/>
                <a:gd name="T38" fmla="*/ 24 w 246"/>
                <a:gd name="T39" fmla="*/ 290 h 311"/>
                <a:gd name="T40" fmla="*/ 9 w 246"/>
                <a:gd name="T41" fmla="*/ 285 h 311"/>
                <a:gd name="T42" fmla="*/ 2 w 246"/>
                <a:gd name="T43" fmla="*/ 278 h 311"/>
                <a:gd name="T44" fmla="*/ 0 w 246"/>
                <a:gd name="T45" fmla="*/ 270 h 311"/>
                <a:gd name="T46" fmla="*/ 0 w 246"/>
                <a:gd name="T47" fmla="*/ 258 h 311"/>
                <a:gd name="T48" fmla="*/ 17 w 246"/>
                <a:gd name="T49" fmla="*/ 234 h 311"/>
                <a:gd name="T50" fmla="*/ 45 w 246"/>
                <a:gd name="T51" fmla="*/ 203 h 311"/>
                <a:gd name="T52" fmla="*/ 82 w 246"/>
                <a:gd name="T53" fmla="*/ 166 h 311"/>
                <a:gd name="T54" fmla="*/ 123 w 246"/>
                <a:gd name="T55" fmla="*/ 123 h 311"/>
                <a:gd name="T56" fmla="*/ 164 w 246"/>
                <a:gd name="T57" fmla="*/ 82 h 311"/>
                <a:gd name="T58" fmla="*/ 200 w 246"/>
                <a:gd name="T59" fmla="*/ 46 h 311"/>
                <a:gd name="T60" fmla="*/ 227 w 246"/>
                <a:gd name="T61" fmla="*/ 14 h 311"/>
                <a:gd name="T62" fmla="*/ 239 w 246"/>
                <a:gd name="T63" fmla="*/ 0 h 311"/>
                <a:gd name="T64" fmla="*/ 243 w 246"/>
                <a:gd name="T65" fmla="*/ 0 h 311"/>
                <a:gd name="T66" fmla="*/ 246 w 246"/>
                <a:gd name="T67" fmla="*/ 10 h 311"/>
                <a:gd name="T68" fmla="*/ 246 w 246"/>
                <a:gd name="T69" fmla="*/ 19 h 311"/>
                <a:gd name="T70" fmla="*/ 243 w 246"/>
                <a:gd name="T71" fmla="*/ 22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6" h="311">
                  <a:moveTo>
                    <a:pt x="243" y="22"/>
                  </a:moveTo>
                  <a:lnTo>
                    <a:pt x="234" y="34"/>
                  </a:lnTo>
                  <a:lnTo>
                    <a:pt x="224" y="51"/>
                  </a:lnTo>
                  <a:lnTo>
                    <a:pt x="210" y="65"/>
                  </a:lnTo>
                  <a:lnTo>
                    <a:pt x="195" y="82"/>
                  </a:lnTo>
                  <a:lnTo>
                    <a:pt x="178" y="101"/>
                  </a:lnTo>
                  <a:lnTo>
                    <a:pt x="161" y="123"/>
                  </a:lnTo>
                  <a:lnTo>
                    <a:pt x="142" y="140"/>
                  </a:lnTo>
                  <a:lnTo>
                    <a:pt x="125" y="159"/>
                  </a:lnTo>
                  <a:lnTo>
                    <a:pt x="111" y="176"/>
                  </a:lnTo>
                  <a:lnTo>
                    <a:pt x="94" y="193"/>
                  </a:lnTo>
                  <a:lnTo>
                    <a:pt x="79" y="212"/>
                  </a:lnTo>
                  <a:lnTo>
                    <a:pt x="67" y="227"/>
                  </a:lnTo>
                  <a:lnTo>
                    <a:pt x="58" y="237"/>
                  </a:lnTo>
                  <a:lnTo>
                    <a:pt x="48" y="249"/>
                  </a:lnTo>
                  <a:lnTo>
                    <a:pt x="43" y="256"/>
                  </a:lnTo>
                  <a:lnTo>
                    <a:pt x="41" y="261"/>
                  </a:lnTo>
                  <a:lnTo>
                    <a:pt x="41" y="265"/>
                  </a:lnTo>
                  <a:lnTo>
                    <a:pt x="43" y="270"/>
                  </a:lnTo>
                  <a:lnTo>
                    <a:pt x="48" y="275"/>
                  </a:lnTo>
                  <a:lnTo>
                    <a:pt x="53" y="278"/>
                  </a:lnTo>
                  <a:lnTo>
                    <a:pt x="58" y="282"/>
                  </a:lnTo>
                  <a:lnTo>
                    <a:pt x="62" y="287"/>
                  </a:lnTo>
                  <a:lnTo>
                    <a:pt x="67" y="292"/>
                  </a:lnTo>
                  <a:lnTo>
                    <a:pt x="72" y="294"/>
                  </a:lnTo>
                  <a:lnTo>
                    <a:pt x="74" y="299"/>
                  </a:lnTo>
                  <a:lnTo>
                    <a:pt x="74" y="304"/>
                  </a:lnTo>
                  <a:lnTo>
                    <a:pt x="74" y="307"/>
                  </a:lnTo>
                  <a:lnTo>
                    <a:pt x="74" y="311"/>
                  </a:lnTo>
                  <a:lnTo>
                    <a:pt x="70" y="311"/>
                  </a:lnTo>
                  <a:lnTo>
                    <a:pt x="65" y="311"/>
                  </a:lnTo>
                  <a:lnTo>
                    <a:pt x="60" y="309"/>
                  </a:lnTo>
                  <a:lnTo>
                    <a:pt x="53" y="307"/>
                  </a:lnTo>
                  <a:lnTo>
                    <a:pt x="48" y="302"/>
                  </a:lnTo>
                  <a:lnTo>
                    <a:pt x="43" y="299"/>
                  </a:lnTo>
                  <a:lnTo>
                    <a:pt x="41" y="297"/>
                  </a:lnTo>
                  <a:lnTo>
                    <a:pt x="36" y="297"/>
                  </a:lnTo>
                  <a:lnTo>
                    <a:pt x="31" y="294"/>
                  </a:lnTo>
                  <a:lnTo>
                    <a:pt x="26" y="292"/>
                  </a:lnTo>
                  <a:lnTo>
                    <a:pt x="24" y="290"/>
                  </a:lnTo>
                  <a:lnTo>
                    <a:pt x="19" y="290"/>
                  </a:lnTo>
                  <a:lnTo>
                    <a:pt x="9" y="285"/>
                  </a:lnTo>
                  <a:lnTo>
                    <a:pt x="4" y="280"/>
                  </a:lnTo>
                  <a:lnTo>
                    <a:pt x="2" y="278"/>
                  </a:lnTo>
                  <a:lnTo>
                    <a:pt x="0" y="275"/>
                  </a:lnTo>
                  <a:lnTo>
                    <a:pt x="0" y="270"/>
                  </a:lnTo>
                  <a:lnTo>
                    <a:pt x="0" y="268"/>
                  </a:lnTo>
                  <a:lnTo>
                    <a:pt x="0" y="258"/>
                  </a:lnTo>
                  <a:lnTo>
                    <a:pt x="7" y="249"/>
                  </a:lnTo>
                  <a:lnTo>
                    <a:pt x="17" y="234"/>
                  </a:lnTo>
                  <a:lnTo>
                    <a:pt x="29" y="222"/>
                  </a:lnTo>
                  <a:lnTo>
                    <a:pt x="45" y="203"/>
                  </a:lnTo>
                  <a:lnTo>
                    <a:pt x="65" y="183"/>
                  </a:lnTo>
                  <a:lnTo>
                    <a:pt x="82" y="166"/>
                  </a:lnTo>
                  <a:lnTo>
                    <a:pt x="103" y="145"/>
                  </a:lnTo>
                  <a:lnTo>
                    <a:pt x="123" y="123"/>
                  </a:lnTo>
                  <a:lnTo>
                    <a:pt x="142" y="104"/>
                  </a:lnTo>
                  <a:lnTo>
                    <a:pt x="164" y="82"/>
                  </a:lnTo>
                  <a:lnTo>
                    <a:pt x="181" y="65"/>
                  </a:lnTo>
                  <a:lnTo>
                    <a:pt x="200" y="46"/>
                  </a:lnTo>
                  <a:lnTo>
                    <a:pt x="214" y="29"/>
                  </a:lnTo>
                  <a:lnTo>
                    <a:pt x="227" y="14"/>
                  </a:lnTo>
                  <a:lnTo>
                    <a:pt x="236" y="2"/>
                  </a:lnTo>
                  <a:lnTo>
                    <a:pt x="239" y="0"/>
                  </a:lnTo>
                  <a:lnTo>
                    <a:pt x="241" y="0"/>
                  </a:lnTo>
                  <a:lnTo>
                    <a:pt x="243" y="0"/>
                  </a:lnTo>
                  <a:lnTo>
                    <a:pt x="246" y="5"/>
                  </a:lnTo>
                  <a:lnTo>
                    <a:pt x="246" y="10"/>
                  </a:lnTo>
                  <a:lnTo>
                    <a:pt x="246" y="12"/>
                  </a:lnTo>
                  <a:lnTo>
                    <a:pt x="246" y="19"/>
                  </a:lnTo>
                  <a:lnTo>
                    <a:pt x="243" y="22"/>
                  </a:lnTo>
                  <a:lnTo>
                    <a:pt x="243"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8" name="Freeform 86"/>
            <p:cNvSpPr>
              <a:spLocks/>
            </p:cNvSpPr>
            <p:nvPr/>
          </p:nvSpPr>
          <p:spPr bwMode="auto">
            <a:xfrm>
              <a:off x="6154738" y="3236913"/>
              <a:ext cx="390525" cy="452438"/>
            </a:xfrm>
            <a:custGeom>
              <a:avLst/>
              <a:gdLst>
                <a:gd name="T0" fmla="*/ 244 w 246"/>
                <a:gd name="T1" fmla="*/ 20 h 285"/>
                <a:gd name="T2" fmla="*/ 231 w 246"/>
                <a:gd name="T3" fmla="*/ 34 h 285"/>
                <a:gd name="T4" fmla="*/ 217 w 246"/>
                <a:gd name="T5" fmla="*/ 51 h 285"/>
                <a:gd name="T6" fmla="*/ 203 w 246"/>
                <a:gd name="T7" fmla="*/ 68 h 285"/>
                <a:gd name="T8" fmla="*/ 188 w 246"/>
                <a:gd name="T9" fmla="*/ 87 h 285"/>
                <a:gd name="T10" fmla="*/ 171 w 246"/>
                <a:gd name="T11" fmla="*/ 104 h 285"/>
                <a:gd name="T12" fmla="*/ 152 w 246"/>
                <a:gd name="T13" fmla="*/ 126 h 285"/>
                <a:gd name="T14" fmla="*/ 137 w 246"/>
                <a:gd name="T15" fmla="*/ 147 h 285"/>
                <a:gd name="T16" fmla="*/ 120 w 246"/>
                <a:gd name="T17" fmla="*/ 167 h 285"/>
                <a:gd name="T18" fmla="*/ 101 w 246"/>
                <a:gd name="T19" fmla="*/ 186 h 285"/>
                <a:gd name="T20" fmla="*/ 87 w 246"/>
                <a:gd name="T21" fmla="*/ 205 h 285"/>
                <a:gd name="T22" fmla="*/ 70 w 246"/>
                <a:gd name="T23" fmla="*/ 220 h 285"/>
                <a:gd name="T24" fmla="*/ 55 w 246"/>
                <a:gd name="T25" fmla="*/ 237 h 285"/>
                <a:gd name="T26" fmla="*/ 43 w 246"/>
                <a:gd name="T27" fmla="*/ 251 h 285"/>
                <a:gd name="T28" fmla="*/ 34 w 246"/>
                <a:gd name="T29" fmla="*/ 263 h 285"/>
                <a:gd name="T30" fmla="*/ 24 w 246"/>
                <a:gd name="T31" fmla="*/ 271 h 285"/>
                <a:gd name="T32" fmla="*/ 17 w 246"/>
                <a:gd name="T33" fmla="*/ 280 h 285"/>
                <a:gd name="T34" fmla="*/ 9 w 246"/>
                <a:gd name="T35" fmla="*/ 285 h 285"/>
                <a:gd name="T36" fmla="*/ 5 w 246"/>
                <a:gd name="T37" fmla="*/ 285 h 285"/>
                <a:gd name="T38" fmla="*/ 2 w 246"/>
                <a:gd name="T39" fmla="*/ 285 h 285"/>
                <a:gd name="T40" fmla="*/ 0 w 246"/>
                <a:gd name="T41" fmla="*/ 280 h 285"/>
                <a:gd name="T42" fmla="*/ 0 w 246"/>
                <a:gd name="T43" fmla="*/ 273 h 285"/>
                <a:gd name="T44" fmla="*/ 2 w 246"/>
                <a:gd name="T45" fmla="*/ 266 h 285"/>
                <a:gd name="T46" fmla="*/ 7 w 246"/>
                <a:gd name="T47" fmla="*/ 259 h 285"/>
                <a:gd name="T48" fmla="*/ 14 w 246"/>
                <a:gd name="T49" fmla="*/ 251 h 285"/>
                <a:gd name="T50" fmla="*/ 19 w 246"/>
                <a:gd name="T51" fmla="*/ 244 h 285"/>
                <a:gd name="T52" fmla="*/ 29 w 246"/>
                <a:gd name="T53" fmla="*/ 234 h 285"/>
                <a:gd name="T54" fmla="*/ 41 w 246"/>
                <a:gd name="T55" fmla="*/ 222 h 285"/>
                <a:gd name="T56" fmla="*/ 50 w 246"/>
                <a:gd name="T57" fmla="*/ 208 h 285"/>
                <a:gd name="T58" fmla="*/ 65 w 246"/>
                <a:gd name="T59" fmla="*/ 193 h 285"/>
                <a:gd name="T60" fmla="*/ 79 w 246"/>
                <a:gd name="T61" fmla="*/ 179 h 285"/>
                <a:gd name="T62" fmla="*/ 94 w 246"/>
                <a:gd name="T63" fmla="*/ 160 h 285"/>
                <a:gd name="T64" fmla="*/ 108 w 246"/>
                <a:gd name="T65" fmla="*/ 143 h 285"/>
                <a:gd name="T66" fmla="*/ 125 w 246"/>
                <a:gd name="T67" fmla="*/ 123 h 285"/>
                <a:gd name="T68" fmla="*/ 142 w 246"/>
                <a:gd name="T69" fmla="*/ 104 h 285"/>
                <a:gd name="T70" fmla="*/ 154 w 246"/>
                <a:gd name="T71" fmla="*/ 87 h 285"/>
                <a:gd name="T72" fmla="*/ 171 w 246"/>
                <a:gd name="T73" fmla="*/ 68 h 285"/>
                <a:gd name="T74" fmla="*/ 186 w 246"/>
                <a:gd name="T75" fmla="*/ 51 h 285"/>
                <a:gd name="T76" fmla="*/ 198 w 246"/>
                <a:gd name="T77" fmla="*/ 34 h 285"/>
                <a:gd name="T78" fmla="*/ 210 w 246"/>
                <a:gd name="T79" fmla="*/ 17 h 285"/>
                <a:gd name="T80" fmla="*/ 222 w 246"/>
                <a:gd name="T81" fmla="*/ 3 h 285"/>
                <a:gd name="T82" fmla="*/ 227 w 246"/>
                <a:gd name="T83" fmla="*/ 0 h 285"/>
                <a:gd name="T84" fmla="*/ 231 w 246"/>
                <a:gd name="T85" fmla="*/ 0 h 285"/>
                <a:gd name="T86" fmla="*/ 236 w 246"/>
                <a:gd name="T87" fmla="*/ 0 h 285"/>
                <a:gd name="T88" fmla="*/ 241 w 246"/>
                <a:gd name="T89" fmla="*/ 0 h 285"/>
                <a:gd name="T90" fmla="*/ 244 w 246"/>
                <a:gd name="T91" fmla="*/ 3 h 285"/>
                <a:gd name="T92" fmla="*/ 246 w 246"/>
                <a:gd name="T93" fmla="*/ 7 h 285"/>
                <a:gd name="T94" fmla="*/ 246 w 246"/>
                <a:gd name="T95" fmla="*/ 12 h 285"/>
                <a:gd name="T96" fmla="*/ 244 w 246"/>
                <a:gd name="T97" fmla="*/ 20 h 285"/>
                <a:gd name="T98" fmla="*/ 244 w 246"/>
                <a:gd name="T99" fmla="*/ 2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6" h="285">
                  <a:moveTo>
                    <a:pt x="244" y="20"/>
                  </a:moveTo>
                  <a:lnTo>
                    <a:pt x="231" y="34"/>
                  </a:lnTo>
                  <a:lnTo>
                    <a:pt x="217" y="51"/>
                  </a:lnTo>
                  <a:lnTo>
                    <a:pt x="203" y="68"/>
                  </a:lnTo>
                  <a:lnTo>
                    <a:pt x="188" y="87"/>
                  </a:lnTo>
                  <a:lnTo>
                    <a:pt x="171" y="104"/>
                  </a:lnTo>
                  <a:lnTo>
                    <a:pt x="152" y="126"/>
                  </a:lnTo>
                  <a:lnTo>
                    <a:pt x="137" y="147"/>
                  </a:lnTo>
                  <a:lnTo>
                    <a:pt x="120" y="167"/>
                  </a:lnTo>
                  <a:lnTo>
                    <a:pt x="101" y="186"/>
                  </a:lnTo>
                  <a:lnTo>
                    <a:pt x="87" y="205"/>
                  </a:lnTo>
                  <a:lnTo>
                    <a:pt x="70" y="220"/>
                  </a:lnTo>
                  <a:lnTo>
                    <a:pt x="55" y="237"/>
                  </a:lnTo>
                  <a:lnTo>
                    <a:pt x="43" y="251"/>
                  </a:lnTo>
                  <a:lnTo>
                    <a:pt x="34" y="263"/>
                  </a:lnTo>
                  <a:lnTo>
                    <a:pt x="24" y="271"/>
                  </a:lnTo>
                  <a:lnTo>
                    <a:pt x="17" y="280"/>
                  </a:lnTo>
                  <a:lnTo>
                    <a:pt x="9" y="285"/>
                  </a:lnTo>
                  <a:lnTo>
                    <a:pt x="5" y="285"/>
                  </a:lnTo>
                  <a:lnTo>
                    <a:pt x="2" y="285"/>
                  </a:lnTo>
                  <a:lnTo>
                    <a:pt x="0" y="280"/>
                  </a:lnTo>
                  <a:lnTo>
                    <a:pt x="0" y="273"/>
                  </a:lnTo>
                  <a:lnTo>
                    <a:pt x="2" y="266"/>
                  </a:lnTo>
                  <a:lnTo>
                    <a:pt x="7" y="259"/>
                  </a:lnTo>
                  <a:lnTo>
                    <a:pt x="14" y="251"/>
                  </a:lnTo>
                  <a:lnTo>
                    <a:pt x="19" y="244"/>
                  </a:lnTo>
                  <a:lnTo>
                    <a:pt x="29" y="234"/>
                  </a:lnTo>
                  <a:lnTo>
                    <a:pt x="41" y="222"/>
                  </a:lnTo>
                  <a:lnTo>
                    <a:pt x="50" y="208"/>
                  </a:lnTo>
                  <a:lnTo>
                    <a:pt x="65" y="193"/>
                  </a:lnTo>
                  <a:lnTo>
                    <a:pt x="79" y="179"/>
                  </a:lnTo>
                  <a:lnTo>
                    <a:pt x="94" y="160"/>
                  </a:lnTo>
                  <a:lnTo>
                    <a:pt x="108" y="143"/>
                  </a:lnTo>
                  <a:lnTo>
                    <a:pt x="125" y="123"/>
                  </a:lnTo>
                  <a:lnTo>
                    <a:pt x="142" y="104"/>
                  </a:lnTo>
                  <a:lnTo>
                    <a:pt x="154" y="87"/>
                  </a:lnTo>
                  <a:lnTo>
                    <a:pt x="171" y="68"/>
                  </a:lnTo>
                  <a:lnTo>
                    <a:pt x="186" y="51"/>
                  </a:lnTo>
                  <a:lnTo>
                    <a:pt x="198" y="34"/>
                  </a:lnTo>
                  <a:lnTo>
                    <a:pt x="210" y="17"/>
                  </a:lnTo>
                  <a:lnTo>
                    <a:pt x="222" y="3"/>
                  </a:lnTo>
                  <a:lnTo>
                    <a:pt x="227" y="0"/>
                  </a:lnTo>
                  <a:lnTo>
                    <a:pt x="231" y="0"/>
                  </a:lnTo>
                  <a:lnTo>
                    <a:pt x="236" y="0"/>
                  </a:lnTo>
                  <a:lnTo>
                    <a:pt x="241" y="0"/>
                  </a:lnTo>
                  <a:lnTo>
                    <a:pt x="244" y="3"/>
                  </a:lnTo>
                  <a:lnTo>
                    <a:pt x="246" y="7"/>
                  </a:lnTo>
                  <a:lnTo>
                    <a:pt x="246" y="12"/>
                  </a:lnTo>
                  <a:lnTo>
                    <a:pt x="244" y="20"/>
                  </a:lnTo>
                  <a:lnTo>
                    <a:pt x="244"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9" name="Freeform 87"/>
            <p:cNvSpPr>
              <a:spLocks/>
            </p:cNvSpPr>
            <p:nvPr/>
          </p:nvSpPr>
          <p:spPr bwMode="auto">
            <a:xfrm>
              <a:off x="6215063" y="3648076"/>
              <a:ext cx="241300" cy="1111250"/>
            </a:xfrm>
            <a:custGeom>
              <a:avLst/>
              <a:gdLst>
                <a:gd name="T0" fmla="*/ 53 w 152"/>
                <a:gd name="T1" fmla="*/ 26 h 700"/>
                <a:gd name="T2" fmla="*/ 53 w 152"/>
                <a:gd name="T3" fmla="*/ 50 h 700"/>
                <a:gd name="T4" fmla="*/ 53 w 152"/>
                <a:gd name="T5" fmla="*/ 70 h 700"/>
                <a:gd name="T6" fmla="*/ 56 w 152"/>
                <a:gd name="T7" fmla="*/ 91 h 700"/>
                <a:gd name="T8" fmla="*/ 56 w 152"/>
                <a:gd name="T9" fmla="*/ 108 h 700"/>
                <a:gd name="T10" fmla="*/ 56 w 152"/>
                <a:gd name="T11" fmla="*/ 130 h 700"/>
                <a:gd name="T12" fmla="*/ 56 w 152"/>
                <a:gd name="T13" fmla="*/ 152 h 700"/>
                <a:gd name="T14" fmla="*/ 56 w 152"/>
                <a:gd name="T15" fmla="*/ 173 h 700"/>
                <a:gd name="T16" fmla="*/ 56 w 152"/>
                <a:gd name="T17" fmla="*/ 205 h 700"/>
                <a:gd name="T18" fmla="*/ 58 w 152"/>
                <a:gd name="T19" fmla="*/ 255 h 700"/>
                <a:gd name="T20" fmla="*/ 63 w 152"/>
                <a:gd name="T21" fmla="*/ 316 h 700"/>
                <a:gd name="T22" fmla="*/ 75 w 152"/>
                <a:gd name="T23" fmla="*/ 388 h 700"/>
                <a:gd name="T24" fmla="*/ 90 w 152"/>
                <a:gd name="T25" fmla="*/ 463 h 700"/>
                <a:gd name="T26" fmla="*/ 104 w 152"/>
                <a:gd name="T27" fmla="*/ 535 h 700"/>
                <a:gd name="T28" fmla="*/ 121 w 152"/>
                <a:gd name="T29" fmla="*/ 601 h 700"/>
                <a:gd name="T30" fmla="*/ 140 w 152"/>
                <a:gd name="T31" fmla="*/ 656 h 700"/>
                <a:gd name="T32" fmla="*/ 152 w 152"/>
                <a:gd name="T33" fmla="*/ 683 h 700"/>
                <a:gd name="T34" fmla="*/ 145 w 152"/>
                <a:gd name="T35" fmla="*/ 692 h 700"/>
                <a:gd name="T36" fmla="*/ 136 w 152"/>
                <a:gd name="T37" fmla="*/ 700 h 700"/>
                <a:gd name="T38" fmla="*/ 123 w 152"/>
                <a:gd name="T39" fmla="*/ 695 h 700"/>
                <a:gd name="T40" fmla="*/ 109 w 152"/>
                <a:gd name="T41" fmla="*/ 668 h 700"/>
                <a:gd name="T42" fmla="*/ 90 w 152"/>
                <a:gd name="T43" fmla="*/ 618 h 700"/>
                <a:gd name="T44" fmla="*/ 68 w 152"/>
                <a:gd name="T45" fmla="*/ 562 h 700"/>
                <a:gd name="T46" fmla="*/ 49 w 152"/>
                <a:gd name="T47" fmla="*/ 499 h 700"/>
                <a:gd name="T48" fmla="*/ 29 w 152"/>
                <a:gd name="T49" fmla="*/ 432 h 700"/>
                <a:gd name="T50" fmla="*/ 12 w 152"/>
                <a:gd name="T51" fmla="*/ 369 h 700"/>
                <a:gd name="T52" fmla="*/ 5 w 152"/>
                <a:gd name="T53" fmla="*/ 311 h 700"/>
                <a:gd name="T54" fmla="*/ 0 w 152"/>
                <a:gd name="T55" fmla="*/ 265 h 700"/>
                <a:gd name="T56" fmla="*/ 3 w 152"/>
                <a:gd name="T57" fmla="*/ 234 h 700"/>
                <a:gd name="T58" fmla="*/ 5 w 152"/>
                <a:gd name="T59" fmla="*/ 205 h 700"/>
                <a:gd name="T60" fmla="*/ 8 w 152"/>
                <a:gd name="T61" fmla="*/ 176 h 700"/>
                <a:gd name="T62" fmla="*/ 12 w 152"/>
                <a:gd name="T63" fmla="*/ 147 h 700"/>
                <a:gd name="T64" fmla="*/ 17 w 152"/>
                <a:gd name="T65" fmla="*/ 113 h 700"/>
                <a:gd name="T66" fmla="*/ 20 w 152"/>
                <a:gd name="T67" fmla="*/ 82 h 700"/>
                <a:gd name="T68" fmla="*/ 24 w 152"/>
                <a:gd name="T69" fmla="*/ 53 h 700"/>
                <a:gd name="T70" fmla="*/ 27 w 152"/>
                <a:gd name="T71" fmla="*/ 26 h 700"/>
                <a:gd name="T72" fmla="*/ 27 w 152"/>
                <a:gd name="T73" fmla="*/ 7 h 700"/>
                <a:gd name="T74" fmla="*/ 37 w 152"/>
                <a:gd name="T75" fmla="*/ 0 h 700"/>
                <a:gd name="T76" fmla="*/ 44 w 152"/>
                <a:gd name="T77" fmla="*/ 0 h 700"/>
                <a:gd name="T78" fmla="*/ 53 w 152"/>
                <a:gd name="T79" fmla="*/ 7 h 700"/>
                <a:gd name="T80" fmla="*/ 53 w 152"/>
                <a:gd name="T81" fmla="*/ 12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700">
                  <a:moveTo>
                    <a:pt x="53" y="12"/>
                  </a:moveTo>
                  <a:lnTo>
                    <a:pt x="53" y="26"/>
                  </a:lnTo>
                  <a:lnTo>
                    <a:pt x="53" y="38"/>
                  </a:lnTo>
                  <a:lnTo>
                    <a:pt x="53" y="50"/>
                  </a:lnTo>
                  <a:lnTo>
                    <a:pt x="53" y="57"/>
                  </a:lnTo>
                  <a:lnTo>
                    <a:pt x="53" y="70"/>
                  </a:lnTo>
                  <a:lnTo>
                    <a:pt x="56" y="79"/>
                  </a:lnTo>
                  <a:lnTo>
                    <a:pt x="56" y="91"/>
                  </a:lnTo>
                  <a:lnTo>
                    <a:pt x="56" y="101"/>
                  </a:lnTo>
                  <a:lnTo>
                    <a:pt x="56" y="108"/>
                  </a:lnTo>
                  <a:lnTo>
                    <a:pt x="56" y="118"/>
                  </a:lnTo>
                  <a:lnTo>
                    <a:pt x="56" y="130"/>
                  </a:lnTo>
                  <a:lnTo>
                    <a:pt x="56" y="140"/>
                  </a:lnTo>
                  <a:lnTo>
                    <a:pt x="56" y="152"/>
                  </a:lnTo>
                  <a:lnTo>
                    <a:pt x="56" y="161"/>
                  </a:lnTo>
                  <a:lnTo>
                    <a:pt x="56" y="173"/>
                  </a:lnTo>
                  <a:lnTo>
                    <a:pt x="56" y="188"/>
                  </a:lnTo>
                  <a:lnTo>
                    <a:pt x="56" y="205"/>
                  </a:lnTo>
                  <a:lnTo>
                    <a:pt x="56" y="226"/>
                  </a:lnTo>
                  <a:lnTo>
                    <a:pt x="58" y="255"/>
                  </a:lnTo>
                  <a:lnTo>
                    <a:pt x="58" y="284"/>
                  </a:lnTo>
                  <a:lnTo>
                    <a:pt x="63" y="316"/>
                  </a:lnTo>
                  <a:lnTo>
                    <a:pt x="68" y="352"/>
                  </a:lnTo>
                  <a:lnTo>
                    <a:pt x="75" y="388"/>
                  </a:lnTo>
                  <a:lnTo>
                    <a:pt x="82" y="424"/>
                  </a:lnTo>
                  <a:lnTo>
                    <a:pt x="90" y="463"/>
                  </a:lnTo>
                  <a:lnTo>
                    <a:pt x="97" y="499"/>
                  </a:lnTo>
                  <a:lnTo>
                    <a:pt x="104" y="535"/>
                  </a:lnTo>
                  <a:lnTo>
                    <a:pt x="111" y="569"/>
                  </a:lnTo>
                  <a:lnTo>
                    <a:pt x="121" y="601"/>
                  </a:lnTo>
                  <a:lnTo>
                    <a:pt x="131" y="630"/>
                  </a:lnTo>
                  <a:lnTo>
                    <a:pt x="140" y="656"/>
                  </a:lnTo>
                  <a:lnTo>
                    <a:pt x="150" y="676"/>
                  </a:lnTo>
                  <a:lnTo>
                    <a:pt x="152" y="683"/>
                  </a:lnTo>
                  <a:lnTo>
                    <a:pt x="150" y="688"/>
                  </a:lnTo>
                  <a:lnTo>
                    <a:pt x="145" y="692"/>
                  </a:lnTo>
                  <a:lnTo>
                    <a:pt x="143" y="697"/>
                  </a:lnTo>
                  <a:lnTo>
                    <a:pt x="136" y="700"/>
                  </a:lnTo>
                  <a:lnTo>
                    <a:pt x="128" y="700"/>
                  </a:lnTo>
                  <a:lnTo>
                    <a:pt x="123" y="695"/>
                  </a:lnTo>
                  <a:lnTo>
                    <a:pt x="119" y="690"/>
                  </a:lnTo>
                  <a:lnTo>
                    <a:pt x="109" y="668"/>
                  </a:lnTo>
                  <a:lnTo>
                    <a:pt x="99" y="647"/>
                  </a:lnTo>
                  <a:lnTo>
                    <a:pt x="90" y="618"/>
                  </a:lnTo>
                  <a:lnTo>
                    <a:pt x="80" y="591"/>
                  </a:lnTo>
                  <a:lnTo>
                    <a:pt x="68" y="562"/>
                  </a:lnTo>
                  <a:lnTo>
                    <a:pt x="58" y="531"/>
                  </a:lnTo>
                  <a:lnTo>
                    <a:pt x="49" y="499"/>
                  </a:lnTo>
                  <a:lnTo>
                    <a:pt x="39" y="465"/>
                  </a:lnTo>
                  <a:lnTo>
                    <a:pt x="29" y="432"/>
                  </a:lnTo>
                  <a:lnTo>
                    <a:pt x="22" y="403"/>
                  </a:lnTo>
                  <a:lnTo>
                    <a:pt x="12" y="369"/>
                  </a:lnTo>
                  <a:lnTo>
                    <a:pt x="8" y="340"/>
                  </a:lnTo>
                  <a:lnTo>
                    <a:pt x="5" y="311"/>
                  </a:lnTo>
                  <a:lnTo>
                    <a:pt x="3" y="289"/>
                  </a:lnTo>
                  <a:lnTo>
                    <a:pt x="0" y="265"/>
                  </a:lnTo>
                  <a:lnTo>
                    <a:pt x="0" y="248"/>
                  </a:lnTo>
                  <a:lnTo>
                    <a:pt x="3" y="234"/>
                  </a:lnTo>
                  <a:lnTo>
                    <a:pt x="3" y="222"/>
                  </a:lnTo>
                  <a:lnTo>
                    <a:pt x="5" y="205"/>
                  </a:lnTo>
                  <a:lnTo>
                    <a:pt x="5" y="193"/>
                  </a:lnTo>
                  <a:lnTo>
                    <a:pt x="8" y="176"/>
                  </a:lnTo>
                  <a:lnTo>
                    <a:pt x="10" y="159"/>
                  </a:lnTo>
                  <a:lnTo>
                    <a:pt x="12" y="147"/>
                  </a:lnTo>
                  <a:lnTo>
                    <a:pt x="15" y="130"/>
                  </a:lnTo>
                  <a:lnTo>
                    <a:pt x="17" y="113"/>
                  </a:lnTo>
                  <a:lnTo>
                    <a:pt x="20" y="99"/>
                  </a:lnTo>
                  <a:lnTo>
                    <a:pt x="20" y="82"/>
                  </a:lnTo>
                  <a:lnTo>
                    <a:pt x="22" y="67"/>
                  </a:lnTo>
                  <a:lnTo>
                    <a:pt x="24" y="53"/>
                  </a:lnTo>
                  <a:lnTo>
                    <a:pt x="24" y="41"/>
                  </a:lnTo>
                  <a:lnTo>
                    <a:pt x="27" y="26"/>
                  </a:lnTo>
                  <a:lnTo>
                    <a:pt x="27" y="12"/>
                  </a:lnTo>
                  <a:lnTo>
                    <a:pt x="27" y="7"/>
                  </a:lnTo>
                  <a:lnTo>
                    <a:pt x="32" y="2"/>
                  </a:lnTo>
                  <a:lnTo>
                    <a:pt x="37" y="0"/>
                  </a:lnTo>
                  <a:lnTo>
                    <a:pt x="41" y="0"/>
                  </a:lnTo>
                  <a:lnTo>
                    <a:pt x="44" y="0"/>
                  </a:lnTo>
                  <a:lnTo>
                    <a:pt x="49" y="2"/>
                  </a:lnTo>
                  <a:lnTo>
                    <a:pt x="53" y="7"/>
                  </a:lnTo>
                  <a:lnTo>
                    <a:pt x="53" y="12"/>
                  </a:lnTo>
                  <a:lnTo>
                    <a:pt x="5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0" name="Freeform 88"/>
            <p:cNvSpPr>
              <a:spLocks/>
            </p:cNvSpPr>
            <p:nvPr/>
          </p:nvSpPr>
          <p:spPr bwMode="auto">
            <a:xfrm>
              <a:off x="5130800" y="3314701"/>
              <a:ext cx="298450" cy="1298575"/>
            </a:xfrm>
            <a:custGeom>
              <a:avLst/>
              <a:gdLst>
                <a:gd name="T0" fmla="*/ 167 w 188"/>
                <a:gd name="T1" fmla="*/ 26 h 818"/>
                <a:gd name="T2" fmla="*/ 169 w 188"/>
                <a:gd name="T3" fmla="*/ 57 h 818"/>
                <a:gd name="T4" fmla="*/ 174 w 188"/>
                <a:gd name="T5" fmla="*/ 86 h 818"/>
                <a:gd name="T6" fmla="*/ 176 w 188"/>
                <a:gd name="T7" fmla="*/ 115 h 818"/>
                <a:gd name="T8" fmla="*/ 181 w 188"/>
                <a:gd name="T9" fmla="*/ 144 h 818"/>
                <a:gd name="T10" fmla="*/ 186 w 188"/>
                <a:gd name="T11" fmla="*/ 171 h 818"/>
                <a:gd name="T12" fmla="*/ 188 w 188"/>
                <a:gd name="T13" fmla="*/ 200 h 818"/>
                <a:gd name="T14" fmla="*/ 186 w 188"/>
                <a:gd name="T15" fmla="*/ 231 h 818"/>
                <a:gd name="T16" fmla="*/ 179 w 188"/>
                <a:gd name="T17" fmla="*/ 265 h 818"/>
                <a:gd name="T18" fmla="*/ 174 w 188"/>
                <a:gd name="T19" fmla="*/ 299 h 818"/>
                <a:gd name="T20" fmla="*/ 164 w 188"/>
                <a:gd name="T21" fmla="*/ 325 h 818"/>
                <a:gd name="T22" fmla="*/ 155 w 188"/>
                <a:gd name="T23" fmla="*/ 354 h 818"/>
                <a:gd name="T24" fmla="*/ 143 w 188"/>
                <a:gd name="T25" fmla="*/ 379 h 818"/>
                <a:gd name="T26" fmla="*/ 133 w 188"/>
                <a:gd name="T27" fmla="*/ 408 h 818"/>
                <a:gd name="T28" fmla="*/ 121 w 188"/>
                <a:gd name="T29" fmla="*/ 434 h 818"/>
                <a:gd name="T30" fmla="*/ 109 w 188"/>
                <a:gd name="T31" fmla="*/ 465 h 818"/>
                <a:gd name="T32" fmla="*/ 97 w 188"/>
                <a:gd name="T33" fmla="*/ 499 h 818"/>
                <a:gd name="T34" fmla="*/ 80 w 188"/>
                <a:gd name="T35" fmla="*/ 535 h 818"/>
                <a:gd name="T36" fmla="*/ 70 w 188"/>
                <a:gd name="T37" fmla="*/ 574 h 818"/>
                <a:gd name="T38" fmla="*/ 60 w 188"/>
                <a:gd name="T39" fmla="*/ 615 h 818"/>
                <a:gd name="T40" fmla="*/ 53 w 188"/>
                <a:gd name="T41" fmla="*/ 656 h 818"/>
                <a:gd name="T42" fmla="*/ 46 w 188"/>
                <a:gd name="T43" fmla="*/ 697 h 818"/>
                <a:gd name="T44" fmla="*/ 44 w 188"/>
                <a:gd name="T45" fmla="*/ 736 h 818"/>
                <a:gd name="T46" fmla="*/ 44 w 188"/>
                <a:gd name="T47" fmla="*/ 777 h 818"/>
                <a:gd name="T48" fmla="*/ 44 w 188"/>
                <a:gd name="T49" fmla="*/ 799 h 818"/>
                <a:gd name="T50" fmla="*/ 41 w 188"/>
                <a:gd name="T51" fmla="*/ 808 h 818"/>
                <a:gd name="T52" fmla="*/ 31 w 188"/>
                <a:gd name="T53" fmla="*/ 816 h 818"/>
                <a:gd name="T54" fmla="*/ 19 w 188"/>
                <a:gd name="T55" fmla="*/ 818 h 818"/>
                <a:gd name="T56" fmla="*/ 10 w 188"/>
                <a:gd name="T57" fmla="*/ 811 h 818"/>
                <a:gd name="T58" fmla="*/ 5 w 188"/>
                <a:gd name="T59" fmla="*/ 803 h 818"/>
                <a:gd name="T60" fmla="*/ 2 w 188"/>
                <a:gd name="T61" fmla="*/ 777 h 818"/>
                <a:gd name="T62" fmla="*/ 0 w 188"/>
                <a:gd name="T63" fmla="*/ 733 h 818"/>
                <a:gd name="T64" fmla="*/ 0 w 188"/>
                <a:gd name="T65" fmla="*/ 690 h 818"/>
                <a:gd name="T66" fmla="*/ 2 w 188"/>
                <a:gd name="T67" fmla="*/ 647 h 818"/>
                <a:gd name="T68" fmla="*/ 7 w 188"/>
                <a:gd name="T69" fmla="*/ 603 h 818"/>
                <a:gd name="T70" fmla="*/ 15 w 188"/>
                <a:gd name="T71" fmla="*/ 560 h 818"/>
                <a:gd name="T72" fmla="*/ 22 w 188"/>
                <a:gd name="T73" fmla="*/ 519 h 818"/>
                <a:gd name="T74" fmla="*/ 34 w 188"/>
                <a:gd name="T75" fmla="*/ 475 h 818"/>
                <a:gd name="T76" fmla="*/ 48 w 188"/>
                <a:gd name="T77" fmla="*/ 441 h 818"/>
                <a:gd name="T78" fmla="*/ 63 w 188"/>
                <a:gd name="T79" fmla="*/ 415 h 818"/>
                <a:gd name="T80" fmla="*/ 77 w 188"/>
                <a:gd name="T81" fmla="*/ 386 h 818"/>
                <a:gd name="T82" fmla="*/ 92 w 188"/>
                <a:gd name="T83" fmla="*/ 364 h 818"/>
                <a:gd name="T84" fmla="*/ 106 w 188"/>
                <a:gd name="T85" fmla="*/ 340 h 818"/>
                <a:gd name="T86" fmla="*/ 121 w 188"/>
                <a:gd name="T87" fmla="*/ 313 h 818"/>
                <a:gd name="T88" fmla="*/ 130 w 188"/>
                <a:gd name="T89" fmla="*/ 287 h 818"/>
                <a:gd name="T90" fmla="*/ 140 w 188"/>
                <a:gd name="T91" fmla="*/ 258 h 818"/>
                <a:gd name="T92" fmla="*/ 145 w 188"/>
                <a:gd name="T93" fmla="*/ 224 h 818"/>
                <a:gd name="T94" fmla="*/ 150 w 188"/>
                <a:gd name="T95" fmla="*/ 195 h 818"/>
                <a:gd name="T96" fmla="*/ 150 w 188"/>
                <a:gd name="T97" fmla="*/ 166 h 818"/>
                <a:gd name="T98" fmla="*/ 150 w 188"/>
                <a:gd name="T99" fmla="*/ 140 h 818"/>
                <a:gd name="T100" fmla="*/ 147 w 188"/>
                <a:gd name="T101" fmla="*/ 111 h 818"/>
                <a:gd name="T102" fmla="*/ 145 w 188"/>
                <a:gd name="T103" fmla="*/ 86 h 818"/>
                <a:gd name="T104" fmla="*/ 145 w 188"/>
                <a:gd name="T105" fmla="*/ 55 h 818"/>
                <a:gd name="T106" fmla="*/ 143 w 188"/>
                <a:gd name="T107" fmla="*/ 26 h 818"/>
                <a:gd name="T108" fmla="*/ 143 w 188"/>
                <a:gd name="T109" fmla="*/ 4 h 818"/>
                <a:gd name="T110" fmla="*/ 150 w 188"/>
                <a:gd name="T111" fmla="*/ 0 h 818"/>
                <a:gd name="T112" fmla="*/ 159 w 188"/>
                <a:gd name="T113" fmla="*/ 0 h 818"/>
                <a:gd name="T114" fmla="*/ 167 w 188"/>
                <a:gd name="T115" fmla="*/ 4 h 818"/>
                <a:gd name="T116" fmla="*/ 167 w 188"/>
                <a:gd name="T117" fmla="*/ 9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8" h="818">
                  <a:moveTo>
                    <a:pt x="167" y="9"/>
                  </a:moveTo>
                  <a:lnTo>
                    <a:pt x="167" y="26"/>
                  </a:lnTo>
                  <a:lnTo>
                    <a:pt x="169" y="43"/>
                  </a:lnTo>
                  <a:lnTo>
                    <a:pt x="169" y="57"/>
                  </a:lnTo>
                  <a:lnTo>
                    <a:pt x="171" y="72"/>
                  </a:lnTo>
                  <a:lnTo>
                    <a:pt x="174" y="86"/>
                  </a:lnTo>
                  <a:lnTo>
                    <a:pt x="174" y="103"/>
                  </a:lnTo>
                  <a:lnTo>
                    <a:pt x="176" y="115"/>
                  </a:lnTo>
                  <a:lnTo>
                    <a:pt x="181" y="130"/>
                  </a:lnTo>
                  <a:lnTo>
                    <a:pt x="181" y="144"/>
                  </a:lnTo>
                  <a:lnTo>
                    <a:pt x="186" y="159"/>
                  </a:lnTo>
                  <a:lnTo>
                    <a:pt x="186" y="171"/>
                  </a:lnTo>
                  <a:lnTo>
                    <a:pt x="188" y="185"/>
                  </a:lnTo>
                  <a:lnTo>
                    <a:pt x="188" y="200"/>
                  </a:lnTo>
                  <a:lnTo>
                    <a:pt x="188" y="214"/>
                  </a:lnTo>
                  <a:lnTo>
                    <a:pt x="186" y="231"/>
                  </a:lnTo>
                  <a:lnTo>
                    <a:pt x="184" y="251"/>
                  </a:lnTo>
                  <a:lnTo>
                    <a:pt x="179" y="265"/>
                  </a:lnTo>
                  <a:lnTo>
                    <a:pt x="174" y="282"/>
                  </a:lnTo>
                  <a:lnTo>
                    <a:pt x="174" y="299"/>
                  </a:lnTo>
                  <a:lnTo>
                    <a:pt x="169" y="313"/>
                  </a:lnTo>
                  <a:lnTo>
                    <a:pt x="164" y="325"/>
                  </a:lnTo>
                  <a:lnTo>
                    <a:pt x="159" y="340"/>
                  </a:lnTo>
                  <a:lnTo>
                    <a:pt x="155" y="354"/>
                  </a:lnTo>
                  <a:lnTo>
                    <a:pt x="150" y="366"/>
                  </a:lnTo>
                  <a:lnTo>
                    <a:pt x="143" y="379"/>
                  </a:lnTo>
                  <a:lnTo>
                    <a:pt x="138" y="393"/>
                  </a:lnTo>
                  <a:lnTo>
                    <a:pt x="133" y="408"/>
                  </a:lnTo>
                  <a:lnTo>
                    <a:pt x="126" y="420"/>
                  </a:lnTo>
                  <a:lnTo>
                    <a:pt x="121" y="434"/>
                  </a:lnTo>
                  <a:lnTo>
                    <a:pt x="116" y="449"/>
                  </a:lnTo>
                  <a:lnTo>
                    <a:pt x="109" y="465"/>
                  </a:lnTo>
                  <a:lnTo>
                    <a:pt x="104" y="482"/>
                  </a:lnTo>
                  <a:lnTo>
                    <a:pt x="97" y="499"/>
                  </a:lnTo>
                  <a:lnTo>
                    <a:pt x="89" y="519"/>
                  </a:lnTo>
                  <a:lnTo>
                    <a:pt x="80" y="535"/>
                  </a:lnTo>
                  <a:lnTo>
                    <a:pt x="75" y="557"/>
                  </a:lnTo>
                  <a:lnTo>
                    <a:pt x="70" y="574"/>
                  </a:lnTo>
                  <a:lnTo>
                    <a:pt x="65" y="596"/>
                  </a:lnTo>
                  <a:lnTo>
                    <a:pt x="60" y="615"/>
                  </a:lnTo>
                  <a:lnTo>
                    <a:pt x="58" y="634"/>
                  </a:lnTo>
                  <a:lnTo>
                    <a:pt x="53" y="656"/>
                  </a:lnTo>
                  <a:lnTo>
                    <a:pt x="48" y="675"/>
                  </a:lnTo>
                  <a:lnTo>
                    <a:pt x="46" y="697"/>
                  </a:lnTo>
                  <a:lnTo>
                    <a:pt x="44" y="717"/>
                  </a:lnTo>
                  <a:lnTo>
                    <a:pt x="44" y="736"/>
                  </a:lnTo>
                  <a:lnTo>
                    <a:pt x="44" y="755"/>
                  </a:lnTo>
                  <a:lnTo>
                    <a:pt x="44" y="777"/>
                  </a:lnTo>
                  <a:lnTo>
                    <a:pt x="44" y="796"/>
                  </a:lnTo>
                  <a:lnTo>
                    <a:pt x="44" y="799"/>
                  </a:lnTo>
                  <a:lnTo>
                    <a:pt x="44" y="803"/>
                  </a:lnTo>
                  <a:lnTo>
                    <a:pt x="41" y="808"/>
                  </a:lnTo>
                  <a:lnTo>
                    <a:pt x="39" y="811"/>
                  </a:lnTo>
                  <a:lnTo>
                    <a:pt x="31" y="816"/>
                  </a:lnTo>
                  <a:lnTo>
                    <a:pt x="27" y="818"/>
                  </a:lnTo>
                  <a:lnTo>
                    <a:pt x="19" y="818"/>
                  </a:lnTo>
                  <a:lnTo>
                    <a:pt x="12" y="813"/>
                  </a:lnTo>
                  <a:lnTo>
                    <a:pt x="10" y="811"/>
                  </a:lnTo>
                  <a:lnTo>
                    <a:pt x="7" y="808"/>
                  </a:lnTo>
                  <a:lnTo>
                    <a:pt x="5" y="803"/>
                  </a:lnTo>
                  <a:lnTo>
                    <a:pt x="5" y="799"/>
                  </a:lnTo>
                  <a:lnTo>
                    <a:pt x="2" y="777"/>
                  </a:lnTo>
                  <a:lnTo>
                    <a:pt x="0" y="755"/>
                  </a:lnTo>
                  <a:lnTo>
                    <a:pt x="0" y="733"/>
                  </a:lnTo>
                  <a:lnTo>
                    <a:pt x="0" y="714"/>
                  </a:lnTo>
                  <a:lnTo>
                    <a:pt x="0" y="690"/>
                  </a:lnTo>
                  <a:lnTo>
                    <a:pt x="0" y="671"/>
                  </a:lnTo>
                  <a:lnTo>
                    <a:pt x="2" y="647"/>
                  </a:lnTo>
                  <a:lnTo>
                    <a:pt x="5" y="625"/>
                  </a:lnTo>
                  <a:lnTo>
                    <a:pt x="7" y="603"/>
                  </a:lnTo>
                  <a:lnTo>
                    <a:pt x="10" y="581"/>
                  </a:lnTo>
                  <a:lnTo>
                    <a:pt x="15" y="560"/>
                  </a:lnTo>
                  <a:lnTo>
                    <a:pt x="19" y="538"/>
                  </a:lnTo>
                  <a:lnTo>
                    <a:pt x="22" y="519"/>
                  </a:lnTo>
                  <a:lnTo>
                    <a:pt x="27" y="497"/>
                  </a:lnTo>
                  <a:lnTo>
                    <a:pt x="34" y="475"/>
                  </a:lnTo>
                  <a:lnTo>
                    <a:pt x="44" y="458"/>
                  </a:lnTo>
                  <a:lnTo>
                    <a:pt x="48" y="441"/>
                  </a:lnTo>
                  <a:lnTo>
                    <a:pt x="56" y="427"/>
                  </a:lnTo>
                  <a:lnTo>
                    <a:pt x="63" y="415"/>
                  </a:lnTo>
                  <a:lnTo>
                    <a:pt x="70" y="400"/>
                  </a:lnTo>
                  <a:lnTo>
                    <a:pt x="77" y="386"/>
                  </a:lnTo>
                  <a:lnTo>
                    <a:pt x="85" y="374"/>
                  </a:lnTo>
                  <a:lnTo>
                    <a:pt x="92" y="364"/>
                  </a:lnTo>
                  <a:lnTo>
                    <a:pt x="101" y="352"/>
                  </a:lnTo>
                  <a:lnTo>
                    <a:pt x="106" y="340"/>
                  </a:lnTo>
                  <a:lnTo>
                    <a:pt x="114" y="325"/>
                  </a:lnTo>
                  <a:lnTo>
                    <a:pt x="121" y="313"/>
                  </a:lnTo>
                  <a:lnTo>
                    <a:pt x="126" y="304"/>
                  </a:lnTo>
                  <a:lnTo>
                    <a:pt x="130" y="287"/>
                  </a:lnTo>
                  <a:lnTo>
                    <a:pt x="135" y="272"/>
                  </a:lnTo>
                  <a:lnTo>
                    <a:pt x="140" y="258"/>
                  </a:lnTo>
                  <a:lnTo>
                    <a:pt x="143" y="241"/>
                  </a:lnTo>
                  <a:lnTo>
                    <a:pt x="145" y="224"/>
                  </a:lnTo>
                  <a:lnTo>
                    <a:pt x="147" y="210"/>
                  </a:lnTo>
                  <a:lnTo>
                    <a:pt x="150" y="195"/>
                  </a:lnTo>
                  <a:lnTo>
                    <a:pt x="150" y="181"/>
                  </a:lnTo>
                  <a:lnTo>
                    <a:pt x="150" y="166"/>
                  </a:lnTo>
                  <a:lnTo>
                    <a:pt x="150" y="154"/>
                  </a:lnTo>
                  <a:lnTo>
                    <a:pt x="150" y="140"/>
                  </a:lnTo>
                  <a:lnTo>
                    <a:pt x="150" y="125"/>
                  </a:lnTo>
                  <a:lnTo>
                    <a:pt x="147" y="111"/>
                  </a:lnTo>
                  <a:lnTo>
                    <a:pt x="147" y="101"/>
                  </a:lnTo>
                  <a:lnTo>
                    <a:pt x="145" y="86"/>
                  </a:lnTo>
                  <a:lnTo>
                    <a:pt x="145" y="72"/>
                  </a:lnTo>
                  <a:lnTo>
                    <a:pt x="145" y="55"/>
                  </a:lnTo>
                  <a:lnTo>
                    <a:pt x="143" y="43"/>
                  </a:lnTo>
                  <a:lnTo>
                    <a:pt x="143" y="26"/>
                  </a:lnTo>
                  <a:lnTo>
                    <a:pt x="143" y="9"/>
                  </a:lnTo>
                  <a:lnTo>
                    <a:pt x="143" y="4"/>
                  </a:lnTo>
                  <a:lnTo>
                    <a:pt x="147" y="2"/>
                  </a:lnTo>
                  <a:lnTo>
                    <a:pt x="150" y="0"/>
                  </a:lnTo>
                  <a:lnTo>
                    <a:pt x="155" y="0"/>
                  </a:lnTo>
                  <a:lnTo>
                    <a:pt x="159" y="0"/>
                  </a:lnTo>
                  <a:lnTo>
                    <a:pt x="164" y="2"/>
                  </a:lnTo>
                  <a:lnTo>
                    <a:pt x="167" y="4"/>
                  </a:lnTo>
                  <a:lnTo>
                    <a:pt x="167" y="9"/>
                  </a:lnTo>
                  <a:lnTo>
                    <a:pt x="167"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1" name="Freeform 89"/>
            <p:cNvSpPr>
              <a:spLocks/>
            </p:cNvSpPr>
            <p:nvPr/>
          </p:nvSpPr>
          <p:spPr bwMode="auto">
            <a:xfrm>
              <a:off x="5540375" y="4217988"/>
              <a:ext cx="234950" cy="406400"/>
            </a:xfrm>
            <a:custGeom>
              <a:avLst/>
              <a:gdLst>
                <a:gd name="T0" fmla="*/ 133 w 148"/>
                <a:gd name="T1" fmla="*/ 70 h 256"/>
                <a:gd name="T2" fmla="*/ 124 w 148"/>
                <a:gd name="T3" fmla="*/ 78 h 256"/>
                <a:gd name="T4" fmla="*/ 116 w 148"/>
                <a:gd name="T5" fmla="*/ 87 h 256"/>
                <a:gd name="T6" fmla="*/ 107 w 148"/>
                <a:gd name="T7" fmla="*/ 97 h 256"/>
                <a:gd name="T8" fmla="*/ 99 w 148"/>
                <a:gd name="T9" fmla="*/ 104 h 256"/>
                <a:gd name="T10" fmla="*/ 92 w 148"/>
                <a:gd name="T11" fmla="*/ 114 h 256"/>
                <a:gd name="T12" fmla="*/ 85 w 148"/>
                <a:gd name="T13" fmla="*/ 126 h 256"/>
                <a:gd name="T14" fmla="*/ 78 w 148"/>
                <a:gd name="T15" fmla="*/ 138 h 256"/>
                <a:gd name="T16" fmla="*/ 70 w 148"/>
                <a:gd name="T17" fmla="*/ 150 h 256"/>
                <a:gd name="T18" fmla="*/ 66 w 148"/>
                <a:gd name="T19" fmla="*/ 160 h 256"/>
                <a:gd name="T20" fmla="*/ 61 w 148"/>
                <a:gd name="T21" fmla="*/ 172 h 256"/>
                <a:gd name="T22" fmla="*/ 56 w 148"/>
                <a:gd name="T23" fmla="*/ 184 h 256"/>
                <a:gd name="T24" fmla="*/ 51 w 148"/>
                <a:gd name="T25" fmla="*/ 196 h 256"/>
                <a:gd name="T26" fmla="*/ 46 w 148"/>
                <a:gd name="T27" fmla="*/ 208 h 256"/>
                <a:gd name="T28" fmla="*/ 41 w 148"/>
                <a:gd name="T29" fmla="*/ 220 h 256"/>
                <a:gd name="T30" fmla="*/ 37 w 148"/>
                <a:gd name="T31" fmla="*/ 232 h 256"/>
                <a:gd name="T32" fmla="*/ 34 w 148"/>
                <a:gd name="T33" fmla="*/ 244 h 256"/>
                <a:gd name="T34" fmla="*/ 29 w 148"/>
                <a:gd name="T35" fmla="*/ 251 h 256"/>
                <a:gd name="T36" fmla="*/ 25 w 148"/>
                <a:gd name="T37" fmla="*/ 256 h 256"/>
                <a:gd name="T38" fmla="*/ 20 w 148"/>
                <a:gd name="T39" fmla="*/ 256 h 256"/>
                <a:gd name="T40" fmla="*/ 12 w 148"/>
                <a:gd name="T41" fmla="*/ 256 h 256"/>
                <a:gd name="T42" fmla="*/ 8 w 148"/>
                <a:gd name="T43" fmla="*/ 251 h 256"/>
                <a:gd name="T44" fmla="*/ 3 w 148"/>
                <a:gd name="T45" fmla="*/ 247 h 256"/>
                <a:gd name="T46" fmla="*/ 0 w 148"/>
                <a:gd name="T47" fmla="*/ 239 h 256"/>
                <a:gd name="T48" fmla="*/ 3 w 148"/>
                <a:gd name="T49" fmla="*/ 232 h 256"/>
                <a:gd name="T50" fmla="*/ 5 w 148"/>
                <a:gd name="T51" fmla="*/ 218 h 256"/>
                <a:gd name="T52" fmla="*/ 10 w 148"/>
                <a:gd name="T53" fmla="*/ 205 h 256"/>
                <a:gd name="T54" fmla="*/ 15 w 148"/>
                <a:gd name="T55" fmla="*/ 189 h 256"/>
                <a:gd name="T56" fmla="*/ 20 w 148"/>
                <a:gd name="T57" fmla="*/ 172 h 256"/>
                <a:gd name="T58" fmla="*/ 27 w 148"/>
                <a:gd name="T59" fmla="*/ 155 h 256"/>
                <a:gd name="T60" fmla="*/ 34 w 148"/>
                <a:gd name="T61" fmla="*/ 140 h 256"/>
                <a:gd name="T62" fmla="*/ 41 w 148"/>
                <a:gd name="T63" fmla="*/ 123 h 256"/>
                <a:gd name="T64" fmla="*/ 51 w 148"/>
                <a:gd name="T65" fmla="*/ 106 h 256"/>
                <a:gd name="T66" fmla="*/ 58 w 148"/>
                <a:gd name="T67" fmla="*/ 92 h 256"/>
                <a:gd name="T68" fmla="*/ 68 w 148"/>
                <a:gd name="T69" fmla="*/ 75 h 256"/>
                <a:gd name="T70" fmla="*/ 75 w 148"/>
                <a:gd name="T71" fmla="*/ 58 h 256"/>
                <a:gd name="T72" fmla="*/ 87 w 148"/>
                <a:gd name="T73" fmla="*/ 49 h 256"/>
                <a:gd name="T74" fmla="*/ 97 w 148"/>
                <a:gd name="T75" fmla="*/ 34 h 256"/>
                <a:gd name="T76" fmla="*/ 107 w 148"/>
                <a:gd name="T77" fmla="*/ 22 h 256"/>
                <a:gd name="T78" fmla="*/ 119 w 148"/>
                <a:gd name="T79" fmla="*/ 10 h 256"/>
                <a:gd name="T80" fmla="*/ 128 w 148"/>
                <a:gd name="T81" fmla="*/ 3 h 256"/>
                <a:gd name="T82" fmla="*/ 136 w 148"/>
                <a:gd name="T83" fmla="*/ 0 h 256"/>
                <a:gd name="T84" fmla="*/ 140 w 148"/>
                <a:gd name="T85" fmla="*/ 3 h 256"/>
                <a:gd name="T86" fmla="*/ 143 w 148"/>
                <a:gd name="T87" fmla="*/ 8 h 256"/>
                <a:gd name="T88" fmla="*/ 145 w 148"/>
                <a:gd name="T89" fmla="*/ 12 h 256"/>
                <a:gd name="T90" fmla="*/ 145 w 148"/>
                <a:gd name="T91" fmla="*/ 20 h 256"/>
                <a:gd name="T92" fmla="*/ 148 w 148"/>
                <a:gd name="T93" fmla="*/ 27 h 256"/>
                <a:gd name="T94" fmla="*/ 148 w 148"/>
                <a:gd name="T95" fmla="*/ 32 h 256"/>
                <a:gd name="T96" fmla="*/ 148 w 148"/>
                <a:gd name="T97" fmla="*/ 39 h 256"/>
                <a:gd name="T98" fmla="*/ 145 w 148"/>
                <a:gd name="T99" fmla="*/ 46 h 256"/>
                <a:gd name="T100" fmla="*/ 145 w 148"/>
                <a:gd name="T101" fmla="*/ 53 h 256"/>
                <a:gd name="T102" fmla="*/ 143 w 148"/>
                <a:gd name="T103" fmla="*/ 56 h 256"/>
                <a:gd name="T104" fmla="*/ 140 w 148"/>
                <a:gd name="T105" fmla="*/ 63 h 256"/>
                <a:gd name="T106" fmla="*/ 136 w 148"/>
                <a:gd name="T107" fmla="*/ 65 h 256"/>
                <a:gd name="T108" fmla="*/ 133 w 148"/>
                <a:gd name="T109" fmla="*/ 70 h 256"/>
                <a:gd name="T110" fmla="*/ 133 w 148"/>
                <a:gd name="T111" fmla="*/ 7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56">
                  <a:moveTo>
                    <a:pt x="133" y="70"/>
                  </a:moveTo>
                  <a:lnTo>
                    <a:pt x="124" y="78"/>
                  </a:lnTo>
                  <a:lnTo>
                    <a:pt x="116" y="87"/>
                  </a:lnTo>
                  <a:lnTo>
                    <a:pt x="107" y="97"/>
                  </a:lnTo>
                  <a:lnTo>
                    <a:pt x="99" y="104"/>
                  </a:lnTo>
                  <a:lnTo>
                    <a:pt x="92" y="114"/>
                  </a:lnTo>
                  <a:lnTo>
                    <a:pt x="85" y="126"/>
                  </a:lnTo>
                  <a:lnTo>
                    <a:pt x="78" y="138"/>
                  </a:lnTo>
                  <a:lnTo>
                    <a:pt x="70" y="150"/>
                  </a:lnTo>
                  <a:lnTo>
                    <a:pt x="66" y="160"/>
                  </a:lnTo>
                  <a:lnTo>
                    <a:pt x="61" y="172"/>
                  </a:lnTo>
                  <a:lnTo>
                    <a:pt x="56" y="184"/>
                  </a:lnTo>
                  <a:lnTo>
                    <a:pt x="51" y="196"/>
                  </a:lnTo>
                  <a:lnTo>
                    <a:pt x="46" y="208"/>
                  </a:lnTo>
                  <a:lnTo>
                    <a:pt x="41" y="220"/>
                  </a:lnTo>
                  <a:lnTo>
                    <a:pt x="37" y="232"/>
                  </a:lnTo>
                  <a:lnTo>
                    <a:pt x="34" y="244"/>
                  </a:lnTo>
                  <a:lnTo>
                    <a:pt x="29" y="251"/>
                  </a:lnTo>
                  <a:lnTo>
                    <a:pt x="25" y="256"/>
                  </a:lnTo>
                  <a:lnTo>
                    <a:pt x="20" y="256"/>
                  </a:lnTo>
                  <a:lnTo>
                    <a:pt x="12" y="256"/>
                  </a:lnTo>
                  <a:lnTo>
                    <a:pt x="8" y="251"/>
                  </a:lnTo>
                  <a:lnTo>
                    <a:pt x="3" y="247"/>
                  </a:lnTo>
                  <a:lnTo>
                    <a:pt x="0" y="239"/>
                  </a:lnTo>
                  <a:lnTo>
                    <a:pt x="3" y="232"/>
                  </a:lnTo>
                  <a:lnTo>
                    <a:pt x="5" y="218"/>
                  </a:lnTo>
                  <a:lnTo>
                    <a:pt x="10" y="205"/>
                  </a:lnTo>
                  <a:lnTo>
                    <a:pt x="15" y="189"/>
                  </a:lnTo>
                  <a:lnTo>
                    <a:pt x="20" y="172"/>
                  </a:lnTo>
                  <a:lnTo>
                    <a:pt x="27" y="155"/>
                  </a:lnTo>
                  <a:lnTo>
                    <a:pt x="34" y="140"/>
                  </a:lnTo>
                  <a:lnTo>
                    <a:pt x="41" y="123"/>
                  </a:lnTo>
                  <a:lnTo>
                    <a:pt x="51" y="106"/>
                  </a:lnTo>
                  <a:lnTo>
                    <a:pt x="58" y="92"/>
                  </a:lnTo>
                  <a:lnTo>
                    <a:pt x="68" y="75"/>
                  </a:lnTo>
                  <a:lnTo>
                    <a:pt x="75" y="58"/>
                  </a:lnTo>
                  <a:lnTo>
                    <a:pt x="87" y="49"/>
                  </a:lnTo>
                  <a:lnTo>
                    <a:pt x="97" y="34"/>
                  </a:lnTo>
                  <a:lnTo>
                    <a:pt x="107" y="22"/>
                  </a:lnTo>
                  <a:lnTo>
                    <a:pt x="119" y="10"/>
                  </a:lnTo>
                  <a:lnTo>
                    <a:pt x="128" y="3"/>
                  </a:lnTo>
                  <a:lnTo>
                    <a:pt x="136" y="0"/>
                  </a:lnTo>
                  <a:lnTo>
                    <a:pt x="140" y="3"/>
                  </a:lnTo>
                  <a:lnTo>
                    <a:pt x="143" y="8"/>
                  </a:lnTo>
                  <a:lnTo>
                    <a:pt x="145" y="12"/>
                  </a:lnTo>
                  <a:lnTo>
                    <a:pt x="145" y="20"/>
                  </a:lnTo>
                  <a:lnTo>
                    <a:pt x="148" y="27"/>
                  </a:lnTo>
                  <a:lnTo>
                    <a:pt x="148" y="32"/>
                  </a:lnTo>
                  <a:lnTo>
                    <a:pt x="148" y="39"/>
                  </a:lnTo>
                  <a:lnTo>
                    <a:pt x="145" y="46"/>
                  </a:lnTo>
                  <a:lnTo>
                    <a:pt x="145" y="53"/>
                  </a:lnTo>
                  <a:lnTo>
                    <a:pt x="143" y="56"/>
                  </a:lnTo>
                  <a:lnTo>
                    <a:pt x="140" y="63"/>
                  </a:lnTo>
                  <a:lnTo>
                    <a:pt x="136" y="65"/>
                  </a:lnTo>
                  <a:lnTo>
                    <a:pt x="133" y="70"/>
                  </a:lnTo>
                  <a:lnTo>
                    <a:pt x="133" y="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2" name="Freeform 90"/>
            <p:cNvSpPr>
              <a:spLocks/>
            </p:cNvSpPr>
            <p:nvPr/>
          </p:nvSpPr>
          <p:spPr bwMode="auto">
            <a:xfrm>
              <a:off x="5602288" y="3732213"/>
              <a:ext cx="555625" cy="1271588"/>
            </a:xfrm>
            <a:custGeom>
              <a:avLst/>
              <a:gdLst>
                <a:gd name="T0" fmla="*/ 41 w 350"/>
                <a:gd name="T1" fmla="*/ 43 h 801"/>
                <a:gd name="T2" fmla="*/ 58 w 350"/>
                <a:gd name="T3" fmla="*/ 116 h 801"/>
                <a:gd name="T4" fmla="*/ 82 w 350"/>
                <a:gd name="T5" fmla="*/ 200 h 801"/>
                <a:gd name="T6" fmla="*/ 106 w 350"/>
                <a:gd name="T7" fmla="*/ 292 h 801"/>
                <a:gd name="T8" fmla="*/ 135 w 350"/>
                <a:gd name="T9" fmla="*/ 384 h 801"/>
                <a:gd name="T10" fmla="*/ 164 w 350"/>
                <a:gd name="T11" fmla="*/ 470 h 801"/>
                <a:gd name="T12" fmla="*/ 196 w 350"/>
                <a:gd name="T13" fmla="*/ 548 h 801"/>
                <a:gd name="T14" fmla="*/ 229 w 350"/>
                <a:gd name="T15" fmla="*/ 610 h 801"/>
                <a:gd name="T16" fmla="*/ 249 w 350"/>
                <a:gd name="T17" fmla="*/ 639 h 801"/>
                <a:gd name="T18" fmla="*/ 263 w 350"/>
                <a:gd name="T19" fmla="*/ 656 h 801"/>
                <a:gd name="T20" fmla="*/ 280 w 350"/>
                <a:gd name="T21" fmla="*/ 671 h 801"/>
                <a:gd name="T22" fmla="*/ 295 w 350"/>
                <a:gd name="T23" fmla="*/ 693 h 801"/>
                <a:gd name="T24" fmla="*/ 311 w 350"/>
                <a:gd name="T25" fmla="*/ 712 h 801"/>
                <a:gd name="T26" fmla="*/ 326 w 350"/>
                <a:gd name="T27" fmla="*/ 731 h 801"/>
                <a:gd name="T28" fmla="*/ 338 w 350"/>
                <a:gd name="T29" fmla="*/ 750 h 801"/>
                <a:gd name="T30" fmla="*/ 345 w 350"/>
                <a:gd name="T31" fmla="*/ 770 h 801"/>
                <a:gd name="T32" fmla="*/ 350 w 350"/>
                <a:gd name="T33" fmla="*/ 782 h 801"/>
                <a:gd name="T34" fmla="*/ 348 w 350"/>
                <a:gd name="T35" fmla="*/ 789 h 801"/>
                <a:gd name="T36" fmla="*/ 340 w 350"/>
                <a:gd name="T37" fmla="*/ 799 h 801"/>
                <a:gd name="T38" fmla="*/ 328 w 350"/>
                <a:gd name="T39" fmla="*/ 799 h 801"/>
                <a:gd name="T40" fmla="*/ 321 w 350"/>
                <a:gd name="T41" fmla="*/ 799 h 801"/>
                <a:gd name="T42" fmla="*/ 311 w 350"/>
                <a:gd name="T43" fmla="*/ 794 h 801"/>
                <a:gd name="T44" fmla="*/ 307 w 350"/>
                <a:gd name="T45" fmla="*/ 789 h 801"/>
                <a:gd name="T46" fmla="*/ 299 w 350"/>
                <a:gd name="T47" fmla="*/ 775 h 801"/>
                <a:gd name="T48" fmla="*/ 290 w 350"/>
                <a:gd name="T49" fmla="*/ 758 h 801"/>
                <a:gd name="T50" fmla="*/ 278 w 350"/>
                <a:gd name="T51" fmla="*/ 738 h 801"/>
                <a:gd name="T52" fmla="*/ 258 w 350"/>
                <a:gd name="T53" fmla="*/ 719 h 801"/>
                <a:gd name="T54" fmla="*/ 239 w 350"/>
                <a:gd name="T55" fmla="*/ 705 h 801"/>
                <a:gd name="T56" fmla="*/ 222 w 350"/>
                <a:gd name="T57" fmla="*/ 685 h 801"/>
                <a:gd name="T58" fmla="*/ 203 w 350"/>
                <a:gd name="T59" fmla="*/ 668 h 801"/>
                <a:gd name="T60" fmla="*/ 186 w 350"/>
                <a:gd name="T61" fmla="*/ 656 h 801"/>
                <a:gd name="T62" fmla="*/ 164 w 350"/>
                <a:gd name="T63" fmla="*/ 630 h 801"/>
                <a:gd name="T64" fmla="*/ 135 w 350"/>
                <a:gd name="T65" fmla="*/ 572 h 801"/>
                <a:gd name="T66" fmla="*/ 109 w 350"/>
                <a:gd name="T67" fmla="*/ 497 h 801"/>
                <a:gd name="T68" fmla="*/ 82 w 350"/>
                <a:gd name="T69" fmla="*/ 408 h 801"/>
                <a:gd name="T70" fmla="*/ 60 w 350"/>
                <a:gd name="T71" fmla="*/ 309 h 801"/>
                <a:gd name="T72" fmla="*/ 41 w 350"/>
                <a:gd name="T73" fmla="*/ 212 h 801"/>
                <a:gd name="T74" fmla="*/ 24 w 350"/>
                <a:gd name="T75" fmla="*/ 125 h 801"/>
                <a:gd name="T76" fmla="*/ 7 w 350"/>
                <a:gd name="T77" fmla="*/ 50 h 801"/>
                <a:gd name="T78" fmla="*/ 0 w 350"/>
                <a:gd name="T79" fmla="*/ 12 h 801"/>
                <a:gd name="T80" fmla="*/ 7 w 350"/>
                <a:gd name="T81" fmla="*/ 2 h 801"/>
                <a:gd name="T82" fmla="*/ 19 w 350"/>
                <a:gd name="T83" fmla="*/ 0 h 801"/>
                <a:gd name="T84" fmla="*/ 31 w 350"/>
                <a:gd name="T85" fmla="*/ 4 h 801"/>
                <a:gd name="T86" fmla="*/ 34 w 350"/>
                <a:gd name="T87" fmla="*/ 12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0" h="801">
                  <a:moveTo>
                    <a:pt x="34" y="12"/>
                  </a:moveTo>
                  <a:lnTo>
                    <a:pt x="41" y="43"/>
                  </a:lnTo>
                  <a:lnTo>
                    <a:pt x="48" y="77"/>
                  </a:lnTo>
                  <a:lnTo>
                    <a:pt x="58" y="116"/>
                  </a:lnTo>
                  <a:lnTo>
                    <a:pt x="70" y="157"/>
                  </a:lnTo>
                  <a:lnTo>
                    <a:pt x="82" y="200"/>
                  </a:lnTo>
                  <a:lnTo>
                    <a:pt x="92" y="246"/>
                  </a:lnTo>
                  <a:lnTo>
                    <a:pt x="106" y="292"/>
                  </a:lnTo>
                  <a:lnTo>
                    <a:pt x="123" y="338"/>
                  </a:lnTo>
                  <a:lnTo>
                    <a:pt x="135" y="384"/>
                  </a:lnTo>
                  <a:lnTo>
                    <a:pt x="150" y="427"/>
                  </a:lnTo>
                  <a:lnTo>
                    <a:pt x="164" y="470"/>
                  </a:lnTo>
                  <a:lnTo>
                    <a:pt x="181" y="511"/>
                  </a:lnTo>
                  <a:lnTo>
                    <a:pt x="196" y="548"/>
                  </a:lnTo>
                  <a:lnTo>
                    <a:pt x="213" y="581"/>
                  </a:lnTo>
                  <a:lnTo>
                    <a:pt x="229" y="610"/>
                  </a:lnTo>
                  <a:lnTo>
                    <a:pt x="244" y="632"/>
                  </a:lnTo>
                  <a:lnTo>
                    <a:pt x="249" y="639"/>
                  </a:lnTo>
                  <a:lnTo>
                    <a:pt x="256" y="647"/>
                  </a:lnTo>
                  <a:lnTo>
                    <a:pt x="263" y="656"/>
                  </a:lnTo>
                  <a:lnTo>
                    <a:pt x="273" y="666"/>
                  </a:lnTo>
                  <a:lnTo>
                    <a:pt x="280" y="671"/>
                  </a:lnTo>
                  <a:lnTo>
                    <a:pt x="287" y="680"/>
                  </a:lnTo>
                  <a:lnTo>
                    <a:pt x="295" y="693"/>
                  </a:lnTo>
                  <a:lnTo>
                    <a:pt x="302" y="702"/>
                  </a:lnTo>
                  <a:lnTo>
                    <a:pt x="311" y="712"/>
                  </a:lnTo>
                  <a:lnTo>
                    <a:pt x="319" y="722"/>
                  </a:lnTo>
                  <a:lnTo>
                    <a:pt x="326" y="731"/>
                  </a:lnTo>
                  <a:lnTo>
                    <a:pt x="333" y="741"/>
                  </a:lnTo>
                  <a:lnTo>
                    <a:pt x="338" y="750"/>
                  </a:lnTo>
                  <a:lnTo>
                    <a:pt x="343" y="760"/>
                  </a:lnTo>
                  <a:lnTo>
                    <a:pt x="345" y="770"/>
                  </a:lnTo>
                  <a:lnTo>
                    <a:pt x="350" y="777"/>
                  </a:lnTo>
                  <a:lnTo>
                    <a:pt x="350" y="782"/>
                  </a:lnTo>
                  <a:lnTo>
                    <a:pt x="350" y="787"/>
                  </a:lnTo>
                  <a:lnTo>
                    <a:pt x="348" y="789"/>
                  </a:lnTo>
                  <a:lnTo>
                    <a:pt x="345" y="794"/>
                  </a:lnTo>
                  <a:lnTo>
                    <a:pt x="340" y="799"/>
                  </a:lnTo>
                  <a:lnTo>
                    <a:pt x="333" y="801"/>
                  </a:lnTo>
                  <a:lnTo>
                    <a:pt x="328" y="799"/>
                  </a:lnTo>
                  <a:lnTo>
                    <a:pt x="326" y="799"/>
                  </a:lnTo>
                  <a:lnTo>
                    <a:pt x="321" y="799"/>
                  </a:lnTo>
                  <a:lnTo>
                    <a:pt x="316" y="796"/>
                  </a:lnTo>
                  <a:lnTo>
                    <a:pt x="311" y="794"/>
                  </a:lnTo>
                  <a:lnTo>
                    <a:pt x="309" y="792"/>
                  </a:lnTo>
                  <a:lnTo>
                    <a:pt x="307" y="789"/>
                  </a:lnTo>
                  <a:lnTo>
                    <a:pt x="304" y="784"/>
                  </a:lnTo>
                  <a:lnTo>
                    <a:pt x="299" y="775"/>
                  </a:lnTo>
                  <a:lnTo>
                    <a:pt x="295" y="767"/>
                  </a:lnTo>
                  <a:lnTo>
                    <a:pt x="290" y="758"/>
                  </a:lnTo>
                  <a:lnTo>
                    <a:pt x="285" y="748"/>
                  </a:lnTo>
                  <a:lnTo>
                    <a:pt x="278" y="738"/>
                  </a:lnTo>
                  <a:lnTo>
                    <a:pt x="268" y="729"/>
                  </a:lnTo>
                  <a:lnTo>
                    <a:pt x="258" y="719"/>
                  </a:lnTo>
                  <a:lnTo>
                    <a:pt x="251" y="714"/>
                  </a:lnTo>
                  <a:lnTo>
                    <a:pt x="239" y="705"/>
                  </a:lnTo>
                  <a:lnTo>
                    <a:pt x="232" y="695"/>
                  </a:lnTo>
                  <a:lnTo>
                    <a:pt x="222" y="685"/>
                  </a:lnTo>
                  <a:lnTo>
                    <a:pt x="213" y="678"/>
                  </a:lnTo>
                  <a:lnTo>
                    <a:pt x="203" y="668"/>
                  </a:lnTo>
                  <a:lnTo>
                    <a:pt x="193" y="664"/>
                  </a:lnTo>
                  <a:lnTo>
                    <a:pt x="186" y="656"/>
                  </a:lnTo>
                  <a:lnTo>
                    <a:pt x="181" y="651"/>
                  </a:lnTo>
                  <a:lnTo>
                    <a:pt x="164" y="630"/>
                  </a:lnTo>
                  <a:lnTo>
                    <a:pt x="150" y="606"/>
                  </a:lnTo>
                  <a:lnTo>
                    <a:pt x="135" y="572"/>
                  </a:lnTo>
                  <a:lnTo>
                    <a:pt x="123" y="538"/>
                  </a:lnTo>
                  <a:lnTo>
                    <a:pt x="109" y="497"/>
                  </a:lnTo>
                  <a:lnTo>
                    <a:pt x="94" y="454"/>
                  </a:lnTo>
                  <a:lnTo>
                    <a:pt x="82" y="408"/>
                  </a:lnTo>
                  <a:lnTo>
                    <a:pt x="72" y="359"/>
                  </a:lnTo>
                  <a:lnTo>
                    <a:pt x="60" y="309"/>
                  </a:lnTo>
                  <a:lnTo>
                    <a:pt x="51" y="260"/>
                  </a:lnTo>
                  <a:lnTo>
                    <a:pt x="41" y="212"/>
                  </a:lnTo>
                  <a:lnTo>
                    <a:pt x="31" y="169"/>
                  </a:lnTo>
                  <a:lnTo>
                    <a:pt x="24" y="125"/>
                  </a:lnTo>
                  <a:lnTo>
                    <a:pt x="17" y="87"/>
                  </a:lnTo>
                  <a:lnTo>
                    <a:pt x="7" y="50"/>
                  </a:lnTo>
                  <a:lnTo>
                    <a:pt x="2" y="21"/>
                  </a:lnTo>
                  <a:lnTo>
                    <a:pt x="0" y="12"/>
                  </a:lnTo>
                  <a:lnTo>
                    <a:pt x="2" y="7"/>
                  </a:lnTo>
                  <a:lnTo>
                    <a:pt x="7" y="2"/>
                  </a:lnTo>
                  <a:lnTo>
                    <a:pt x="15" y="0"/>
                  </a:lnTo>
                  <a:lnTo>
                    <a:pt x="19" y="0"/>
                  </a:lnTo>
                  <a:lnTo>
                    <a:pt x="27" y="0"/>
                  </a:lnTo>
                  <a:lnTo>
                    <a:pt x="31" y="4"/>
                  </a:lnTo>
                  <a:lnTo>
                    <a:pt x="34" y="12"/>
                  </a:lnTo>
                  <a:lnTo>
                    <a:pt x="3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3" name="Freeform 91"/>
            <p:cNvSpPr>
              <a:spLocks/>
            </p:cNvSpPr>
            <p:nvPr/>
          </p:nvSpPr>
          <p:spPr bwMode="auto">
            <a:xfrm>
              <a:off x="6664325" y="1144588"/>
              <a:ext cx="965200" cy="1855788"/>
            </a:xfrm>
            <a:custGeom>
              <a:avLst/>
              <a:gdLst>
                <a:gd name="T0" fmla="*/ 601 w 608"/>
                <a:gd name="T1" fmla="*/ 58 h 1169"/>
                <a:gd name="T2" fmla="*/ 587 w 608"/>
                <a:gd name="T3" fmla="*/ 135 h 1169"/>
                <a:gd name="T4" fmla="*/ 574 w 608"/>
                <a:gd name="T5" fmla="*/ 210 h 1169"/>
                <a:gd name="T6" fmla="*/ 562 w 608"/>
                <a:gd name="T7" fmla="*/ 283 h 1169"/>
                <a:gd name="T8" fmla="*/ 548 w 608"/>
                <a:gd name="T9" fmla="*/ 348 h 1169"/>
                <a:gd name="T10" fmla="*/ 531 w 608"/>
                <a:gd name="T11" fmla="*/ 418 h 1169"/>
                <a:gd name="T12" fmla="*/ 507 w 608"/>
                <a:gd name="T13" fmla="*/ 490 h 1169"/>
                <a:gd name="T14" fmla="*/ 475 w 608"/>
                <a:gd name="T15" fmla="*/ 560 h 1169"/>
                <a:gd name="T16" fmla="*/ 442 w 608"/>
                <a:gd name="T17" fmla="*/ 625 h 1169"/>
                <a:gd name="T18" fmla="*/ 401 w 608"/>
                <a:gd name="T19" fmla="*/ 691 h 1169"/>
                <a:gd name="T20" fmla="*/ 350 w 608"/>
                <a:gd name="T21" fmla="*/ 770 h 1169"/>
                <a:gd name="T22" fmla="*/ 292 w 608"/>
                <a:gd name="T23" fmla="*/ 855 h 1169"/>
                <a:gd name="T24" fmla="*/ 232 w 608"/>
                <a:gd name="T25" fmla="*/ 946 h 1169"/>
                <a:gd name="T26" fmla="*/ 166 w 608"/>
                <a:gd name="T27" fmla="*/ 1029 h 1169"/>
                <a:gd name="T28" fmla="*/ 106 w 608"/>
                <a:gd name="T29" fmla="*/ 1099 h 1169"/>
                <a:gd name="T30" fmla="*/ 51 w 608"/>
                <a:gd name="T31" fmla="*/ 1152 h 1169"/>
                <a:gd name="T32" fmla="*/ 19 w 608"/>
                <a:gd name="T33" fmla="*/ 1169 h 1169"/>
                <a:gd name="T34" fmla="*/ 7 w 608"/>
                <a:gd name="T35" fmla="*/ 1166 h 1169"/>
                <a:gd name="T36" fmla="*/ 0 w 608"/>
                <a:gd name="T37" fmla="*/ 1156 h 1169"/>
                <a:gd name="T38" fmla="*/ 5 w 608"/>
                <a:gd name="T39" fmla="*/ 1144 h 1169"/>
                <a:gd name="T40" fmla="*/ 31 w 608"/>
                <a:gd name="T41" fmla="*/ 1120 h 1169"/>
                <a:gd name="T42" fmla="*/ 84 w 608"/>
                <a:gd name="T43" fmla="*/ 1072 h 1169"/>
                <a:gd name="T44" fmla="*/ 137 w 608"/>
                <a:gd name="T45" fmla="*/ 1002 h 1169"/>
                <a:gd name="T46" fmla="*/ 198 w 608"/>
                <a:gd name="T47" fmla="*/ 920 h 1169"/>
                <a:gd name="T48" fmla="*/ 256 w 608"/>
                <a:gd name="T49" fmla="*/ 833 h 1169"/>
                <a:gd name="T50" fmla="*/ 311 w 608"/>
                <a:gd name="T51" fmla="*/ 746 h 1169"/>
                <a:gd name="T52" fmla="*/ 360 w 608"/>
                <a:gd name="T53" fmla="*/ 664 h 1169"/>
                <a:gd name="T54" fmla="*/ 398 w 608"/>
                <a:gd name="T55" fmla="*/ 599 h 1169"/>
                <a:gd name="T56" fmla="*/ 432 w 608"/>
                <a:gd name="T57" fmla="*/ 538 h 1169"/>
                <a:gd name="T58" fmla="*/ 463 w 608"/>
                <a:gd name="T59" fmla="*/ 466 h 1169"/>
                <a:gd name="T60" fmla="*/ 490 w 608"/>
                <a:gd name="T61" fmla="*/ 398 h 1169"/>
                <a:gd name="T62" fmla="*/ 512 w 608"/>
                <a:gd name="T63" fmla="*/ 336 h 1169"/>
                <a:gd name="T64" fmla="*/ 531 w 608"/>
                <a:gd name="T65" fmla="*/ 268 h 1169"/>
                <a:gd name="T66" fmla="*/ 548 w 608"/>
                <a:gd name="T67" fmla="*/ 198 h 1169"/>
                <a:gd name="T68" fmla="*/ 562 w 608"/>
                <a:gd name="T69" fmla="*/ 128 h 1169"/>
                <a:gd name="T70" fmla="*/ 577 w 608"/>
                <a:gd name="T71" fmla="*/ 51 h 1169"/>
                <a:gd name="T72" fmla="*/ 589 w 608"/>
                <a:gd name="T73" fmla="*/ 2 h 1169"/>
                <a:gd name="T74" fmla="*/ 596 w 608"/>
                <a:gd name="T75" fmla="*/ 0 h 1169"/>
                <a:gd name="T76" fmla="*/ 603 w 608"/>
                <a:gd name="T77" fmla="*/ 2 h 1169"/>
                <a:gd name="T78" fmla="*/ 608 w 608"/>
                <a:gd name="T79" fmla="*/ 10 h 1169"/>
                <a:gd name="T80" fmla="*/ 608 w 608"/>
                <a:gd name="T81" fmla="*/ 15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8" h="1169">
                  <a:moveTo>
                    <a:pt x="608" y="15"/>
                  </a:moveTo>
                  <a:lnTo>
                    <a:pt x="601" y="58"/>
                  </a:lnTo>
                  <a:lnTo>
                    <a:pt x="594" y="97"/>
                  </a:lnTo>
                  <a:lnTo>
                    <a:pt x="587" y="135"/>
                  </a:lnTo>
                  <a:lnTo>
                    <a:pt x="582" y="174"/>
                  </a:lnTo>
                  <a:lnTo>
                    <a:pt x="574" y="210"/>
                  </a:lnTo>
                  <a:lnTo>
                    <a:pt x="567" y="246"/>
                  </a:lnTo>
                  <a:lnTo>
                    <a:pt x="562" y="283"/>
                  </a:lnTo>
                  <a:lnTo>
                    <a:pt x="555" y="316"/>
                  </a:lnTo>
                  <a:lnTo>
                    <a:pt x="548" y="348"/>
                  </a:lnTo>
                  <a:lnTo>
                    <a:pt x="541" y="384"/>
                  </a:lnTo>
                  <a:lnTo>
                    <a:pt x="531" y="418"/>
                  </a:lnTo>
                  <a:lnTo>
                    <a:pt x="521" y="452"/>
                  </a:lnTo>
                  <a:lnTo>
                    <a:pt x="507" y="490"/>
                  </a:lnTo>
                  <a:lnTo>
                    <a:pt x="492" y="524"/>
                  </a:lnTo>
                  <a:lnTo>
                    <a:pt x="475" y="560"/>
                  </a:lnTo>
                  <a:lnTo>
                    <a:pt x="456" y="599"/>
                  </a:lnTo>
                  <a:lnTo>
                    <a:pt x="442" y="625"/>
                  </a:lnTo>
                  <a:lnTo>
                    <a:pt x="425" y="654"/>
                  </a:lnTo>
                  <a:lnTo>
                    <a:pt x="401" y="691"/>
                  </a:lnTo>
                  <a:lnTo>
                    <a:pt x="379" y="729"/>
                  </a:lnTo>
                  <a:lnTo>
                    <a:pt x="350" y="770"/>
                  </a:lnTo>
                  <a:lnTo>
                    <a:pt x="323" y="811"/>
                  </a:lnTo>
                  <a:lnTo>
                    <a:pt x="292" y="855"/>
                  </a:lnTo>
                  <a:lnTo>
                    <a:pt x="263" y="903"/>
                  </a:lnTo>
                  <a:lnTo>
                    <a:pt x="232" y="946"/>
                  </a:lnTo>
                  <a:lnTo>
                    <a:pt x="198" y="987"/>
                  </a:lnTo>
                  <a:lnTo>
                    <a:pt x="166" y="1029"/>
                  </a:lnTo>
                  <a:lnTo>
                    <a:pt x="135" y="1065"/>
                  </a:lnTo>
                  <a:lnTo>
                    <a:pt x="106" y="1099"/>
                  </a:lnTo>
                  <a:lnTo>
                    <a:pt x="77" y="1128"/>
                  </a:lnTo>
                  <a:lnTo>
                    <a:pt x="51" y="1152"/>
                  </a:lnTo>
                  <a:lnTo>
                    <a:pt x="29" y="1166"/>
                  </a:lnTo>
                  <a:lnTo>
                    <a:pt x="19" y="1169"/>
                  </a:lnTo>
                  <a:lnTo>
                    <a:pt x="14" y="1169"/>
                  </a:lnTo>
                  <a:lnTo>
                    <a:pt x="7" y="1166"/>
                  </a:lnTo>
                  <a:lnTo>
                    <a:pt x="5" y="1164"/>
                  </a:lnTo>
                  <a:lnTo>
                    <a:pt x="0" y="1156"/>
                  </a:lnTo>
                  <a:lnTo>
                    <a:pt x="0" y="1149"/>
                  </a:lnTo>
                  <a:lnTo>
                    <a:pt x="5" y="1144"/>
                  </a:lnTo>
                  <a:lnTo>
                    <a:pt x="9" y="1140"/>
                  </a:lnTo>
                  <a:lnTo>
                    <a:pt x="31" y="1120"/>
                  </a:lnTo>
                  <a:lnTo>
                    <a:pt x="55" y="1101"/>
                  </a:lnTo>
                  <a:lnTo>
                    <a:pt x="84" y="1072"/>
                  </a:lnTo>
                  <a:lnTo>
                    <a:pt x="111" y="1041"/>
                  </a:lnTo>
                  <a:lnTo>
                    <a:pt x="137" y="1002"/>
                  </a:lnTo>
                  <a:lnTo>
                    <a:pt x="171" y="961"/>
                  </a:lnTo>
                  <a:lnTo>
                    <a:pt x="198" y="920"/>
                  </a:lnTo>
                  <a:lnTo>
                    <a:pt x="229" y="876"/>
                  </a:lnTo>
                  <a:lnTo>
                    <a:pt x="256" y="833"/>
                  </a:lnTo>
                  <a:lnTo>
                    <a:pt x="287" y="790"/>
                  </a:lnTo>
                  <a:lnTo>
                    <a:pt x="311" y="746"/>
                  </a:lnTo>
                  <a:lnTo>
                    <a:pt x="338" y="705"/>
                  </a:lnTo>
                  <a:lnTo>
                    <a:pt x="360" y="664"/>
                  </a:lnTo>
                  <a:lnTo>
                    <a:pt x="381" y="630"/>
                  </a:lnTo>
                  <a:lnTo>
                    <a:pt x="398" y="599"/>
                  </a:lnTo>
                  <a:lnTo>
                    <a:pt x="413" y="575"/>
                  </a:lnTo>
                  <a:lnTo>
                    <a:pt x="432" y="538"/>
                  </a:lnTo>
                  <a:lnTo>
                    <a:pt x="449" y="500"/>
                  </a:lnTo>
                  <a:lnTo>
                    <a:pt x="463" y="466"/>
                  </a:lnTo>
                  <a:lnTo>
                    <a:pt x="478" y="435"/>
                  </a:lnTo>
                  <a:lnTo>
                    <a:pt x="490" y="398"/>
                  </a:lnTo>
                  <a:lnTo>
                    <a:pt x="502" y="367"/>
                  </a:lnTo>
                  <a:lnTo>
                    <a:pt x="512" y="336"/>
                  </a:lnTo>
                  <a:lnTo>
                    <a:pt x="524" y="299"/>
                  </a:lnTo>
                  <a:lnTo>
                    <a:pt x="531" y="268"/>
                  </a:lnTo>
                  <a:lnTo>
                    <a:pt x="541" y="234"/>
                  </a:lnTo>
                  <a:lnTo>
                    <a:pt x="548" y="198"/>
                  </a:lnTo>
                  <a:lnTo>
                    <a:pt x="553" y="164"/>
                  </a:lnTo>
                  <a:lnTo>
                    <a:pt x="562" y="128"/>
                  </a:lnTo>
                  <a:lnTo>
                    <a:pt x="570" y="89"/>
                  </a:lnTo>
                  <a:lnTo>
                    <a:pt x="577" y="51"/>
                  </a:lnTo>
                  <a:lnTo>
                    <a:pt x="587" y="10"/>
                  </a:lnTo>
                  <a:lnTo>
                    <a:pt x="589" y="2"/>
                  </a:lnTo>
                  <a:lnTo>
                    <a:pt x="591" y="0"/>
                  </a:lnTo>
                  <a:lnTo>
                    <a:pt x="596" y="0"/>
                  </a:lnTo>
                  <a:lnTo>
                    <a:pt x="599" y="0"/>
                  </a:lnTo>
                  <a:lnTo>
                    <a:pt x="603" y="2"/>
                  </a:lnTo>
                  <a:lnTo>
                    <a:pt x="606" y="5"/>
                  </a:lnTo>
                  <a:lnTo>
                    <a:pt x="608" y="10"/>
                  </a:lnTo>
                  <a:lnTo>
                    <a:pt x="608" y="15"/>
                  </a:lnTo>
                  <a:lnTo>
                    <a:pt x="608"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4" name="Freeform 92"/>
            <p:cNvSpPr>
              <a:spLocks/>
            </p:cNvSpPr>
            <p:nvPr/>
          </p:nvSpPr>
          <p:spPr bwMode="auto">
            <a:xfrm>
              <a:off x="4103688" y="1125538"/>
              <a:ext cx="3525837" cy="1785938"/>
            </a:xfrm>
            <a:custGeom>
              <a:avLst/>
              <a:gdLst>
                <a:gd name="T0" fmla="*/ 2084 w 2221"/>
                <a:gd name="T1" fmla="*/ 56 h 1125"/>
                <a:gd name="T2" fmla="*/ 1876 w 2221"/>
                <a:gd name="T3" fmla="*/ 34 h 1125"/>
                <a:gd name="T4" fmla="*/ 1656 w 2221"/>
                <a:gd name="T5" fmla="*/ 24 h 1125"/>
                <a:gd name="T6" fmla="*/ 1439 w 2221"/>
                <a:gd name="T7" fmla="*/ 29 h 1125"/>
                <a:gd name="T8" fmla="*/ 1234 w 2221"/>
                <a:gd name="T9" fmla="*/ 51 h 1125"/>
                <a:gd name="T10" fmla="*/ 1012 w 2221"/>
                <a:gd name="T11" fmla="*/ 99 h 1125"/>
                <a:gd name="T12" fmla="*/ 724 w 2221"/>
                <a:gd name="T13" fmla="*/ 193 h 1125"/>
                <a:gd name="T14" fmla="*/ 471 w 2221"/>
                <a:gd name="T15" fmla="*/ 297 h 1125"/>
                <a:gd name="T16" fmla="*/ 261 w 2221"/>
                <a:gd name="T17" fmla="*/ 413 h 1125"/>
                <a:gd name="T18" fmla="*/ 113 w 2221"/>
                <a:gd name="T19" fmla="*/ 538 h 1125"/>
                <a:gd name="T20" fmla="*/ 41 w 2221"/>
                <a:gd name="T21" fmla="*/ 661 h 1125"/>
                <a:gd name="T22" fmla="*/ 43 w 2221"/>
                <a:gd name="T23" fmla="*/ 695 h 1125"/>
                <a:gd name="T24" fmla="*/ 70 w 2221"/>
                <a:gd name="T25" fmla="*/ 715 h 1125"/>
                <a:gd name="T26" fmla="*/ 111 w 2221"/>
                <a:gd name="T27" fmla="*/ 724 h 1125"/>
                <a:gd name="T28" fmla="*/ 162 w 2221"/>
                <a:gd name="T29" fmla="*/ 724 h 1125"/>
                <a:gd name="T30" fmla="*/ 210 w 2221"/>
                <a:gd name="T31" fmla="*/ 722 h 1125"/>
                <a:gd name="T32" fmla="*/ 263 w 2221"/>
                <a:gd name="T33" fmla="*/ 717 h 1125"/>
                <a:gd name="T34" fmla="*/ 338 w 2221"/>
                <a:gd name="T35" fmla="*/ 712 h 1125"/>
                <a:gd name="T36" fmla="*/ 418 w 2221"/>
                <a:gd name="T37" fmla="*/ 712 h 1125"/>
                <a:gd name="T38" fmla="*/ 490 w 2221"/>
                <a:gd name="T39" fmla="*/ 719 h 1125"/>
                <a:gd name="T40" fmla="*/ 536 w 2221"/>
                <a:gd name="T41" fmla="*/ 744 h 1125"/>
                <a:gd name="T42" fmla="*/ 546 w 2221"/>
                <a:gd name="T43" fmla="*/ 794 h 1125"/>
                <a:gd name="T44" fmla="*/ 495 w 2221"/>
                <a:gd name="T45" fmla="*/ 857 h 1125"/>
                <a:gd name="T46" fmla="*/ 403 w 2221"/>
                <a:gd name="T47" fmla="*/ 910 h 1125"/>
                <a:gd name="T48" fmla="*/ 290 w 2221"/>
                <a:gd name="T49" fmla="*/ 963 h 1125"/>
                <a:gd name="T50" fmla="*/ 186 w 2221"/>
                <a:gd name="T51" fmla="*/ 1021 h 1125"/>
                <a:gd name="T52" fmla="*/ 113 w 2221"/>
                <a:gd name="T53" fmla="*/ 1094 h 1125"/>
                <a:gd name="T54" fmla="*/ 99 w 2221"/>
                <a:gd name="T55" fmla="*/ 1113 h 1125"/>
                <a:gd name="T56" fmla="*/ 85 w 2221"/>
                <a:gd name="T57" fmla="*/ 1125 h 1125"/>
                <a:gd name="T58" fmla="*/ 82 w 2221"/>
                <a:gd name="T59" fmla="*/ 1113 h 1125"/>
                <a:gd name="T60" fmla="*/ 94 w 2221"/>
                <a:gd name="T61" fmla="*/ 1094 h 1125"/>
                <a:gd name="T62" fmla="*/ 162 w 2221"/>
                <a:gd name="T63" fmla="*/ 1014 h 1125"/>
                <a:gd name="T64" fmla="*/ 254 w 2221"/>
                <a:gd name="T65" fmla="*/ 946 h 1125"/>
                <a:gd name="T66" fmla="*/ 353 w 2221"/>
                <a:gd name="T67" fmla="*/ 891 h 1125"/>
                <a:gd name="T68" fmla="*/ 432 w 2221"/>
                <a:gd name="T69" fmla="*/ 847 h 1125"/>
                <a:gd name="T70" fmla="*/ 476 w 2221"/>
                <a:gd name="T71" fmla="*/ 809 h 1125"/>
                <a:gd name="T72" fmla="*/ 473 w 2221"/>
                <a:gd name="T73" fmla="*/ 777 h 1125"/>
                <a:gd name="T74" fmla="*/ 439 w 2221"/>
                <a:gd name="T75" fmla="*/ 758 h 1125"/>
                <a:gd name="T76" fmla="*/ 384 w 2221"/>
                <a:gd name="T77" fmla="*/ 748 h 1125"/>
                <a:gd name="T78" fmla="*/ 321 w 2221"/>
                <a:gd name="T79" fmla="*/ 744 h 1125"/>
                <a:gd name="T80" fmla="*/ 261 w 2221"/>
                <a:gd name="T81" fmla="*/ 746 h 1125"/>
                <a:gd name="T82" fmla="*/ 210 w 2221"/>
                <a:gd name="T83" fmla="*/ 751 h 1125"/>
                <a:gd name="T84" fmla="*/ 152 w 2221"/>
                <a:gd name="T85" fmla="*/ 751 h 1125"/>
                <a:gd name="T86" fmla="*/ 89 w 2221"/>
                <a:gd name="T87" fmla="*/ 746 h 1125"/>
                <a:gd name="T88" fmla="*/ 39 w 2221"/>
                <a:gd name="T89" fmla="*/ 729 h 1125"/>
                <a:gd name="T90" fmla="*/ 5 w 2221"/>
                <a:gd name="T91" fmla="*/ 705 h 1125"/>
                <a:gd name="T92" fmla="*/ 5 w 2221"/>
                <a:gd name="T93" fmla="*/ 661 h 1125"/>
                <a:gd name="T94" fmla="*/ 68 w 2221"/>
                <a:gd name="T95" fmla="*/ 550 h 1125"/>
                <a:gd name="T96" fmla="*/ 198 w 2221"/>
                <a:gd name="T97" fmla="*/ 430 h 1125"/>
                <a:gd name="T98" fmla="*/ 384 w 2221"/>
                <a:gd name="T99" fmla="*/ 309 h 1125"/>
                <a:gd name="T100" fmla="*/ 628 w 2221"/>
                <a:gd name="T101" fmla="*/ 193 h 1125"/>
                <a:gd name="T102" fmla="*/ 925 w 2221"/>
                <a:gd name="T103" fmla="*/ 87 h 1125"/>
                <a:gd name="T104" fmla="*/ 1171 w 2221"/>
                <a:gd name="T105" fmla="*/ 27 h 1125"/>
                <a:gd name="T106" fmla="*/ 1405 w 2221"/>
                <a:gd name="T107" fmla="*/ 5 h 1125"/>
                <a:gd name="T108" fmla="*/ 1659 w 2221"/>
                <a:gd name="T109" fmla="*/ 2 h 1125"/>
                <a:gd name="T110" fmla="*/ 1903 w 2221"/>
                <a:gd name="T111" fmla="*/ 12 h 1125"/>
                <a:gd name="T112" fmla="*/ 2108 w 2221"/>
                <a:gd name="T113" fmla="*/ 36 h 1125"/>
                <a:gd name="T114" fmla="*/ 2214 w 2221"/>
                <a:gd name="T115" fmla="*/ 56 h 1125"/>
                <a:gd name="T116" fmla="*/ 2221 w 2221"/>
                <a:gd name="T117" fmla="*/ 68 h 1125"/>
                <a:gd name="T118" fmla="*/ 2212 w 2221"/>
                <a:gd name="T119" fmla="*/ 75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21" h="1125">
                  <a:moveTo>
                    <a:pt x="2209" y="75"/>
                  </a:moveTo>
                  <a:lnTo>
                    <a:pt x="2146" y="65"/>
                  </a:lnTo>
                  <a:lnTo>
                    <a:pt x="2084" y="56"/>
                  </a:lnTo>
                  <a:lnTo>
                    <a:pt x="2016" y="46"/>
                  </a:lnTo>
                  <a:lnTo>
                    <a:pt x="1948" y="41"/>
                  </a:lnTo>
                  <a:lnTo>
                    <a:pt x="1876" y="34"/>
                  </a:lnTo>
                  <a:lnTo>
                    <a:pt x="1804" y="29"/>
                  </a:lnTo>
                  <a:lnTo>
                    <a:pt x="1731" y="27"/>
                  </a:lnTo>
                  <a:lnTo>
                    <a:pt x="1656" y="24"/>
                  </a:lnTo>
                  <a:lnTo>
                    <a:pt x="1584" y="24"/>
                  </a:lnTo>
                  <a:lnTo>
                    <a:pt x="1511" y="27"/>
                  </a:lnTo>
                  <a:lnTo>
                    <a:pt x="1439" y="29"/>
                  </a:lnTo>
                  <a:lnTo>
                    <a:pt x="1369" y="34"/>
                  </a:lnTo>
                  <a:lnTo>
                    <a:pt x="1299" y="43"/>
                  </a:lnTo>
                  <a:lnTo>
                    <a:pt x="1234" y="51"/>
                  </a:lnTo>
                  <a:lnTo>
                    <a:pt x="1171" y="60"/>
                  </a:lnTo>
                  <a:lnTo>
                    <a:pt x="1113" y="75"/>
                  </a:lnTo>
                  <a:lnTo>
                    <a:pt x="1012" y="99"/>
                  </a:lnTo>
                  <a:lnTo>
                    <a:pt x="913" y="128"/>
                  </a:lnTo>
                  <a:lnTo>
                    <a:pt x="818" y="159"/>
                  </a:lnTo>
                  <a:lnTo>
                    <a:pt x="724" y="193"/>
                  </a:lnTo>
                  <a:lnTo>
                    <a:pt x="635" y="225"/>
                  </a:lnTo>
                  <a:lnTo>
                    <a:pt x="553" y="258"/>
                  </a:lnTo>
                  <a:lnTo>
                    <a:pt x="471" y="297"/>
                  </a:lnTo>
                  <a:lnTo>
                    <a:pt x="396" y="336"/>
                  </a:lnTo>
                  <a:lnTo>
                    <a:pt x="326" y="374"/>
                  </a:lnTo>
                  <a:lnTo>
                    <a:pt x="261" y="413"/>
                  </a:lnTo>
                  <a:lnTo>
                    <a:pt x="205" y="456"/>
                  </a:lnTo>
                  <a:lnTo>
                    <a:pt x="155" y="497"/>
                  </a:lnTo>
                  <a:lnTo>
                    <a:pt x="113" y="538"/>
                  </a:lnTo>
                  <a:lnTo>
                    <a:pt x="80" y="579"/>
                  </a:lnTo>
                  <a:lnTo>
                    <a:pt x="56" y="620"/>
                  </a:lnTo>
                  <a:lnTo>
                    <a:pt x="41" y="661"/>
                  </a:lnTo>
                  <a:lnTo>
                    <a:pt x="39" y="674"/>
                  </a:lnTo>
                  <a:lnTo>
                    <a:pt x="41" y="686"/>
                  </a:lnTo>
                  <a:lnTo>
                    <a:pt x="43" y="695"/>
                  </a:lnTo>
                  <a:lnTo>
                    <a:pt x="48" y="705"/>
                  </a:lnTo>
                  <a:lnTo>
                    <a:pt x="58" y="710"/>
                  </a:lnTo>
                  <a:lnTo>
                    <a:pt x="70" y="715"/>
                  </a:lnTo>
                  <a:lnTo>
                    <a:pt x="82" y="717"/>
                  </a:lnTo>
                  <a:lnTo>
                    <a:pt x="99" y="722"/>
                  </a:lnTo>
                  <a:lnTo>
                    <a:pt x="111" y="724"/>
                  </a:lnTo>
                  <a:lnTo>
                    <a:pt x="128" y="724"/>
                  </a:lnTo>
                  <a:lnTo>
                    <a:pt x="145" y="724"/>
                  </a:lnTo>
                  <a:lnTo>
                    <a:pt x="162" y="724"/>
                  </a:lnTo>
                  <a:lnTo>
                    <a:pt x="179" y="724"/>
                  </a:lnTo>
                  <a:lnTo>
                    <a:pt x="196" y="724"/>
                  </a:lnTo>
                  <a:lnTo>
                    <a:pt x="210" y="722"/>
                  </a:lnTo>
                  <a:lnTo>
                    <a:pt x="227" y="722"/>
                  </a:lnTo>
                  <a:lnTo>
                    <a:pt x="244" y="719"/>
                  </a:lnTo>
                  <a:lnTo>
                    <a:pt x="263" y="717"/>
                  </a:lnTo>
                  <a:lnTo>
                    <a:pt x="287" y="717"/>
                  </a:lnTo>
                  <a:lnTo>
                    <a:pt x="311" y="715"/>
                  </a:lnTo>
                  <a:lnTo>
                    <a:pt x="338" y="712"/>
                  </a:lnTo>
                  <a:lnTo>
                    <a:pt x="365" y="712"/>
                  </a:lnTo>
                  <a:lnTo>
                    <a:pt x="391" y="712"/>
                  </a:lnTo>
                  <a:lnTo>
                    <a:pt x="418" y="712"/>
                  </a:lnTo>
                  <a:lnTo>
                    <a:pt x="444" y="712"/>
                  </a:lnTo>
                  <a:lnTo>
                    <a:pt x="466" y="715"/>
                  </a:lnTo>
                  <a:lnTo>
                    <a:pt x="490" y="719"/>
                  </a:lnTo>
                  <a:lnTo>
                    <a:pt x="509" y="727"/>
                  </a:lnTo>
                  <a:lnTo>
                    <a:pt x="524" y="734"/>
                  </a:lnTo>
                  <a:lnTo>
                    <a:pt x="536" y="744"/>
                  </a:lnTo>
                  <a:lnTo>
                    <a:pt x="546" y="758"/>
                  </a:lnTo>
                  <a:lnTo>
                    <a:pt x="548" y="770"/>
                  </a:lnTo>
                  <a:lnTo>
                    <a:pt x="546" y="794"/>
                  </a:lnTo>
                  <a:lnTo>
                    <a:pt x="534" y="816"/>
                  </a:lnTo>
                  <a:lnTo>
                    <a:pt x="517" y="838"/>
                  </a:lnTo>
                  <a:lnTo>
                    <a:pt x="495" y="857"/>
                  </a:lnTo>
                  <a:lnTo>
                    <a:pt x="466" y="874"/>
                  </a:lnTo>
                  <a:lnTo>
                    <a:pt x="435" y="893"/>
                  </a:lnTo>
                  <a:lnTo>
                    <a:pt x="403" y="910"/>
                  </a:lnTo>
                  <a:lnTo>
                    <a:pt x="365" y="927"/>
                  </a:lnTo>
                  <a:lnTo>
                    <a:pt x="328" y="944"/>
                  </a:lnTo>
                  <a:lnTo>
                    <a:pt x="290" y="963"/>
                  </a:lnTo>
                  <a:lnTo>
                    <a:pt x="254" y="980"/>
                  </a:lnTo>
                  <a:lnTo>
                    <a:pt x="217" y="999"/>
                  </a:lnTo>
                  <a:lnTo>
                    <a:pt x="186" y="1021"/>
                  </a:lnTo>
                  <a:lnTo>
                    <a:pt x="155" y="1043"/>
                  </a:lnTo>
                  <a:lnTo>
                    <a:pt x="133" y="1069"/>
                  </a:lnTo>
                  <a:lnTo>
                    <a:pt x="113" y="1094"/>
                  </a:lnTo>
                  <a:lnTo>
                    <a:pt x="109" y="1101"/>
                  </a:lnTo>
                  <a:lnTo>
                    <a:pt x="104" y="1108"/>
                  </a:lnTo>
                  <a:lnTo>
                    <a:pt x="99" y="1113"/>
                  </a:lnTo>
                  <a:lnTo>
                    <a:pt x="97" y="1118"/>
                  </a:lnTo>
                  <a:lnTo>
                    <a:pt x="89" y="1123"/>
                  </a:lnTo>
                  <a:lnTo>
                    <a:pt x="85" y="1125"/>
                  </a:lnTo>
                  <a:lnTo>
                    <a:pt x="82" y="1123"/>
                  </a:lnTo>
                  <a:lnTo>
                    <a:pt x="82" y="1118"/>
                  </a:lnTo>
                  <a:lnTo>
                    <a:pt x="82" y="1113"/>
                  </a:lnTo>
                  <a:lnTo>
                    <a:pt x="87" y="1108"/>
                  </a:lnTo>
                  <a:lnTo>
                    <a:pt x="89" y="1101"/>
                  </a:lnTo>
                  <a:lnTo>
                    <a:pt x="94" y="1094"/>
                  </a:lnTo>
                  <a:lnTo>
                    <a:pt x="113" y="1067"/>
                  </a:lnTo>
                  <a:lnTo>
                    <a:pt x="138" y="1038"/>
                  </a:lnTo>
                  <a:lnTo>
                    <a:pt x="162" y="1014"/>
                  </a:lnTo>
                  <a:lnTo>
                    <a:pt x="193" y="990"/>
                  </a:lnTo>
                  <a:lnTo>
                    <a:pt x="222" y="968"/>
                  </a:lnTo>
                  <a:lnTo>
                    <a:pt x="254" y="946"/>
                  </a:lnTo>
                  <a:lnTo>
                    <a:pt x="287" y="927"/>
                  </a:lnTo>
                  <a:lnTo>
                    <a:pt x="321" y="910"/>
                  </a:lnTo>
                  <a:lnTo>
                    <a:pt x="353" y="891"/>
                  </a:lnTo>
                  <a:lnTo>
                    <a:pt x="381" y="874"/>
                  </a:lnTo>
                  <a:lnTo>
                    <a:pt x="408" y="862"/>
                  </a:lnTo>
                  <a:lnTo>
                    <a:pt x="432" y="847"/>
                  </a:lnTo>
                  <a:lnTo>
                    <a:pt x="451" y="833"/>
                  </a:lnTo>
                  <a:lnTo>
                    <a:pt x="466" y="821"/>
                  </a:lnTo>
                  <a:lnTo>
                    <a:pt x="476" y="809"/>
                  </a:lnTo>
                  <a:lnTo>
                    <a:pt x="480" y="799"/>
                  </a:lnTo>
                  <a:lnTo>
                    <a:pt x="478" y="787"/>
                  </a:lnTo>
                  <a:lnTo>
                    <a:pt x="473" y="777"/>
                  </a:lnTo>
                  <a:lnTo>
                    <a:pt x="464" y="768"/>
                  </a:lnTo>
                  <a:lnTo>
                    <a:pt x="454" y="763"/>
                  </a:lnTo>
                  <a:lnTo>
                    <a:pt x="439" y="758"/>
                  </a:lnTo>
                  <a:lnTo>
                    <a:pt x="423" y="753"/>
                  </a:lnTo>
                  <a:lnTo>
                    <a:pt x="406" y="748"/>
                  </a:lnTo>
                  <a:lnTo>
                    <a:pt x="384" y="748"/>
                  </a:lnTo>
                  <a:lnTo>
                    <a:pt x="362" y="746"/>
                  </a:lnTo>
                  <a:lnTo>
                    <a:pt x="343" y="746"/>
                  </a:lnTo>
                  <a:lnTo>
                    <a:pt x="321" y="744"/>
                  </a:lnTo>
                  <a:lnTo>
                    <a:pt x="302" y="746"/>
                  </a:lnTo>
                  <a:lnTo>
                    <a:pt x="280" y="746"/>
                  </a:lnTo>
                  <a:lnTo>
                    <a:pt x="261" y="746"/>
                  </a:lnTo>
                  <a:lnTo>
                    <a:pt x="244" y="748"/>
                  </a:lnTo>
                  <a:lnTo>
                    <a:pt x="229" y="751"/>
                  </a:lnTo>
                  <a:lnTo>
                    <a:pt x="210" y="751"/>
                  </a:lnTo>
                  <a:lnTo>
                    <a:pt x="191" y="751"/>
                  </a:lnTo>
                  <a:lnTo>
                    <a:pt x="169" y="751"/>
                  </a:lnTo>
                  <a:lnTo>
                    <a:pt x="152" y="751"/>
                  </a:lnTo>
                  <a:lnTo>
                    <a:pt x="130" y="748"/>
                  </a:lnTo>
                  <a:lnTo>
                    <a:pt x="109" y="748"/>
                  </a:lnTo>
                  <a:lnTo>
                    <a:pt x="89" y="746"/>
                  </a:lnTo>
                  <a:lnTo>
                    <a:pt x="70" y="741"/>
                  </a:lnTo>
                  <a:lnTo>
                    <a:pt x="53" y="736"/>
                  </a:lnTo>
                  <a:lnTo>
                    <a:pt x="39" y="729"/>
                  </a:lnTo>
                  <a:lnTo>
                    <a:pt x="24" y="722"/>
                  </a:lnTo>
                  <a:lnTo>
                    <a:pt x="14" y="712"/>
                  </a:lnTo>
                  <a:lnTo>
                    <a:pt x="5" y="705"/>
                  </a:lnTo>
                  <a:lnTo>
                    <a:pt x="2" y="693"/>
                  </a:lnTo>
                  <a:lnTo>
                    <a:pt x="0" y="676"/>
                  </a:lnTo>
                  <a:lnTo>
                    <a:pt x="5" y="661"/>
                  </a:lnTo>
                  <a:lnTo>
                    <a:pt x="19" y="625"/>
                  </a:lnTo>
                  <a:lnTo>
                    <a:pt x="41" y="589"/>
                  </a:lnTo>
                  <a:lnTo>
                    <a:pt x="68" y="550"/>
                  </a:lnTo>
                  <a:lnTo>
                    <a:pt x="104" y="509"/>
                  </a:lnTo>
                  <a:lnTo>
                    <a:pt x="147" y="468"/>
                  </a:lnTo>
                  <a:lnTo>
                    <a:pt x="198" y="430"/>
                  </a:lnTo>
                  <a:lnTo>
                    <a:pt x="254" y="389"/>
                  </a:lnTo>
                  <a:lnTo>
                    <a:pt x="314" y="350"/>
                  </a:lnTo>
                  <a:lnTo>
                    <a:pt x="384" y="309"/>
                  </a:lnTo>
                  <a:lnTo>
                    <a:pt x="459" y="270"/>
                  </a:lnTo>
                  <a:lnTo>
                    <a:pt x="541" y="229"/>
                  </a:lnTo>
                  <a:lnTo>
                    <a:pt x="628" y="193"/>
                  </a:lnTo>
                  <a:lnTo>
                    <a:pt x="719" y="155"/>
                  </a:lnTo>
                  <a:lnTo>
                    <a:pt x="821" y="121"/>
                  </a:lnTo>
                  <a:lnTo>
                    <a:pt x="925" y="87"/>
                  </a:lnTo>
                  <a:lnTo>
                    <a:pt x="1033" y="56"/>
                  </a:lnTo>
                  <a:lnTo>
                    <a:pt x="1099" y="41"/>
                  </a:lnTo>
                  <a:lnTo>
                    <a:pt x="1171" y="27"/>
                  </a:lnTo>
                  <a:lnTo>
                    <a:pt x="1243" y="17"/>
                  </a:lnTo>
                  <a:lnTo>
                    <a:pt x="1326" y="10"/>
                  </a:lnTo>
                  <a:lnTo>
                    <a:pt x="1405" y="5"/>
                  </a:lnTo>
                  <a:lnTo>
                    <a:pt x="1490" y="0"/>
                  </a:lnTo>
                  <a:lnTo>
                    <a:pt x="1574" y="0"/>
                  </a:lnTo>
                  <a:lnTo>
                    <a:pt x="1659" y="2"/>
                  </a:lnTo>
                  <a:lnTo>
                    <a:pt x="1743" y="2"/>
                  </a:lnTo>
                  <a:lnTo>
                    <a:pt x="1825" y="7"/>
                  </a:lnTo>
                  <a:lnTo>
                    <a:pt x="1903" y="12"/>
                  </a:lnTo>
                  <a:lnTo>
                    <a:pt x="1975" y="19"/>
                  </a:lnTo>
                  <a:lnTo>
                    <a:pt x="2045" y="27"/>
                  </a:lnTo>
                  <a:lnTo>
                    <a:pt x="2108" y="36"/>
                  </a:lnTo>
                  <a:lnTo>
                    <a:pt x="2161" y="43"/>
                  </a:lnTo>
                  <a:lnTo>
                    <a:pt x="2209" y="53"/>
                  </a:lnTo>
                  <a:lnTo>
                    <a:pt x="2214" y="56"/>
                  </a:lnTo>
                  <a:lnTo>
                    <a:pt x="2219" y="58"/>
                  </a:lnTo>
                  <a:lnTo>
                    <a:pt x="2221" y="63"/>
                  </a:lnTo>
                  <a:lnTo>
                    <a:pt x="2221" y="68"/>
                  </a:lnTo>
                  <a:lnTo>
                    <a:pt x="2219" y="70"/>
                  </a:lnTo>
                  <a:lnTo>
                    <a:pt x="2219" y="72"/>
                  </a:lnTo>
                  <a:lnTo>
                    <a:pt x="2212" y="75"/>
                  </a:lnTo>
                  <a:lnTo>
                    <a:pt x="2209" y="75"/>
                  </a:lnTo>
                  <a:lnTo>
                    <a:pt x="2209" y="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5" name="Freeform 93"/>
            <p:cNvSpPr>
              <a:spLocks/>
            </p:cNvSpPr>
            <p:nvPr/>
          </p:nvSpPr>
          <p:spPr bwMode="auto">
            <a:xfrm>
              <a:off x="4230688" y="2854326"/>
              <a:ext cx="439737" cy="815975"/>
            </a:xfrm>
            <a:custGeom>
              <a:avLst/>
              <a:gdLst>
                <a:gd name="T0" fmla="*/ 19 w 277"/>
                <a:gd name="T1" fmla="*/ 7 h 514"/>
                <a:gd name="T2" fmla="*/ 41 w 277"/>
                <a:gd name="T3" fmla="*/ 2 h 514"/>
                <a:gd name="T4" fmla="*/ 65 w 277"/>
                <a:gd name="T5" fmla="*/ 0 h 514"/>
                <a:gd name="T6" fmla="*/ 87 w 277"/>
                <a:gd name="T7" fmla="*/ 2 h 514"/>
                <a:gd name="T8" fmla="*/ 111 w 277"/>
                <a:gd name="T9" fmla="*/ 7 h 514"/>
                <a:gd name="T10" fmla="*/ 132 w 277"/>
                <a:gd name="T11" fmla="*/ 17 h 514"/>
                <a:gd name="T12" fmla="*/ 154 w 277"/>
                <a:gd name="T13" fmla="*/ 29 h 514"/>
                <a:gd name="T14" fmla="*/ 174 w 277"/>
                <a:gd name="T15" fmla="*/ 43 h 514"/>
                <a:gd name="T16" fmla="*/ 190 w 277"/>
                <a:gd name="T17" fmla="*/ 63 h 514"/>
                <a:gd name="T18" fmla="*/ 210 w 277"/>
                <a:gd name="T19" fmla="*/ 87 h 514"/>
                <a:gd name="T20" fmla="*/ 231 w 277"/>
                <a:gd name="T21" fmla="*/ 121 h 514"/>
                <a:gd name="T22" fmla="*/ 253 w 277"/>
                <a:gd name="T23" fmla="*/ 159 h 514"/>
                <a:gd name="T24" fmla="*/ 270 w 277"/>
                <a:gd name="T25" fmla="*/ 198 h 514"/>
                <a:gd name="T26" fmla="*/ 277 w 277"/>
                <a:gd name="T27" fmla="*/ 241 h 514"/>
                <a:gd name="T28" fmla="*/ 277 w 277"/>
                <a:gd name="T29" fmla="*/ 285 h 514"/>
                <a:gd name="T30" fmla="*/ 263 w 277"/>
                <a:gd name="T31" fmla="*/ 321 h 514"/>
                <a:gd name="T32" fmla="*/ 239 w 277"/>
                <a:gd name="T33" fmla="*/ 347 h 514"/>
                <a:gd name="T34" fmla="*/ 222 w 277"/>
                <a:gd name="T35" fmla="*/ 367 h 514"/>
                <a:gd name="T36" fmla="*/ 202 w 277"/>
                <a:gd name="T37" fmla="*/ 386 h 514"/>
                <a:gd name="T38" fmla="*/ 186 w 277"/>
                <a:gd name="T39" fmla="*/ 403 h 514"/>
                <a:gd name="T40" fmla="*/ 171 w 277"/>
                <a:gd name="T41" fmla="*/ 425 h 514"/>
                <a:gd name="T42" fmla="*/ 157 w 277"/>
                <a:gd name="T43" fmla="*/ 446 h 514"/>
                <a:gd name="T44" fmla="*/ 145 w 277"/>
                <a:gd name="T45" fmla="*/ 468 h 514"/>
                <a:gd name="T46" fmla="*/ 135 w 277"/>
                <a:gd name="T47" fmla="*/ 492 h 514"/>
                <a:gd name="T48" fmla="*/ 130 w 277"/>
                <a:gd name="T49" fmla="*/ 509 h 514"/>
                <a:gd name="T50" fmla="*/ 125 w 277"/>
                <a:gd name="T51" fmla="*/ 512 h 514"/>
                <a:gd name="T52" fmla="*/ 120 w 277"/>
                <a:gd name="T53" fmla="*/ 512 h 514"/>
                <a:gd name="T54" fmla="*/ 111 w 277"/>
                <a:gd name="T55" fmla="*/ 504 h 514"/>
                <a:gd name="T56" fmla="*/ 106 w 277"/>
                <a:gd name="T57" fmla="*/ 500 h 514"/>
                <a:gd name="T58" fmla="*/ 101 w 277"/>
                <a:gd name="T59" fmla="*/ 490 h 514"/>
                <a:gd name="T60" fmla="*/ 101 w 277"/>
                <a:gd name="T61" fmla="*/ 480 h 514"/>
                <a:gd name="T62" fmla="*/ 108 w 277"/>
                <a:gd name="T63" fmla="*/ 461 h 514"/>
                <a:gd name="T64" fmla="*/ 118 w 277"/>
                <a:gd name="T65" fmla="*/ 439 h 514"/>
                <a:gd name="T66" fmla="*/ 130 w 277"/>
                <a:gd name="T67" fmla="*/ 420 h 514"/>
                <a:gd name="T68" fmla="*/ 149 w 277"/>
                <a:gd name="T69" fmla="*/ 403 h 514"/>
                <a:gd name="T70" fmla="*/ 166 w 277"/>
                <a:gd name="T71" fmla="*/ 391 h 514"/>
                <a:gd name="T72" fmla="*/ 183 w 277"/>
                <a:gd name="T73" fmla="*/ 374 h 514"/>
                <a:gd name="T74" fmla="*/ 202 w 277"/>
                <a:gd name="T75" fmla="*/ 357 h 514"/>
                <a:gd name="T76" fmla="*/ 222 w 277"/>
                <a:gd name="T77" fmla="*/ 338 h 514"/>
                <a:gd name="T78" fmla="*/ 236 w 277"/>
                <a:gd name="T79" fmla="*/ 311 h 514"/>
                <a:gd name="T80" fmla="*/ 246 w 277"/>
                <a:gd name="T81" fmla="*/ 280 h 514"/>
                <a:gd name="T82" fmla="*/ 244 w 277"/>
                <a:gd name="T83" fmla="*/ 244 h 514"/>
                <a:gd name="T84" fmla="*/ 231 w 277"/>
                <a:gd name="T85" fmla="*/ 207 h 514"/>
                <a:gd name="T86" fmla="*/ 217 w 277"/>
                <a:gd name="T87" fmla="*/ 174 h 514"/>
                <a:gd name="T88" fmla="*/ 195 w 277"/>
                <a:gd name="T89" fmla="*/ 140 h 514"/>
                <a:gd name="T90" fmla="*/ 176 w 277"/>
                <a:gd name="T91" fmla="*/ 113 h 514"/>
                <a:gd name="T92" fmla="*/ 159 w 277"/>
                <a:gd name="T93" fmla="*/ 92 h 514"/>
                <a:gd name="T94" fmla="*/ 145 w 277"/>
                <a:gd name="T95" fmla="*/ 79 h 514"/>
                <a:gd name="T96" fmla="*/ 130 w 277"/>
                <a:gd name="T97" fmla="*/ 65 h 514"/>
                <a:gd name="T98" fmla="*/ 116 w 277"/>
                <a:gd name="T99" fmla="*/ 51 h 514"/>
                <a:gd name="T100" fmla="*/ 101 w 277"/>
                <a:gd name="T101" fmla="*/ 38 h 514"/>
                <a:gd name="T102" fmla="*/ 84 w 277"/>
                <a:gd name="T103" fmla="*/ 34 h 514"/>
                <a:gd name="T104" fmla="*/ 67 w 277"/>
                <a:gd name="T105" fmla="*/ 29 h 514"/>
                <a:gd name="T106" fmla="*/ 50 w 277"/>
                <a:gd name="T107" fmla="*/ 26 h 514"/>
                <a:gd name="T108" fmla="*/ 31 w 277"/>
                <a:gd name="T109" fmla="*/ 29 h 514"/>
                <a:gd name="T110" fmla="*/ 19 w 277"/>
                <a:gd name="T111" fmla="*/ 34 h 514"/>
                <a:gd name="T112" fmla="*/ 9 w 277"/>
                <a:gd name="T113" fmla="*/ 31 h 514"/>
                <a:gd name="T114" fmla="*/ 0 w 277"/>
                <a:gd name="T115" fmla="*/ 24 h 514"/>
                <a:gd name="T116" fmla="*/ 2 w 277"/>
                <a:gd name="T117" fmla="*/ 17 h 514"/>
                <a:gd name="T118" fmla="*/ 7 w 277"/>
                <a:gd name="T119" fmla="*/ 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 h="514">
                  <a:moveTo>
                    <a:pt x="7" y="14"/>
                  </a:moveTo>
                  <a:lnTo>
                    <a:pt x="19" y="7"/>
                  </a:lnTo>
                  <a:lnTo>
                    <a:pt x="29" y="5"/>
                  </a:lnTo>
                  <a:lnTo>
                    <a:pt x="41" y="2"/>
                  </a:lnTo>
                  <a:lnTo>
                    <a:pt x="53" y="0"/>
                  </a:lnTo>
                  <a:lnTo>
                    <a:pt x="65" y="0"/>
                  </a:lnTo>
                  <a:lnTo>
                    <a:pt x="75" y="0"/>
                  </a:lnTo>
                  <a:lnTo>
                    <a:pt x="87" y="2"/>
                  </a:lnTo>
                  <a:lnTo>
                    <a:pt x="101" y="5"/>
                  </a:lnTo>
                  <a:lnTo>
                    <a:pt x="111" y="7"/>
                  </a:lnTo>
                  <a:lnTo>
                    <a:pt x="123" y="12"/>
                  </a:lnTo>
                  <a:lnTo>
                    <a:pt x="132" y="17"/>
                  </a:lnTo>
                  <a:lnTo>
                    <a:pt x="145" y="24"/>
                  </a:lnTo>
                  <a:lnTo>
                    <a:pt x="154" y="29"/>
                  </a:lnTo>
                  <a:lnTo>
                    <a:pt x="164" y="36"/>
                  </a:lnTo>
                  <a:lnTo>
                    <a:pt x="174" y="43"/>
                  </a:lnTo>
                  <a:lnTo>
                    <a:pt x="183" y="53"/>
                  </a:lnTo>
                  <a:lnTo>
                    <a:pt x="190" y="63"/>
                  </a:lnTo>
                  <a:lnTo>
                    <a:pt x="200" y="75"/>
                  </a:lnTo>
                  <a:lnTo>
                    <a:pt x="210" y="87"/>
                  </a:lnTo>
                  <a:lnTo>
                    <a:pt x="224" y="101"/>
                  </a:lnTo>
                  <a:lnTo>
                    <a:pt x="231" y="121"/>
                  </a:lnTo>
                  <a:lnTo>
                    <a:pt x="244" y="140"/>
                  </a:lnTo>
                  <a:lnTo>
                    <a:pt x="253" y="159"/>
                  </a:lnTo>
                  <a:lnTo>
                    <a:pt x="263" y="181"/>
                  </a:lnTo>
                  <a:lnTo>
                    <a:pt x="270" y="198"/>
                  </a:lnTo>
                  <a:lnTo>
                    <a:pt x="275" y="222"/>
                  </a:lnTo>
                  <a:lnTo>
                    <a:pt x="277" y="241"/>
                  </a:lnTo>
                  <a:lnTo>
                    <a:pt x="277" y="263"/>
                  </a:lnTo>
                  <a:lnTo>
                    <a:pt x="277" y="285"/>
                  </a:lnTo>
                  <a:lnTo>
                    <a:pt x="273" y="302"/>
                  </a:lnTo>
                  <a:lnTo>
                    <a:pt x="263" y="321"/>
                  </a:lnTo>
                  <a:lnTo>
                    <a:pt x="251" y="340"/>
                  </a:lnTo>
                  <a:lnTo>
                    <a:pt x="239" y="347"/>
                  </a:lnTo>
                  <a:lnTo>
                    <a:pt x="229" y="357"/>
                  </a:lnTo>
                  <a:lnTo>
                    <a:pt x="222" y="367"/>
                  </a:lnTo>
                  <a:lnTo>
                    <a:pt x="212" y="376"/>
                  </a:lnTo>
                  <a:lnTo>
                    <a:pt x="202" y="386"/>
                  </a:lnTo>
                  <a:lnTo>
                    <a:pt x="193" y="396"/>
                  </a:lnTo>
                  <a:lnTo>
                    <a:pt x="186" y="403"/>
                  </a:lnTo>
                  <a:lnTo>
                    <a:pt x="178" y="415"/>
                  </a:lnTo>
                  <a:lnTo>
                    <a:pt x="171" y="425"/>
                  </a:lnTo>
                  <a:lnTo>
                    <a:pt x="164" y="437"/>
                  </a:lnTo>
                  <a:lnTo>
                    <a:pt x="157" y="446"/>
                  </a:lnTo>
                  <a:lnTo>
                    <a:pt x="152" y="456"/>
                  </a:lnTo>
                  <a:lnTo>
                    <a:pt x="145" y="468"/>
                  </a:lnTo>
                  <a:lnTo>
                    <a:pt x="140" y="480"/>
                  </a:lnTo>
                  <a:lnTo>
                    <a:pt x="135" y="492"/>
                  </a:lnTo>
                  <a:lnTo>
                    <a:pt x="132" y="504"/>
                  </a:lnTo>
                  <a:lnTo>
                    <a:pt x="130" y="509"/>
                  </a:lnTo>
                  <a:lnTo>
                    <a:pt x="130" y="512"/>
                  </a:lnTo>
                  <a:lnTo>
                    <a:pt x="125" y="512"/>
                  </a:lnTo>
                  <a:lnTo>
                    <a:pt x="125" y="514"/>
                  </a:lnTo>
                  <a:lnTo>
                    <a:pt x="120" y="512"/>
                  </a:lnTo>
                  <a:lnTo>
                    <a:pt x="113" y="509"/>
                  </a:lnTo>
                  <a:lnTo>
                    <a:pt x="111" y="504"/>
                  </a:lnTo>
                  <a:lnTo>
                    <a:pt x="108" y="502"/>
                  </a:lnTo>
                  <a:lnTo>
                    <a:pt x="106" y="500"/>
                  </a:lnTo>
                  <a:lnTo>
                    <a:pt x="103" y="495"/>
                  </a:lnTo>
                  <a:lnTo>
                    <a:pt x="101" y="490"/>
                  </a:lnTo>
                  <a:lnTo>
                    <a:pt x="101" y="485"/>
                  </a:lnTo>
                  <a:lnTo>
                    <a:pt x="101" y="480"/>
                  </a:lnTo>
                  <a:lnTo>
                    <a:pt x="103" y="478"/>
                  </a:lnTo>
                  <a:lnTo>
                    <a:pt x="108" y="461"/>
                  </a:lnTo>
                  <a:lnTo>
                    <a:pt x="111" y="449"/>
                  </a:lnTo>
                  <a:lnTo>
                    <a:pt x="118" y="439"/>
                  </a:lnTo>
                  <a:lnTo>
                    <a:pt x="123" y="430"/>
                  </a:lnTo>
                  <a:lnTo>
                    <a:pt x="130" y="420"/>
                  </a:lnTo>
                  <a:lnTo>
                    <a:pt x="140" y="413"/>
                  </a:lnTo>
                  <a:lnTo>
                    <a:pt x="149" y="403"/>
                  </a:lnTo>
                  <a:lnTo>
                    <a:pt x="159" y="396"/>
                  </a:lnTo>
                  <a:lnTo>
                    <a:pt x="166" y="391"/>
                  </a:lnTo>
                  <a:lnTo>
                    <a:pt x="174" y="381"/>
                  </a:lnTo>
                  <a:lnTo>
                    <a:pt x="183" y="374"/>
                  </a:lnTo>
                  <a:lnTo>
                    <a:pt x="193" y="367"/>
                  </a:lnTo>
                  <a:lnTo>
                    <a:pt x="202" y="357"/>
                  </a:lnTo>
                  <a:lnTo>
                    <a:pt x="212" y="347"/>
                  </a:lnTo>
                  <a:lnTo>
                    <a:pt x="222" y="338"/>
                  </a:lnTo>
                  <a:lnTo>
                    <a:pt x="227" y="326"/>
                  </a:lnTo>
                  <a:lnTo>
                    <a:pt x="236" y="311"/>
                  </a:lnTo>
                  <a:lnTo>
                    <a:pt x="244" y="294"/>
                  </a:lnTo>
                  <a:lnTo>
                    <a:pt x="246" y="280"/>
                  </a:lnTo>
                  <a:lnTo>
                    <a:pt x="246" y="261"/>
                  </a:lnTo>
                  <a:lnTo>
                    <a:pt x="244" y="244"/>
                  </a:lnTo>
                  <a:lnTo>
                    <a:pt x="239" y="227"/>
                  </a:lnTo>
                  <a:lnTo>
                    <a:pt x="231" y="207"/>
                  </a:lnTo>
                  <a:lnTo>
                    <a:pt x="227" y="191"/>
                  </a:lnTo>
                  <a:lnTo>
                    <a:pt x="217" y="174"/>
                  </a:lnTo>
                  <a:lnTo>
                    <a:pt x="207" y="157"/>
                  </a:lnTo>
                  <a:lnTo>
                    <a:pt x="195" y="140"/>
                  </a:lnTo>
                  <a:lnTo>
                    <a:pt x="186" y="125"/>
                  </a:lnTo>
                  <a:lnTo>
                    <a:pt x="176" y="113"/>
                  </a:lnTo>
                  <a:lnTo>
                    <a:pt x="169" y="101"/>
                  </a:lnTo>
                  <a:lnTo>
                    <a:pt x="159" y="92"/>
                  </a:lnTo>
                  <a:lnTo>
                    <a:pt x="154" y="87"/>
                  </a:lnTo>
                  <a:lnTo>
                    <a:pt x="145" y="79"/>
                  </a:lnTo>
                  <a:lnTo>
                    <a:pt x="137" y="72"/>
                  </a:lnTo>
                  <a:lnTo>
                    <a:pt x="130" y="65"/>
                  </a:lnTo>
                  <a:lnTo>
                    <a:pt x="123" y="58"/>
                  </a:lnTo>
                  <a:lnTo>
                    <a:pt x="116" y="51"/>
                  </a:lnTo>
                  <a:lnTo>
                    <a:pt x="108" y="46"/>
                  </a:lnTo>
                  <a:lnTo>
                    <a:pt x="101" y="38"/>
                  </a:lnTo>
                  <a:lnTo>
                    <a:pt x="91" y="36"/>
                  </a:lnTo>
                  <a:lnTo>
                    <a:pt x="84" y="34"/>
                  </a:lnTo>
                  <a:lnTo>
                    <a:pt x="75" y="31"/>
                  </a:lnTo>
                  <a:lnTo>
                    <a:pt x="67" y="29"/>
                  </a:lnTo>
                  <a:lnTo>
                    <a:pt x="60" y="26"/>
                  </a:lnTo>
                  <a:lnTo>
                    <a:pt x="50" y="26"/>
                  </a:lnTo>
                  <a:lnTo>
                    <a:pt x="41" y="26"/>
                  </a:lnTo>
                  <a:lnTo>
                    <a:pt x="31" y="29"/>
                  </a:lnTo>
                  <a:lnTo>
                    <a:pt x="21" y="34"/>
                  </a:lnTo>
                  <a:lnTo>
                    <a:pt x="19" y="34"/>
                  </a:lnTo>
                  <a:lnTo>
                    <a:pt x="12" y="34"/>
                  </a:lnTo>
                  <a:lnTo>
                    <a:pt x="9" y="31"/>
                  </a:lnTo>
                  <a:lnTo>
                    <a:pt x="5" y="29"/>
                  </a:lnTo>
                  <a:lnTo>
                    <a:pt x="0" y="24"/>
                  </a:lnTo>
                  <a:lnTo>
                    <a:pt x="0" y="19"/>
                  </a:lnTo>
                  <a:lnTo>
                    <a:pt x="2" y="17"/>
                  </a:lnTo>
                  <a:lnTo>
                    <a:pt x="7" y="14"/>
                  </a:lnTo>
                  <a:lnTo>
                    <a:pt x="7"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6" name="Freeform 94"/>
            <p:cNvSpPr>
              <a:spLocks/>
            </p:cNvSpPr>
            <p:nvPr/>
          </p:nvSpPr>
          <p:spPr bwMode="auto">
            <a:xfrm>
              <a:off x="4233863" y="3463926"/>
              <a:ext cx="219075" cy="209550"/>
            </a:xfrm>
            <a:custGeom>
              <a:avLst/>
              <a:gdLst>
                <a:gd name="T0" fmla="*/ 19 w 138"/>
                <a:gd name="T1" fmla="*/ 2 h 132"/>
                <a:gd name="T2" fmla="*/ 31 w 138"/>
                <a:gd name="T3" fmla="*/ 2 h 132"/>
                <a:gd name="T4" fmla="*/ 46 w 138"/>
                <a:gd name="T5" fmla="*/ 2 h 132"/>
                <a:gd name="T6" fmla="*/ 60 w 138"/>
                <a:gd name="T7" fmla="*/ 2 h 132"/>
                <a:gd name="T8" fmla="*/ 73 w 138"/>
                <a:gd name="T9" fmla="*/ 2 h 132"/>
                <a:gd name="T10" fmla="*/ 87 w 138"/>
                <a:gd name="T11" fmla="*/ 2 h 132"/>
                <a:gd name="T12" fmla="*/ 99 w 138"/>
                <a:gd name="T13" fmla="*/ 4 h 132"/>
                <a:gd name="T14" fmla="*/ 106 w 138"/>
                <a:gd name="T15" fmla="*/ 7 h 132"/>
                <a:gd name="T16" fmla="*/ 111 w 138"/>
                <a:gd name="T17" fmla="*/ 14 h 132"/>
                <a:gd name="T18" fmla="*/ 111 w 138"/>
                <a:gd name="T19" fmla="*/ 24 h 132"/>
                <a:gd name="T20" fmla="*/ 109 w 138"/>
                <a:gd name="T21" fmla="*/ 33 h 132"/>
                <a:gd name="T22" fmla="*/ 104 w 138"/>
                <a:gd name="T23" fmla="*/ 46 h 132"/>
                <a:gd name="T24" fmla="*/ 97 w 138"/>
                <a:gd name="T25" fmla="*/ 62 h 132"/>
                <a:gd name="T26" fmla="*/ 97 w 138"/>
                <a:gd name="T27" fmla="*/ 77 h 132"/>
                <a:gd name="T28" fmla="*/ 101 w 138"/>
                <a:gd name="T29" fmla="*/ 87 h 132"/>
                <a:gd name="T30" fmla="*/ 111 w 138"/>
                <a:gd name="T31" fmla="*/ 96 h 132"/>
                <a:gd name="T32" fmla="*/ 121 w 138"/>
                <a:gd name="T33" fmla="*/ 106 h 132"/>
                <a:gd name="T34" fmla="*/ 128 w 138"/>
                <a:gd name="T35" fmla="*/ 116 h 132"/>
                <a:gd name="T36" fmla="*/ 135 w 138"/>
                <a:gd name="T37" fmla="*/ 125 h 132"/>
                <a:gd name="T38" fmla="*/ 138 w 138"/>
                <a:gd name="T39" fmla="*/ 130 h 132"/>
                <a:gd name="T40" fmla="*/ 133 w 138"/>
                <a:gd name="T41" fmla="*/ 132 h 132"/>
                <a:gd name="T42" fmla="*/ 123 w 138"/>
                <a:gd name="T43" fmla="*/ 132 h 132"/>
                <a:gd name="T44" fmla="*/ 118 w 138"/>
                <a:gd name="T45" fmla="*/ 132 h 132"/>
                <a:gd name="T46" fmla="*/ 109 w 138"/>
                <a:gd name="T47" fmla="*/ 132 h 132"/>
                <a:gd name="T48" fmla="*/ 99 w 138"/>
                <a:gd name="T49" fmla="*/ 128 h 132"/>
                <a:gd name="T50" fmla="*/ 89 w 138"/>
                <a:gd name="T51" fmla="*/ 123 h 132"/>
                <a:gd name="T52" fmla="*/ 80 w 138"/>
                <a:gd name="T53" fmla="*/ 116 h 132"/>
                <a:gd name="T54" fmla="*/ 73 w 138"/>
                <a:gd name="T55" fmla="*/ 103 h 132"/>
                <a:gd name="T56" fmla="*/ 70 w 138"/>
                <a:gd name="T57" fmla="*/ 91 h 132"/>
                <a:gd name="T58" fmla="*/ 68 w 138"/>
                <a:gd name="T59" fmla="*/ 77 h 132"/>
                <a:gd name="T60" fmla="*/ 68 w 138"/>
                <a:gd name="T61" fmla="*/ 65 h 132"/>
                <a:gd name="T62" fmla="*/ 70 w 138"/>
                <a:gd name="T63" fmla="*/ 58 h 132"/>
                <a:gd name="T64" fmla="*/ 75 w 138"/>
                <a:gd name="T65" fmla="*/ 46 h 132"/>
                <a:gd name="T66" fmla="*/ 80 w 138"/>
                <a:gd name="T67" fmla="*/ 36 h 132"/>
                <a:gd name="T68" fmla="*/ 77 w 138"/>
                <a:gd name="T69" fmla="*/ 29 h 132"/>
                <a:gd name="T70" fmla="*/ 68 w 138"/>
                <a:gd name="T71" fmla="*/ 26 h 132"/>
                <a:gd name="T72" fmla="*/ 58 w 138"/>
                <a:gd name="T73" fmla="*/ 24 h 132"/>
                <a:gd name="T74" fmla="*/ 46 w 138"/>
                <a:gd name="T75" fmla="*/ 21 h 132"/>
                <a:gd name="T76" fmla="*/ 34 w 138"/>
                <a:gd name="T77" fmla="*/ 21 h 132"/>
                <a:gd name="T78" fmla="*/ 24 w 138"/>
                <a:gd name="T79" fmla="*/ 19 h 132"/>
                <a:gd name="T80" fmla="*/ 17 w 138"/>
                <a:gd name="T81" fmla="*/ 17 h 132"/>
                <a:gd name="T82" fmla="*/ 7 w 138"/>
                <a:gd name="T83" fmla="*/ 12 h 132"/>
                <a:gd name="T84" fmla="*/ 0 w 138"/>
                <a:gd name="T85" fmla="*/ 9 h 132"/>
                <a:gd name="T86" fmla="*/ 5 w 138"/>
                <a:gd name="T87" fmla="*/ 4 h 132"/>
                <a:gd name="T88" fmla="*/ 12 w 138"/>
                <a:gd name="T89" fmla="*/ 0 h 132"/>
                <a:gd name="T90" fmla="*/ 17 w 138"/>
                <a:gd name="T91"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7" y="2"/>
                  </a:moveTo>
                  <a:lnTo>
                    <a:pt x="19" y="2"/>
                  </a:lnTo>
                  <a:lnTo>
                    <a:pt x="27" y="2"/>
                  </a:lnTo>
                  <a:lnTo>
                    <a:pt x="31" y="2"/>
                  </a:lnTo>
                  <a:lnTo>
                    <a:pt x="39" y="2"/>
                  </a:lnTo>
                  <a:lnTo>
                    <a:pt x="46" y="2"/>
                  </a:lnTo>
                  <a:lnTo>
                    <a:pt x="53" y="2"/>
                  </a:lnTo>
                  <a:lnTo>
                    <a:pt x="60" y="2"/>
                  </a:lnTo>
                  <a:lnTo>
                    <a:pt x="70" y="2"/>
                  </a:lnTo>
                  <a:lnTo>
                    <a:pt x="73" y="2"/>
                  </a:lnTo>
                  <a:lnTo>
                    <a:pt x="80" y="2"/>
                  </a:lnTo>
                  <a:lnTo>
                    <a:pt x="87" y="2"/>
                  </a:lnTo>
                  <a:lnTo>
                    <a:pt x="94" y="4"/>
                  </a:lnTo>
                  <a:lnTo>
                    <a:pt x="99" y="4"/>
                  </a:lnTo>
                  <a:lnTo>
                    <a:pt x="104" y="4"/>
                  </a:lnTo>
                  <a:lnTo>
                    <a:pt x="106" y="7"/>
                  </a:lnTo>
                  <a:lnTo>
                    <a:pt x="111" y="9"/>
                  </a:lnTo>
                  <a:lnTo>
                    <a:pt x="111" y="14"/>
                  </a:lnTo>
                  <a:lnTo>
                    <a:pt x="111" y="21"/>
                  </a:lnTo>
                  <a:lnTo>
                    <a:pt x="111" y="24"/>
                  </a:lnTo>
                  <a:lnTo>
                    <a:pt x="109" y="29"/>
                  </a:lnTo>
                  <a:lnTo>
                    <a:pt x="109" y="33"/>
                  </a:lnTo>
                  <a:lnTo>
                    <a:pt x="106" y="38"/>
                  </a:lnTo>
                  <a:lnTo>
                    <a:pt x="104" y="46"/>
                  </a:lnTo>
                  <a:lnTo>
                    <a:pt x="99" y="55"/>
                  </a:lnTo>
                  <a:lnTo>
                    <a:pt x="97" y="62"/>
                  </a:lnTo>
                  <a:lnTo>
                    <a:pt x="97" y="70"/>
                  </a:lnTo>
                  <a:lnTo>
                    <a:pt x="97" y="77"/>
                  </a:lnTo>
                  <a:lnTo>
                    <a:pt x="99" y="82"/>
                  </a:lnTo>
                  <a:lnTo>
                    <a:pt x="101" y="87"/>
                  </a:lnTo>
                  <a:lnTo>
                    <a:pt x="106" y="91"/>
                  </a:lnTo>
                  <a:lnTo>
                    <a:pt x="111" y="96"/>
                  </a:lnTo>
                  <a:lnTo>
                    <a:pt x="116" y="101"/>
                  </a:lnTo>
                  <a:lnTo>
                    <a:pt x="121" y="106"/>
                  </a:lnTo>
                  <a:lnTo>
                    <a:pt x="123" y="113"/>
                  </a:lnTo>
                  <a:lnTo>
                    <a:pt x="128" y="116"/>
                  </a:lnTo>
                  <a:lnTo>
                    <a:pt x="133" y="120"/>
                  </a:lnTo>
                  <a:lnTo>
                    <a:pt x="135" y="125"/>
                  </a:lnTo>
                  <a:lnTo>
                    <a:pt x="138" y="128"/>
                  </a:lnTo>
                  <a:lnTo>
                    <a:pt x="138" y="130"/>
                  </a:lnTo>
                  <a:lnTo>
                    <a:pt x="135" y="132"/>
                  </a:lnTo>
                  <a:lnTo>
                    <a:pt x="133" y="132"/>
                  </a:lnTo>
                  <a:lnTo>
                    <a:pt x="130" y="132"/>
                  </a:lnTo>
                  <a:lnTo>
                    <a:pt x="123" y="132"/>
                  </a:lnTo>
                  <a:lnTo>
                    <a:pt x="121" y="132"/>
                  </a:lnTo>
                  <a:lnTo>
                    <a:pt x="118" y="132"/>
                  </a:lnTo>
                  <a:lnTo>
                    <a:pt x="114" y="132"/>
                  </a:lnTo>
                  <a:lnTo>
                    <a:pt x="109" y="132"/>
                  </a:lnTo>
                  <a:lnTo>
                    <a:pt x="104" y="132"/>
                  </a:lnTo>
                  <a:lnTo>
                    <a:pt x="99" y="128"/>
                  </a:lnTo>
                  <a:lnTo>
                    <a:pt x="94" y="125"/>
                  </a:lnTo>
                  <a:lnTo>
                    <a:pt x="89" y="123"/>
                  </a:lnTo>
                  <a:lnTo>
                    <a:pt x="85" y="118"/>
                  </a:lnTo>
                  <a:lnTo>
                    <a:pt x="80" y="116"/>
                  </a:lnTo>
                  <a:lnTo>
                    <a:pt x="75" y="111"/>
                  </a:lnTo>
                  <a:lnTo>
                    <a:pt x="73" y="103"/>
                  </a:lnTo>
                  <a:lnTo>
                    <a:pt x="70" y="99"/>
                  </a:lnTo>
                  <a:lnTo>
                    <a:pt x="70" y="91"/>
                  </a:lnTo>
                  <a:lnTo>
                    <a:pt x="68" y="84"/>
                  </a:lnTo>
                  <a:lnTo>
                    <a:pt x="68" y="77"/>
                  </a:lnTo>
                  <a:lnTo>
                    <a:pt x="68" y="70"/>
                  </a:lnTo>
                  <a:lnTo>
                    <a:pt x="68" y="65"/>
                  </a:lnTo>
                  <a:lnTo>
                    <a:pt x="70" y="62"/>
                  </a:lnTo>
                  <a:lnTo>
                    <a:pt x="70" y="58"/>
                  </a:lnTo>
                  <a:lnTo>
                    <a:pt x="73" y="50"/>
                  </a:lnTo>
                  <a:lnTo>
                    <a:pt x="75" y="46"/>
                  </a:lnTo>
                  <a:lnTo>
                    <a:pt x="80" y="41"/>
                  </a:lnTo>
                  <a:lnTo>
                    <a:pt x="80" y="36"/>
                  </a:lnTo>
                  <a:lnTo>
                    <a:pt x="80" y="31"/>
                  </a:lnTo>
                  <a:lnTo>
                    <a:pt x="77" y="29"/>
                  </a:lnTo>
                  <a:lnTo>
                    <a:pt x="70" y="29"/>
                  </a:lnTo>
                  <a:lnTo>
                    <a:pt x="68" y="26"/>
                  </a:lnTo>
                  <a:lnTo>
                    <a:pt x="63" y="26"/>
                  </a:lnTo>
                  <a:lnTo>
                    <a:pt x="58" y="24"/>
                  </a:lnTo>
                  <a:lnTo>
                    <a:pt x="53" y="24"/>
                  </a:lnTo>
                  <a:lnTo>
                    <a:pt x="46" y="21"/>
                  </a:lnTo>
                  <a:lnTo>
                    <a:pt x="41" y="21"/>
                  </a:lnTo>
                  <a:lnTo>
                    <a:pt x="34" y="21"/>
                  </a:lnTo>
                  <a:lnTo>
                    <a:pt x="29" y="19"/>
                  </a:lnTo>
                  <a:lnTo>
                    <a:pt x="24" y="19"/>
                  </a:lnTo>
                  <a:lnTo>
                    <a:pt x="19" y="17"/>
                  </a:lnTo>
                  <a:lnTo>
                    <a:pt x="17" y="17"/>
                  </a:lnTo>
                  <a:lnTo>
                    <a:pt x="12" y="17"/>
                  </a:lnTo>
                  <a:lnTo>
                    <a:pt x="7" y="12"/>
                  </a:lnTo>
                  <a:lnTo>
                    <a:pt x="3" y="12"/>
                  </a:lnTo>
                  <a:lnTo>
                    <a:pt x="0" y="9"/>
                  </a:lnTo>
                  <a:lnTo>
                    <a:pt x="3" y="7"/>
                  </a:lnTo>
                  <a:lnTo>
                    <a:pt x="5" y="4"/>
                  </a:lnTo>
                  <a:lnTo>
                    <a:pt x="7" y="2"/>
                  </a:lnTo>
                  <a:lnTo>
                    <a:pt x="12" y="0"/>
                  </a:lnTo>
                  <a:lnTo>
                    <a:pt x="17" y="2"/>
                  </a:lnTo>
                  <a:lnTo>
                    <a:pt x="1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7" name="Freeform 95"/>
            <p:cNvSpPr>
              <a:spLocks/>
            </p:cNvSpPr>
            <p:nvPr/>
          </p:nvSpPr>
          <p:spPr bwMode="auto">
            <a:xfrm>
              <a:off x="4187825" y="2865438"/>
              <a:ext cx="311150" cy="571500"/>
            </a:xfrm>
            <a:custGeom>
              <a:avLst/>
              <a:gdLst>
                <a:gd name="T0" fmla="*/ 46 w 196"/>
                <a:gd name="T1" fmla="*/ 17 h 360"/>
                <a:gd name="T2" fmla="*/ 41 w 196"/>
                <a:gd name="T3" fmla="*/ 29 h 360"/>
                <a:gd name="T4" fmla="*/ 36 w 196"/>
                <a:gd name="T5" fmla="*/ 48 h 360"/>
                <a:gd name="T6" fmla="*/ 34 w 196"/>
                <a:gd name="T7" fmla="*/ 72 h 360"/>
                <a:gd name="T8" fmla="*/ 36 w 196"/>
                <a:gd name="T9" fmla="*/ 94 h 360"/>
                <a:gd name="T10" fmla="*/ 46 w 196"/>
                <a:gd name="T11" fmla="*/ 123 h 360"/>
                <a:gd name="T12" fmla="*/ 65 w 196"/>
                <a:gd name="T13" fmla="*/ 150 h 360"/>
                <a:gd name="T14" fmla="*/ 99 w 196"/>
                <a:gd name="T15" fmla="*/ 176 h 360"/>
                <a:gd name="T16" fmla="*/ 128 w 196"/>
                <a:gd name="T17" fmla="*/ 191 h 360"/>
                <a:gd name="T18" fmla="*/ 143 w 196"/>
                <a:gd name="T19" fmla="*/ 205 h 360"/>
                <a:gd name="T20" fmla="*/ 155 w 196"/>
                <a:gd name="T21" fmla="*/ 225 h 360"/>
                <a:gd name="T22" fmla="*/ 172 w 196"/>
                <a:gd name="T23" fmla="*/ 244 h 360"/>
                <a:gd name="T24" fmla="*/ 184 w 196"/>
                <a:gd name="T25" fmla="*/ 268 h 360"/>
                <a:gd name="T26" fmla="*/ 193 w 196"/>
                <a:gd name="T27" fmla="*/ 287 h 360"/>
                <a:gd name="T28" fmla="*/ 196 w 196"/>
                <a:gd name="T29" fmla="*/ 307 h 360"/>
                <a:gd name="T30" fmla="*/ 191 w 196"/>
                <a:gd name="T31" fmla="*/ 324 h 360"/>
                <a:gd name="T32" fmla="*/ 181 w 196"/>
                <a:gd name="T33" fmla="*/ 333 h 360"/>
                <a:gd name="T34" fmla="*/ 169 w 196"/>
                <a:gd name="T35" fmla="*/ 338 h 360"/>
                <a:gd name="T36" fmla="*/ 155 w 196"/>
                <a:gd name="T37" fmla="*/ 343 h 360"/>
                <a:gd name="T38" fmla="*/ 143 w 196"/>
                <a:gd name="T39" fmla="*/ 345 h 360"/>
                <a:gd name="T40" fmla="*/ 128 w 196"/>
                <a:gd name="T41" fmla="*/ 348 h 360"/>
                <a:gd name="T42" fmla="*/ 114 w 196"/>
                <a:gd name="T43" fmla="*/ 350 h 360"/>
                <a:gd name="T44" fmla="*/ 99 w 196"/>
                <a:gd name="T45" fmla="*/ 353 h 360"/>
                <a:gd name="T46" fmla="*/ 89 w 196"/>
                <a:gd name="T47" fmla="*/ 357 h 360"/>
                <a:gd name="T48" fmla="*/ 75 w 196"/>
                <a:gd name="T49" fmla="*/ 360 h 360"/>
                <a:gd name="T50" fmla="*/ 65 w 196"/>
                <a:gd name="T51" fmla="*/ 360 h 360"/>
                <a:gd name="T52" fmla="*/ 60 w 196"/>
                <a:gd name="T53" fmla="*/ 355 h 360"/>
                <a:gd name="T54" fmla="*/ 65 w 196"/>
                <a:gd name="T55" fmla="*/ 348 h 360"/>
                <a:gd name="T56" fmla="*/ 77 w 196"/>
                <a:gd name="T57" fmla="*/ 343 h 360"/>
                <a:gd name="T58" fmla="*/ 87 w 196"/>
                <a:gd name="T59" fmla="*/ 338 h 360"/>
                <a:gd name="T60" fmla="*/ 99 w 196"/>
                <a:gd name="T61" fmla="*/ 338 h 360"/>
                <a:gd name="T62" fmla="*/ 114 w 196"/>
                <a:gd name="T63" fmla="*/ 333 h 360"/>
                <a:gd name="T64" fmla="*/ 128 w 196"/>
                <a:gd name="T65" fmla="*/ 328 h 360"/>
                <a:gd name="T66" fmla="*/ 140 w 196"/>
                <a:gd name="T67" fmla="*/ 321 h 360"/>
                <a:gd name="T68" fmla="*/ 150 w 196"/>
                <a:gd name="T69" fmla="*/ 311 h 360"/>
                <a:gd name="T70" fmla="*/ 162 w 196"/>
                <a:gd name="T71" fmla="*/ 299 h 360"/>
                <a:gd name="T72" fmla="*/ 167 w 196"/>
                <a:gd name="T73" fmla="*/ 290 h 360"/>
                <a:gd name="T74" fmla="*/ 164 w 196"/>
                <a:gd name="T75" fmla="*/ 287 h 360"/>
                <a:gd name="T76" fmla="*/ 159 w 196"/>
                <a:gd name="T77" fmla="*/ 278 h 360"/>
                <a:gd name="T78" fmla="*/ 150 w 196"/>
                <a:gd name="T79" fmla="*/ 266 h 360"/>
                <a:gd name="T80" fmla="*/ 140 w 196"/>
                <a:gd name="T81" fmla="*/ 251 h 360"/>
                <a:gd name="T82" fmla="*/ 128 w 196"/>
                <a:gd name="T83" fmla="*/ 239 h 360"/>
                <a:gd name="T84" fmla="*/ 116 w 196"/>
                <a:gd name="T85" fmla="*/ 229 h 360"/>
                <a:gd name="T86" fmla="*/ 104 w 196"/>
                <a:gd name="T87" fmla="*/ 220 h 360"/>
                <a:gd name="T88" fmla="*/ 92 w 196"/>
                <a:gd name="T89" fmla="*/ 208 h 360"/>
                <a:gd name="T90" fmla="*/ 73 w 196"/>
                <a:gd name="T91" fmla="*/ 193 h 360"/>
                <a:gd name="T92" fmla="*/ 53 w 196"/>
                <a:gd name="T93" fmla="*/ 179 h 360"/>
                <a:gd name="T94" fmla="*/ 36 w 196"/>
                <a:gd name="T95" fmla="*/ 164 h 360"/>
                <a:gd name="T96" fmla="*/ 22 w 196"/>
                <a:gd name="T97" fmla="*/ 147 h 360"/>
                <a:gd name="T98" fmla="*/ 10 w 196"/>
                <a:gd name="T99" fmla="*/ 130 h 360"/>
                <a:gd name="T100" fmla="*/ 3 w 196"/>
                <a:gd name="T101" fmla="*/ 111 h 360"/>
                <a:gd name="T102" fmla="*/ 0 w 196"/>
                <a:gd name="T103" fmla="*/ 87 h 360"/>
                <a:gd name="T104" fmla="*/ 0 w 196"/>
                <a:gd name="T105" fmla="*/ 68 h 360"/>
                <a:gd name="T106" fmla="*/ 5 w 196"/>
                <a:gd name="T107" fmla="*/ 53 h 360"/>
                <a:gd name="T108" fmla="*/ 12 w 196"/>
                <a:gd name="T109" fmla="*/ 36 h 360"/>
                <a:gd name="T110" fmla="*/ 17 w 196"/>
                <a:gd name="T111" fmla="*/ 24 h 360"/>
                <a:gd name="T112" fmla="*/ 24 w 196"/>
                <a:gd name="T113" fmla="*/ 10 h 360"/>
                <a:gd name="T114" fmla="*/ 34 w 196"/>
                <a:gd name="T115" fmla="*/ 0 h 360"/>
                <a:gd name="T116" fmla="*/ 44 w 196"/>
                <a:gd name="T117" fmla="*/ 0 h 360"/>
                <a:gd name="T118" fmla="*/ 48 w 196"/>
                <a:gd name="T119" fmla="*/ 5 h 360"/>
                <a:gd name="T120" fmla="*/ 48 w 196"/>
                <a:gd name="T121" fmla="*/ 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0">
                  <a:moveTo>
                    <a:pt x="48" y="12"/>
                  </a:moveTo>
                  <a:lnTo>
                    <a:pt x="46" y="17"/>
                  </a:lnTo>
                  <a:lnTo>
                    <a:pt x="46" y="24"/>
                  </a:lnTo>
                  <a:lnTo>
                    <a:pt x="41" y="29"/>
                  </a:lnTo>
                  <a:lnTo>
                    <a:pt x="39" y="39"/>
                  </a:lnTo>
                  <a:lnTo>
                    <a:pt x="36" y="48"/>
                  </a:lnTo>
                  <a:lnTo>
                    <a:pt x="34" y="60"/>
                  </a:lnTo>
                  <a:lnTo>
                    <a:pt x="34" y="72"/>
                  </a:lnTo>
                  <a:lnTo>
                    <a:pt x="34" y="82"/>
                  </a:lnTo>
                  <a:lnTo>
                    <a:pt x="36" y="94"/>
                  </a:lnTo>
                  <a:lnTo>
                    <a:pt x="39" y="109"/>
                  </a:lnTo>
                  <a:lnTo>
                    <a:pt x="46" y="123"/>
                  </a:lnTo>
                  <a:lnTo>
                    <a:pt x="53" y="135"/>
                  </a:lnTo>
                  <a:lnTo>
                    <a:pt x="65" y="150"/>
                  </a:lnTo>
                  <a:lnTo>
                    <a:pt x="80" y="164"/>
                  </a:lnTo>
                  <a:lnTo>
                    <a:pt x="99" y="176"/>
                  </a:lnTo>
                  <a:lnTo>
                    <a:pt x="123" y="188"/>
                  </a:lnTo>
                  <a:lnTo>
                    <a:pt x="128" y="191"/>
                  </a:lnTo>
                  <a:lnTo>
                    <a:pt x="135" y="198"/>
                  </a:lnTo>
                  <a:lnTo>
                    <a:pt x="143" y="205"/>
                  </a:lnTo>
                  <a:lnTo>
                    <a:pt x="150" y="215"/>
                  </a:lnTo>
                  <a:lnTo>
                    <a:pt x="155" y="225"/>
                  </a:lnTo>
                  <a:lnTo>
                    <a:pt x="164" y="234"/>
                  </a:lnTo>
                  <a:lnTo>
                    <a:pt x="172" y="244"/>
                  </a:lnTo>
                  <a:lnTo>
                    <a:pt x="179" y="256"/>
                  </a:lnTo>
                  <a:lnTo>
                    <a:pt x="184" y="268"/>
                  </a:lnTo>
                  <a:lnTo>
                    <a:pt x="188" y="278"/>
                  </a:lnTo>
                  <a:lnTo>
                    <a:pt x="193" y="287"/>
                  </a:lnTo>
                  <a:lnTo>
                    <a:pt x="196" y="297"/>
                  </a:lnTo>
                  <a:lnTo>
                    <a:pt x="196" y="307"/>
                  </a:lnTo>
                  <a:lnTo>
                    <a:pt x="196" y="316"/>
                  </a:lnTo>
                  <a:lnTo>
                    <a:pt x="191" y="324"/>
                  </a:lnTo>
                  <a:lnTo>
                    <a:pt x="186" y="331"/>
                  </a:lnTo>
                  <a:lnTo>
                    <a:pt x="181" y="333"/>
                  </a:lnTo>
                  <a:lnTo>
                    <a:pt x="174" y="338"/>
                  </a:lnTo>
                  <a:lnTo>
                    <a:pt x="169" y="338"/>
                  </a:lnTo>
                  <a:lnTo>
                    <a:pt x="162" y="340"/>
                  </a:lnTo>
                  <a:lnTo>
                    <a:pt x="155" y="343"/>
                  </a:lnTo>
                  <a:lnTo>
                    <a:pt x="150" y="343"/>
                  </a:lnTo>
                  <a:lnTo>
                    <a:pt x="143" y="345"/>
                  </a:lnTo>
                  <a:lnTo>
                    <a:pt x="135" y="348"/>
                  </a:lnTo>
                  <a:lnTo>
                    <a:pt x="128" y="348"/>
                  </a:lnTo>
                  <a:lnTo>
                    <a:pt x="121" y="348"/>
                  </a:lnTo>
                  <a:lnTo>
                    <a:pt x="114" y="350"/>
                  </a:lnTo>
                  <a:lnTo>
                    <a:pt x="106" y="353"/>
                  </a:lnTo>
                  <a:lnTo>
                    <a:pt x="99" y="353"/>
                  </a:lnTo>
                  <a:lnTo>
                    <a:pt x="94" y="355"/>
                  </a:lnTo>
                  <a:lnTo>
                    <a:pt x="89" y="357"/>
                  </a:lnTo>
                  <a:lnTo>
                    <a:pt x="85" y="360"/>
                  </a:lnTo>
                  <a:lnTo>
                    <a:pt x="75" y="360"/>
                  </a:lnTo>
                  <a:lnTo>
                    <a:pt x="70" y="360"/>
                  </a:lnTo>
                  <a:lnTo>
                    <a:pt x="65" y="360"/>
                  </a:lnTo>
                  <a:lnTo>
                    <a:pt x="63" y="357"/>
                  </a:lnTo>
                  <a:lnTo>
                    <a:pt x="60" y="355"/>
                  </a:lnTo>
                  <a:lnTo>
                    <a:pt x="63" y="353"/>
                  </a:lnTo>
                  <a:lnTo>
                    <a:pt x="65" y="348"/>
                  </a:lnTo>
                  <a:lnTo>
                    <a:pt x="73" y="345"/>
                  </a:lnTo>
                  <a:lnTo>
                    <a:pt x="77" y="343"/>
                  </a:lnTo>
                  <a:lnTo>
                    <a:pt x="82" y="340"/>
                  </a:lnTo>
                  <a:lnTo>
                    <a:pt x="87" y="338"/>
                  </a:lnTo>
                  <a:lnTo>
                    <a:pt x="94" y="338"/>
                  </a:lnTo>
                  <a:lnTo>
                    <a:pt x="99" y="338"/>
                  </a:lnTo>
                  <a:lnTo>
                    <a:pt x="106" y="336"/>
                  </a:lnTo>
                  <a:lnTo>
                    <a:pt x="114" y="333"/>
                  </a:lnTo>
                  <a:lnTo>
                    <a:pt x="121" y="331"/>
                  </a:lnTo>
                  <a:lnTo>
                    <a:pt x="128" y="328"/>
                  </a:lnTo>
                  <a:lnTo>
                    <a:pt x="135" y="326"/>
                  </a:lnTo>
                  <a:lnTo>
                    <a:pt x="140" y="321"/>
                  </a:lnTo>
                  <a:lnTo>
                    <a:pt x="147" y="316"/>
                  </a:lnTo>
                  <a:lnTo>
                    <a:pt x="150" y="311"/>
                  </a:lnTo>
                  <a:lnTo>
                    <a:pt x="157" y="307"/>
                  </a:lnTo>
                  <a:lnTo>
                    <a:pt x="162" y="299"/>
                  </a:lnTo>
                  <a:lnTo>
                    <a:pt x="167" y="292"/>
                  </a:lnTo>
                  <a:lnTo>
                    <a:pt x="167" y="290"/>
                  </a:lnTo>
                  <a:lnTo>
                    <a:pt x="167" y="287"/>
                  </a:lnTo>
                  <a:lnTo>
                    <a:pt x="164" y="287"/>
                  </a:lnTo>
                  <a:lnTo>
                    <a:pt x="162" y="283"/>
                  </a:lnTo>
                  <a:lnTo>
                    <a:pt x="159" y="278"/>
                  </a:lnTo>
                  <a:lnTo>
                    <a:pt x="155" y="270"/>
                  </a:lnTo>
                  <a:lnTo>
                    <a:pt x="150" y="266"/>
                  </a:lnTo>
                  <a:lnTo>
                    <a:pt x="147" y="258"/>
                  </a:lnTo>
                  <a:lnTo>
                    <a:pt x="140" y="251"/>
                  </a:lnTo>
                  <a:lnTo>
                    <a:pt x="135" y="246"/>
                  </a:lnTo>
                  <a:lnTo>
                    <a:pt x="128" y="239"/>
                  </a:lnTo>
                  <a:lnTo>
                    <a:pt x="121" y="234"/>
                  </a:lnTo>
                  <a:lnTo>
                    <a:pt x="116" y="229"/>
                  </a:lnTo>
                  <a:lnTo>
                    <a:pt x="111" y="225"/>
                  </a:lnTo>
                  <a:lnTo>
                    <a:pt x="104" y="220"/>
                  </a:lnTo>
                  <a:lnTo>
                    <a:pt x="102" y="215"/>
                  </a:lnTo>
                  <a:lnTo>
                    <a:pt x="92" y="208"/>
                  </a:lnTo>
                  <a:lnTo>
                    <a:pt x="82" y="200"/>
                  </a:lnTo>
                  <a:lnTo>
                    <a:pt x="73" y="193"/>
                  </a:lnTo>
                  <a:lnTo>
                    <a:pt x="63" y="186"/>
                  </a:lnTo>
                  <a:lnTo>
                    <a:pt x="53" y="179"/>
                  </a:lnTo>
                  <a:lnTo>
                    <a:pt x="46" y="171"/>
                  </a:lnTo>
                  <a:lnTo>
                    <a:pt x="36" y="164"/>
                  </a:lnTo>
                  <a:lnTo>
                    <a:pt x="29" y="157"/>
                  </a:lnTo>
                  <a:lnTo>
                    <a:pt x="22" y="147"/>
                  </a:lnTo>
                  <a:lnTo>
                    <a:pt x="15" y="138"/>
                  </a:lnTo>
                  <a:lnTo>
                    <a:pt x="10" y="130"/>
                  </a:lnTo>
                  <a:lnTo>
                    <a:pt x="5" y="121"/>
                  </a:lnTo>
                  <a:lnTo>
                    <a:pt x="3" y="111"/>
                  </a:lnTo>
                  <a:lnTo>
                    <a:pt x="0" y="99"/>
                  </a:lnTo>
                  <a:lnTo>
                    <a:pt x="0" y="87"/>
                  </a:lnTo>
                  <a:lnTo>
                    <a:pt x="0" y="77"/>
                  </a:lnTo>
                  <a:lnTo>
                    <a:pt x="0" y="68"/>
                  </a:lnTo>
                  <a:lnTo>
                    <a:pt x="3" y="60"/>
                  </a:lnTo>
                  <a:lnTo>
                    <a:pt x="5" y="53"/>
                  </a:lnTo>
                  <a:lnTo>
                    <a:pt x="10" y="46"/>
                  </a:lnTo>
                  <a:lnTo>
                    <a:pt x="12" y="36"/>
                  </a:lnTo>
                  <a:lnTo>
                    <a:pt x="15" y="29"/>
                  </a:lnTo>
                  <a:lnTo>
                    <a:pt x="17" y="24"/>
                  </a:lnTo>
                  <a:lnTo>
                    <a:pt x="22" y="17"/>
                  </a:lnTo>
                  <a:lnTo>
                    <a:pt x="24" y="10"/>
                  </a:lnTo>
                  <a:lnTo>
                    <a:pt x="29" y="5"/>
                  </a:lnTo>
                  <a:lnTo>
                    <a:pt x="34" y="0"/>
                  </a:lnTo>
                  <a:lnTo>
                    <a:pt x="39" y="0"/>
                  </a:lnTo>
                  <a:lnTo>
                    <a:pt x="44" y="0"/>
                  </a:lnTo>
                  <a:lnTo>
                    <a:pt x="46" y="2"/>
                  </a:lnTo>
                  <a:lnTo>
                    <a:pt x="48" y="5"/>
                  </a:lnTo>
                  <a:lnTo>
                    <a:pt x="48" y="12"/>
                  </a:lnTo>
                  <a:lnTo>
                    <a:pt x="4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8" name="Freeform 96"/>
            <p:cNvSpPr>
              <a:spLocks/>
            </p:cNvSpPr>
            <p:nvPr/>
          </p:nvSpPr>
          <p:spPr bwMode="auto">
            <a:xfrm>
              <a:off x="4306888" y="2957513"/>
              <a:ext cx="244475" cy="146050"/>
            </a:xfrm>
            <a:custGeom>
              <a:avLst/>
              <a:gdLst>
                <a:gd name="T0" fmla="*/ 17 w 154"/>
                <a:gd name="T1" fmla="*/ 22 h 92"/>
                <a:gd name="T2" fmla="*/ 24 w 154"/>
                <a:gd name="T3" fmla="*/ 31 h 92"/>
                <a:gd name="T4" fmla="*/ 36 w 154"/>
                <a:gd name="T5" fmla="*/ 41 h 92"/>
                <a:gd name="T6" fmla="*/ 51 w 154"/>
                <a:gd name="T7" fmla="*/ 46 h 92"/>
                <a:gd name="T8" fmla="*/ 63 w 154"/>
                <a:gd name="T9" fmla="*/ 53 h 92"/>
                <a:gd name="T10" fmla="*/ 72 w 154"/>
                <a:gd name="T11" fmla="*/ 56 h 92"/>
                <a:gd name="T12" fmla="*/ 80 w 154"/>
                <a:gd name="T13" fmla="*/ 56 h 92"/>
                <a:gd name="T14" fmla="*/ 89 w 154"/>
                <a:gd name="T15" fmla="*/ 51 h 92"/>
                <a:gd name="T16" fmla="*/ 99 w 154"/>
                <a:gd name="T17" fmla="*/ 46 h 92"/>
                <a:gd name="T18" fmla="*/ 109 w 154"/>
                <a:gd name="T19" fmla="*/ 41 h 92"/>
                <a:gd name="T20" fmla="*/ 118 w 154"/>
                <a:gd name="T21" fmla="*/ 34 h 92"/>
                <a:gd name="T22" fmla="*/ 128 w 154"/>
                <a:gd name="T23" fmla="*/ 27 h 92"/>
                <a:gd name="T24" fmla="*/ 140 w 154"/>
                <a:gd name="T25" fmla="*/ 22 h 92"/>
                <a:gd name="T26" fmla="*/ 152 w 154"/>
                <a:gd name="T27" fmla="*/ 22 h 92"/>
                <a:gd name="T28" fmla="*/ 154 w 154"/>
                <a:gd name="T29" fmla="*/ 27 h 92"/>
                <a:gd name="T30" fmla="*/ 150 w 154"/>
                <a:gd name="T31" fmla="*/ 36 h 92"/>
                <a:gd name="T32" fmla="*/ 138 w 154"/>
                <a:gd name="T33" fmla="*/ 46 h 92"/>
                <a:gd name="T34" fmla="*/ 123 w 154"/>
                <a:gd name="T35" fmla="*/ 56 h 92"/>
                <a:gd name="T36" fmla="*/ 111 w 154"/>
                <a:gd name="T37" fmla="*/ 68 h 92"/>
                <a:gd name="T38" fmla="*/ 97 w 154"/>
                <a:gd name="T39" fmla="*/ 75 h 92"/>
                <a:gd name="T40" fmla="*/ 82 w 154"/>
                <a:gd name="T41" fmla="*/ 84 h 92"/>
                <a:gd name="T42" fmla="*/ 70 w 154"/>
                <a:gd name="T43" fmla="*/ 89 h 92"/>
                <a:gd name="T44" fmla="*/ 55 w 154"/>
                <a:gd name="T45" fmla="*/ 92 h 92"/>
                <a:gd name="T46" fmla="*/ 41 w 154"/>
                <a:gd name="T47" fmla="*/ 89 h 92"/>
                <a:gd name="T48" fmla="*/ 29 w 154"/>
                <a:gd name="T49" fmla="*/ 82 h 92"/>
                <a:gd name="T50" fmla="*/ 22 w 154"/>
                <a:gd name="T51" fmla="*/ 75 h 92"/>
                <a:gd name="T52" fmla="*/ 17 w 154"/>
                <a:gd name="T53" fmla="*/ 70 h 92"/>
                <a:gd name="T54" fmla="*/ 10 w 154"/>
                <a:gd name="T55" fmla="*/ 60 h 92"/>
                <a:gd name="T56" fmla="*/ 7 w 154"/>
                <a:gd name="T57" fmla="*/ 51 h 92"/>
                <a:gd name="T58" fmla="*/ 2 w 154"/>
                <a:gd name="T59" fmla="*/ 39 h 92"/>
                <a:gd name="T60" fmla="*/ 2 w 154"/>
                <a:gd name="T61" fmla="*/ 29 h 92"/>
                <a:gd name="T62" fmla="*/ 0 w 154"/>
                <a:gd name="T63" fmla="*/ 19 h 92"/>
                <a:gd name="T64" fmla="*/ 0 w 154"/>
                <a:gd name="T65" fmla="*/ 7 h 92"/>
                <a:gd name="T66" fmla="*/ 5 w 154"/>
                <a:gd name="T67" fmla="*/ 0 h 92"/>
                <a:gd name="T68" fmla="*/ 10 w 154"/>
                <a:gd name="T69" fmla="*/ 2 h 92"/>
                <a:gd name="T70" fmla="*/ 14 w 154"/>
                <a:gd name="T71" fmla="*/ 10 h 92"/>
                <a:gd name="T72" fmla="*/ 17 w 154"/>
                <a:gd name="T73"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2">
                  <a:moveTo>
                    <a:pt x="17" y="17"/>
                  </a:moveTo>
                  <a:lnTo>
                    <a:pt x="17" y="22"/>
                  </a:lnTo>
                  <a:lnTo>
                    <a:pt x="22" y="27"/>
                  </a:lnTo>
                  <a:lnTo>
                    <a:pt x="24" y="31"/>
                  </a:lnTo>
                  <a:lnTo>
                    <a:pt x="29" y="36"/>
                  </a:lnTo>
                  <a:lnTo>
                    <a:pt x="36" y="41"/>
                  </a:lnTo>
                  <a:lnTo>
                    <a:pt x="43" y="43"/>
                  </a:lnTo>
                  <a:lnTo>
                    <a:pt x="51" y="46"/>
                  </a:lnTo>
                  <a:lnTo>
                    <a:pt x="60" y="51"/>
                  </a:lnTo>
                  <a:lnTo>
                    <a:pt x="63" y="53"/>
                  </a:lnTo>
                  <a:lnTo>
                    <a:pt x="68" y="56"/>
                  </a:lnTo>
                  <a:lnTo>
                    <a:pt x="72" y="56"/>
                  </a:lnTo>
                  <a:lnTo>
                    <a:pt x="75" y="56"/>
                  </a:lnTo>
                  <a:lnTo>
                    <a:pt x="80" y="56"/>
                  </a:lnTo>
                  <a:lnTo>
                    <a:pt x="84" y="53"/>
                  </a:lnTo>
                  <a:lnTo>
                    <a:pt x="89" y="51"/>
                  </a:lnTo>
                  <a:lnTo>
                    <a:pt x="94" y="51"/>
                  </a:lnTo>
                  <a:lnTo>
                    <a:pt x="99" y="46"/>
                  </a:lnTo>
                  <a:lnTo>
                    <a:pt x="104" y="43"/>
                  </a:lnTo>
                  <a:lnTo>
                    <a:pt x="109" y="41"/>
                  </a:lnTo>
                  <a:lnTo>
                    <a:pt x="113" y="39"/>
                  </a:lnTo>
                  <a:lnTo>
                    <a:pt x="118" y="34"/>
                  </a:lnTo>
                  <a:lnTo>
                    <a:pt x="123" y="31"/>
                  </a:lnTo>
                  <a:lnTo>
                    <a:pt x="128" y="27"/>
                  </a:lnTo>
                  <a:lnTo>
                    <a:pt x="133" y="24"/>
                  </a:lnTo>
                  <a:lnTo>
                    <a:pt x="140" y="22"/>
                  </a:lnTo>
                  <a:lnTo>
                    <a:pt x="147" y="22"/>
                  </a:lnTo>
                  <a:lnTo>
                    <a:pt x="152" y="22"/>
                  </a:lnTo>
                  <a:lnTo>
                    <a:pt x="154" y="24"/>
                  </a:lnTo>
                  <a:lnTo>
                    <a:pt x="154" y="27"/>
                  </a:lnTo>
                  <a:lnTo>
                    <a:pt x="154" y="31"/>
                  </a:lnTo>
                  <a:lnTo>
                    <a:pt x="150" y="36"/>
                  </a:lnTo>
                  <a:lnTo>
                    <a:pt x="145" y="41"/>
                  </a:lnTo>
                  <a:lnTo>
                    <a:pt x="138" y="46"/>
                  </a:lnTo>
                  <a:lnTo>
                    <a:pt x="128" y="51"/>
                  </a:lnTo>
                  <a:lnTo>
                    <a:pt x="123" y="56"/>
                  </a:lnTo>
                  <a:lnTo>
                    <a:pt x="118" y="63"/>
                  </a:lnTo>
                  <a:lnTo>
                    <a:pt x="111" y="68"/>
                  </a:lnTo>
                  <a:lnTo>
                    <a:pt x="104" y="72"/>
                  </a:lnTo>
                  <a:lnTo>
                    <a:pt x="97" y="75"/>
                  </a:lnTo>
                  <a:lnTo>
                    <a:pt x="89" y="82"/>
                  </a:lnTo>
                  <a:lnTo>
                    <a:pt x="82" y="84"/>
                  </a:lnTo>
                  <a:lnTo>
                    <a:pt x="75" y="89"/>
                  </a:lnTo>
                  <a:lnTo>
                    <a:pt x="70" y="89"/>
                  </a:lnTo>
                  <a:lnTo>
                    <a:pt x="63" y="92"/>
                  </a:lnTo>
                  <a:lnTo>
                    <a:pt x="55" y="92"/>
                  </a:lnTo>
                  <a:lnTo>
                    <a:pt x="48" y="92"/>
                  </a:lnTo>
                  <a:lnTo>
                    <a:pt x="41" y="89"/>
                  </a:lnTo>
                  <a:lnTo>
                    <a:pt x="34" y="87"/>
                  </a:lnTo>
                  <a:lnTo>
                    <a:pt x="29" y="82"/>
                  </a:lnTo>
                  <a:lnTo>
                    <a:pt x="24" y="80"/>
                  </a:lnTo>
                  <a:lnTo>
                    <a:pt x="22" y="75"/>
                  </a:lnTo>
                  <a:lnTo>
                    <a:pt x="19" y="72"/>
                  </a:lnTo>
                  <a:lnTo>
                    <a:pt x="17" y="70"/>
                  </a:lnTo>
                  <a:lnTo>
                    <a:pt x="12" y="65"/>
                  </a:lnTo>
                  <a:lnTo>
                    <a:pt x="10" y="60"/>
                  </a:lnTo>
                  <a:lnTo>
                    <a:pt x="10" y="56"/>
                  </a:lnTo>
                  <a:lnTo>
                    <a:pt x="7" y="51"/>
                  </a:lnTo>
                  <a:lnTo>
                    <a:pt x="5" y="43"/>
                  </a:lnTo>
                  <a:lnTo>
                    <a:pt x="2" y="39"/>
                  </a:lnTo>
                  <a:lnTo>
                    <a:pt x="2" y="34"/>
                  </a:lnTo>
                  <a:lnTo>
                    <a:pt x="2" y="29"/>
                  </a:lnTo>
                  <a:lnTo>
                    <a:pt x="0" y="22"/>
                  </a:lnTo>
                  <a:lnTo>
                    <a:pt x="0" y="19"/>
                  </a:lnTo>
                  <a:lnTo>
                    <a:pt x="0" y="14"/>
                  </a:lnTo>
                  <a:lnTo>
                    <a:pt x="0" y="7"/>
                  </a:lnTo>
                  <a:lnTo>
                    <a:pt x="2" y="2"/>
                  </a:lnTo>
                  <a:lnTo>
                    <a:pt x="5" y="0"/>
                  </a:lnTo>
                  <a:lnTo>
                    <a:pt x="7" y="0"/>
                  </a:lnTo>
                  <a:lnTo>
                    <a:pt x="10" y="2"/>
                  </a:lnTo>
                  <a:lnTo>
                    <a:pt x="12" y="5"/>
                  </a:lnTo>
                  <a:lnTo>
                    <a:pt x="14" y="10"/>
                  </a:lnTo>
                  <a:lnTo>
                    <a:pt x="17" y="17"/>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9" name="Freeform 97"/>
            <p:cNvSpPr>
              <a:spLocks/>
            </p:cNvSpPr>
            <p:nvPr/>
          </p:nvSpPr>
          <p:spPr bwMode="auto">
            <a:xfrm>
              <a:off x="4525963" y="4518026"/>
              <a:ext cx="1290637" cy="336550"/>
            </a:xfrm>
            <a:custGeom>
              <a:avLst/>
              <a:gdLst>
                <a:gd name="T0" fmla="*/ 231 w 813"/>
                <a:gd name="T1" fmla="*/ 41 h 212"/>
                <a:gd name="T2" fmla="*/ 173 w 813"/>
                <a:gd name="T3" fmla="*/ 50 h 212"/>
                <a:gd name="T4" fmla="*/ 128 w 813"/>
                <a:gd name="T5" fmla="*/ 70 h 212"/>
                <a:gd name="T6" fmla="*/ 94 w 813"/>
                <a:gd name="T7" fmla="*/ 89 h 212"/>
                <a:gd name="T8" fmla="*/ 79 w 813"/>
                <a:gd name="T9" fmla="*/ 108 h 212"/>
                <a:gd name="T10" fmla="*/ 82 w 813"/>
                <a:gd name="T11" fmla="*/ 123 h 212"/>
                <a:gd name="T12" fmla="*/ 96 w 813"/>
                <a:gd name="T13" fmla="*/ 137 h 212"/>
                <a:gd name="T14" fmla="*/ 111 w 813"/>
                <a:gd name="T15" fmla="*/ 144 h 212"/>
                <a:gd name="T16" fmla="*/ 130 w 813"/>
                <a:gd name="T17" fmla="*/ 152 h 212"/>
                <a:gd name="T18" fmla="*/ 142 w 813"/>
                <a:gd name="T19" fmla="*/ 154 h 212"/>
                <a:gd name="T20" fmla="*/ 181 w 813"/>
                <a:gd name="T21" fmla="*/ 154 h 212"/>
                <a:gd name="T22" fmla="*/ 246 w 813"/>
                <a:gd name="T23" fmla="*/ 135 h 212"/>
                <a:gd name="T24" fmla="*/ 326 w 813"/>
                <a:gd name="T25" fmla="*/ 113 h 212"/>
                <a:gd name="T26" fmla="*/ 403 w 813"/>
                <a:gd name="T27" fmla="*/ 84 h 212"/>
                <a:gd name="T28" fmla="*/ 475 w 813"/>
                <a:gd name="T29" fmla="*/ 67 h 212"/>
                <a:gd name="T30" fmla="*/ 519 w 813"/>
                <a:gd name="T31" fmla="*/ 62 h 212"/>
                <a:gd name="T32" fmla="*/ 538 w 813"/>
                <a:gd name="T33" fmla="*/ 65 h 212"/>
                <a:gd name="T34" fmla="*/ 555 w 813"/>
                <a:gd name="T35" fmla="*/ 70 h 212"/>
                <a:gd name="T36" fmla="*/ 569 w 813"/>
                <a:gd name="T37" fmla="*/ 77 h 212"/>
                <a:gd name="T38" fmla="*/ 586 w 813"/>
                <a:gd name="T39" fmla="*/ 86 h 212"/>
                <a:gd name="T40" fmla="*/ 603 w 813"/>
                <a:gd name="T41" fmla="*/ 101 h 212"/>
                <a:gd name="T42" fmla="*/ 630 w 813"/>
                <a:gd name="T43" fmla="*/ 120 h 212"/>
                <a:gd name="T44" fmla="*/ 659 w 813"/>
                <a:gd name="T45" fmla="*/ 125 h 212"/>
                <a:gd name="T46" fmla="*/ 690 w 813"/>
                <a:gd name="T47" fmla="*/ 125 h 212"/>
                <a:gd name="T48" fmla="*/ 721 w 813"/>
                <a:gd name="T49" fmla="*/ 120 h 212"/>
                <a:gd name="T50" fmla="*/ 758 w 813"/>
                <a:gd name="T51" fmla="*/ 115 h 212"/>
                <a:gd name="T52" fmla="*/ 777 w 813"/>
                <a:gd name="T53" fmla="*/ 113 h 212"/>
                <a:gd name="T54" fmla="*/ 792 w 813"/>
                <a:gd name="T55" fmla="*/ 115 h 212"/>
                <a:gd name="T56" fmla="*/ 806 w 813"/>
                <a:gd name="T57" fmla="*/ 120 h 212"/>
                <a:gd name="T58" fmla="*/ 813 w 813"/>
                <a:gd name="T59" fmla="*/ 130 h 212"/>
                <a:gd name="T60" fmla="*/ 775 w 813"/>
                <a:gd name="T61" fmla="*/ 140 h 212"/>
                <a:gd name="T62" fmla="*/ 726 w 813"/>
                <a:gd name="T63" fmla="*/ 154 h 212"/>
                <a:gd name="T64" fmla="*/ 676 w 813"/>
                <a:gd name="T65" fmla="*/ 166 h 212"/>
                <a:gd name="T66" fmla="*/ 627 w 813"/>
                <a:gd name="T67" fmla="*/ 171 h 212"/>
                <a:gd name="T68" fmla="*/ 586 w 813"/>
                <a:gd name="T69" fmla="*/ 164 h 212"/>
                <a:gd name="T70" fmla="*/ 555 w 813"/>
                <a:gd name="T71" fmla="*/ 142 h 212"/>
                <a:gd name="T72" fmla="*/ 540 w 813"/>
                <a:gd name="T73" fmla="*/ 125 h 212"/>
                <a:gd name="T74" fmla="*/ 519 w 813"/>
                <a:gd name="T75" fmla="*/ 115 h 212"/>
                <a:gd name="T76" fmla="*/ 478 w 813"/>
                <a:gd name="T77" fmla="*/ 120 h 212"/>
                <a:gd name="T78" fmla="*/ 400 w 813"/>
                <a:gd name="T79" fmla="*/ 137 h 212"/>
                <a:gd name="T80" fmla="*/ 318 w 813"/>
                <a:gd name="T81" fmla="*/ 166 h 212"/>
                <a:gd name="T82" fmla="*/ 231 w 813"/>
                <a:gd name="T83" fmla="*/ 193 h 212"/>
                <a:gd name="T84" fmla="*/ 159 w 813"/>
                <a:gd name="T85" fmla="*/ 210 h 212"/>
                <a:gd name="T86" fmla="*/ 115 w 813"/>
                <a:gd name="T87" fmla="*/ 210 h 212"/>
                <a:gd name="T88" fmla="*/ 89 w 813"/>
                <a:gd name="T89" fmla="*/ 205 h 212"/>
                <a:gd name="T90" fmla="*/ 60 w 813"/>
                <a:gd name="T91" fmla="*/ 193 h 212"/>
                <a:gd name="T92" fmla="*/ 36 w 813"/>
                <a:gd name="T93" fmla="*/ 176 h 212"/>
                <a:gd name="T94" fmla="*/ 12 w 813"/>
                <a:gd name="T95" fmla="*/ 159 h 212"/>
                <a:gd name="T96" fmla="*/ 2 w 813"/>
                <a:gd name="T97" fmla="*/ 137 h 212"/>
                <a:gd name="T98" fmla="*/ 7 w 813"/>
                <a:gd name="T99" fmla="*/ 113 h 212"/>
                <a:gd name="T100" fmla="*/ 41 w 813"/>
                <a:gd name="T101" fmla="*/ 84 h 212"/>
                <a:gd name="T102" fmla="*/ 91 w 813"/>
                <a:gd name="T103" fmla="*/ 55 h 212"/>
                <a:gd name="T104" fmla="*/ 161 w 813"/>
                <a:gd name="T105" fmla="*/ 26 h 212"/>
                <a:gd name="T106" fmla="*/ 248 w 813"/>
                <a:gd name="T107" fmla="*/ 4 h 212"/>
                <a:gd name="T108" fmla="*/ 294 w 813"/>
                <a:gd name="T109" fmla="*/ 4 h 212"/>
                <a:gd name="T110" fmla="*/ 297 w 813"/>
                <a:gd name="T111" fmla="*/ 24 h 212"/>
                <a:gd name="T112" fmla="*/ 284 w 813"/>
                <a:gd name="T113" fmla="*/ 36 h 212"/>
                <a:gd name="T114" fmla="*/ 277 w 813"/>
                <a:gd name="T115" fmla="*/ 3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3" h="212">
                  <a:moveTo>
                    <a:pt x="277" y="38"/>
                  </a:moveTo>
                  <a:lnTo>
                    <a:pt x="253" y="38"/>
                  </a:lnTo>
                  <a:lnTo>
                    <a:pt x="231" y="41"/>
                  </a:lnTo>
                  <a:lnTo>
                    <a:pt x="210" y="43"/>
                  </a:lnTo>
                  <a:lnTo>
                    <a:pt x="193" y="48"/>
                  </a:lnTo>
                  <a:lnTo>
                    <a:pt x="173" y="50"/>
                  </a:lnTo>
                  <a:lnTo>
                    <a:pt x="157" y="58"/>
                  </a:lnTo>
                  <a:lnTo>
                    <a:pt x="142" y="62"/>
                  </a:lnTo>
                  <a:lnTo>
                    <a:pt x="128" y="70"/>
                  </a:lnTo>
                  <a:lnTo>
                    <a:pt x="113" y="74"/>
                  </a:lnTo>
                  <a:lnTo>
                    <a:pt x="103" y="82"/>
                  </a:lnTo>
                  <a:lnTo>
                    <a:pt x="94" y="89"/>
                  </a:lnTo>
                  <a:lnTo>
                    <a:pt x="89" y="96"/>
                  </a:lnTo>
                  <a:lnTo>
                    <a:pt x="82" y="101"/>
                  </a:lnTo>
                  <a:lnTo>
                    <a:pt x="79" y="108"/>
                  </a:lnTo>
                  <a:lnTo>
                    <a:pt x="77" y="113"/>
                  </a:lnTo>
                  <a:lnTo>
                    <a:pt x="77" y="118"/>
                  </a:lnTo>
                  <a:lnTo>
                    <a:pt x="82" y="123"/>
                  </a:lnTo>
                  <a:lnTo>
                    <a:pt x="89" y="132"/>
                  </a:lnTo>
                  <a:lnTo>
                    <a:pt x="91" y="135"/>
                  </a:lnTo>
                  <a:lnTo>
                    <a:pt x="96" y="137"/>
                  </a:lnTo>
                  <a:lnTo>
                    <a:pt x="101" y="140"/>
                  </a:lnTo>
                  <a:lnTo>
                    <a:pt x="106" y="144"/>
                  </a:lnTo>
                  <a:lnTo>
                    <a:pt x="111" y="144"/>
                  </a:lnTo>
                  <a:lnTo>
                    <a:pt x="118" y="147"/>
                  </a:lnTo>
                  <a:lnTo>
                    <a:pt x="123" y="149"/>
                  </a:lnTo>
                  <a:lnTo>
                    <a:pt x="130" y="152"/>
                  </a:lnTo>
                  <a:lnTo>
                    <a:pt x="135" y="152"/>
                  </a:lnTo>
                  <a:lnTo>
                    <a:pt x="140" y="154"/>
                  </a:lnTo>
                  <a:lnTo>
                    <a:pt x="142" y="154"/>
                  </a:lnTo>
                  <a:lnTo>
                    <a:pt x="149" y="156"/>
                  </a:lnTo>
                  <a:lnTo>
                    <a:pt x="161" y="156"/>
                  </a:lnTo>
                  <a:lnTo>
                    <a:pt x="181" y="154"/>
                  </a:lnTo>
                  <a:lnTo>
                    <a:pt x="198" y="149"/>
                  </a:lnTo>
                  <a:lnTo>
                    <a:pt x="222" y="144"/>
                  </a:lnTo>
                  <a:lnTo>
                    <a:pt x="246" y="135"/>
                  </a:lnTo>
                  <a:lnTo>
                    <a:pt x="270" y="128"/>
                  </a:lnTo>
                  <a:lnTo>
                    <a:pt x="297" y="120"/>
                  </a:lnTo>
                  <a:lnTo>
                    <a:pt x="326" y="113"/>
                  </a:lnTo>
                  <a:lnTo>
                    <a:pt x="350" y="103"/>
                  </a:lnTo>
                  <a:lnTo>
                    <a:pt x="379" y="91"/>
                  </a:lnTo>
                  <a:lnTo>
                    <a:pt x="403" y="84"/>
                  </a:lnTo>
                  <a:lnTo>
                    <a:pt x="429" y="77"/>
                  </a:lnTo>
                  <a:lnTo>
                    <a:pt x="453" y="70"/>
                  </a:lnTo>
                  <a:lnTo>
                    <a:pt x="475" y="67"/>
                  </a:lnTo>
                  <a:lnTo>
                    <a:pt x="497" y="65"/>
                  </a:lnTo>
                  <a:lnTo>
                    <a:pt x="511" y="62"/>
                  </a:lnTo>
                  <a:lnTo>
                    <a:pt x="519" y="62"/>
                  </a:lnTo>
                  <a:lnTo>
                    <a:pt x="526" y="62"/>
                  </a:lnTo>
                  <a:lnTo>
                    <a:pt x="533" y="65"/>
                  </a:lnTo>
                  <a:lnTo>
                    <a:pt x="538" y="65"/>
                  </a:lnTo>
                  <a:lnTo>
                    <a:pt x="545" y="67"/>
                  </a:lnTo>
                  <a:lnTo>
                    <a:pt x="550" y="67"/>
                  </a:lnTo>
                  <a:lnTo>
                    <a:pt x="555" y="70"/>
                  </a:lnTo>
                  <a:lnTo>
                    <a:pt x="560" y="72"/>
                  </a:lnTo>
                  <a:lnTo>
                    <a:pt x="565" y="74"/>
                  </a:lnTo>
                  <a:lnTo>
                    <a:pt x="569" y="77"/>
                  </a:lnTo>
                  <a:lnTo>
                    <a:pt x="574" y="79"/>
                  </a:lnTo>
                  <a:lnTo>
                    <a:pt x="581" y="84"/>
                  </a:lnTo>
                  <a:lnTo>
                    <a:pt x="586" y="86"/>
                  </a:lnTo>
                  <a:lnTo>
                    <a:pt x="591" y="91"/>
                  </a:lnTo>
                  <a:lnTo>
                    <a:pt x="596" y="96"/>
                  </a:lnTo>
                  <a:lnTo>
                    <a:pt x="603" y="101"/>
                  </a:lnTo>
                  <a:lnTo>
                    <a:pt x="610" y="108"/>
                  </a:lnTo>
                  <a:lnTo>
                    <a:pt x="620" y="115"/>
                  </a:lnTo>
                  <a:lnTo>
                    <a:pt x="630" y="120"/>
                  </a:lnTo>
                  <a:lnTo>
                    <a:pt x="639" y="123"/>
                  </a:lnTo>
                  <a:lnTo>
                    <a:pt x="649" y="123"/>
                  </a:lnTo>
                  <a:lnTo>
                    <a:pt x="659" y="125"/>
                  </a:lnTo>
                  <a:lnTo>
                    <a:pt x="668" y="125"/>
                  </a:lnTo>
                  <a:lnTo>
                    <a:pt x="680" y="128"/>
                  </a:lnTo>
                  <a:lnTo>
                    <a:pt x="690" y="125"/>
                  </a:lnTo>
                  <a:lnTo>
                    <a:pt x="702" y="125"/>
                  </a:lnTo>
                  <a:lnTo>
                    <a:pt x="709" y="123"/>
                  </a:lnTo>
                  <a:lnTo>
                    <a:pt x="721" y="120"/>
                  </a:lnTo>
                  <a:lnTo>
                    <a:pt x="734" y="120"/>
                  </a:lnTo>
                  <a:lnTo>
                    <a:pt x="746" y="118"/>
                  </a:lnTo>
                  <a:lnTo>
                    <a:pt x="758" y="115"/>
                  </a:lnTo>
                  <a:lnTo>
                    <a:pt x="770" y="113"/>
                  </a:lnTo>
                  <a:lnTo>
                    <a:pt x="772" y="113"/>
                  </a:lnTo>
                  <a:lnTo>
                    <a:pt x="777" y="113"/>
                  </a:lnTo>
                  <a:lnTo>
                    <a:pt x="784" y="113"/>
                  </a:lnTo>
                  <a:lnTo>
                    <a:pt x="789" y="115"/>
                  </a:lnTo>
                  <a:lnTo>
                    <a:pt x="792" y="115"/>
                  </a:lnTo>
                  <a:lnTo>
                    <a:pt x="796" y="118"/>
                  </a:lnTo>
                  <a:lnTo>
                    <a:pt x="801" y="120"/>
                  </a:lnTo>
                  <a:lnTo>
                    <a:pt x="806" y="120"/>
                  </a:lnTo>
                  <a:lnTo>
                    <a:pt x="813" y="125"/>
                  </a:lnTo>
                  <a:lnTo>
                    <a:pt x="813" y="128"/>
                  </a:lnTo>
                  <a:lnTo>
                    <a:pt x="813" y="130"/>
                  </a:lnTo>
                  <a:lnTo>
                    <a:pt x="811" y="135"/>
                  </a:lnTo>
                  <a:lnTo>
                    <a:pt x="794" y="135"/>
                  </a:lnTo>
                  <a:lnTo>
                    <a:pt x="775" y="140"/>
                  </a:lnTo>
                  <a:lnTo>
                    <a:pt x="760" y="144"/>
                  </a:lnTo>
                  <a:lnTo>
                    <a:pt x="743" y="149"/>
                  </a:lnTo>
                  <a:lnTo>
                    <a:pt x="726" y="154"/>
                  </a:lnTo>
                  <a:lnTo>
                    <a:pt x="709" y="159"/>
                  </a:lnTo>
                  <a:lnTo>
                    <a:pt x="695" y="161"/>
                  </a:lnTo>
                  <a:lnTo>
                    <a:pt x="676" y="166"/>
                  </a:lnTo>
                  <a:lnTo>
                    <a:pt x="659" y="169"/>
                  </a:lnTo>
                  <a:lnTo>
                    <a:pt x="644" y="171"/>
                  </a:lnTo>
                  <a:lnTo>
                    <a:pt x="627" y="171"/>
                  </a:lnTo>
                  <a:lnTo>
                    <a:pt x="613" y="171"/>
                  </a:lnTo>
                  <a:lnTo>
                    <a:pt x="601" y="169"/>
                  </a:lnTo>
                  <a:lnTo>
                    <a:pt x="586" y="164"/>
                  </a:lnTo>
                  <a:lnTo>
                    <a:pt x="572" y="156"/>
                  </a:lnTo>
                  <a:lnTo>
                    <a:pt x="560" y="147"/>
                  </a:lnTo>
                  <a:lnTo>
                    <a:pt x="555" y="142"/>
                  </a:lnTo>
                  <a:lnTo>
                    <a:pt x="550" y="135"/>
                  </a:lnTo>
                  <a:lnTo>
                    <a:pt x="545" y="130"/>
                  </a:lnTo>
                  <a:lnTo>
                    <a:pt x="540" y="125"/>
                  </a:lnTo>
                  <a:lnTo>
                    <a:pt x="533" y="120"/>
                  </a:lnTo>
                  <a:lnTo>
                    <a:pt x="528" y="118"/>
                  </a:lnTo>
                  <a:lnTo>
                    <a:pt x="519" y="115"/>
                  </a:lnTo>
                  <a:lnTo>
                    <a:pt x="511" y="115"/>
                  </a:lnTo>
                  <a:lnTo>
                    <a:pt x="497" y="118"/>
                  </a:lnTo>
                  <a:lnTo>
                    <a:pt x="478" y="120"/>
                  </a:lnTo>
                  <a:lnTo>
                    <a:pt x="453" y="123"/>
                  </a:lnTo>
                  <a:lnTo>
                    <a:pt x="429" y="130"/>
                  </a:lnTo>
                  <a:lnTo>
                    <a:pt x="400" y="137"/>
                  </a:lnTo>
                  <a:lnTo>
                    <a:pt x="376" y="147"/>
                  </a:lnTo>
                  <a:lnTo>
                    <a:pt x="347" y="156"/>
                  </a:lnTo>
                  <a:lnTo>
                    <a:pt x="318" y="166"/>
                  </a:lnTo>
                  <a:lnTo>
                    <a:pt x="289" y="173"/>
                  </a:lnTo>
                  <a:lnTo>
                    <a:pt x="258" y="183"/>
                  </a:lnTo>
                  <a:lnTo>
                    <a:pt x="231" y="193"/>
                  </a:lnTo>
                  <a:lnTo>
                    <a:pt x="205" y="200"/>
                  </a:lnTo>
                  <a:lnTo>
                    <a:pt x="181" y="205"/>
                  </a:lnTo>
                  <a:lnTo>
                    <a:pt x="159" y="210"/>
                  </a:lnTo>
                  <a:lnTo>
                    <a:pt x="142" y="212"/>
                  </a:lnTo>
                  <a:lnTo>
                    <a:pt x="125" y="212"/>
                  </a:lnTo>
                  <a:lnTo>
                    <a:pt x="115" y="210"/>
                  </a:lnTo>
                  <a:lnTo>
                    <a:pt x="106" y="210"/>
                  </a:lnTo>
                  <a:lnTo>
                    <a:pt x="96" y="207"/>
                  </a:lnTo>
                  <a:lnTo>
                    <a:pt x="89" y="205"/>
                  </a:lnTo>
                  <a:lnTo>
                    <a:pt x="79" y="200"/>
                  </a:lnTo>
                  <a:lnTo>
                    <a:pt x="70" y="198"/>
                  </a:lnTo>
                  <a:lnTo>
                    <a:pt x="60" y="193"/>
                  </a:lnTo>
                  <a:lnTo>
                    <a:pt x="50" y="188"/>
                  </a:lnTo>
                  <a:lnTo>
                    <a:pt x="41" y="183"/>
                  </a:lnTo>
                  <a:lnTo>
                    <a:pt x="36" y="176"/>
                  </a:lnTo>
                  <a:lnTo>
                    <a:pt x="26" y="173"/>
                  </a:lnTo>
                  <a:lnTo>
                    <a:pt x="19" y="166"/>
                  </a:lnTo>
                  <a:lnTo>
                    <a:pt x="12" y="159"/>
                  </a:lnTo>
                  <a:lnTo>
                    <a:pt x="7" y="152"/>
                  </a:lnTo>
                  <a:lnTo>
                    <a:pt x="4" y="144"/>
                  </a:lnTo>
                  <a:lnTo>
                    <a:pt x="2" y="137"/>
                  </a:lnTo>
                  <a:lnTo>
                    <a:pt x="0" y="130"/>
                  </a:lnTo>
                  <a:lnTo>
                    <a:pt x="2" y="120"/>
                  </a:lnTo>
                  <a:lnTo>
                    <a:pt x="7" y="113"/>
                  </a:lnTo>
                  <a:lnTo>
                    <a:pt x="16" y="103"/>
                  </a:lnTo>
                  <a:lnTo>
                    <a:pt x="26" y="94"/>
                  </a:lnTo>
                  <a:lnTo>
                    <a:pt x="41" y="84"/>
                  </a:lnTo>
                  <a:lnTo>
                    <a:pt x="55" y="74"/>
                  </a:lnTo>
                  <a:lnTo>
                    <a:pt x="72" y="67"/>
                  </a:lnTo>
                  <a:lnTo>
                    <a:pt x="91" y="55"/>
                  </a:lnTo>
                  <a:lnTo>
                    <a:pt x="113" y="45"/>
                  </a:lnTo>
                  <a:lnTo>
                    <a:pt x="137" y="36"/>
                  </a:lnTo>
                  <a:lnTo>
                    <a:pt x="161" y="26"/>
                  </a:lnTo>
                  <a:lnTo>
                    <a:pt x="190" y="19"/>
                  </a:lnTo>
                  <a:lnTo>
                    <a:pt x="219" y="14"/>
                  </a:lnTo>
                  <a:lnTo>
                    <a:pt x="248" y="4"/>
                  </a:lnTo>
                  <a:lnTo>
                    <a:pt x="282" y="2"/>
                  </a:lnTo>
                  <a:lnTo>
                    <a:pt x="289" y="0"/>
                  </a:lnTo>
                  <a:lnTo>
                    <a:pt x="294" y="4"/>
                  </a:lnTo>
                  <a:lnTo>
                    <a:pt x="297" y="12"/>
                  </a:lnTo>
                  <a:lnTo>
                    <a:pt x="297" y="19"/>
                  </a:lnTo>
                  <a:lnTo>
                    <a:pt x="297" y="24"/>
                  </a:lnTo>
                  <a:lnTo>
                    <a:pt x="292" y="31"/>
                  </a:lnTo>
                  <a:lnTo>
                    <a:pt x="289" y="33"/>
                  </a:lnTo>
                  <a:lnTo>
                    <a:pt x="284" y="36"/>
                  </a:lnTo>
                  <a:lnTo>
                    <a:pt x="282" y="36"/>
                  </a:lnTo>
                  <a:lnTo>
                    <a:pt x="277" y="38"/>
                  </a:lnTo>
                  <a:lnTo>
                    <a:pt x="277"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0" name="Freeform 100"/>
            <p:cNvSpPr>
              <a:spLocks/>
            </p:cNvSpPr>
            <p:nvPr/>
          </p:nvSpPr>
          <p:spPr bwMode="auto">
            <a:xfrm>
              <a:off x="5618163" y="4740276"/>
              <a:ext cx="1601787" cy="274638"/>
            </a:xfrm>
            <a:custGeom>
              <a:avLst/>
              <a:gdLst>
                <a:gd name="T0" fmla="*/ 118 w 1009"/>
                <a:gd name="T1" fmla="*/ 50 h 173"/>
                <a:gd name="T2" fmla="*/ 101 w 1009"/>
                <a:gd name="T3" fmla="*/ 55 h 173"/>
                <a:gd name="T4" fmla="*/ 79 w 1009"/>
                <a:gd name="T5" fmla="*/ 62 h 173"/>
                <a:gd name="T6" fmla="*/ 62 w 1009"/>
                <a:gd name="T7" fmla="*/ 70 h 173"/>
                <a:gd name="T8" fmla="*/ 58 w 1009"/>
                <a:gd name="T9" fmla="*/ 82 h 173"/>
                <a:gd name="T10" fmla="*/ 70 w 1009"/>
                <a:gd name="T11" fmla="*/ 96 h 173"/>
                <a:gd name="T12" fmla="*/ 116 w 1009"/>
                <a:gd name="T13" fmla="*/ 113 h 173"/>
                <a:gd name="T14" fmla="*/ 188 w 1009"/>
                <a:gd name="T15" fmla="*/ 120 h 173"/>
                <a:gd name="T16" fmla="*/ 273 w 1009"/>
                <a:gd name="T17" fmla="*/ 123 h 173"/>
                <a:gd name="T18" fmla="*/ 355 w 1009"/>
                <a:gd name="T19" fmla="*/ 115 h 173"/>
                <a:gd name="T20" fmla="*/ 420 w 1009"/>
                <a:gd name="T21" fmla="*/ 99 h 173"/>
                <a:gd name="T22" fmla="*/ 466 w 1009"/>
                <a:gd name="T23" fmla="*/ 77 h 173"/>
                <a:gd name="T24" fmla="*/ 504 w 1009"/>
                <a:gd name="T25" fmla="*/ 53 h 173"/>
                <a:gd name="T26" fmla="*/ 545 w 1009"/>
                <a:gd name="T27" fmla="*/ 33 h 173"/>
                <a:gd name="T28" fmla="*/ 589 w 1009"/>
                <a:gd name="T29" fmla="*/ 16 h 173"/>
                <a:gd name="T30" fmla="*/ 635 w 1009"/>
                <a:gd name="T31" fmla="*/ 4 h 173"/>
                <a:gd name="T32" fmla="*/ 700 w 1009"/>
                <a:gd name="T33" fmla="*/ 0 h 173"/>
                <a:gd name="T34" fmla="*/ 765 w 1009"/>
                <a:gd name="T35" fmla="*/ 12 h 173"/>
                <a:gd name="T36" fmla="*/ 825 w 1009"/>
                <a:gd name="T37" fmla="*/ 31 h 173"/>
                <a:gd name="T38" fmla="*/ 883 w 1009"/>
                <a:gd name="T39" fmla="*/ 48 h 173"/>
                <a:gd name="T40" fmla="*/ 949 w 1009"/>
                <a:gd name="T41" fmla="*/ 65 h 173"/>
                <a:gd name="T42" fmla="*/ 1002 w 1009"/>
                <a:gd name="T43" fmla="*/ 70 h 173"/>
                <a:gd name="T44" fmla="*/ 1009 w 1009"/>
                <a:gd name="T45" fmla="*/ 82 h 173"/>
                <a:gd name="T46" fmla="*/ 1002 w 1009"/>
                <a:gd name="T47" fmla="*/ 91 h 173"/>
                <a:gd name="T48" fmla="*/ 949 w 1009"/>
                <a:gd name="T49" fmla="*/ 89 h 173"/>
                <a:gd name="T50" fmla="*/ 886 w 1009"/>
                <a:gd name="T51" fmla="*/ 79 h 173"/>
                <a:gd name="T52" fmla="*/ 828 w 1009"/>
                <a:gd name="T53" fmla="*/ 65 h 173"/>
                <a:gd name="T54" fmla="*/ 767 w 1009"/>
                <a:gd name="T55" fmla="*/ 53 h 173"/>
                <a:gd name="T56" fmla="*/ 705 w 1009"/>
                <a:gd name="T57" fmla="*/ 45 h 173"/>
                <a:gd name="T58" fmla="*/ 640 w 1009"/>
                <a:gd name="T59" fmla="*/ 50 h 173"/>
                <a:gd name="T60" fmla="*/ 596 w 1009"/>
                <a:gd name="T61" fmla="*/ 62 h 173"/>
                <a:gd name="T62" fmla="*/ 560 w 1009"/>
                <a:gd name="T63" fmla="*/ 82 h 173"/>
                <a:gd name="T64" fmla="*/ 524 w 1009"/>
                <a:gd name="T65" fmla="*/ 106 h 173"/>
                <a:gd name="T66" fmla="*/ 485 w 1009"/>
                <a:gd name="T67" fmla="*/ 130 h 173"/>
                <a:gd name="T68" fmla="*/ 444 w 1009"/>
                <a:gd name="T69" fmla="*/ 154 h 173"/>
                <a:gd name="T70" fmla="*/ 369 w 1009"/>
                <a:gd name="T71" fmla="*/ 171 h 173"/>
                <a:gd name="T72" fmla="*/ 273 w 1009"/>
                <a:gd name="T73" fmla="*/ 171 h 173"/>
                <a:gd name="T74" fmla="*/ 171 w 1009"/>
                <a:gd name="T75" fmla="*/ 161 h 173"/>
                <a:gd name="T76" fmla="*/ 82 w 1009"/>
                <a:gd name="T77" fmla="*/ 142 h 173"/>
                <a:gd name="T78" fmla="*/ 24 w 1009"/>
                <a:gd name="T79" fmla="*/ 123 h 173"/>
                <a:gd name="T80" fmla="*/ 2 w 1009"/>
                <a:gd name="T81" fmla="*/ 101 h 173"/>
                <a:gd name="T82" fmla="*/ 0 w 1009"/>
                <a:gd name="T83" fmla="*/ 84 h 173"/>
                <a:gd name="T84" fmla="*/ 14 w 1009"/>
                <a:gd name="T85" fmla="*/ 70 h 173"/>
                <a:gd name="T86" fmla="*/ 29 w 1009"/>
                <a:gd name="T87" fmla="*/ 58 h 173"/>
                <a:gd name="T88" fmla="*/ 50 w 1009"/>
                <a:gd name="T89" fmla="*/ 48 h 173"/>
                <a:gd name="T90" fmla="*/ 65 w 1009"/>
                <a:gd name="T91" fmla="*/ 43 h 173"/>
                <a:gd name="T92" fmla="*/ 82 w 1009"/>
                <a:gd name="T93" fmla="*/ 36 h 173"/>
                <a:gd name="T94" fmla="*/ 106 w 1009"/>
                <a:gd name="T95" fmla="*/ 31 h 173"/>
                <a:gd name="T96" fmla="*/ 125 w 1009"/>
                <a:gd name="T97" fmla="*/ 29 h 173"/>
                <a:gd name="T98" fmla="*/ 132 w 1009"/>
                <a:gd name="T99" fmla="*/ 33 h 173"/>
                <a:gd name="T100" fmla="*/ 125 w 1009"/>
                <a:gd name="T101" fmla="*/ 5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9" h="173">
                  <a:moveTo>
                    <a:pt x="125" y="50"/>
                  </a:moveTo>
                  <a:lnTo>
                    <a:pt x="123" y="50"/>
                  </a:lnTo>
                  <a:lnTo>
                    <a:pt x="118" y="50"/>
                  </a:lnTo>
                  <a:lnTo>
                    <a:pt x="113" y="53"/>
                  </a:lnTo>
                  <a:lnTo>
                    <a:pt x="108" y="53"/>
                  </a:lnTo>
                  <a:lnTo>
                    <a:pt x="101" y="55"/>
                  </a:lnTo>
                  <a:lnTo>
                    <a:pt x="94" y="58"/>
                  </a:lnTo>
                  <a:lnTo>
                    <a:pt x="87" y="60"/>
                  </a:lnTo>
                  <a:lnTo>
                    <a:pt x="79" y="62"/>
                  </a:lnTo>
                  <a:lnTo>
                    <a:pt x="72" y="65"/>
                  </a:lnTo>
                  <a:lnTo>
                    <a:pt x="67" y="67"/>
                  </a:lnTo>
                  <a:lnTo>
                    <a:pt x="62" y="70"/>
                  </a:lnTo>
                  <a:lnTo>
                    <a:pt x="60" y="74"/>
                  </a:lnTo>
                  <a:lnTo>
                    <a:pt x="58" y="77"/>
                  </a:lnTo>
                  <a:lnTo>
                    <a:pt x="58" y="82"/>
                  </a:lnTo>
                  <a:lnTo>
                    <a:pt x="58" y="84"/>
                  </a:lnTo>
                  <a:lnTo>
                    <a:pt x="62" y="91"/>
                  </a:lnTo>
                  <a:lnTo>
                    <a:pt x="70" y="96"/>
                  </a:lnTo>
                  <a:lnTo>
                    <a:pt x="79" y="103"/>
                  </a:lnTo>
                  <a:lnTo>
                    <a:pt x="96" y="108"/>
                  </a:lnTo>
                  <a:lnTo>
                    <a:pt x="116" y="113"/>
                  </a:lnTo>
                  <a:lnTo>
                    <a:pt x="137" y="115"/>
                  </a:lnTo>
                  <a:lnTo>
                    <a:pt x="161" y="118"/>
                  </a:lnTo>
                  <a:lnTo>
                    <a:pt x="188" y="120"/>
                  </a:lnTo>
                  <a:lnTo>
                    <a:pt x="217" y="123"/>
                  </a:lnTo>
                  <a:lnTo>
                    <a:pt x="244" y="123"/>
                  </a:lnTo>
                  <a:lnTo>
                    <a:pt x="273" y="123"/>
                  </a:lnTo>
                  <a:lnTo>
                    <a:pt x="299" y="120"/>
                  </a:lnTo>
                  <a:lnTo>
                    <a:pt x="330" y="120"/>
                  </a:lnTo>
                  <a:lnTo>
                    <a:pt x="355" y="115"/>
                  </a:lnTo>
                  <a:lnTo>
                    <a:pt x="379" y="111"/>
                  </a:lnTo>
                  <a:lnTo>
                    <a:pt x="398" y="106"/>
                  </a:lnTo>
                  <a:lnTo>
                    <a:pt x="420" y="99"/>
                  </a:lnTo>
                  <a:lnTo>
                    <a:pt x="434" y="91"/>
                  </a:lnTo>
                  <a:lnTo>
                    <a:pt x="449" y="84"/>
                  </a:lnTo>
                  <a:lnTo>
                    <a:pt x="466" y="77"/>
                  </a:lnTo>
                  <a:lnTo>
                    <a:pt x="480" y="70"/>
                  </a:lnTo>
                  <a:lnTo>
                    <a:pt x="492" y="60"/>
                  </a:lnTo>
                  <a:lnTo>
                    <a:pt x="504" y="53"/>
                  </a:lnTo>
                  <a:lnTo>
                    <a:pt x="519" y="45"/>
                  </a:lnTo>
                  <a:lnTo>
                    <a:pt x="533" y="38"/>
                  </a:lnTo>
                  <a:lnTo>
                    <a:pt x="545" y="33"/>
                  </a:lnTo>
                  <a:lnTo>
                    <a:pt x="560" y="26"/>
                  </a:lnTo>
                  <a:lnTo>
                    <a:pt x="574" y="21"/>
                  </a:lnTo>
                  <a:lnTo>
                    <a:pt x="589" y="16"/>
                  </a:lnTo>
                  <a:lnTo>
                    <a:pt x="601" y="12"/>
                  </a:lnTo>
                  <a:lnTo>
                    <a:pt x="618" y="7"/>
                  </a:lnTo>
                  <a:lnTo>
                    <a:pt x="635" y="4"/>
                  </a:lnTo>
                  <a:lnTo>
                    <a:pt x="654" y="2"/>
                  </a:lnTo>
                  <a:lnTo>
                    <a:pt x="678" y="0"/>
                  </a:lnTo>
                  <a:lnTo>
                    <a:pt x="700" y="0"/>
                  </a:lnTo>
                  <a:lnTo>
                    <a:pt x="724" y="2"/>
                  </a:lnTo>
                  <a:lnTo>
                    <a:pt x="743" y="7"/>
                  </a:lnTo>
                  <a:lnTo>
                    <a:pt x="765" y="12"/>
                  </a:lnTo>
                  <a:lnTo>
                    <a:pt x="787" y="16"/>
                  </a:lnTo>
                  <a:lnTo>
                    <a:pt x="804" y="24"/>
                  </a:lnTo>
                  <a:lnTo>
                    <a:pt x="825" y="31"/>
                  </a:lnTo>
                  <a:lnTo>
                    <a:pt x="845" y="36"/>
                  </a:lnTo>
                  <a:lnTo>
                    <a:pt x="864" y="43"/>
                  </a:lnTo>
                  <a:lnTo>
                    <a:pt x="883" y="48"/>
                  </a:lnTo>
                  <a:lnTo>
                    <a:pt x="903" y="55"/>
                  </a:lnTo>
                  <a:lnTo>
                    <a:pt x="924" y="60"/>
                  </a:lnTo>
                  <a:lnTo>
                    <a:pt x="949" y="65"/>
                  </a:lnTo>
                  <a:lnTo>
                    <a:pt x="973" y="67"/>
                  </a:lnTo>
                  <a:lnTo>
                    <a:pt x="999" y="70"/>
                  </a:lnTo>
                  <a:lnTo>
                    <a:pt x="1002" y="70"/>
                  </a:lnTo>
                  <a:lnTo>
                    <a:pt x="1006" y="72"/>
                  </a:lnTo>
                  <a:lnTo>
                    <a:pt x="1006" y="77"/>
                  </a:lnTo>
                  <a:lnTo>
                    <a:pt x="1009" y="82"/>
                  </a:lnTo>
                  <a:lnTo>
                    <a:pt x="1006" y="84"/>
                  </a:lnTo>
                  <a:lnTo>
                    <a:pt x="1006" y="89"/>
                  </a:lnTo>
                  <a:lnTo>
                    <a:pt x="1002" y="91"/>
                  </a:lnTo>
                  <a:lnTo>
                    <a:pt x="999" y="91"/>
                  </a:lnTo>
                  <a:lnTo>
                    <a:pt x="973" y="91"/>
                  </a:lnTo>
                  <a:lnTo>
                    <a:pt x="949" y="89"/>
                  </a:lnTo>
                  <a:lnTo>
                    <a:pt x="927" y="87"/>
                  </a:lnTo>
                  <a:lnTo>
                    <a:pt x="905" y="84"/>
                  </a:lnTo>
                  <a:lnTo>
                    <a:pt x="886" y="79"/>
                  </a:lnTo>
                  <a:lnTo>
                    <a:pt x="866" y="74"/>
                  </a:lnTo>
                  <a:lnTo>
                    <a:pt x="845" y="70"/>
                  </a:lnTo>
                  <a:lnTo>
                    <a:pt x="828" y="65"/>
                  </a:lnTo>
                  <a:lnTo>
                    <a:pt x="806" y="60"/>
                  </a:lnTo>
                  <a:lnTo>
                    <a:pt x="789" y="55"/>
                  </a:lnTo>
                  <a:lnTo>
                    <a:pt x="767" y="53"/>
                  </a:lnTo>
                  <a:lnTo>
                    <a:pt x="746" y="48"/>
                  </a:lnTo>
                  <a:lnTo>
                    <a:pt x="726" y="45"/>
                  </a:lnTo>
                  <a:lnTo>
                    <a:pt x="705" y="45"/>
                  </a:lnTo>
                  <a:lnTo>
                    <a:pt x="681" y="45"/>
                  </a:lnTo>
                  <a:lnTo>
                    <a:pt x="656" y="48"/>
                  </a:lnTo>
                  <a:lnTo>
                    <a:pt x="640" y="50"/>
                  </a:lnTo>
                  <a:lnTo>
                    <a:pt x="625" y="53"/>
                  </a:lnTo>
                  <a:lnTo>
                    <a:pt x="611" y="58"/>
                  </a:lnTo>
                  <a:lnTo>
                    <a:pt x="596" y="62"/>
                  </a:lnTo>
                  <a:lnTo>
                    <a:pt x="584" y="67"/>
                  </a:lnTo>
                  <a:lnTo>
                    <a:pt x="572" y="74"/>
                  </a:lnTo>
                  <a:lnTo>
                    <a:pt x="560" y="82"/>
                  </a:lnTo>
                  <a:lnTo>
                    <a:pt x="548" y="89"/>
                  </a:lnTo>
                  <a:lnTo>
                    <a:pt x="536" y="96"/>
                  </a:lnTo>
                  <a:lnTo>
                    <a:pt x="524" y="106"/>
                  </a:lnTo>
                  <a:lnTo>
                    <a:pt x="512" y="113"/>
                  </a:lnTo>
                  <a:lnTo>
                    <a:pt x="499" y="123"/>
                  </a:lnTo>
                  <a:lnTo>
                    <a:pt x="485" y="130"/>
                  </a:lnTo>
                  <a:lnTo>
                    <a:pt x="473" y="137"/>
                  </a:lnTo>
                  <a:lnTo>
                    <a:pt x="458" y="144"/>
                  </a:lnTo>
                  <a:lnTo>
                    <a:pt x="444" y="154"/>
                  </a:lnTo>
                  <a:lnTo>
                    <a:pt x="422" y="161"/>
                  </a:lnTo>
                  <a:lnTo>
                    <a:pt x="396" y="166"/>
                  </a:lnTo>
                  <a:lnTo>
                    <a:pt x="369" y="171"/>
                  </a:lnTo>
                  <a:lnTo>
                    <a:pt x="338" y="173"/>
                  </a:lnTo>
                  <a:lnTo>
                    <a:pt x="304" y="173"/>
                  </a:lnTo>
                  <a:lnTo>
                    <a:pt x="273" y="171"/>
                  </a:lnTo>
                  <a:lnTo>
                    <a:pt x="236" y="169"/>
                  </a:lnTo>
                  <a:lnTo>
                    <a:pt x="205" y="166"/>
                  </a:lnTo>
                  <a:lnTo>
                    <a:pt x="171" y="161"/>
                  </a:lnTo>
                  <a:lnTo>
                    <a:pt x="140" y="157"/>
                  </a:lnTo>
                  <a:lnTo>
                    <a:pt x="111" y="149"/>
                  </a:lnTo>
                  <a:lnTo>
                    <a:pt x="82" y="142"/>
                  </a:lnTo>
                  <a:lnTo>
                    <a:pt x="60" y="137"/>
                  </a:lnTo>
                  <a:lnTo>
                    <a:pt x="38" y="130"/>
                  </a:lnTo>
                  <a:lnTo>
                    <a:pt x="24" y="123"/>
                  </a:lnTo>
                  <a:lnTo>
                    <a:pt x="17" y="115"/>
                  </a:lnTo>
                  <a:lnTo>
                    <a:pt x="7" y="108"/>
                  </a:lnTo>
                  <a:lnTo>
                    <a:pt x="2" y="101"/>
                  </a:lnTo>
                  <a:lnTo>
                    <a:pt x="0" y="94"/>
                  </a:lnTo>
                  <a:lnTo>
                    <a:pt x="0" y="89"/>
                  </a:lnTo>
                  <a:lnTo>
                    <a:pt x="0" y="84"/>
                  </a:lnTo>
                  <a:lnTo>
                    <a:pt x="5" y="79"/>
                  </a:lnTo>
                  <a:lnTo>
                    <a:pt x="7" y="74"/>
                  </a:lnTo>
                  <a:lnTo>
                    <a:pt x="14" y="70"/>
                  </a:lnTo>
                  <a:lnTo>
                    <a:pt x="19" y="65"/>
                  </a:lnTo>
                  <a:lnTo>
                    <a:pt x="21" y="60"/>
                  </a:lnTo>
                  <a:lnTo>
                    <a:pt x="29" y="58"/>
                  </a:lnTo>
                  <a:lnTo>
                    <a:pt x="36" y="55"/>
                  </a:lnTo>
                  <a:lnTo>
                    <a:pt x="43" y="50"/>
                  </a:lnTo>
                  <a:lnTo>
                    <a:pt x="50" y="48"/>
                  </a:lnTo>
                  <a:lnTo>
                    <a:pt x="55" y="45"/>
                  </a:lnTo>
                  <a:lnTo>
                    <a:pt x="62" y="43"/>
                  </a:lnTo>
                  <a:lnTo>
                    <a:pt x="65" y="43"/>
                  </a:lnTo>
                  <a:lnTo>
                    <a:pt x="70" y="41"/>
                  </a:lnTo>
                  <a:lnTo>
                    <a:pt x="75" y="36"/>
                  </a:lnTo>
                  <a:lnTo>
                    <a:pt x="82" y="36"/>
                  </a:lnTo>
                  <a:lnTo>
                    <a:pt x="89" y="33"/>
                  </a:lnTo>
                  <a:lnTo>
                    <a:pt x="99" y="33"/>
                  </a:lnTo>
                  <a:lnTo>
                    <a:pt x="106" y="31"/>
                  </a:lnTo>
                  <a:lnTo>
                    <a:pt x="116" y="29"/>
                  </a:lnTo>
                  <a:lnTo>
                    <a:pt x="120" y="29"/>
                  </a:lnTo>
                  <a:lnTo>
                    <a:pt x="125" y="29"/>
                  </a:lnTo>
                  <a:lnTo>
                    <a:pt x="130" y="29"/>
                  </a:lnTo>
                  <a:lnTo>
                    <a:pt x="132" y="31"/>
                  </a:lnTo>
                  <a:lnTo>
                    <a:pt x="132" y="33"/>
                  </a:lnTo>
                  <a:lnTo>
                    <a:pt x="132" y="36"/>
                  </a:lnTo>
                  <a:lnTo>
                    <a:pt x="130" y="43"/>
                  </a:lnTo>
                  <a:lnTo>
                    <a:pt x="125" y="50"/>
                  </a:lnTo>
                  <a:lnTo>
                    <a:pt x="125"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1" name="Freeform 101"/>
            <p:cNvSpPr>
              <a:spLocks/>
            </p:cNvSpPr>
            <p:nvPr/>
          </p:nvSpPr>
          <p:spPr bwMode="auto">
            <a:xfrm>
              <a:off x="6561138" y="2279651"/>
              <a:ext cx="309562" cy="501650"/>
            </a:xfrm>
            <a:custGeom>
              <a:avLst/>
              <a:gdLst>
                <a:gd name="T0" fmla="*/ 101 w 195"/>
                <a:gd name="T1" fmla="*/ 2 h 316"/>
                <a:gd name="T2" fmla="*/ 125 w 195"/>
                <a:gd name="T3" fmla="*/ 7 h 316"/>
                <a:gd name="T4" fmla="*/ 147 w 195"/>
                <a:gd name="T5" fmla="*/ 14 h 316"/>
                <a:gd name="T6" fmla="*/ 161 w 195"/>
                <a:gd name="T7" fmla="*/ 24 h 316"/>
                <a:gd name="T8" fmla="*/ 178 w 195"/>
                <a:gd name="T9" fmla="*/ 38 h 316"/>
                <a:gd name="T10" fmla="*/ 190 w 195"/>
                <a:gd name="T11" fmla="*/ 58 h 316"/>
                <a:gd name="T12" fmla="*/ 195 w 195"/>
                <a:gd name="T13" fmla="*/ 96 h 316"/>
                <a:gd name="T14" fmla="*/ 193 w 195"/>
                <a:gd name="T15" fmla="*/ 145 h 316"/>
                <a:gd name="T16" fmla="*/ 183 w 195"/>
                <a:gd name="T17" fmla="*/ 193 h 316"/>
                <a:gd name="T18" fmla="*/ 173 w 195"/>
                <a:gd name="T19" fmla="*/ 236 h 316"/>
                <a:gd name="T20" fmla="*/ 164 w 195"/>
                <a:gd name="T21" fmla="*/ 263 h 316"/>
                <a:gd name="T22" fmla="*/ 154 w 195"/>
                <a:gd name="T23" fmla="*/ 277 h 316"/>
                <a:gd name="T24" fmla="*/ 149 w 195"/>
                <a:gd name="T25" fmla="*/ 289 h 316"/>
                <a:gd name="T26" fmla="*/ 137 w 195"/>
                <a:gd name="T27" fmla="*/ 299 h 316"/>
                <a:gd name="T28" fmla="*/ 125 w 195"/>
                <a:gd name="T29" fmla="*/ 306 h 316"/>
                <a:gd name="T30" fmla="*/ 111 w 195"/>
                <a:gd name="T31" fmla="*/ 314 h 316"/>
                <a:gd name="T32" fmla="*/ 91 w 195"/>
                <a:gd name="T33" fmla="*/ 316 h 316"/>
                <a:gd name="T34" fmla="*/ 67 w 195"/>
                <a:gd name="T35" fmla="*/ 306 h 316"/>
                <a:gd name="T36" fmla="*/ 46 w 195"/>
                <a:gd name="T37" fmla="*/ 297 h 316"/>
                <a:gd name="T38" fmla="*/ 29 w 195"/>
                <a:gd name="T39" fmla="*/ 282 h 316"/>
                <a:gd name="T40" fmla="*/ 14 w 195"/>
                <a:gd name="T41" fmla="*/ 265 h 316"/>
                <a:gd name="T42" fmla="*/ 4 w 195"/>
                <a:gd name="T43" fmla="*/ 248 h 316"/>
                <a:gd name="T44" fmla="*/ 0 w 195"/>
                <a:gd name="T45" fmla="*/ 241 h 316"/>
                <a:gd name="T46" fmla="*/ 4 w 195"/>
                <a:gd name="T47" fmla="*/ 234 h 316"/>
                <a:gd name="T48" fmla="*/ 24 w 195"/>
                <a:gd name="T49" fmla="*/ 241 h 316"/>
                <a:gd name="T50" fmla="*/ 36 w 195"/>
                <a:gd name="T51" fmla="*/ 246 h 316"/>
                <a:gd name="T52" fmla="*/ 50 w 195"/>
                <a:gd name="T53" fmla="*/ 260 h 316"/>
                <a:gd name="T54" fmla="*/ 62 w 195"/>
                <a:gd name="T55" fmla="*/ 265 h 316"/>
                <a:gd name="T56" fmla="*/ 82 w 195"/>
                <a:gd name="T57" fmla="*/ 268 h 316"/>
                <a:gd name="T58" fmla="*/ 101 w 195"/>
                <a:gd name="T59" fmla="*/ 263 h 316"/>
                <a:gd name="T60" fmla="*/ 120 w 195"/>
                <a:gd name="T61" fmla="*/ 244 h 316"/>
                <a:gd name="T62" fmla="*/ 130 w 195"/>
                <a:gd name="T63" fmla="*/ 231 h 316"/>
                <a:gd name="T64" fmla="*/ 142 w 195"/>
                <a:gd name="T65" fmla="*/ 217 h 316"/>
                <a:gd name="T66" fmla="*/ 154 w 195"/>
                <a:gd name="T67" fmla="*/ 188 h 316"/>
                <a:gd name="T68" fmla="*/ 161 w 195"/>
                <a:gd name="T69" fmla="*/ 157 h 316"/>
                <a:gd name="T70" fmla="*/ 161 w 195"/>
                <a:gd name="T71" fmla="*/ 130 h 316"/>
                <a:gd name="T72" fmla="*/ 157 w 195"/>
                <a:gd name="T73" fmla="*/ 101 h 316"/>
                <a:gd name="T74" fmla="*/ 149 w 195"/>
                <a:gd name="T75" fmla="*/ 79 h 316"/>
                <a:gd name="T76" fmla="*/ 140 w 195"/>
                <a:gd name="T77" fmla="*/ 62 h 316"/>
                <a:gd name="T78" fmla="*/ 128 w 195"/>
                <a:gd name="T79" fmla="*/ 46 h 316"/>
                <a:gd name="T80" fmla="*/ 113 w 195"/>
                <a:gd name="T81" fmla="*/ 36 h 316"/>
                <a:gd name="T82" fmla="*/ 99 w 195"/>
                <a:gd name="T83" fmla="*/ 29 h 316"/>
                <a:gd name="T84" fmla="*/ 84 w 195"/>
                <a:gd name="T85" fmla="*/ 26 h 316"/>
                <a:gd name="T86" fmla="*/ 72 w 195"/>
                <a:gd name="T87" fmla="*/ 14 h 316"/>
                <a:gd name="T88" fmla="*/ 77 w 195"/>
                <a:gd name="T89" fmla="*/ 2 h 316"/>
                <a:gd name="T90" fmla="*/ 89 w 195"/>
                <a:gd name="T91"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5" h="316">
                  <a:moveTo>
                    <a:pt x="89" y="0"/>
                  </a:moveTo>
                  <a:lnTo>
                    <a:pt x="96" y="0"/>
                  </a:lnTo>
                  <a:lnTo>
                    <a:pt x="101" y="2"/>
                  </a:lnTo>
                  <a:lnTo>
                    <a:pt x="108" y="2"/>
                  </a:lnTo>
                  <a:lnTo>
                    <a:pt x="118" y="5"/>
                  </a:lnTo>
                  <a:lnTo>
                    <a:pt x="125" y="7"/>
                  </a:lnTo>
                  <a:lnTo>
                    <a:pt x="132" y="9"/>
                  </a:lnTo>
                  <a:lnTo>
                    <a:pt x="140" y="12"/>
                  </a:lnTo>
                  <a:lnTo>
                    <a:pt x="147" y="14"/>
                  </a:lnTo>
                  <a:lnTo>
                    <a:pt x="149" y="17"/>
                  </a:lnTo>
                  <a:lnTo>
                    <a:pt x="157" y="19"/>
                  </a:lnTo>
                  <a:lnTo>
                    <a:pt x="161" y="24"/>
                  </a:lnTo>
                  <a:lnTo>
                    <a:pt x="169" y="29"/>
                  </a:lnTo>
                  <a:lnTo>
                    <a:pt x="173" y="33"/>
                  </a:lnTo>
                  <a:lnTo>
                    <a:pt x="178" y="38"/>
                  </a:lnTo>
                  <a:lnTo>
                    <a:pt x="183" y="41"/>
                  </a:lnTo>
                  <a:lnTo>
                    <a:pt x="188" y="50"/>
                  </a:lnTo>
                  <a:lnTo>
                    <a:pt x="190" y="58"/>
                  </a:lnTo>
                  <a:lnTo>
                    <a:pt x="193" y="70"/>
                  </a:lnTo>
                  <a:lnTo>
                    <a:pt x="195" y="84"/>
                  </a:lnTo>
                  <a:lnTo>
                    <a:pt x="195" y="96"/>
                  </a:lnTo>
                  <a:lnTo>
                    <a:pt x="195" y="111"/>
                  </a:lnTo>
                  <a:lnTo>
                    <a:pt x="195" y="128"/>
                  </a:lnTo>
                  <a:lnTo>
                    <a:pt x="193" y="145"/>
                  </a:lnTo>
                  <a:lnTo>
                    <a:pt x="190" y="161"/>
                  </a:lnTo>
                  <a:lnTo>
                    <a:pt x="188" y="178"/>
                  </a:lnTo>
                  <a:lnTo>
                    <a:pt x="183" y="193"/>
                  </a:lnTo>
                  <a:lnTo>
                    <a:pt x="181" y="207"/>
                  </a:lnTo>
                  <a:lnTo>
                    <a:pt x="178" y="222"/>
                  </a:lnTo>
                  <a:lnTo>
                    <a:pt x="173" y="236"/>
                  </a:lnTo>
                  <a:lnTo>
                    <a:pt x="171" y="246"/>
                  </a:lnTo>
                  <a:lnTo>
                    <a:pt x="166" y="256"/>
                  </a:lnTo>
                  <a:lnTo>
                    <a:pt x="164" y="263"/>
                  </a:lnTo>
                  <a:lnTo>
                    <a:pt x="161" y="268"/>
                  </a:lnTo>
                  <a:lnTo>
                    <a:pt x="159" y="272"/>
                  </a:lnTo>
                  <a:lnTo>
                    <a:pt x="154" y="277"/>
                  </a:lnTo>
                  <a:lnTo>
                    <a:pt x="152" y="282"/>
                  </a:lnTo>
                  <a:lnTo>
                    <a:pt x="149" y="285"/>
                  </a:lnTo>
                  <a:lnTo>
                    <a:pt x="149" y="289"/>
                  </a:lnTo>
                  <a:lnTo>
                    <a:pt x="144" y="294"/>
                  </a:lnTo>
                  <a:lnTo>
                    <a:pt x="142" y="297"/>
                  </a:lnTo>
                  <a:lnTo>
                    <a:pt x="137" y="299"/>
                  </a:lnTo>
                  <a:lnTo>
                    <a:pt x="135" y="301"/>
                  </a:lnTo>
                  <a:lnTo>
                    <a:pt x="130" y="304"/>
                  </a:lnTo>
                  <a:lnTo>
                    <a:pt x="125" y="306"/>
                  </a:lnTo>
                  <a:lnTo>
                    <a:pt x="120" y="309"/>
                  </a:lnTo>
                  <a:lnTo>
                    <a:pt x="116" y="311"/>
                  </a:lnTo>
                  <a:lnTo>
                    <a:pt x="111" y="314"/>
                  </a:lnTo>
                  <a:lnTo>
                    <a:pt x="106" y="316"/>
                  </a:lnTo>
                  <a:lnTo>
                    <a:pt x="96" y="316"/>
                  </a:lnTo>
                  <a:lnTo>
                    <a:pt x="91" y="316"/>
                  </a:lnTo>
                  <a:lnTo>
                    <a:pt x="84" y="314"/>
                  </a:lnTo>
                  <a:lnTo>
                    <a:pt x="77" y="311"/>
                  </a:lnTo>
                  <a:lnTo>
                    <a:pt x="67" y="306"/>
                  </a:lnTo>
                  <a:lnTo>
                    <a:pt x="60" y="304"/>
                  </a:lnTo>
                  <a:lnTo>
                    <a:pt x="53" y="299"/>
                  </a:lnTo>
                  <a:lnTo>
                    <a:pt x="46" y="297"/>
                  </a:lnTo>
                  <a:lnTo>
                    <a:pt x="41" y="292"/>
                  </a:lnTo>
                  <a:lnTo>
                    <a:pt x="36" y="287"/>
                  </a:lnTo>
                  <a:lnTo>
                    <a:pt x="29" y="282"/>
                  </a:lnTo>
                  <a:lnTo>
                    <a:pt x="24" y="275"/>
                  </a:lnTo>
                  <a:lnTo>
                    <a:pt x="17" y="270"/>
                  </a:lnTo>
                  <a:lnTo>
                    <a:pt x="14" y="265"/>
                  </a:lnTo>
                  <a:lnTo>
                    <a:pt x="9" y="258"/>
                  </a:lnTo>
                  <a:lnTo>
                    <a:pt x="7" y="253"/>
                  </a:lnTo>
                  <a:lnTo>
                    <a:pt x="4" y="248"/>
                  </a:lnTo>
                  <a:lnTo>
                    <a:pt x="2" y="244"/>
                  </a:lnTo>
                  <a:lnTo>
                    <a:pt x="0" y="244"/>
                  </a:lnTo>
                  <a:lnTo>
                    <a:pt x="0" y="241"/>
                  </a:lnTo>
                  <a:lnTo>
                    <a:pt x="0" y="236"/>
                  </a:lnTo>
                  <a:lnTo>
                    <a:pt x="2" y="234"/>
                  </a:lnTo>
                  <a:lnTo>
                    <a:pt x="4" y="234"/>
                  </a:lnTo>
                  <a:lnTo>
                    <a:pt x="9" y="234"/>
                  </a:lnTo>
                  <a:lnTo>
                    <a:pt x="17" y="236"/>
                  </a:lnTo>
                  <a:lnTo>
                    <a:pt x="24" y="241"/>
                  </a:lnTo>
                  <a:lnTo>
                    <a:pt x="29" y="244"/>
                  </a:lnTo>
                  <a:lnTo>
                    <a:pt x="33" y="244"/>
                  </a:lnTo>
                  <a:lnTo>
                    <a:pt x="36" y="246"/>
                  </a:lnTo>
                  <a:lnTo>
                    <a:pt x="41" y="251"/>
                  </a:lnTo>
                  <a:lnTo>
                    <a:pt x="46" y="256"/>
                  </a:lnTo>
                  <a:lnTo>
                    <a:pt x="50" y="260"/>
                  </a:lnTo>
                  <a:lnTo>
                    <a:pt x="55" y="263"/>
                  </a:lnTo>
                  <a:lnTo>
                    <a:pt x="58" y="265"/>
                  </a:lnTo>
                  <a:lnTo>
                    <a:pt x="62" y="265"/>
                  </a:lnTo>
                  <a:lnTo>
                    <a:pt x="70" y="268"/>
                  </a:lnTo>
                  <a:lnTo>
                    <a:pt x="74" y="268"/>
                  </a:lnTo>
                  <a:lnTo>
                    <a:pt x="82" y="268"/>
                  </a:lnTo>
                  <a:lnTo>
                    <a:pt x="89" y="268"/>
                  </a:lnTo>
                  <a:lnTo>
                    <a:pt x="96" y="268"/>
                  </a:lnTo>
                  <a:lnTo>
                    <a:pt x="101" y="263"/>
                  </a:lnTo>
                  <a:lnTo>
                    <a:pt x="108" y="258"/>
                  </a:lnTo>
                  <a:lnTo>
                    <a:pt x="116" y="251"/>
                  </a:lnTo>
                  <a:lnTo>
                    <a:pt x="120" y="244"/>
                  </a:lnTo>
                  <a:lnTo>
                    <a:pt x="123" y="241"/>
                  </a:lnTo>
                  <a:lnTo>
                    <a:pt x="128" y="236"/>
                  </a:lnTo>
                  <a:lnTo>
                    <a:pt x="130" y="231"/>
                  </a:lnTo>
                  <a:lnTo>
                    <a:pt x="135" y="229"/>
                  </a:lnTo>
                  <a:lnTo>
                    <a:pt x="137" y="222"/>
                  </a:lnTo>
                  <a:lnTo>
                    <a:pt x="142" y="217"/>
                  </a:lnTo>
                  <a:lnTo>
                    <a:pt x="147" y="205"/>
                  </a:lnTo>
                  <a:lnTo>
                    <a:pt x="152" y="195"/>
                  </a:lnTo>
                  <a:lnTo>
                    <a:pt x="154" y="188"/>
                  </a:lnTo>
                  <a:lnTo>
                    <a:pt x="159" y="178"/>
                  </a:lnTo>
                  <a:lnTo>
                    <a:pt x="161" y="166"/>
                  </a:lnTo>
                  <a:lnTo>
                    <a:pt x="161" y="157"/>
                  </a:lnTo>
                  <a:lnTo>
                    <a:pt x="164" y="147"/>
                  </a:lnTo>
                  <a:lnTo>
                    <a:pt x="164" y="140"/>
                  </a:lnTo>
                  <a:lnTo>
                    <a:pt x="161" y="130"/>
                  </a:lnTo>
                  <a:lnTo>
                    <a:pt x="161" y="120"/>
                  </a:lnTo>
                  <a:lnTo>
                    <a:pt x="159" y="111"/>
                  </a:lnTo>
                  <a:lnTo>
                    <a:pt x="157" y="101"/>
                  </a:lnTo>
                  <a:lnTo>
                    <a:pt x="154" y="91"/>
                  </a:lnTo>
                  <a:lnTo>
                    <a:pt x="152" y="87"/>
                  </a:lnTo>
                  <a:lnTo>
                    <a:pt x="149" y="79"/>
                  </a:lnTo>
                  <a:lnTo>
                    <a:pt x="147" y="72"/>
                  </a:lnTo>
                  <a:lnTo>
                    <a:pt x="144" y="67"/>
                  </a:lnTo>
                  <a:lnTo>
                    <a:pt x="140" y="62"/>
                  </a:lnTo>
                  <a:lnTo>
                    <a:pt x="137" y="58"/>
                  </a:lnTo>
                  <a:lnTo>
                    <a:pt x="135" y="53"/>
                  </a:lnTo>
                  <a:lnTo>
                    <a:pt x="128" y="46"/>
                  </a:lnTo>
                  <a:lnTo>
                    <a:pt x="120" y="38"/>
                  </a:lnTo>
                  <a:lnTo>
                    <a:pt x="116" y="38"/>
                  </a:lnTo>
                  <a:lnTo>
                    <a:pt x="113" y="36"/>
                  </a:lnTo>
                  <a:lnTo>
                    <a:pt x="108" y="33"/>
                  </a:lnTo>
                  <a:lnTo>
                    <a:pt x="103" y="31"/>
                  </a:lnTo>
                  <a:lnTo>
                    <a:pt x="99" y="29"/>
                  </a:lnTo>
                  <a:lnTo>
                    <a:pt x="96" y="29"/>
                  </a:lnTo>
                  <a:lnTo>
                    <a:pt x="89" y="26"/>
                  </a:lnTo>
                  <a:lnTo>
                    <a:pt x="84" y="26"/>
                  </a:lnTo>
                  <a:lnTo>
                    <a:pt x="79" y="24"/>
                  </a:lnTo>
                  <a:lnTo>
                    <a:pt x="74" y="19"/>
                  </a:lnTo>
                  <a:lnTo>
                    <a:pt x="72" y="14"/>
                  </a:lnTo>
                  <a:lnTo>
                    <a:pt x="74" y="9"/>
                  </a:lnTo>
                  <a:lnTo>
                    <a:pt x="74" y="5"/>
                  </a:lnTo>
                  <a:lnTo>
                    <a:pt x="77" y="2"/>
                  </a:lnTo>
                  <a:lnTo>
                    <a:pt x="82" y="0"/>
                  </a:lnTo>
                  <a:lnTo>
                    <a:pt x="89" y="0"/>
                  </a:lnTo>
                  <a:lnTo>
                    <a:pt x="8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2" name="Freeform 102"/>
            <p:cNvSpPr>
              <a:spLocks/>
            </p:cNvSpPr>
            <p:nvPr/>
          </p:nvSpPr>
          <p:spPr bwMode="auto">
            <a:xfrm>
              <a:off x="6526213" y="2409826"/>
              <a:ext cx="187325" cy="260350"/>
            </a:xfrm>
            <a:custGeom>
              <a:avLst/>
              <a:gdLst>
                <a:gd name="T0" fmla="*/ 118 w 118"/>
                <a:gd name="T1" fmla="*/ 24 h 164"/>
                <a:gd name="T2" fmla="*/ 118 w 118"/>
                <a:gd name="T3" fmla="*/ 38 h 164"/>
                <a:gd name="T4" fmla="*/ 118 w 118"/>
                <a:gd name="T5" fmla="*/ 55 h 164"/>
                <a:gd name="T6" fmla="*/ 118 w 118"/>
                <a:gd name="T7" fmla="*/ 67 h 164"/>
                <a:gd name="T8" fmla="*/ 118 w 118"/>
                <a:gd name="T9" fmla="*/ 79 h 164"/>
                <a:gd name="T10" fmla="*/ 116 w 118"/>
                <a:gd name="T11" fmla="*/ 94 h 164"/>
                <a:gd name="T12" fmla="*/ 111 w 118"/>
                <a:gd name="T13" fmla="*/ 106 h 164"/>
                <a:gd name="T14" fmla="*/ 101 w 118"/>
                <a:gd name="T15" fmla="*/ 116 h 164"/>
                <a:gd name="T16" fmla="*/ 92 w 118"/>
                <a:gd name="T17" fmla="*/ 123 h 164"/>
                <a:gd name="T18" fmla="*/ 80 w 118"/>
                <a:gd name="T19" fmla="*/ 128 h 164"/>
                <a:gd name="T20" fmla="*/ 70 w 118"/>
                <a:gd name="T21" fmla="*/ 133 h 164"/>
                <a:gd name="T22" fmla="*/ 60 w 118"/>
                <a:gd name="T23" fmla="*/ 137 h 164"/>
                <a:gd name="T24" fmla="*/ 51 w 118"/>
                <a:gd name="T25" fmla="*/ 142 h 164"/>
                <a:gd name="T26" fmla="*/ 39 w 118"/>
                <a:gd name="T27" fmla="*/ 147 h 164"/>
                <a:gd name="T28" fmla="*/ 29 w 118"/>
                <a:gd name="T29" fmla="*/ 152 h 164"/>
                <a:gd name="T30" fmla="*/ 19 w 118"/>
                <a:gd name="T31" fmla="*/ 159 h 164"/>
                <a:gd name="T32" fmla="*/ 12 w 118"/>
                <a:gd name="T33" fmla="*/ 162 h 164"/>
                <a:gd name="T34" fmla="*/ 5 w 118"/>
                <a:gd name="T35" fmla="*/ 162 h 164"/>
                <a:gd name="T36" fmla="*/ 0 w 118"/>
                <a:gd name="T37" fmla="*/ 162 h 164"/>
                <a:gd name="T38" fmla="*/ 0 w 118"/>
                <a:gd name="T39" fmla="*/ 157 h 164"/>
                <a:gd name="T40" fmla="*/ 10 w 118"/>
                <a:gd name="T41" fmla="*/ 145 h 164"/>
                <a:gd name="T42" fmla="*/ 19 w 118"/>
                <a:gd name="T43" fmla="*/ 135 h 164"/>
                <a:gd name="T44" fmla="*/ 31 w 118"/>
                <a:gd name="T45" fmla="*/ 123 h 164"/>
                <a:gd name="T46" fmla="*/ 43 w 118"/>
                <a:gd name="T47" fmla="*/ 111 h 164"/>
                <a:gd name="T48" fmla="*/ 53 w 118"/>
                <a:gd name="T49" fmla="*/ 91 h 164"/>
                <a:gd name="T50" fmla="*/ 63 w 118"/>
                <a:gd name="T51" fmla="*/ 72 h 164"/>
                <a:gd name="T52" fmla="*/ 70 w 118"/>
                <a:gd name="T53" fmla="*/ 55 h 164"/>
                <a:gd name="T54" fmla="*/ 77 w 118"/>
                <a:gd name="T55" fmla="*/ 36 h 164"/>
                <a:gd name="T56" fmla="*/ 82 w 118"/>
                <a:gd name="T57" fmla="*/ 21 h 164"/>
                <a:gd name="T58" fmla="*/ 82 w 118"/>
                <a:gd name="T59" fmla="*/ 12 h 164"/>
                <a:gd name="T60" fmla="*/ 87 w 118"/>
                <a:gd name="T61" fmla="*/ 7 h 164"/>
                <a:gd name="T62" fmla="*/ 94 w 118"/>
                <a:gd name="T63" fmla="*/ 0 h 164"/>
                <a:gd name="T64" fmla="*/ 109 w 118"/>
                <a:gd name="T65" fmla="*/ 0 h 164"/>
                <a:gd name="T66" fmla="*/ 116 w 118"/>
                <a:gd name="T67" fmla="*/ 7 h 164"/>
                <a:gd name="T68" fmla="*/ 118 w 118"/>
                <a:gd name="T69" fmla="*/ 12 h 164"/>
                <a:gd name="T70" fmla="*/ 118 w 118"/>
                <a:gd name="T71" fmla="*/ 1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164">
                  <a:moveTo>
                    <a:pt x="118" y="17"/>
                  </a:moveTo>
                  <a:lnTo>
                    <a:pt x="118" y="24"/>
                  </a:lnTo>
                  <a:lnTo>
                    <a:pt x="118" y="31"/>
                  </a:lnTo>
                  <a:lnTo>
                    <a:pt x="118" y="38"/>
                  </a:lnTo>
                  <a:lnTo>
                    <a:pt x="118" y="46"/>
                  </a:lnTo>
                  <a:lnTo>
                    <a:pt x="118" y="55"/>
                  </a:lnTo>
                  <a:lnTo>
                    <a:pt x="118" y="58"/>
                  </a:lnTo>
                  <a:lnTo>
                    <a:pt x="118" y="67"/>
                  </a:lnTo>
                  <a:lnTo>
                    <a:pt x="118" y="75"/>
                  </a:lnTo>
                  <a:lnTo>
                    <a:pt x="118" y="79"/>
                  </a:lnTo>
                  <a:lnTo>
                    <a:pt x="118" y="87"/>
                  </a:lnTo>
                  <a:lnTo>
                    <a:pt x="116" y="94"/>
                  </a:lnTo>
                  <a:lnTo>
                    <a:pt x="113" y="99"/>
                  </a:lnTo>
                  <a:lnTo>
                    <a:pt x="111" y="106"/>
                  </a:lnTo>
                  <a:lnTo>
                    <a:pt x="106" y="111"/>
                  </a:lnTo>
                  <a:lnTo>
                    <a:pt x="101" y="116"/>
                  </a:lnTo>
                  <a:lnTo>
                    <a:pt x="96" y="120"/>
                  </a:lnTo>
                  <a:lnTo>
                    <a:pt x="92" y="123"/>
                  </a:lnTo>
                  <a:lnTo>
                    <a:pt x="87" y="125"/>
                  </a:lnTo>
                  <a:lnTo>
                    <a:pt x="80" y="128"/>
                  </a:lnTo>
                  <a:lnTo>
                    <a:pt x="75" y="133"/>
                  </a:lnTo>
                  <a:lnTo>
                    <a:pt x="70" y="133"/>
                  </a:lnTo>
                  <a:lnTo>
                    <a:pt x="68" y="135"/>
                  </a:lnTo>
                  <a:lnTo>
                    <a:pt x="60" y="137"/>
                  </a:lnTo>
                  <a:lnTo>
                    <a:pt x="55" y="140"/>
                  </a:lnTo>
                  <a:lnTo>
                    <a:pt x="51" y="142"/>
                  </a:lnTo>
                  <a:lnTo>
                    <a:pt x="43" y="145"/>
                  </a:lnTo>
                  <a:lnTo>
                    <a:pt x="39" y="147"/>
                  </a:lnTo>
                  <a:lnTo>
                    <a:pt x="34" y="149"/>
                  </a:lnTo>
                  <a:lnTo>
                    <a:pt x="29" y="152"/>
                  </a:lnTo>
                  <a:lnTo>
                    <a:pt x="24" y="154"/>
                  </a:lnTo>
                  <a:lnTo>
                    <a:pt x="19" y="159"/>
                  </a:lnTo>
                  <a:lnTo>
                    <a:pt x="17" y="162"/>
                  </a:lnTo>
                  <a:lnTo>
                    <a:pt x="12" y="162"/>
                  </a:lnTo>
                  <a:lnTo>
                    <a:pt x="10" y="162"/>
                  </a:lnTo>
                  <a:lnTo>
                    <a:pt x="5" y="162"/>
                  </a:lnTo>
                  <a:lnTo>
                    <a:pt x="2" y="164"/>
                  </a:lnTo>
                  <a:lnTo>
                    <a:pt x="0" y="162"/>
                  </a:lnTo>
                  <a:lnTo>
                    <a:pt x="0" y="162"/>
                  </a:lnTo>
                  <a:lnTo>
                    <a:pt x="0" y="157"/>
                  </a:lnTo>
                  <a:lnTo>
                    <a:pt x="5" y="152"/>
                  </a:lnTo>
                  <a:lnTo>
                    <a:pt x="10" y="145"/>
                  </a:lnTo>
                  <a:lnTo>
                    <a:pt x="17" y="140"/>
                  </a:lnTo>
                  <a:lnTo>
                    <a:pt x="19" y="135"/>
                  </a:lnTo>
                  <a:lnTo>
                    <a:pt x="24" y="130"/>
                  </a:lnTo>
                  <a:lnTo>
                    <a:pt x="31" y="123"/>
                  </a:lnTo>
                  <a:lnTo>
                    <a:pt x="36" y="118"/>
                  </a:lnTo>
                  <a:lnTo>
                    <a:pt x="43" y="111"/>
                  </a:lnTo>
                  <a:lnTo>
                    <a:pt x="48" y="101"/>
                  </a:lnTo>
                  <a:lnTo>
                    <a:pt x="53" y="91"/>
                  </a:lnTo>
                  <a:lnTo>
                    <a:pt x="60" y="82"/>
                  </a:lnTo>
                  <a:lnTo>
                    <a:pt x="63" y="72"/>
                  </a:lnTo>
                  <a:lnTo>
                    <a:pt x="68" y="63"/>
                  </a:lnTo>
                  <a:lnTo>
                    <a:pt x="70" y="55"/>
                  </a:lnTo>
                  <a:lnTo>
                    <a:pt x="75" y="46"/>
                  </a:lnTo>
                  <a:lnTo>
                    <a:pt x="77" y="36"/>
                  </a:lnTo>
                  <a:lnTo>
                    <a:pt x="80" y="29"/>
                  </a:lnTo>
                  <a:lnTo>
                    <a:pt x="82" y="21"/>
                  </a:lnTo>
                  <a:lnTo>
                    <a:pt x="82" y="17"/>
                  </a:lnTo>
                  <a:lnTo>
                    <a:pt x="82" y="12"/>
                  </a:lnTo>
                  <a:lnTo>
                    <a:pt x="84" y="7"/>
                  </a:lnTo>
                  <a:lnTo>
                    <a:pt x="87" y="7"/>
                  </a:lnTo>
                  <a:lnTo>
                    <a:pt x="89" y="5"/>
                  </a:lnTo>
                  <a:lnTo>
                    <a:pt x="94" y="0"/>
                  </a:lnTo>
                  <a:lnTo>
                    <a:pt x="101" y="0"/>
                  </a:lnTo>
                  <a:lnTo>
                    <a:pt x="109" y="0"/>
                  </a:lnTo>
                  <a:lnTo>
                    <a:pt x="116" y="5"/>
                  </a:lnTo>
                  <a:lnTo>
                    <a:pt x="116" y="7"/>
                  </a:lnTo>
                  <a:lnTo>
                    <a:pt x="118" y="7"/>
                  </a:lnTo>
                  <a:lnTo>
                    <a:pt x="118" y="12"/>
                  </a:lnTo>
                  <a:lnTo>
                    <a:pt x="118" y="17"/>
                  </a:lnTo>
                  <a:lnTo>
                    <a:pt x="118"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3" name="Freeform 103"/>
            <p:cNvSpPr>
              <a:spLocks/>
            </p:cNvSpPr>
            <p:nvPr/>
          </p:nvSpPr>
          <p:spPr bwMode="auto">
            <a:xfrm>
              <a:off x="6196013" y="2532063"/>
              <a:ext cx="444500" cy="111125"/>
            </a:xfrm>
            <a:custGeom>
              <a:avLst/>
              <a:gdLst>
                <a:gd name="T0" fmla="*/ 15 w 280"/>
                <a:gd name="T1" fmla="*/ 31 h 70"/>
                <a:gd name="T2" fmla="*/ 22 w 280"/>
                <a:gd name="T3" fmla="*/ 27 h 70"/>
                <a:gd name="T4" fmla="*/ 32 w 280"/>
                <a:gd name="T5" fmla="*/ 22 h 70"/>
                <a:gd name="T6" fmla="*/ 39 w 280"/>
                <a:gd name="T7" fmla="*/ 17 h 70"/>
                <a:gd name="T8" fmla="*/ 49 w 280"/>
                <a:gd name="T9" fmla="*/ 14 h 70"/>
                <a:gd name="T10" fmla="*/ 58 w 280"/>
                <a:gd name="T11" fmla="*/ 12 h 70"/>
                <a:gd name="T12" fmla="*/ 68 w 280"/>
                <a:gd name="T13" fmla="*/ 10 h 70"/>
                <a:gd name="T14" fmla="*/ 78 w 280"/>
                <a:gd name="T15" fmla="*/ 7 h 70"/>
                <a:gd name="T16" fmla="*/ 97 w 280"/>
                <a:gd name="T17" fmla="*/ 5 h 70"/>
                <a:gd name="T18" fmla="*/ 121 w 280"/>
                <a:gd name="T19" fmla="*/ 0 h 70"/>
                <a:gd name="T20" fmla="*/ 143 w 280"/>
                <a:gd name="T21" fmla="*/ 0 h 70"/>
                <a:gd name="T22" fmla="*/ 167 w 280"/>
                <a:gd name="T23" fmla="*/ 2 h 70"/>
                <a:gd name="T24" fmla="*/ 189 w 280"/>
                <a:gd name="T25" fmla="*/ 7 h 70"/>
                <a:gd name="T26" fmla="*/ 210 w 280"/>
                <a:gd name="T27" fmla="*/ 12 h 70"/>
                <a:gd name="T28" fmla="*/ 230 w 280"/>
                <a:gd name="T29" fmla="*/ 22 h 70"/>
                <a:gd name="T30" fmla="*/ 254 w 280"/>
                <a:gd name="T31" fmla="*/ 31 h 70"/>
                <a:gd name="T32" fmla="*/ 273 w 280"/>
                <a:gd name="T33" fmla="*/ 39 h 70"/>
                <a:gd name="T34" fmla="*/ 276 w 280"/>
                <a:gd name="T35" fmla="*/ 43 h 70"/>
                <a:gd name="T36" fmla="*/ 280 w 280"/>
                <a:gd name="T37" fmla="*/ 51 h 70"/>
                <a:gd name="T38" fmla="*/ 276 w 280"/>
                <a:gd name="T39" fmla="*/ 56 h 70"/>
                <a:gd name="T40" fmla="*/ 268 w 280"/>
                <a:gd name="T41" fmla="*/ 58 h 70"/>
                <a:gd name="T42" fmla="*/ 259 w 280"/>
                <a:gd name="T43" fmla="*/ 56 h 70"/>
                <a:gd name="T44" fmla="*/ 242 w 280"/>
                <a:gd name="T45" fmla="*/ 48 h 70"/>
                <a:gd name="T46" fmla="*/ 225 w 280"/>
                <a:gd name="T47" fmla="*/ 41 h 70"/>
                <a:gd name="T48" fmla="*/ 203 w 280"/>
                <a:gd name="T49" fmla="*/ 36 h 70"/>
                <a:gd name="T50" fmla="*/ 184 w 280"/>
                <a:gd name="T51" fmla="*/ 34 h 70"/>
                <a:gd name="T52" fmla="*/ 167 w 280"/>
                <a:gd name="T53" fmla="*/ 36 h 70"/>
                <a:gd name="T54" fmla="*/ 145 w 280"/>
                <a:gd name="T55" fmla="*/ 39 h 70"/>
                <a:gd name="T56" fmla="*/ 123 w 280"/>
                <a:gd name="T57" fmla="*/ 41 h 70"/>
                <a:gd name="T58" fmla="*/ 104 w 280"/>
                <a:gd name="T59" fmla="*/ 46 h 70"/>
                <a:gd name="T60" fmla="*/ 87 w 280"/>
                <a:gd name="T61" fmla="*/ 51 h 70"/>
                <a:gd name="T62" fmla="*/ 78 w 280"/>
                <a:gd name="T63" fmla="*/ 51 h 70"/>
                <a:gd name="T64" fmla="*/ 68 w 280"/>
                <a:gd name="T65" fmla="*/ 53 h 70"/>
                <a:gd name="T66" fmla="*/ 53 w 280"/>
                <a:gd name="T67" fmla="*/ 56 h 70"/>
                <a:gd name="T68" fmla="*/ 36 w 280"/>
                <a:gd name="T69" fmla="*/ 63 h 70"/>
                <a:gd name="T70" fmla="*/ 20 w 280"/>
                <a:gd name="T71" fmla="*/ 70 h 70"/>
                <a:gd name="T72" fmla="*/ 8 w 280"/>
                <a:gd name="T73" fmla="*/ 65 h 70"/>
                <a:gd name="T74" fmla="*/ 0 w 280"/>
                <a:gd name="T75" fmla="*/ 53 h 70"/>
                <a:gd name="T76" fmla="*/ 5 w 280"/>
                <a:gd name="T77" fmla="*/ 39 h 70"/>
                <a:gd name="T78" fmla="*/ 12 w 280"/>
                <a:gd name="T79"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0" h="70">
                  <a:moveTo>
                    <a:pt x="12" y="34"/>
                  </a:moveTo>
                  <a:lnTo>
                    <a:pt x="15" y="31"/>
                  </a:lnTo>
                  <a:lnTo>
                    <a:pt x="17" y="29"/>
                  </a:lnTo>
                  <a:lnTo>
                    <a:pt x="22" y="27"/>
                  </a:lnTo>
                  <a:lnTo>
                    <a:pt x="27" y="24"/>
                  </a:lnTo>
                  <a:lnTo>
                    <a:pt x="32" y="22"/>
                  </a:lnTo>
                  <a:lnTo>
                    <a:pt x="34" y="19"/>
                  </a:lnTo>
                  <a:lnTo>
                    <a:pt x="39" y="17"/>
                  </a:lnTo>
                  <a:lnTo>
                    <a:pt x="44" y="17"/>
                  </a:lnTo>
                  <a:lnTo>
                    <a:pt x="49" y="14"/>
                  </a:lnTo>
                  <a:lnTo>
                    <a:pt x="53" y="12"/>
                  </a:lnTo>
                  <a:lnTo>
                    <a:pt x="58" y="12"/>
                  </a:lnTo>
                  <a:lnTo>
                    <a:pt x="63" y="10"/>
                  </a:lnTo>
                  <a:lnTo>
                    <a:pt x="68" y="10"/>
                  </a:lnTo>
                  <a:lnTo>
                    <a:pt x="73" y="7"/>
                  </a:lnTo>
                  <a:lnTo>
                    <a:pt x="78" y="7"/>
                  </a:lnTo>
                  <a:lnTo>
                    <a:pt x="85" y="7"/>
                  </a:lnTo>
                  <a:lnTo>
                    <a:pt x="97" y="5"/>
                  </a:lnTo>
                  <a:lnTo>
                    <a:pt x="111" y="2"/>
                  </a:lnTo>
                  <a:lnTo>
                    <a:pt x="121" y="0"/>
                  </a:lnTo>
                  <a:lnTo>
                    <a:pt x="133" y="0"/>
                  </a:lnTo>
                  <a:lnTo>
                    <a:pt x="143" y="0"/>
                  </a:lnTo>
                  <a:lnTo>
                    <a:pt x="155" y="0"/>
                  </a:lnTo>
                  <a:lnTo>
                    <a:pt x="167" y="2"/>
                  </a:lnTo>
                  <a:lnTo>
                    <a:pt x="177" y="5"/>
                  </a:lnTo>
                  <a:lnTo>
                    <a:pt x="189" y="7"/>
                  </a:lnTo>
                  <a:lnTo>
                    <a:pt x="198" y="10"/>
                  </a:lnTo>
                  <a:lnTo>
                    <a:pt x="210" y="12"/>
                  </a:lnTo>
                  <a:lnTo>
                    <a:pt x="222" y="17"/>
                  </a:lnTo>
                  <a:lnTo>
                    <a:pt x="230" y="22"/>
                  </a:lnTo>
                  <a:lnTo>
                    <a:pt x="242" y="27"/>
                  </a:lnTo>
                  <a:lnTo>
                    <a:pt x="254" y="31"/>
                  </a:lnTo>
                  <a:lnTo>
                    <a:pt x="268" y="36"/>
                  </a:lnTo>
                  <a:lnTo>
                    <a:pt x="273" y="39"/>
                  </a:lnTo>
                  <a:lnTo>
                    <a:pt x="276" y="41"/>
                  </a:lnTo>
                  <a:lnTo>
                    <a:pt x="276" y="43"/>
                  </a:lnTo>
                  <a:lnTo>
                    <a:pt x="278" y="46"/>
                  </a:lnTo>
                  <a:lnTo>
                    <a:pt x="280" y="51"/>
                  </a:lnTo>
                  <a:lnTo>
                    <a:pt x="278" y="56"/>
                  </a:lnTo>
                  <a:lnTo>
                    <a:pt x="276" y="56"/>
                  </a:lnTo>
                  <a:lnTo>
                    <a:pt x="271" y="58"/>
                  </a:lnTo>
                  <a:lnTo>
                    <a:pt x="268" y="58"/>
                  </a:lnTo>
                  <a:lnTo>
                    <a:pt x="263" y="56"/>
                  </a:lnTo>
                  <a:lnTo>
                    <a:pt x="259" y="56"/>
                  </a:lnTo>
                  <a:lnTo>
                    <a:pt x="254" y="53"/>
                  </a:lnTo>
                  <a:lnTo>
                    <a:pt x="242" y="48"/>
                  </a:lnTo>
                  <a:lnTo>
                    <a:pt x="232" y="43"/>
                  </a:lnTo>
                  <a:lnTo>
                    <a:pt x="225" y="41"/>
                  </a:lnTo>
                  <a:lnTo>
                    <a:pt x="215" y="39"/>
                  </a:lnTo>
                  <a:lnTo>
                    <a:pt x="203" y="36"/>
                  </a:lnTo>
                  <a:lnTo>
                    <a:pt x="193" y="36"/>
                  </a:lnTo>
                  <a:lnTo>
                    <a:pt x="184" y="34"/>
                  </a:lnTo>
                  <a:lnTo>
                    <a:pt x="174" y="36"/>
                  </a:lnTo>
                  <a:lnTo>
                    <a:pt x="167" y="36"/>
                  </a:lnTo>
                  <a:lnTo>
                    <a:pt x="155" y="36"/>
                  </a:lnTo>
                  <a:lnTo>
                    <a:pt x="145" y="39"/>
                  </a:lnTo>
                  <a:lnTo>
                    <a:pt x="135" y="41"/>
                  </a:lnTo>
                  <a:lnTo>
                    <a:pt x="123" y="41"/>
                  </a:lnTo>
                  <a:lnTo>
                    <a:pt x="114" y="43"/>
                  </a:lnTo>
                  <a:lnTo>
                    <a:pt x="104" y="46"/>
                  </a:lnTo>
                  <a:lnTo>
                    <a:pt x="92" y="48"/>
                  </a:lnTo>
                  <a:lnTo>
                    <a:pt x="87" y="51"/>
                  </a:lnTo>
                  <a:lnTo>
                    <a:pt x="82" y="51"/>
                  </a:lnTo>
                  <a:lnTo>
                    <a:pt x="78" y="51"/>
                  </a:lnTo>
                  <a:lnTo>
                    <a:pt x="75" y="53"/>
                  </a:lnTo>
                  <a:lnTo>
                    <a:pt x="68" y="53"/>
                  </a:lnTo>
                  <a:lnTo>
                    <a:pt x="61" y="56"/>
                  </a:lnTo>
                  <a:lnTo>
                    <a:pt x="53" y="56"/>
                  </a:lnTo>
                  <a:lnTo>
                    <a:pt x="44" y="58"/>
                  </a:lnTo>
                  <a:lnTo>
                    <a:pt x="36" y="63"/>
                  </a:lnTo>
                  <a:lnTo>
                    <a:pt x="29" y="68"/>
                  </a:lnTo>
                  <a:lnTo>
                    <a:pt x="20" y="70"/>
                  </a:lnTo>
                  <a:lnTo>
                    <a:pt x="15" y="70"/>
                  </a:lnTo>
                  <a:lnTo>
                    <a:pt x="8" y="65"/>
                  </a:lnTo>
                  <a:lnTo>
                    <a:pt x="5" y="60"/>
                  </a:lnTo>
                  <a:lnTo>
                    <a:pt x="0" y="53"/>
                  </a:lnTo>
                  <a:lnTo>
                    <a:pt x="3" y="46"/>
                  </a:lnTo>
                  <a:lnTo>
                    <a:pt x="5" y="39"/>
                  </a:lnTo>
                  <a:lnTo>
                    <a:pt x="12" y="34"/>
                  </a:lnTo>
                  <a:lnTo>
                    <a:pt x="12"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4" name="Freeform 104"/>
            <p:cNvSpPr>
              <a:spLocks/>
            </p:cNvSpPr>
            <p:nvPr/>
          </p:nvSpPr>
          <p:spPr bwMode="auto">
            <a:xfrm>
              <a:off x="6821488" y="2455863"/>
              <a:ext cx="238125" cy="701675"/>
            </a:xfrm>
            <a:custGeom>
              <a:avLst/>
              <a:gdLst>
                <a:gd name="T0" fmla="*/ 19 w 150"/>
                <a:gd name="T1" fmla="*/ 9 h 442"/>
                <a:gd name="T2" fmla="*/ 36 w 150"/>
                <a:gd name="T3" fmla="*/ 26 h 442"/>
                <a:gd name="T4" fmla="*/ 58 w 150"/>
                <a:gd name="T5" fmla="*/ 41 h 442"/>
                <a:gd name="T6" fmla="*/ 79 w 150"/>
                <a:gd name="T7" fmla="*/ 60 h 442"/>
                <a:gd name="T8" fmla="*/ 96 w 150"/>
                <a:gd name="T9" fmla="*/ 82 h 442"/>
                <a:gd name="T10" fmla="*/ 116 w 150"/>
                <a:gd name="T11" fmla="*/ 104 h 442"/>
                <a:gd name="T12" fmla="*/ 130 w 150"/>
                <a:gd name="T13" fmla="*/ 128 h 442"/>
                <a:gd name="T14" fmla="*/ 140 w 150"/>
                <a:gd name="T15" fmla="*/ 152 h 442"/>
                <a:gd name="T16" fmla="*/ 142 w 150"/>
                <a:gd name="T17" fmla="*/ 183 h 442"/>
                <a:gd name="T18" fmla="*/ 145 w 150"/>
                <a:gd name="T19" fmla="*/ 219 h 442"/>
                <a:gd name="T20" fmla="*/ 147 w 150"/>
                <a:gd name="T21" fmla="*/ 251 h 442"/>
                <a:gd name="T22" fmla="*/ 147 w 150"/>
                <a:gd name="T23" fmla="*/ 285 h 442"/>
                <a:gd name="T24" fmla="*/ 147 w 150"/>
                <a:gd name="T25" fmla="*/ 314 h 442"/>
                <a:gd name="T26" fmla="*/ 147 w 150"/>
                <a:gd name="T27" fmla="*/ 345 h 442"/>
                <a:gd name="T28" fmla="*/ 145 w 150"/>
                <a:gd name="T29" fmla="*/ 379 h 442"/>
                <a:gd name="T30" fmla="*/ 142 w 150"/>
                <a:gd name="T31" fmla="*/ 415 h 442"/>
                <a:gd name="T32" fmla="*/ 140 w 150"/>
                <a:gd name="T33" fmla="*/ 439 h 442"/>
                <a:gd name="T34" fmla="*/ 133 w 150"/>
                <a:gd name="T35" fmla="*/ 442 h 442"/>
                <a:gd name="T36" fmla="*/ 123 w 150"/>
                <a:gd name="T37" fmla="*/ 437 h 442"/>
                <a:gd name="T38" fmla="*/ 116 w 150"/>
                <a:gd name="T39" fmla="*/ 427 h 442"/>
                <a:gd name="T40" fmla="*/ 118 w 150"/>
                <a:gd name="T41" fmla="*/ 400 h 442"/>
                <a:gd name="T42" fmla="*/ 121 w 150"/>
                <a:gd name="T43" fmla="*/ 369 h 442"/>
                <a:gd name="T44" fmla="*/ 123 w 150"/>
                <a:gd name="T45" fmla="*/ 338 h 442"/>
                <a:gd name="T46" fmla="*/ 125 w 150"/>
                <a:gd name="T47" fmla="*/ 306 h 442"/>
                <a:gd name="T48" fmla="*/ 125 w 150"/>
                <a:gd name="T49" fmla="*/ 277 h 442"/>
                <a:gd name="T50" fmla="*/ 123 w 150"/>
                <a:gd name="T51" fmla="*/ 246 h 442"/>
                <a:gd name="T52" fmla="*/ 118 w 150"/>
                <a:gd name="T53" fmla="*/ 215 h 442"/>
                <a:gd name="T54" fmla="*/ 111 w 150"/>
                <a:gd name="T55" fmla="*/ 183 h 442"/>
                <a:gd name="T56" fmla="*/ 104 w 150"/>
                <a:gd name="T57" fmla="*/ 161 h 442"/>
                <a:gd name="T58" fmla="*/ 96 w 150"/>
                <a:gd name="T59" fmla="*/ 152 h 442"/>
                <a:gd name="T60" fmla="*/ 89 w 150"/>
                <a:gd name="T61" fmla="*/ 137 h 442"/>
                <a:gd name="T62" fmla="*/ 79 w 150"/>
                <a:gd name="T63" fmla="*/ 125 h 442"/>
                <a:gd name="T64" fmla="*/ 67 w 150"/>
                <a:gd name="T65" fmla="*/ 111 h 442"/>
                <a:gd name="T66" fmla="*/ 53 w 150"/>
                <a:gd name="T67" fmla="*/ 96 h 442"/>
                <a:gd name="T68" fmla="*/ 38 w 150"/>
                <a:gd name="T69" fmla="*/ 82 h 442"/>
                <a:gd name="T70" fmla="*/ 26 w 150"/>
                <a:gd name="T71" fmla="*/ 70 h 442"/>
                <a:gd name="T72" fmla="*/ 17 w 150"/>
                <a:gd name="T73" fmla="*/ 62 h 442"/>
                <a:gd name="T74" fmla="*/ 9 w 150"/>
                <a:gd name="T75" fmla="*/ 53 h 442"/>
                <a:gd name="T76" fmla="*/ 5 w 150"/>
                <a:gd name="T77" fmla="*/ 41 h 442"/>
                <a:gd name="T78" fmla="*/ 0 w 150"/>
                <a:gd name="T79" fmla="*/ 29 h 442"/>
                <a:gd name="T80" fmla="*/ 0 w 150"/>
                <a:gd name="T81" fmla="*/ 17 h 442"/>
                <a:gd name="T82" fmla="*/ 0 w 150"/>
                <a:gd name="T83" fmla="*/ 7 h 442"/>
                <a:gd name="T84" fmla="*/ 5 w 150"/>
                <a:gd name="T85" fmla="*/ 0 h 442"/>
                <a:gd name="T86" fmla="*/ 9 w 150"/>
                <a:gd name="T87" fmla="*/ 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0" h="442">
                  <a:moveTo>
                    <a:pt x="9" y="2"/>
                  </a:moveTo>
                  <a:lnTo>
                    <a:pt x="19" y="9"/>
                  </a:lnTo>
                  <a:lnTo>
                    <a:pt x="29" y="17"/>
                  </a:lnTo>
                  <a:lnTo>
                    <a:pt x="36" y="26"/>
                  </a:lnTo>
                  <a:lnTo>
                    <a:pt x="48" y="31"/>
                  </a:lnTo>
                  <a:lnTo>
                    <a:pt x="58" y="41"/>
                  </a:lnTo>
                  <a:lnTo>
                    <a:pt x="67" y="50"/>
                  </a:lnTo>
                  <a:lnTo>
                    <a:pt x="79" y="60"/>
                  </a:lnTo>
                  <a:lnTo>
                    <a:pt x="89" y="72"/>
                  </a:lnTo>
                  <a:lnTo>
                    <a:pt x="96" y="82"/>
                  </a:lnTo>
                  <a:lnTo>
                    <a:pt x="106" y="91"/>
                  </a:lnTo>
                  <a:lnTo>
                    <a:pt x="116" y="104"/>
                  </a:lnTo>
                  <a:lnTo>
                    <a:pt x="123" y="116"/>
                  </a:lnTo>
                  <a:lnTo>
                    <a:pt x="130" y="128"/>
                  </a:lnTo>
                  <a:lnTo>
                    <a:pt x="135" y="140"/>
                  </a:lnTo>
                  <a:lnTo>
                    <a:pt x="140" y="152"/>
                  </a:lnTo>
                  <a:lnTo>
                    <a:pt x="140" y="166"/>
                  </a:lnTo>
                  <a:lnTo>
                    <a:pt x="142" y="183"/>
                  </a:lnTo>
                  <a:lnTo>
                    <a:pt x="142" y="203"/>
                  </a:lnTo>
                  <a:lnTo>
                    <a:pt x="145" y="219"/>
                  </a:lnTo>
                  <a:lnTo>
                    <a:pt x="147" y="236"/>
                  </a:lnTo>
                  <a:lnTo>
                    <a:pt x="147" y="251"/>
                  </a:lnTo>
                  <a:lnTo>
                    <a:pt x="147" y="268"/>
                  </a:lnTo>
                  <a:lnTo>
                    <a:pt x="147" y="285"/>
                  </a:lnTo>
                  <a:lnTo>
                    <a:pt x="150" y="299"/>
                  </a:lnTo>
                  <a:lnTo>
                    <a:pt x="147" y="314"/>
                  </a:lnTo>
                  <a:lnTo>
                    <a:pt x="147" y="330"/>
                  </a:lnTo>
                  <a:lnTo>
                    <a:pt x="147" y="345"/>
                  </a:lnTo>
                  <a:lnTo>
                    <a:pt x="147" y="362"/>
                  </a:lnTo>
                  <a:lnTo>
                    <a:pt x="145" y="379"/>
                  </a:lnTo>
                  <a:lnTo>
                    <a:pt x="145" y="396"/>
                  </a:lnTo>
                  <a:lnTo>
                    <a:pt x="142" y="415"/>
                  </a:lnTo>
                  <a:lnTo>
                    <a:pt x="142" y="434"/>
                  </a:lnTo>
                  <a:lnTo>
                    <a:pt x="140" y="439"/>
                  </a:lnTo>
                  <a:lnTo>
                    <a:pt x="137" y="442"/>
                  </a:lnTo>
                  <a:lnTo>
                    <a:pt x="133" y="442"/>
                  </a:lnTo>
                  <a:lnTo>
                    <a:pt x="128" y="442"/>
                  </a:lnTo>
                  <a:lnTo>
                    <a:pt x="123" y="437"/>
                  </a:lnTo>
                  <a:lnTo>
                    <a:pt x="118" y="432"/>
                  </a:lnTo>
                  <a:lnTo>
                    <a:pt x="116" y="427"/>
                  </a:lnTo>
                  <a:lnTo>
                    <a:pt x="116" y="420"/>
                  </a:lnTo>
                  <a:lnTo>
                    <a:pt x="118" y="400"/>
                  </a:lnTo>
                  <a:lnTo>
                    <a:pt x="118" y="386"/>
                  </a:lnTo>
                  <a:lnTo>
                    <a:pt x="121" y="369"/>
                  </a:lnTo>
                  <a:lnTo>
                    <a:pt x="123" y="352"/>
                  </a:lnTo>
                  <a:lnTo>
                    <a:pt x="123" y="338"/>
                  </a:lnTo>
                  <a:lnTo>
                    <a:pt x="123" y="323"/>
                  </a:lnTo>
                  <a:lnTo>
                    <a:pt x="125" y="306"/>
                  </a:lnTo>
                  <a:lnTo>
                    <a:pt x="125" y="289"/>
                  </a:lnTo>
                  <a:lnTo>
                    <a:pt x="125" y="277"/>
                  </a:lnTo>
                  <a:lnTo>
                    <a:pt x="123" y="260"/>
                  </a:lnTo>
                  <a:lnTo>
                    <a:pt x="123" y="246"/>
                  </a:lnTo>
                  <a:lnTo>
                    <a:pt x="121" y="231"/>
                  </a:lnTo>
                  <a:lnTo>
                    <a:pt x="118" y="215"/>
                  </a:lnTo>
                  <a:lnTo>
                    <a:pt x="116" y="198"/>
                  </a:lnTo>
                  <a:lnTo>
                    <a:pt x="111" y="183"/>
                  </a:lnTo>
                  <a:lnTo>
                    <a:pt x="106" y="166"/>
                  </a:lnTo>
                  <a:lnTo>
                    <a:pt x="104" y="161"/>
                  </a:lnTo>
                  <a:lnTo>
                    <a:pt x="101" y="157"/>
                  </a:lnTo>
                  <a:lnTo>
                    <a:pt x="96" y="152"/>
                  </a:lnTo>
                  <a:lnTo>
                    <a:pt x="94" y="145"/>
                  </a:lnTo>
                  <a:lnTo>
                    <a:pt x="89" y="137"/>
                  </a:lnTo>
                  <a:lnTo>
                    <a:pt x="87" y="133"/>
                  </a:lnTo>
                  <a:lnTo>
                    <a:pt x="79" y="125"/>
                  </a:lnTo>
                  <a:lnTo>
                    <a:pt x="75" y="120"/>
                  </a:lnTo>
                  <a:lnTo>
                    <a:pt x="67" y="111"/>
                  </a:lnTo>
                  <a:lnTo>
                    <a:pt x="60" y="104"/>
                  </a:lnTo>
                  <a:lnTo>
                    <a:pt x="53" y="96"/>
                  </a:lnTo>
                  <a:lnTo>
                    <a:pt x="48" y="89"/>
                  </a:lnTo>
                  <a:lnTo>
                    <a:pt x="38" y="82"/>
                  </a:lnTo>
                  <a:lnTo>
                    <a:pt x="34" y="77"/>
                  </a:lnTo>
                  <a:lnTo>
                    <a:pt x="26" y="70"/>
                  </a:lnTo>
                  <a:lnTo>
                    <a:pt x="19" y="65"/>
                  </a:lnTo>
                  <a:lnTo>
                    <a:pt x="17" y="62"/>
                  </a:lnTo>
                  <a:lnTo>
                    <a:pt x="12" y="58"/>
                  </a:lnTo>
                  <a:lnTo>
                    <a:pt x="9" y="53"/>
                  </a:lnTo>
                  <a:lnTo>
                    <a:pt x="7" y="48"/>
                  </a:lnTo>
                  <a:lnTo>
                    <a:pt x="5" y="41"/>
                  </a:lnTo>
                  <a:lnTo>
                    <a:pt x="2" y="34"/>
                  </a:lnTo>
                  <a:lnTo>
                    <a:pt x="0" y="29"/>
                  </a:lnTo>
                  <a:lnTo>
                    <a:pt x="0" y="24"/>
                  </a:lnTo>
                  <a:lnTo>
                    <a:pt x="0" y="17"/>
                  </a:lnTo>
                  <a:lnTo>
                    <a:pt x="0" y="12"/>
                  </a:lnTo>
                  <a:lnTo>
                    <a:pt x="0" y="7"/>
                  </a:lnTo>
                  <a:lnTo>
                    <a:pt x="0" y="5"/>
                  </a:lnTo>
                  <a:lnTo>
                    <a:pt x="5" y="0"/>
                  </a:lnTo>
                  <a:lnTo>
                    <a:pt x="9" y="2"/>
                  </a:lnTo>
                  <a:lnTo>
                    <a:pt x="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5" name="Freeform 105"/>
            <p:cNvSpPr>
              <a:spLocks/>
            </p:cNvSpPr>
            <p:nvPr/>
          </p:nvSpPr>
          <p:spPr bwMode="auto">
            <a:xfrm>
              <a:off x="6935788" y="3114676"/>
              <a:ext cx="127000" cy="409575"/>
            </a:xfrm>
            <a:custGeom>
              <a:avLst/>
              <a:gdLst>
                <a:gd name="T0" fmla="*/ 73 w 80"/>
                <a:gd name="T1" fmla="*/ 17 h 258"/>
                <a:gd name="T2" fmla="*/ 78 w 80"/>
                <a:gd name="T3" fmla="*/ 34 h 258"/>
                <a:gd name="T4" fmla="*/ 80 w 80"/>
                <a:gd name="T5" fmla="*/ 55 h 258"/>
                <a:gd name="T6" fmla="*/ 80 w 80"/>
                <a:gd name="T7" fmla="*/ 77 h 258"/>
                <a:gd name="T8" fmla="*/ 80 w 80"/>
                <a:gd name="T9" fmla="*/ 99 h 258"/>
                <a:gd name="T10" fmla="*/ 78 w 80"/>
                <a:gd name="T11" fmla="*/ 123 h 258"/>
                <a:gd name="T12" fmla="*/ 75 w 80"/>
                <a:gd name="T13" fmla="*/ 142 h 258"/>
                <a:gd name="T14" fmla="*/ 73 w 80"/>
                <a:gd name="T15" fmla="*/ 162 h 258"/>
                <a:gd name="T16" fmla="*/ 70 w 80"/>
                <a:gd name="T17" fmla="*/ 179 h 258"/>
                <a:gd name="T18" fmla="*/ 68 w 80"/>
                <a:gd name="T19" fmla="*/ 191 h 258"/>
                <a:gd name="T20" fmla="*/ 65 w 80"/>
                <a:gd name="T21" fmla="*/ 200 h 258"/>
                <a:gd name="T22" fmla="*/ 61 w 80"/>
                <a:gd name="T23" fmla="*/ 205 h 258"/>
                <a:gd name="T24" fmla="*/ 53 w 80"/>
                <a:gd name="T25" fmla="*/ 215 h 258"/>
                <a:gd name="T26" fmla="*/ 41 w 80"/>
                <a:gd name="T27" fmla="*/ 222 h 258"/>
                <a:gd name="T28" fmla="*/ 34 w 80"/>
                <a:gd name="T29" fmla="*/ 232 h 258"/>
                <a:gd name="T30" fmla="*/ 22 w 80"/>
                <a:gd name="T31" fmla="*/ 241 h 258"/>
                <a:gd name="T32" fmla="*/ 15 w 80"/>
                <a:gd name="T33" fmla="*/ 251 h 258"/>
                <a:gd name="T34" fmla="*/ 3 w 80"/>
                <a:gd name="T35" fmla="*/ 258 h 258"/>
                <a:gd name="T36" fmla="*/ 0 w 80"/>
                <a:gd name="T37" fmla="*/ 256 h 258"/>
                <a:gd name="T38" fmla="*/ 0 w 80"/>
                <a:gd name="T39" fmla="*/ 244 h 258"/>
                <a:gd name="T40" fmla="*/ 3 w 80"/>
                <a:gd name="T41" fmla="*/ 234 h 258"/>
                <a:gd name="T42" fmla="*/ 10 w 80"/>
                <a:gd name="T43" fmla="*/ 222 h 258"/>
                <a:gd name="T44" fmla="*/ 15 w 80"/>
                <a:gd name="T45" fmla="*/ 208 h 258"/>
                <a:gd name="T46" fmla="*/ 24 w 80"/>
                <a:gd name="T47" fmla="*/ 198 h 258"/>
                <a:gd name="T48" fmla="*/ 34 w 80"/>
                <a:gd name="T49" fmla="*/ 188 h 258"/>
                <a:gd name="T50" fmla="*/ 39 w 80"/>
                <a:gd name="T51" fmla="*/ 179 h 258"/>
                <a:gd name="T52" fmla="*/ 41 w 80"/>
                <a:gd name="T53" fmla="*/ 167 h 258"/>
                <a:gd name="T54" fmla="*/ 44 w 80"/>
                <a:gd name="T55" fmla="*/ 150 h 258"/>
                <a:gd name="T56" fmla="*/ 46 w 80"/>
                <a:gd name="T57" fmla="*/ 133 h 258"/>
                <a:gd name="T58" fmla="*/ 49 w 80"/>
                <a:gd name="T59" fmla="*/ 116 h 258"/>
                <a:gd name="T60" fmla="*/ 51 w 80"/>
                <a:gd name="T61" fmla="*/ 94 h 258"/>
                <a:gd name="T62" fmla="*/ 53 w 80"/>
                <a:gd name="T63" fmla="*/ 77 h 258"/>
                <a:gd name="T64" fmla="*/ 53 w 80"/>
                <a:gd name="T65" fmla="*/ 58 h 258"/>
                <a:gd name="T66" fmla="*/ 53 w 80"/>
                <a:gd name="T67" fmla="*/ 39 h 258"/>
                <a:gd name="T68" fmla="*/ 51 w 80"/>
                <a:gd name="T69" fmla="*/ 27 h 258"/>
                <a:gd name="T70" fmla="*/ 46 w 80"/>
                <a:gd name="T71" fmla="*/ 12 h 258"/>
                <a:gd name="T72" fmla="*/ 51 w 80"/>
                <a:gd name="T73" fmla="*/ 2 h 258"/>
                <a:gd name="T74" fmla="*/ 61 w 80"/>
                <a:gd name="T75" fmla="*/ 0 h 258"/>
                <a:gd name="T76" fmla="*/ 68 w 80"/>
                <a:gd name="T77" fmla="*/ 2 h 258"/>
                <a:gd name="T78" fmla="*/ 70 w 80"/>
                <a:gd name="T79" fmla="*/ 1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258">
                  <a:moveTo>
                    <a:pt x="70" y="10"/>
                  </a:moveTo>
                  <a:lnTo>
                    <a:pt x="73" y="17"/>
                  </a:lnTo>
                  <a:lnTo>
                    <a:pt x="75" y="27"/>
                  </a:lnTo>
                  <a:lnTo>
                    <a:pt x="78" y="34"/>
                  </a:lnTo>
                  <a:lnTo>
                    <a:pt x="80" y="43"/>
                  </a:lnTo>
                  <a:lnTo>
                    <a:pt x="80" y="55"/>
                  </a:lnTo>
                  <a:lnTo>
                    <a:pt x="80" y="68"/>
                  </a:lnTo>
                  <a:lnTo>
                    <a:pt x="80" y="77"/>
                  </a:lnTo>
                  <a:lnTo>
                    <a:pt x="80" y="89"/>
                  </a:lnTo>
                  <a:lnTo>
                    <a:pt x="80" y="99"/>
                  </a:lnTo>
                  <a:lnTo>
                    <a:pt x="80" y="111"/>
                  </a:lnTo>
                  <a:lnTo>
                    <a:pt x="78" y="123"/>
                  </a:lnTo>
                  <a:lnTo>
                    <a:pt x="78" y="133"/>
                  </a:lnTo>
                  <a:lnTo>
                    <a:pt x="75" y="142"/>
                  </a:lnTo>
                  <a:lnTo>
                    <a:pt x="75" y="152"/>
                  </a:lnTo>
                  <a:lnTo>
                    <a:pt x="73" y="162"/>
                  </a:lnTo>
                  <a:lnTo>
                    <a:pt x="73" y="171"/>
                  </a:lnTo>
                  <a:lnTo>
                    <a:pt x="70" y="179"/>
                  </a:lnTo>
                  <a:lnTo>
                    <a:pt x="68" y="186"/>
                  </a:lnTo>
                  <a:lnTo>
                    <a:pt x="68" y="191"/>
                  </a:lnTo>
                  <a:lnTo>
                    <a:pt x="68" y="196"/>
                  </a:lnTo>
                  <a:lnTo>
                    <a:pt x="65" y="200"/>
                  </a:lnTo>
                  <a:lnTo>
                    <a:pt x="63" y="203"/>
                  </a:lnTo>
                  <a:lnTo>
                    <a:pt x="61" y="205"/>
                  </a:lnTo>
                  <a:lnTo>
                    <a:pt x="58" y="210"/>
                  </a:lnTo>
                  <a:lnTo>
                    <a:pt x="53" y="215"/>
                  </a:lnTo>
                  <a:lnTo>
                    <a:pt x="46" y="220"/>
                  </a:lnTo>
                  <a:lnTo>
                    <a:pt x="41" y="222"/>
                  </a:lnTo>
                  <a:lnTo>
                    <a:pt x="39" y="227"/>
                  </a:lnTo>
                  <a:lnTo>
                    <a:pt x="34" y="232"/>
                  </a:lnTo>
                  <a:lnTo>
                    <a:pt x="29" y="234"/>
                  </a:lnTo>
                  <a:lnTo>
                    <a:pt x="22" y="241"/>
                  </a:lnTo>
                  <a:lnTo>
                    <a:pt x="17" y="246"/>
                  </a:lnTo>
                  <a:lnTo>
                    <a:pt x="15" y="251"/>
                  </a:lnTo>
                  <a:lnTo>
                    <a:pt x="10" y="256"/>
                  </a:lnTo>
                  <a:lnTo>
                    <a:pt x="3" y="258"/>
                  </a:lnTo>
                  <a:lnTo>
                    <a:pt x="0" y="258"/>
                  </a:lnTo>
                  <a:lnTo>
                    <a:pt x="0" y="256"/>
                  </a:lnTo>
                  <a:lnTo>
                    <a:pt x="0" y="249"/>
                  </a:lnTo>
                  <a:lnTo>
                    <a:pt x="0" y="244"/>
                  </a:lnTo>
                  <a:lnTo>
                    <a:pt x="3" y="239"/>
                  </a:lnTo>
                  <a:lnTo>
                    <a:pt x="3" y="234"/>
                  </a:lnTo>
                  <a:lnTo>
                    <a:pt x="5" y="232"/>
                  </a:lnTo>
                  <a:lnTo>
                    <a:pt x="10" y="222"/>
                  </a:lnTo>
                  <a:lnTo>
                    <a:pt x="15" y="215"/>
                  </a:lnTo>
                  <a:lnTo>
                    <a:pt x="15" y="208"/>
                  </a:lnTo>
                  <a:lnTo>
                    <a:pt x="20" y="205"/>
                  </a:lnTo>
                  <a:lnTo>
                    <a:pt x="24" y="198"/>
                  </a:lnTo>
                  <a:lnTo>
                    <a:pt x="32" y="193"/>
                  </a:lnTo>
                  <a:lnTo>
                    <a:pt x="34" y="188"/>
                  </a:lnTo>
                  <a:lnTo>
                    <a:pt x="39" y="181"/>
                  </a:lnTo>
                  <a:lnTo>
                    <a:pt x="39" y="179"/>
                  </a:lnTo>
                  <a:lnTo>
                    <a:pt x="41" y="174"/>
                  </a:lnTo>
                  <a:lnTo>
                    <a:pt x="41" y="167"/>
                  </a:lnTo>
                  <a:lnTo>
                    <a:pt x="44" y="157"/>
                  </a:lnTo>
                  <a:lnTo>
                    <a:pt x="44" y="150"/>
                  </a:lnTo>
                  <a:lnTo>
                    <a:pt x="46" y="142"/>
                  </a:lnTo>
                  <a:lnTo>
                    <a:pt x="46" y="133"/>
                  </a:lnTo>
                  <a:lnTo>
                    <a:pt x="49" y="126"/>
                  </a:lnTo>
                  <a:lnTo>
                    <a:pt x="49" y="116"/>
                  </a:lnTo>
                  <a:lnTo>
                    <a:pt x="51" y="106"/>
                  </a:lnTo>
                  <a:lnTo>
                    <a:pt x="51" y="94"/>
                  </a:lnTo>
                  <a:lnTo>
                    <a:pt x="53" y="84"/>
                  </a:lnTo>
                  <a:lnTo>
                    <a:pt x="53" y="77"/>
                  </a:lnTo>
                  <a:lnTo>
                    <a:pt x="53" y="68"/>
                  </a:lnTo>
                  <a:lnTo>
                    <a:pt x="53" y="58"/>
                  </a:lnTo>
                  <a:lnTo>
                    <a:pt x="53" y="48"/>
                  </a:lnTo>
                  <a:lnTo>
                    <a:pt x="53" y="39"/>
                  </a:lnTo>
                  <a:lnTo>
                    <a:pt x="51" y="31"/>
                  </a:lnTo>
                  <a:lnTo>
                    <a:pt x="51" y="27"/>
                  </a:lnTo>
                  <a:lnTo>
                    <a:pt x="49" y="19"/>
                  </a:lnTo>
                  <a:lnTo>
                    <a:pt x="46" y="12"/>
                  </a:lnTo>
                  <a:lnTo>
                    <a:pt x="49" y="7"/>
                  </a:lnTo>
                  <a:lnTo>
                    <a:pt x="51" y="2"/>
                  </a:lnTo>
                  <a:lnTo>
                    <a:pt x="56" y="2"/>
                  </a:lnTo>
                  <a:lnTo>
                    <a:pt x="61" y="0"/>
                  </a:lnTo>
                  <a:lnTo>
                    <a:pt x="65" y="0"/>
                  </a:lnTo>
                  <a:lnTo>
                    <a:pt x="68" y="2"/>
                  </a:lnTo>
                  <a:lnTo>
                    <a:pt x="70" y="10"/>
                  </a:lnTo>
                  <a:lnTo>
                    <a:pt x="7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6" name="Freeform 106"/>
            <p:cNvSpPr>
              <a:spLocks/>
            </p:cNvSpPr>
            <p:nvPr/>
          </p:nvSpPr>
          <p:spPr bwMode="auto">
            <a:xfrm>
              <a:off x="5437188" y="3363913"/>
              <a:ext cx="65087" cy="111125"/>
            </a:xfrm>
            <a:custGeom>
              <a:avLst/>
              <a:gdLst>
                <a:gd name="T0" fmla="*/ 0 w 41"/>
                <a:gd name="T1" fmla="*/ 34 h 70"/>
                <a:gd name="T2" fmla="*/ 0 w 41"/>
                <a:gd name="T3" fmla="*/ 26 h 70"/>
                <a:gd name="T4" fmla="*/ 3 w 41"/>
                <a:gd name="T5" fmla="*/ 22 h 70"/>
                <a:gd name="T6" fmla="*/ 5 w 41"/>
                <a:gd name="T7" fmla="*/ 17 h 70"/>
                <a:gd name="T8" fmla="*/ 7 w 41"/>
                <a:gd name="T9" fmla="*/ 12 h 70"/>
                <a:gd name="T10" fmla="*/ 10 w 41"/>
                <a:gd name="T11" fmla="*/ 7 h 70"/>
                <a:gd name="T12" fmla="*/ 12 w 41"/>
                <a:gd name="T13" fmla="*/ 5 h 70"/>
                <a:gd name="T14" fmla="*/ 17 w 41"/>
                <a:gd name="T15" fmla="*/ 0 h 70"/>
                <a:gd name="T16" fmla="*/ 22 w 41"/>
                <a:gd name="T17" fmla="*/ 0 h 70"/>
                <a:gd name="T18" fmla="*/ 29 w 41"/>
                <a:gd name="T19" fmla="*/ 5 h 70"/>
                <a:gd name="T20" fmla="*/ 34 w 41"/>
                <a:gd name="T21" fmla="*/ 12 h 70"/>
                <a:gd name="T22" fmla="*/ 36 w 41"/>
                <a:gd name="T23" fmla="*/ 17 h 70"/>
                <a:gd name="T24" fmla="*/ 39 w 41"/>
                <a:gd name="T25" fmla="*/ 22 h 70"/>
                <a:gd name="T26" fmla="*/ 39 w 41"/>
                <a:gd name="T27" fmla="*/ 26 h 70"/>
                <a:gd name="T28" fmla="*/ 41 w 41"/>
                <a:gd name="T29" fmla="*/ 34 h 70"/>
                <a:gd name="T30" fmla="*/ 39 w 41"/>
                <a:gd name="T31" fmla="*/ 39 h 70"/>
                <a:gd name="T32" fmla="*/ 39 w 41"/>
                <a:gd name="T33" fmla="*/ 46 h 70"/>
                <a:gd name="T34" fmla="*/ 36 w 41"/>
                <a:gd name="T35" fmla="*/ 53 h 70"/>
                <a:gd name="T36" fmla="*/ 34 w 41"/>
                <a:gd name="T37" fmla="*/ 58 h 70"/>
                <a:gd name="T38" fmla="*/ 32 w 41"/>
                <a:gd name="T39" fmla="*/ 63 h 70"/>
                <a:gd name="T40" fmla="*/ 29 w 41"/>
                <a:gd name="T41" fmla="*/ 65 h 70"/>
                <a:gd name="T42" fmla="*/ 27 w 41"/>
                <a:gd name="T43" fmla="*/ 67 h 70"/>
                <a:gd name="T44" fmla="*/ 22 w 41"/>
                <a:gd name="T45" fmla="*/ 70 h 70"/>
                <a:gd name="T46" fmla="*/ 17 w 41"/>
                <a:gd name="T47" fmla="*/ 67 h 70"/>
                <a:gd name="T48" fmla="*/ 12 w 41"/>
                <a:gd name="T49" fmla="*/ 65 h 70"/>
                <a:gd name="T50" fmla="*/ 10 w 41"/>
                <a:gd name="T51" fmla="*/ 63 h 70"/>
                <a:gd name="T52" fmla="*/ 7 w 41"/>
                <a:gd name="T53" fmla="*/ 58 h 70"/>
                <a:gd name="T54" fmla="*/ 5 w 41"/>
                <a:gd name="T55" fmla="*/ 53 h 70"/>
                <a:gd name="T56" fmla="*/ 3 w 41"/>
                <a:gd name="T57" fmla="*/ 46 h 70"/>
                <a:gd name="T58" fmla="*/ 0 w 41"/>
                <a:gd name="T59" fmla="*/ 39 h 70"/>
                <a:gd name="T60" fmla="*/ 0 w 41"/>
                <a:gd name="T61" fmla="*/ 34 h 70"/>
                <a:gd name="T62" fmla="*/ 0 w 41"/>
                <a:gd name="T63"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70">
                  <a:moveTo>
                    <a:pt x="0" y="34"/>
                  </a:moveTo>
                  <a:lnTo>
                    <a:pt x="0" y="26"/>
                  </a:lnTo>
                  <a:lnTo>
                    <a:pt x="3" y="22"/>
                  </a:lnTo>
                  <a:lnTo>
                    <a:pt x="5" y="17"/>
                  </a:lnTo>
                  <a:lnTo>
                    <a:pt x="7" y="12"/>
                  </a:lnTo>
                  <a:lnTo>
                    <a:pt x="10" y="7"/>
                  </a:lnTo>
                  <a:lnTo>
                    <a:pt x="12" y="5"/>
                  </a:lnTo>
                  <a:lnTo>
                    <a:pt x="17" y="0"/>
                  </a:lnTo>
                  <a:lnTo>
                    <a:pt x="22" y="0"/>
                  </a:lnTo>
                  <a:lnTo>
                    <a:pt x="29" y="5"/>
                  </a:lnTo>
                  <a:lnTo>
                    <a:pt x="34" y="12"/>
                  </a:lnTo>
                  <a:lnTo>
                    <a:pt x="36" y="17"/>
                  </a:lnTo>
                  <a:lnTo>
                    <a:pt x="39" y="22"/>
                  </a:lnTo>
                  <a:lnTo>
                    <a:pt x="39" y="26"/>
                  </a:lnTo>
                  <a:lnTo>
                    <a:pt x="41" y="34"/>
                  </a:lnTo>
                  <a:lnTo>
                    <a:pt x="39" y="39"/>
                  </a:lnTo>
                  <a:lnTo>
                    <a:pt x="39" y="46"/>
                  </a:lnTo>
                  <a:lnTo>
                    <a:pt x="36" y="53"/>
                  </a:lnTo>
                  <a:lnTo>
                    <a:pt x="34" y="58"/>
                  </a:lnTo>
                  <a:lnTo>
                    <a:pt x="32" y="63"/>
                  </a:lnTo>
                  <a:lnTo>
                    <a:pt x="29" y="65"/>
                  </a:lnTo>
                  <a:lnTo>
                    <a:pt x="27" y="67"/>
                  </a:lnTo>
                  <a:lnTo>
                    <a:pt x="22" y="70"/>
                  </a:lnTo>
                  <a:lnTo>
                    <a:pt x="17" y="67"/>
                  </a:lnTo>
                  <a:lnTo>
                    <a:pt x="12" y="65"/>
                  </a:lnTo>
                  <a:lnTo>
                    <a:pt x="10" y="63"/>
                  </a:lnTo>
                  <a:lnTo>
                    <a:pt x="7" y="58"/>
                  </a:lnTo>
                  <a:lnTo>
                    <a:pt x="5" y="53"/>
                  </a:lnTo>
                  <a:lnTo>
                    <a:pt x="3" y="46"/>
                  </a:lnTo>
                  <a:lnTo>
                    <a:pt x="0" y="39"/>
                  </a:lnTo>
                  <a:lnTo>
                    <a:pt x="0" y="34"/>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7" name="Freeform 107"/>
            <p:cNvSpPr>
              <a:spLocks/>
            </p:cNvSpPr>
            <p:nvPr/>
          </p:nvSpPr>
          <p:spPr bwMode="auto">
            <a:xfrm>
              <a:off x="5564188" y="3386138"/>
              <a:ext cx="61912" cy="107950"/>
            </a:xfrm>
            <a:custGeom>
              <a:avLst/>
              <a:gdLst>
                <a:gd name="T0" fmla="*/ 0 w 39"/>
                <a:gd name="T1" fmla="*/ 34 h 68"/>
                <a:gd name="T2" fmla="*/ 0 w 39"/>
                <a:gd name="T3" fmla="*/ 27 h 68"/>
                <a:gd name="T4" fmla="*/ 0 w 39"/>
                <a:gd name="T5" fmla="*/ 20 h 68"/>
                <a:gd name="T6" fmla="*/ 2 w 39"/>
                <a:gd name="T7" fmla="*/ 12 h 68"/>
                <a:gd name="T8" fmla="*/ 5 w 39"/>
                <a:gd name="T9" fmla="*/ 10 h 68"/>
                <a:gd name="T10" fmla="*/ 5 w 39"/>
                <a:gd name="T11" fmla="*/ 5 h 68"/>
                <a:gd name="T12" fmla="*/ 10 w 39"/>
                <a:gd name="T13" fmla="*/ 3 h 68"/>
                <a:gd name="T14" fmla="*/ 14 w 39"/>
                <a:gd name="T15" fmla="*/ 0 h 68"/>
                <a:gd name="T16" fmla="*/ 19 w 39"/>
                <a:gd name="T17" fmla="*/ 0 h 68"/>
                <a:gd name="T18" fmla="*/ 26 w 39"/>
                <a:gd name="T19" fmla="*/ 3 h 68"/>
                <a:gd name="T20" fmla="*/ 34 w 39"/>
                <a:gd name="T21" fmla="*/ 10 h 68"/>
                <a:gd name="T22" fmla="*/ 36 w 39"/>
                <a:gd name="T23" fmla="*/ 12 h 68"/>
                <a:gd name="T24" fmla="*/ 39 w 39"/>
                <a:gd name="T25" fmla="*/ 20 h 68"/>
                <a:gd name="T26" fmla="*/ 39 w 39"/>
                <a:gd name="T27" fmla="*/ 27 h 68"/>
                <a:gd name="T28" fmla="*/ 39 w 39"/>
                <a:gd name="T29" fmla="*/ 34 h 68"/>
                <a:gd name="T30" fmla="*/ 39 w 39"/>
                <a:gd name="T31" fmla="*/ 39 h 68"/>
                <a:gd name="T32" fmla="*/ 39 w 39"/>
                <a:gd name="T33" fmla="*/ 46 h 68"/>
                <a:gd name="T34" fmla="*/ 36 w 39"/>
                <a:gd name="T35" fmla="*/ 53 h 68"/>
                <a:gd name="T36" fmla="*/ 34 w 39"/>
                <a:gd name="T37" fmla="*/ 58 h 68"/>
                <a:gd name="T38" fmla="*/ 29 w 39"/>
                <a:gd name="T39" fmla="*/ 61 h 68"/>
                <a:gd name="T40" fmla="*/ 26 w 39"/>
                <a:gd name="T41" fmla="*/ 63 h 68"/>
                <a:gd name="T42" fmla="*/ 22 w 39"/>
                <a:gd name="T43" fmla="*/ 66 h 68"/>
                <a:gd name="T44" fmla="*/ 19 w 39"/>
                <a:gd name="T45" fmla="*/ 68 h 68"/>
                <a:gd name="T46" fmla="*/ 14 w 39"/>
                <a:gd name="T47" fmla="*/ 66 h 68"/>
                <a:gd name="T48" fmla="*/ 10 w 39"/>
                <a:gd name="T49" fmla="*/ 63 h 68"/>
                <a:gd name="T50" fmla="*/ 5 w 39"/>
                <a:gd name="T51" fmla="*/ 61 h 68"/>
                <a:gd name="T52" fmla="*/ 5 w 39"/>
                <a:gd name="T53" fmla="*/ 58 h 68"/>
                <a:gd name="T54" fmla="*/ 2 w 39"/>
                <a:gd name="T55" fmla="*/ 53 h 68"/>
                <a:gd name="T56" fmla="*/ 0 w 39"/>
                <a:gd name="T57" fmla="*/ 46 h 68"/>
                <a:gd name="T58" fmla="*/ 0 w 39"/>
                <a:gd name="T59" fmla="*/ 39 h 68"/>
                <a:gd name="T60" fmla="*/ 0 w 39"/>
                <a:gd name="T61" fmla="*/ 34 h 68"/>
                <a:gd name="T62" fmla="*/ 0 w 39"/>
                <a:gd name="T63"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 h="68">
                  <a:moveTo>
                    <a:pt x="0" y="34"/>
                  </a:moveTo>
                  <a:lnTo>
                    <a:pt x="0" y="27"/>
                  </a:lnTo>
                  <a:lnTo>
                    <a:pt x="0" y="20"/>
                  </a:lnTo>
                  <a:lnTo>
                    <a:pt x="2" y="12"/>
                  </a:lnTo>
                  <a:lnTo>
                    <a:pt x="5" y="10"/>
                  </a:lnTo>
                  <a:lnTo>
                    <a:pt x="5" y="5"/>
                  </a:lnTo>
                  <a:lnTo>
                    <a:pt x="10" y="3"/>
                  </a:lnTo>
                  <a:lnTo>
                    <a:pt x="14" y="0"/>
                  </a:lnTo>
                  <a:lnTo>
                    <a:pt x="19" y="0"/>
                  </a:lnTo>
                  <a:lnTo>
                    <a:pt x="26" y="3"/>
                  </a:lnTo>
                  <a:lnTo>
                    <a:pt x="34" y="10"/>
                  </a:lnTo>
                  <a:lnTo>
                    <a:pt x="36" y="12"/>
                  </a:lnTo>
                  <a:lnTo>
                    <a:pt x="39" y="20"/>
                  </a:lnTo>
                  <a:lnTo>
                    <a:pt x="39" y="27"/>
                  </a:lnTo>
                  <a:lnTo>
                    <a:pt x="39" y="34"/>
                  </a:lnTo>
                  <a:lnTo>
                    <a:pt x="39" y="39"/>
                  </a:lnTo>
                  <a:lnTo>
                    <a:pt x="39" y="46"/>
                  </a:lnTo>
                  <a:lnTo>
                    <a:pt x="36" y="53"/>
                  </a:lnTo>
                  <a:lnTo>
                    <a:pt x="34" y="58"/>
                  </a:lnTo>
                  <a:lnTo>
                    <a:pt x="29" y="61"/>
                  </a:lnTo>
                  <a:lnTo>
                    <a:pt x="26" y="63"/>
                  </a:lnTo>
                  <a:lnTo>
                    <a:pt x="22" y="66"/>
                  </a:lnTo>
                  <a:lnTo>
                    <a:pt x="19" y="68"/>
                  </a:lnTo>
                  <a:lnTo>
                    <a:pt x="14" y="66"/>
                  </a:lnTo>
                  <a:lnTo>
                    <a:pt x="10" y="63"/>
                  </a:lnTo>
                  <a:lnTo>
                    <a:pt x="5" y="61"/>
                  </a:lnTo>
                  <a:lnTo>
                    <a:pt x="5" y="58"/>
                  </a:lnTo>
                  <a:lnTo>
                    <a:pt x="2" y="53"/>
                  </a:lnTo>
                  <a:lnTo>
                    <a:pt x="0" y="46"/>
                  </a:lnTo>
                  <a:lnTo>
                    <a:pt x="0" y="39"/>
                  </a:lnTo>
                  <a:lnTo>
                    <a:pt x="0" y="34"/>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8" name="Freeform 108"/>
            <p:cNvSpPr>
              <a:spLocks/>
            </p:cNvSpPr>
            <p:nvPr/>
          </p:nvSpPr>
          <p:spPr bwMode="auto">
            <a:xfrm>
              <a:off x="5854700" y="3459163"/>
              <a:ext cx="69850" cy="96838"/>
            </a:xfrm>
            <a:custGeom>
              <a:avLst/>
              <a:gdLst>
                <a:gd name="T0" fmla="*/ 0 w 44"/>
                <a:gd name="T1" fmla="*/ 29 h 61"/>
                <a:gd name="T2" fmla="*/ 0 w 44"/>
                <a:gd name="T3" fmla="*/ 22 h 61"/>
                <a:gd name="T4" fmla="*/ 3 w 44"/>
                <a:gd name="T5" fmla="*/ 15 h 61"/>
                <a:gd name="T6" fmla="*/ 3 w 44"/>
                <a:gd name="T7" fmla="*/ 12 h 61"/>
                <a:gd name="T8" fmla="*/ 8 w 44"/>
                <a:gd name="T9" fmla="*/ 7 h 61"/>
                <a:gd name="T10" fmla="*/ 10 w 44"/>
                <a:gd name="T11" fmla="*/ 3 h 61"/>
                <a:gd name="T12" fmla="*/ 12 w 44"/>
                <a:gd name="T13" fmla="*/ 0 h 61"/>
                <a:gd name="T14" fmla="*/ 17 w 44"/>
                <a:gd name="T15" fmla="*/ 0 h 61"/>
                <a:gd name="T16" fmla="*/ 22 w 44"/>
                <a:gd name="T17" fmla="*/ 0 h 61"/>
                <a:gd name="T18" fmla="*/ 29 w 44"/>
                <a:gd name="T19" fmla="*/ 0 h 61"/>
                <a:gd name="T20" fmla="*/ 37 w 44"/>
                <a:gd name="T21" fmla="*/ 7 h 61"/>
                <a:gd name="T22" fmla="*/ 39 w 44"/>
                <a:gd name="T23" fmla="*/ 12 h 61"/>
                <a:gd name="T24" fmla="*/ 41 w 44"/>
                <a:gd name="T25" fmla="*/ 15 h 61"/>
                <a:gd name="T26" fmla="*/ 41 w 44"/>
                <a:gd name="T27" fmla="*/ 22 h 61"/>
                <a:gd name="T28" fmla="*/ 44 w 44"/>
                <a:gd name="T29" fmla="*/ 29 h 61"/>
                <a:gd name="T30" fmla="*/ 41 w 44"/>
                <a:gd name="T31" fmla="*/ 34 h 61"/>
                <a:gd name="T32" fmla="*/ 41 w 44"/>
                <a:gd name="T33" fmla="*/ 41 h 61"/>
                <a:gd name="T34" fmla="*/ 39 w 44"/>
                <a:gd name="T35" fmla="*/ 46 h 61"/>
                <a:gd name="T36" fmla="*/ 37 w 44"/>
                <a:gd name="T37" fmla="*/ 51 h 61"/>
                <a:gd name="T38" fmla="*/ 29 w 44"/>
                <a:gd name="T39" fmla="*/ 56 h 61"/>
                <a:gd name="T40" fmla="*/ 22 w 44"/>
                <a:gd name="T41" fmla="*/ 61 h 61"/>
                <a:gd name="T42" fmla="*/ 17 w 44"/>
                <a:gd name="T43" fmla="*/ 58 h 61"/>
                <a:gd name="T44" fmla="*/ 12 w 44"/>
                <a:gd name="T45" fmla="*/ 56 h 61"/>
                <a:gd name="T46" fmla="*/ 10 w 44"/>
                <a:gd name="T47" fmla="*/ 53 h 61"/>
                <a:gd name="T48" fmla="*/ 8 w 44"/>
                <a:gd name="T49" fmla="*/ 51 h 61"/>
                <a:gd name="T50" fmla="*/ 3 w 44"/>
                <a:gd name="T51" fmla="*/ 46 h 61"/>
                <a:gd name="T52" fmla="*/ 3 w 44"/>
                <a:gd name="T53" fmla="*/ 41 h 61"/>
                <a:gd name="T54" fmla="*/ 0 w 44"/>
                <a:gd name="T55" fmla="*/ 34 h 61"/>
                <a:gd name="T56" fmla="*/ 0 w 44"/>
                <a:gd name="T57" fmla="*/ 29 h 61"/>
                <a:gd name="T58" fmla="*/ 0 w 44"/>
                <a:gd name="T59" fmla="*/ 2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4" h="61">
                  <a:moveTo>
                    <a:pt x="0" y="29"/>
                  </a:moveTo>
                  <a:lnTo>
                    <a:pt x="0" y="22"/>
                  </a:lnTo>
                  <a:lnTo>
                    <a:pt x="3" y="15"/>
                  </a:lnTo>
                  <a:lnTo>
                    <a:pt x="3" y="12"/>
                  </a:lnTo>
                  <a:lnTo>
                    <a:pt x="8" y="7"/>
                  </a:lnTo>
                  <a:lnTo>
                    <a:pt x="10" y="3"/>
                  </a:lnTo>
                  <a:lnTo>
                    <a:pt x="12" y="0"/>
                  </a:lnTo>
                  <a:lnTo>
                    <a:pt x="17" y="0"/>
                  </a:lnTo>
                  <a:lnTo>
                    <a:pt x="22" y="0"/>
                  </a:lnTo>
                  <a:lnTo>
                    <a:pt x="29" y="0"/>
                  </a:lnTo>
                  <a:lnTo>
                    <a:pt x="37" y="7"/>
                  </a:lnTo>
                  <a:lnTo>
                    <a:pt x="39" y="12"/>
                  </a:lnTo>
                  <a:lnTo>
                    <a:pt x="41" y="15"/>
                  </a:lnTo>
                  <a:lnTo>
                    <a:pt x="41" y="22"/>
                  </a:lnTo>
                  <a:lnTo>
                    <a:pt x="44" y="29"/>
                  </a:lnTo>
                  <a:lnTo>
                    <a:pt x="41" y="34"/>
                  </a:lnTo>
                  <a:lnTo>
                    <a:pt x="41" y="41"/>
                  </a:lnTo>
                  <a:lnTo>
                    <a:pt x="39" y="46"/>
                  </a:lnTo>
                  <a:lnTo>
                    <a:pt x="37" y="51"/>
                  </a:lnTo>
                  <a:lnTo>
                    <a:pt x="29" y="56"/>
                  </a:lnTo>
                  <a:lnTo>
                    <a:pt x="22" y="61"/>
                  </a:lnTo>
                  <a:lnTo>
                    <a:pt x="17" y="58"/>
                  </a:lnTo>
                  <a:lnTo>
                    <a:pt x="12" y="56"/>
                  </a:lnTo>
                  <a:lnTo>
                    <a:pt x="10" y="53"/>
                  </a:lnTo>
                  <a:lnTo>
                    <a:pt x="8" y="51"/>
                  </a:lnTo>
                  <a:lnTo>
                    <a:pt x="3" y="46"/>
                  </a:lnTo>
                  <a:lnTo>
                    <a:pt x="3" y="41"/>
                  </a:lnTo>
                  <a:lnTo>
                    <a:pt x="0" y="34"/>
                  </a:lnTo>
                  <a:lnTo>
                    <a:pt x="0" y="29"/>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9" name="Freeform 109"/>
            <p:cNvSpPr>
              <a:spLocks/>
            </p:cNvSpPr>
            <p:nvPr/>
          </p:nvSpPr>
          <p:spPr bwMode="auto">
            <a:xfrm>
              <a:off x="5970588" y="3448051"/>
              <a:ext cx="60325" cy="111125"/>
            </a:xfrm>
            <a:custGeom>
              <a:avLst/>
              <a:gdLst>
                <a:gd name="T0" fmla="*/ 0 w 38"/>
                <a:gd name="T1" fmla="*/ 31 h 70"/>
                <a:gd name="T2" fmla="*/ 0 w 38"/>
                <a:gd name="T3" fmla="*/ 24 h 70"/>
                <a:gd name="T4" fmla="*/ 0 w 38"/>
                <a:gd name="T5" fmla="*/ 22 h 70"/>
                <a:gd name="T6" fmla="*/ 2 w 38"/>
                <a:gd name="T7" fmla="*/ 14 h 70"/>
                <a:gd name="T8" fmla="*/ 5 w 38"/>
                <a:gd name="T9" fmla="*/ 10 h 70"/>
                <a:gd name="T10" fmla="*/ 5 w 38"/>
                <a:gd name="T11" fmla="*/ 5 h 70"/>
                <a:gd name="T12" fmla="*/ 9 w 38"/>
                <a:gd name="T13" fmla="*/ 2 h 70"/>
                <a:gd name="T14" fmla="*/ 14 w 38"/>
                <a:gd name="T15" fmla="*/ 0 h 70"/>
                <a:gd name="T16" fmla="*/ 19 w 38"/>
                <a:gd name="T17" fmla="*/ 0 h 70"/>
                <a:gd name="T18" fmla="*/ 24 w 38"/>
                <a:gd name="T19" fmla="*/ 2 h 70"/>
                <a:gd name="T20" fmla="*/ 31 w 38"/>
                <a:gd name="T21" fmla="*/ 10 h 70"/>
                <a:gd name="T22" fmla="*/ 34 w 38"/>
                <a:gd name="T23" fmla="*/ 14 h 70"/>
                <a:gd name="T24" fmla="*/ 36 w 38"/>
                <a:gd name="T25" fmla="*/ 22 h 70"/>
                <a:gd name="T26" fmla="*/ 38 w 38"/>
                <a:gd name="T27" fmla="*/ 24 h 70"/>
                <a:gd name="T28" fmla="*/ 38 w 38"/>
                <a:gd name="T29" fmla="*/ 31 h 70"/>
                <a:gd name="T30" fmla="*/ 38 w 38"/>
                <a:gd name="T31" fmla="*/ 39 h 70"/>
                <a:gd name="T32" fmla="*/ 36 w 38"/>
                <a:gd name="T33" fmla="*/ 46 h 70"/>
                <a:gd name="T34" fmla="*/ 34 w 38"/>
                <a:gd name="T35" fmla="*/ 53 h 70"/>
                <a:gd name="T36" fmla="*/ 31 w 38"/>
                <a:gd name="T37" fmla="*/ 58 h 70"/>
                <a:gd name="T38" fmla="*/ 29 w 38"/>
                <a:gd name="T39" fmla="*/ 63 h 70"/>
                <a:gd name="T40" fmla="*/ 24 w 38"/>
                <a:gd name="T41" fmla="*/ 65 h 70"/>
                <a:gd name="T42" fmla="*/ 22 w 38"/>
                <a:gd name="T43" fmla="*/ 68 h 70"/>
                <a:gd name="T44" fmla="*/ 19 w 38"/>
                <a:gd name="T45" fmla="*/ 70 h 70"/>
                <a:gd name="T46" fmla="*/ 14 w 38"/>
                <a:gd name="T47" fmla="*/ 68 h 70"/>
                <a:gd name="T48" fmla="*/ 9 w 38"/>
                <a:gd name="T49" fmla="*/ 65 h 70"/>
                <a:gd name="T50" fmla="*/ 5 w 38"/>
                <a:gd name="T51" fmla="*/ 63 h 70"/>
                <a:gd name="T52" fmla="*/ 5 w 38"/>
                <a:gd name="T53" fmla="*/ 58 h 70"/>
                <a:gd name="T54" fmla="*/ 2 w 38"/>
                <a:gd name="T55" fmla="*/ 53 h 70"/>
                <a:gd name="T56" fmla="*/ 0 w 38"/>
                <a:gd name="T57" fmla="*/ 46 h 70"/>
                <a:gd name="T58" fmla="*/ 0 w 38"/>
                <a:gd name="T59" fmla="*/ 39 h 70"/>
                <a:gd name="T60" fmla="*/ 0 w 38"/>
                <a:gd name="T61" fmla="*/ 31 h 70"/>
                <a:gd name="T62" fmla="*/ 0 w 38"/>
                <a:gd name="T63" fmla="*/ 3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70">
                  <a:moveTo>
                    <a:pt x="0" y="31"/>
                  </a:moveTo>
                  <a:lnTo>
                    <a:pt x="0" y="24"/>
                  </a:lnTo>
                  <a:lnTo>
                    <a:pt x="0" y="22"/>
                  </a:lnTo>
                  <a:lnTo>
                    <a:pt x="2" y="14"/>
                  </a:lnTo>
                  <a:lnTo>
                    <a:pt x="5" y="10"/>
                  </a:lnTo>
                  <a:lnTo>
                    <a:pt x="5" y="5"/>
                  </a:lnTo>
                  <a:lnTo>
                    <a:pt x="9" y="2"/>
                  </a:lnTo>
                  <a:lnTo>
                    <a:pt x="14" y="0"/>
                  </a:lnTo>
                  <a:lnTo>
                    <a:pt x="19" y="0"/>
                  </a:lnTo>
                  <a:lnTo>
                    <a:pt x="24" y="2"/>
                  </a:lnTo>
                  <a:lnTo>
                    <a:pt x="31" y="10"/>
                  </a:lnTo>
                  <a:lnTo>
                    <a:pt x="34" y="14"/>
                  </a:lnTo>
                  <a:lnTo>
                    <a:pt x="36" y="22"/>
                  </a:lnTo>
                  <a:lnTo>
                    <a:pt x="38" y="24"/>
                  </a:lnTo>
                  <a:lnTo>
                    <a:pt x="38" y="31"/>
                  </a:lnTo>
                  <a:lnTo>
                    <a:pt x="38" y="39"/>
                  </a:lnTo>
                  <a:lnTo>
                    <a:pt x="36" y="46"/>
                  </a:lnTo>
                  <a:lnTo>
                    <a:pt x="34" y="53"/>
                  </a:lnTo>
                  <a:lnTo>
                    <a:pt x="31" y="58"/>
                  </a:lnTo>
                  <a:lnTo>
                    <a:pt x="29" y="63"/>
                  </a:lnTo>
                  <a:lnTo>
                    <a:pt x="24" y="65"/>
                  </a:lnTo>
                  <a:lnTo>
                    <a:pt x="22" y="68"/>
                  </a:lnTo>
                  <a:lnTo>
                    <a:pt x="19" y="70"/>
                  </a:lnTo>
                  <a:lnTo>
                    <a:pt x="14" y="68"/>
                  </a:lnTo>
                  <a:lnTo>
                    <a:pt x="9" y="65"/>
                  </a:lnTo>
                  <a:lnTo>
                    <a:pt x="5" y="63"/>
                  </a:lnTo>
                  <a:lnTo>
                    <a:pt x="5" y="58"/>
                  </a:lnTo>
                  <a:lnTo>
                    <a:pt x="2" y="53"/>
                  </a:lnTo>
                  <a:lnTo>
                    <a:pt x="0" y="46"/>
                  </a:lnTo>
                  <a:lnTo>
                    <a:pt x="0" y="39"/>
                  </a:lnTo>
                  <a:lnTo>
                    <a:pt x="0" y="31"/>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0" name="Freeform 110"/>
            <p:cNvSpPr>
              <a:spLocks/>
            </p:cNvSpPr>
            <p:nvPr/>
          </p:nvSpPr>
          <p:spPr bwMode="auto">
            <a:xfrm>
              <a:off x="5851525" y="3282951"/>
              <a:ext cx="114300" cy="184150"/>
            </a:xfrm>
            <a:custGeom>
              <a:avLst/>
              <a:gdLst>
                <a:gd name="T0" fmla="*/ 70 w 72"/>
                <a:gd name="T1" fmla="*/ 17 h 116"/>
                <a:gd name="T2" fmla="*/ 68 w 72"/>
                <a:gd name="T3" fmla="*/ 22 h 116"/>
                <a:gd name="T4" fmla="*/ 65 w 72"/>
                <a:gd name="T5" fmla="*/ 27 h 116"/>
                <a:gd name="T6" fmla="*/ 60 w 72"/>
                <a:gd name="T7" fmla="*/ 32 h 116"/>
                <a:gd name="T8" fmla="*/ 58 w 72"/>
                <a:gd name="T9" fmla="*/ 39 h 116"/>
                <a:gd name="T10" fmla="*/ 56 w 72"/>
                <a:gd name="T11" fmla="*/ 44 h 116"/>
                <a:gd name="T12" fmla="*/ 53 w 72"/>
                <a:gd name="T13" fmla="*/ 51 h 116"/>
                <a:gd name="T14" fmla="*/ 51 w 72"/>
                <a:gd name="T15" fmla="*/ 56 h 116"/>
                <a:gd name="T16" fmla="*/ 48 w 72"/>
                <a:gd name="T17" fmla="*/ 63 h 116"/>
                <a:gd name="T18" fmla="*/ 43 w 72"/>
                <a:gd name="T19" fmla="*/ 70 h 116"/>
                <a:gd name="T20" fmla="*/ 41 w 72"/>
                <a:gd name="T21" fmla="*/ 75 h 116"/>
                <a:gd name="T22" fmla="*/ 39 w 72"/>
                <a:gd name="T23" fmla="*/ 80 h 116"/>
                <a:gd name="T24" fmla="*/ 36 w 72"/>
                <a:gd name="T25" fmla="*/ 85 h 116"/>
                <a:gd name="T26" fmla="*/ 34 w 72"/>
                <a:gd name="T27" fmla="*/ 92 h 116"/>
                <a:gd name="T28" fmla="*/ 31 w 72"/>
                <a:gd name="T29" fmla="*/ 97 h 116"/>
                <a:gd name="T30" fmla="*/ 29 w 72"/>
                <a:gd name="T31" fmla="*/ 102 h 116"/>
                <a:gd name="T32" fmla="*/ 29 w 72"/>
                <a:gd name="T33" fmla="*/ 109 h 116"/>
                <a:gd name="T34" fmla="*/ 24 w 72"/>
                <a:gd name="T35" fmla="*/ 114 h 116"/>
                <a:gd name="T36" fmla="*/ 19 w 72"/>
                <a:gd name="T37" fmla="*/ 116 h 116"/>
                <a:gd name="T38" fmla="*/ 12 w 72"/>
                <a:gd name="T39" fmla="*/ 116 h 116"/>
                <a:gd name="T40" fmla="*/ 7 w 72"/>
                <a:gd name="T41" fmla="*/ 114 h 116"/>
                <a:gd name="T42" fmla="*/ 2 w 72"/>
                <a:gd name="T43" fmla="*/ 109 h 116"/>
                <a:gd name="T44" fmla="*/ 0 w 72"/>
                <a:gd name="T45" fmla="*/ 106 h 116"/>
                <a:gd name="T46" fmla="*/ 0 w 72"/>
                <a:gd name="T47" fmla="*/ 99 h 116"/>
                <a:gd name="T48" fmla="*/ 2 w 72"/>
                <a:gd name="T49" fmla="*/ 94 h 116"/>
                <a:gd name="T50" fmla="*/ 5 w 72"/>
                <a:gd name="T51" fmla="*/ 90 h 116"/>
                <a:gd name="T52" fmla="*/ 7 w 72"/>
                <a:gd name="T53" fmla="*/ 85 h 116"/>
                <a:gd name="T54" fmla="*/ 10 w 72"/>
                <a:gd name="T55" fmla="*/ 80 h 116"/>
                <a:gd name="T56" fmla="*/ 12 w 72"/>
                <a:gd name="T57" fmla="*/ 75 h 116"/>
                <a:gd name="T58" fmla="*/ 17 w 72"/>
                <a:gd name="T59" fmla="*/ 70 h 116"/>
                <a:gd name="T60" fmla="*/ 22 w 72"/>
                <a:gd name="T61" fmla="*/ 63 h 116"/>
                <a:gd name="T62" fmla="*/ 27 w 72"/>
                <a:gd name="T63" fmla="*/ 56 h 116"/>
                <a:gd name="T64" fmla="*/ 29 w 72"/>
                <a:gd name="T65" fmla="*/ 46 h 116"/>
                <a:gd name="T66" fmla="*/ 31 w 72"/>
                <a:gd name="T67" fmla="*/ 44 h 116"/>
                <a:gd name="T68" fmla="*/ 36 w 72"/>
                <a:gd name="T69" fmla="*/ 39 h 116"/>
                <a:gd name="T70" fmla="*/ 39 w 72"/>
                <a:gd name="T71" fmla="*/ 34 h 116"/>
                <a:gd name="T72" fmla="*/ 41 w 72"/>
                <a:gd name="T73" fmla="*/ 29 h 116"/>
                <a:gd name="T74" fmla="*/ 43 w 72"/>
                <a:gd name="T75" fmla="*/ 22 h 116"/>
                <a:gd name="T76" fmla="*/ 48 w 72"/>
                <a:gd name="T77" fmla="*/ 15 h 116"/>
                <a:gd name="T78" fmla="*/ 51 w 72"/>
                <a:gd name="T79" fmla="*/ 7 h 116"/>
                <a:gd name="T80" fmla="*/ 56 w 72"/>
                <a:gd name="T81" fmla="*/ 5 h 116"/>
                <a:gd name="T82" fmla="*/ 60 w 72"/>
                <a:gd name="T83" fmla="*/ 0 h 116"/>
                <a:gd name="T84" fmla="*/ 68 w 72"/>
                <a:gd name="T85" fmla="*/ 0 h 116"/>
                <a:gd name="T86" fmla="*/ 70 w 72"/>
                <a:gd name="T87" fmla="*/ 0 h 116"/>
                <a:gd name="T88" fmla="*/ 72 w 72"/>
                <a:gd name="T89" fmla="*/ 5 h 116"/>
                <a:gd name="T90" fmla="*/ 72 w 72"/>
                <a:gd name="T91" fmla="*/ 12 h 116"/>
                <a:gd name="T92" fmla="*/ 70 w 72"/>
                <a:gd name="T93" fmla="*/ 17 h 116"/>
                <a:gd name="T94" fmla="*/ 70 w 72"/>
                <a:gd name="T95"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 h="116">
                  <a:moveTo>
                    <a:pt x="70" y="17"/>
                  </a:moveTo>
                  <a:lnTo>
                    <a:pt x="68" y="22"/>
                  </a:lnTo>
                  <a:lnTo>
                    <a:pt x="65" y="27"/>
                  </a:lnTo>
                  <a:lnTo>
                    <a:pt x="60" y="32"/>
                  </a:lnTo>
                  <a:lnTo>
                    <a:pt x="58" y="39"/>
                  </a:lnTo>
                  <a:lnTo>
                    <a:pt x="56" y="44"/>
                  </a:lnTo>
                  <a:lnTo>
                    <a:pt x="53" y="51"/>
                  </a:lnTo>
                  <a:lnTo>
                    <a:pt x="51" y="56"/>
                  </a:lnTo>
                  <a:lnTo>
                    <a:pt x="48" y="63"/>
                  </a:lnTo>
                  <a:lnTo>
                    <a:pt x="43" y="70"/>
                  </a:lnTo>
                  <a:lnTo>
                    <a:pt x="41" y="75"/>
                  </a:lnTo>
                  <a:lnTo>
                    <a:pt x="39" y="80"/>
                  </a:lnTo>
                  <a:lnTo>
                    <a:pt x="36" y="85"/>
                  </a:lnTo>
                  <a:lnTo>
                    <a:pt x="34" y="92"/>
                  </a:lnTo>
                  <a:lnTo>
                    <a:pt x="31" y="97"/>
                  </a:lnTo>
                  <a:lnTo>
                    <a:pt x="29" y="102"/>
                  </a:lnTo>
                  <a:lnTo>
                    <a:pt x="29" y="109"/>
                  </a:lnTo>
                  <a:lnTo>
                    <a:pt x="24" y="114"/>
                  </a:lnTo>
                  <a:lnTo>
                    <a:pt x="19" y="116"/>
                  </a:lnTo>
                  <a:lnTo>
                    <a:pt x="12" y="116"/>
                  </a:lnTo>
                  <a:lnTo>
                    <a:pt x="7" y="114"/>
                  </a:lnTo>
                  <a:lnTo>
                    <a:pt x="2" y="109"/>
                  </a:lnTo>
                  <a:lnTo>
                    <a:pt x="0" y="106"/>
                  </a:lnTo>
                  <a:lnTo>
                    <a:pt x="0" y="99"/>
                  </a:lnTo>
                  <a:lnTo>
                    <a:pt x="2" y="94"/>
                  </a:lnTo>
                  <a:lnTo>
                    <a:pt x="5" y="90"/>
                  </a:lnTo>
                  <a:lnTo>
                    <a:pt x="7" y="85"/>
                  </a:lnTo>
                  <a:lnTo>
                    <a:pt x="10" y="80"/>
                  </a:lnTo>
                  <a:lnTo>
                    <a:pt x="12" y="75"/>
                  </a:lnTo>
                  <a:lnTo>
                    <a:pt x="17" y="70"/>
                  </a:lnTo>
                  <a:lnTo>
                    <a:pt x="22" y="63"/>
                  </a:lnTo>
                  <a:lnTo>
                    <a:pt x="27" y="56"/>
                  </a:lnTo>
                  <a:lnTo>
                    <a:pt x="29" y="46"/>
                  </a:lnTo>
                  <a:lnTo>
                    <a:pt x="31" y="44"/>
                  </a:lnTo>
                  <a:lnTo>
                    <a:pt x="36" y="39"/>
                  </a:lnTo>
                  <a:lnTo>
                    <a:pt x="39" y="34"/>
                  </a:lnTo>
                  <a:lnTo>
                    <a:pt x="41" y="29"/>
                  </a:lnTo>
                  <a:lnTo>
                    <a:pt x="43" y="22"/>
                  </a:lnTo>
                  <a:lnTo>
                    <a:pt x="48" y="15"/>
                  </a:lnTo>
                  <a:lnTo>
                    <a:pt x="51" y="7"/>
                  </a:lnTo>
                  <a:lnTo>
                    <a:pt x="56" y="5"/>
                  </a:lnTo>
                  <a:lnTo>
                    <a:pt x="60" y="0"/>
                  </a:lnTo>
                  <a:lnTo>
                    <a:pt x="68" y="0"/>
                  </a:lnTo>
                  <a:lnTo>
                    <a:pt x="70" y="0"/>
                  </a:lnTo>
                  <a:lnTo>
                    <a:pt x="72" y="5"/>
                  </a:lnTo>
                  <a:lnTo>
                    <a:pt x="72" y="12"/>
                  </a:lnTo>
                  <a:lnTo>
                    <a:pt x="70" y="17"/>
                  </a:lnTo>
                  <a:lnTo>
                    <a:pt x="7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1" name="Freeform 111"/>
            <p:cNvSpPr>
              <a:spLocks/>
            </p:cNvSpPr>
            <p:nvPr/>
          </p:nvSpPr>
          <p:spPr bwMode="auto">
            <a:xfrm>
              <a:off x="5935663" y="3317876"/>
              <a:ext cx="84137" cy="149225"/>
            </a:xfrm>
            <a:custGeom>
              <a:avLst/>
              <a:gdLst>
                <a:gd name="T0" fmla="*/ 19 w 53"/>
                <a:gd name="T1" fmla="*/ 7 h 94"/>
                <a:gd name="T2" fmla="*/ 53 w 53"/>
                <a:gd name="T3" fmla="*/ 72 h 94"/>
                <a:gd name="T4" fmla="*/ 53 w 53"/>
                <a:gd name="T5" fmla="*/ 77 h 94"/>
                <a:gd name="T6" fmla="*/ 53 w 53"/>
                <a:gd name="T7" fmla="*/ 84 h 94"/>
                <a:gd name="T8" fmla="*/ 51 w 53"/>
                <a:gd name="T9" fmla="*/ 89 h 94"/>
                <a:gd name="T10" fmla="*/ 46 w 53"/>
                <a:gd name="T11" fmla="*/ 92 h 94"/>
                <a:gd name="T12" fmla="*/ 41 w 53"/>
                <a:gd name="T13" fmla="*/ 94 h 94"/>
                <a:gd name="T14" fmla="*/ 34 w 53"/>
                <a:gd name="T15" fmla="*/ 94 h 94"/>
                <a:gd name="T16" fmla="*/ 29 w 53"/>
                <a:gd name="T17" fmla="*/ 92 h 94"/>
                <a:gd name="T18" fmla="*/ 27 w 53"/>
                <a:gd name="T19" fmla="*/ 87 h 94"/>
                <a:gd name="T20" fmla="*/ 3 w 53"/>
                <a:gd name="T21" fmla="*/ 10 h 94"/>
                <a:gd name="T22" fmla="*/ 0 w 53"/>
                <a:gd name="T23" fmla="*/ 5 h 94"/>
                <a:gd name="T24" fmla="*/ 0 w 53"/>
                <a:gd name="T25" fmla="*/ 2 h 94"/>
                <a:gd name="T26" fmla="*/ 0 w 53"/>
                <a:gd name="T27" fmla="*/ 0 h 94"/>
                <a:gd name="T28" fmla="*/ 3 w 53"/>
                <a:gd name="T29" fmla="*/ 0 h 94"/>
                <a:gd name="T30" fmla="*/ 5 w 53"/>
                <a:gd name="T31" fmla="*/ 0 h 94"/>
                <a:gd name="T32" fmla="*/ 10 w 53"/>
                <a:gd name="T33" fmla="*/ 2 h 94"/>
                <a:gd name="T34" fmla="*/ 15 w 53"/>
                <a:gd name="T35" fmla="*/ 2 h 94"/>
                <a:gd name="T36" fmla="*/ 19 w 53"/>
                <a:gd name="T37" fmla="*/ 7 h 94"/>
                <a:gd name="T38" fmla="*/ 19 w 53"/>
                <a:gd name="T39"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94">
                  <a:moveTo>
                    <a:pt x="19" y="7"/>
                  </a:moveTo>
                  <a:lnTo>
                    <a:pt x="53" y="72"/>
                  </a:lnTo>
                  <a:lnTo>
                    <a:pt x="53" y="77"/>
                  </a:lnTo>
                  <a:lnTo>
                    <a:pt x="53" y="84"/>
                  </a:lnTo>
                  <a:lnTo>
                    <a:pt x="51" y="89"/>
                  </a:lnTo>
                  <a:lnTo>
                    <a:pt x="46" y="92"/>
                  </a:lnTo>
                  <a:lnTo>
                    <a:pt x="41" y="94"/>
                  </a:lnTo>
                  <a:lnTo>
                    <a:pt x="34" y="94"/>
                  </a:lnTo>
                  <a:lnTo>
                    <a:pt x="29" y="92"/>
                  </a:lnTo>
                  <a:lnTo>
                    <a:pt x="27" y="87"/>
                  </a:lnTo>
                  <a:lnTo>
                    <a:pt x="3" y="10"/>
                  </a:lnTo>
                  <a:lnTo>
                    <a:pt x="0" y="5"/>
                  </a:lnTo>
                  <a:lnTo>
                    <a:pt x="0" y="2"/>
                  </a:lnTo>
                  <a:lnTo>
                    <a:pt x="0" y="0"/>
                  </a:lnTo>
                  <a:lnTo>
                    <a:pt x="3" y="0"/>
                  </a:lnTo>
                  <a:lnTo>
                    <a:pt x="5" y="0"/>
                  </a:lnTo>
                  <a:lnTo>
                    <a:pt x="10" y="2"/>
                  </a:lnTo>
                  <a:lnTo>
                    <a:pt x="15" y="2"/>
                  </a:lnTo>
                  <a:lnTo>
                    <a:pt x="19" y="7"/>
                  </a:lnTo>
                  <a:lnTo>
                    <a:pt x="1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2" name="Freeform 112"/>
            <p:cNvSpPr>
              <a:spLocks/>
            </p:cNvSpPr>
            <p:nvPr/>
          </p:nvSpPr>
          <p:spPr bwMode="auto">
            <a:xfrm>
              <a:off x="5553075" y="3294063"/>
              <a:ext cx="60325" cy="131763"/>
            </a:xfrm>
            <a:custGeom>
              <a:avLst/>
              <a:gdLst>
                <a:gd name="T0" fmla="*/ 21 w 38"/>
                <a:gd name="T1" fmla="*/ 10 h 83"/>
                <a:gd name="T2" fmla="*/ 38 w 38"/>
                <a:gd name="T3" fmla="*/ 68 h 83"/>
                <a:gd name="T4" fmla="*/ 38 w 38"/>
                <a:gd name="T5" fmla="*/ 73 h 83"/>
                <a:gd name="T6" fmla="*/ 38 w 38"/>
                <a:gd name="T7" fmla="*/ 78 h 83"/>
                <a:gd name="T8" fmla="*/ 36 w 38"/>
                <a:gd name="T9" fmla="*/ 80 h 83"/>
                <a:gd name="T10" fmla="*/ 33 w 38"/>
                <a:gd name="T11" fmla="*/ 83 h 83"/>
                <a:gd name="T12" fmla="*/ 29 w 38"/>
                <a:gd name="T13" fmla="*/ 80 h 83"/>
                <a:gd name="T14" fmla="*/ 24 w 38"/>
                <a:gd name="T15" fmla="*/ 78 h 83"/>
                <a:gd name="T16" fmla="*/ 24 w 38"/>
                <a:gd name="T17" fmla="*/ 73 h 83"/>
                <a:gd name="T18" fmla="*/ 21 w 38"/>
                <a:gd name="T19" fmla="*/ 68 h 83"/>
                <a:gd name="T20" fmla="*/ 0 w 38"/>
                <a:gd name="T21" fmla="*/ 15 h 83"/>
                <a:gd name="T22" fmla="*/ 0 w 38"/>
                <a:gd name="T23" fmla="*/ 8 h 83"/>
                <a:gd name="T24" fmla="*/ 2 w 38"/>
                <a:gd name="T25" fmla="*/ 5 h 83"/>
                <a:gd name="T26" fmla="*/ 4 w 38"/>
                <a:gd name="T27" fmla="*/ 0 h 83"/>
                <a:gd name="T28" fmla="*/ 9 w 38"/>
                <a:gd name="T29" fmla="*/ 0 h 83"/>
                <a:gd name="T30" fmla="*/ 12 w 38"/>
                <a:gd name="T31" fmla="*/ 0 h 83"/>
                <a:gd name="T32" fmla="*/ 17 w 38"/>
                <a:gd name="T33" fmla="*/ 3 h 83"/>
                <a:gd name="T34" fmla="*/ 19 w 38"/>
                <a:gd name="T35" fmla="*/ 5 h 83"/>
                <a:gd name="T36" fmla="*/ 21 w 38"/>
                <a:gd name="T37" fmla="*/ 10 h 83"/>
                <a:gd name="T38" fmla="*/ 21 w 38"/>
                <a:gd name="T39" fmla="*/ 1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83">
                  <a:moveTo>
                    <a:pt x="21" y="10"/>
                  </a:moveTo>
                  <a:lnTo>
                    <a:pt x="38" y="68"/>
                  </a:lnTo>
                  <a:lnTo>
                    <a:pt x="38" y="73"/>
                  </a:lnTo>
                  <a:lnTo>
                    <a:pt x="38" y="78"/>
                  </a:lnTo>
                  <a:lnTo>
                    <a:pt x="36" y="80"/>
                  </a:lnTo>
                  <a:lnTo>
                    <a:pt x="33" y="83"/>
                  </a:lnTo>
                  <a:lnTo>
                    <a:pt x="29" y="80"/>
                  </a:lnTo>
                  <a:lnTo>
                    <a:pt x="24" y="78"/>
                  </a:lnTo>
                  <a:lnTo>
                    <a:pt x="24" y="73"/>
                  </a:lnTo>
                  <a:lnTo>
                    <a:pt x="21" y="68"/>
                  </a:lnTo>
                  <a:lnTo>
                    <a:pt x="0" y="15"/>
                  </a:lnTo>
                  <a:lnTo>
                    <a:pt x="0" y="8"/>
                  </a:lnTo>
                  <a:lnTo>
                    <a:pt x="2" y="5"/>
                  </a:lnTo>
                  <a:lnTo>
                    <a:pt x="4" y="0"/>
                  </a:lnTo>
                  <a:lnTo>
                    <a:pt x="9" y="0"/>
                  </a:lnTo>
                  <a:lnTo>
                    <a:pt x="12" y="0"/>
                  </a:lnTo>
                  <a:lnTo>
                    <a:pt x="17" y="3"/>
                  </a:lnTo>
                  <a:lnTo>
                    <a:pt x="19" y="5"/>
                  </a:lnTo>
                  <a:lnTo>
                    <a:pt x="21" y="10"/>
                  </a:lnTo>
                  <a:lnTo>
                    <a:pt x="21"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3" name="Freeform 113"/>
            <p:cNvSpPr>
              <a:spLocks/>
            </p:cNvSpPr>
            <p:nvPr/>
          </p:nvSpPr>
          <p:spPr bwMode="auto">
            <a:xfrm>
              <a:off x="5437188" y="3248026"/>
              <a:ext cx="153987" cy="123825"/>
            </a:xfrm>
            <a:custGeom>
              <a:avLst/>
              <a:gdLst>
                <a:gd name="T0" fmla="*/ 85 w 97"/>
                <a:gd name="T1" fmla="*/ 17 h 78"/>
                <a:gd name="T2" fmla="*/ 32 w 97"/>
                <a:gd name="T3" fmla="*/ 70 h 78"/>
                <a:gd name="T4" fmla="*/ 29 w 97"/>
                <a:gd name="T5" fmla="*/ 73 h 78"/>
                <a:gd name="T6" fmla="*/ 24 w 97"/>
                <a:gd name="T7" fmla="*/ 75 h 78"/>
                <a:gd name="T8" fmla="*/ 20 w 97"/>
                <a:gd name="T9" fmla="*/ 75 h 78"/>
                <a:gd name="T10" fmla="*/ 15 w 97"/>
                <a:gd name="T11" fmla="*/ 78 h 78"/>
                <a:gd name="T12" fmla="*/ 7 w 97"/>
                <a:gd name="T13" fmla="*/ 75 h 78"/>
                <a:gd name="T14" fmla="*/ 3 w 97"/>
                <a:gd name="T15" fmla="*/ 73 h 78"/>
                <a:gd name="T16" fmla="*/ 0 w 97"/>
                <a:gd name="T17" fmla="*/ 68 h 78"/>
                <a:gd name="T18" fmla="*/ 0 w 97"/>
                <a:gd name="T19" fmla="*/ 61 h 78"/>
                <a:gd name="T20" fmla="*/ 3 w 97"/>
                <a:gd name="T21" fmla="*/ 56 h 78"/>
                <a:gd name="T22" fmla="*/ 5 w 97"/>
                <a:gd name="T23" fmla="*/ 54 h 78"/>
                <a:gd name="T24" fmla="*/ 10 w 97"/>
                <a:gd name="T25" fmla="*/ 51 h 78"/>
                <a:gd name="T26" fmla="*/ 15 w 97"/>
                <a:gd name="T27" fmla="*/ 46 h 78"/>
                <a:gd name="T28" fmla="*/ 65 w 97"/>
                <a:gd name="T29" fmla="*/ 13 h 78"/>
                <a:gd name="T30" fmla="*/ 68 w 97"/>
                <a:gd name="T31" fmla="*/ 8 h 78"/>
                <a:gd name="T32" fmla="*/ 73 w 97"/>
                <a:gd name="T33" fmla="*/ 5 h 78"/>
                <a:gd name="T34" fmla="*/ 77 w 97"/>
                <a:gd name="T35" fmla="*/ 3 h 78"/>
                <a:gd name="T36" fmla="*/ 82 w 97"/>
                <a:gd name="T37" fmla="*/ 3 h 78"/>
                <a:gd name="T38" fmla="*/ 87 w 97"/>
                <a:gd name="T39" fmla="*/ 0 h 78"/>
                <a:gd name="T40" fmla="*/ 94 w 97"/>
                <a:gd name="T41" fmla="*/ 0 h 78"/>
                <a:gd name="T42" fmla="*/ 97 w 97"/>
                <a:gd name="T43" fmla="*/ 0 h 78"/>
                <a:gd name="T44" fmla="*/ 97 w 97"/>
                <a:gd name="T45" fmla="*/ 5 h 78"/>
                <a:gd name="T46" fmla="*/ 94 w 97"/>
                <a:gd name="T47" fmla="*/ 8 h 78"/>
                <a:gd name="T48" fmla="*/ 92 w 97"/>
                <a:gd name="T49" fmla="*/ 10 h 78"/>
                <a:gd name="T50" fmla="*/ 90 w 97"/>
                <a:gd name="T51" fmla="*/ 13 h 78"/>
                <a:gd name="T52" fmla="*/ 85 w 97"/>
                <a:gd name="T53" fmla="*/ 17 h 78"/>
                <a:gd name="T54" fmla="*/ 85 w 97"/>
                <a:gd name="T55" fmla="*/ 1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7" h="78">
                  <a:moveTo>
                    <a:pt x="85" y="17"/>
                  </a:moveTo>
                  <a:lnTo>
                    <a:pt x="32" y="70"/>
                  </a:lnTo>
                  <a:lnTo>
                    <a:pt x="29" y="73"/>
                  </a:lnTo>
                  <a:lnTo>
                    <a:pt x="24" y="75"/>
                  </a:lnTo>
                  <a:lnTo>
                    <a:pt x="20" y="75"/>
                  </a:lnTo>
                  <a:lnTo>
                    <a:pt x="15" y="78"/>
                  </a:lnTo>
                  <a:lnTo>
                    <a:pt x="7" y="75"/>
                  </a:lnTo>
                  <a:lnTo>
                    <a:pt x="3" y="73"/>
                  </a:lnTo>
                  <a:lnTo>
                    <a:pt x="0" y="68"/>
                  </a:lnTo>
                  <a:lnTo>
                    <a:pt x="0" y="61"/>
                  </a:lnTo>
                  <a:lnTo>
                    <a:pt x="3" y="56"/>
                  </a:lnTo>
                  <a:lnTo>
                    <a:pt x="5" y="54"/>
                  </a:lnTo>
                  <a:lnTo>
                    <a:pt x="10" y="51"/>
                  </a:lnTo>
                  <a:lnTo>
                    <a:pt x="15" y="46"/>
                  </a:lnTo>
                  <a:lnTo>
                    <a:pt x="65" y="13"/>
                  </a:lnTo>
                  <a:lnTo>
                    <a:pt x="68" y="8"/>
                  </a:lnTo>
                  <a:lnTo>
                    <a:pt x="73" y="5"/>
                  </a:lnTo>
                  <a:lnTo>
                    <a:pt x="77" y="3"/>
                  </a:lnTo>
                  <a:lnTo>
                    <a:pt x="82" y="3"/>
                  </a:lnTo>
                  <a:lnTo>
                    <a:pt x="87" y="0"/>
                  </a:lnTo>
                  <a:lnTo>
                    <a:pt x="94" y="0"/>
                  </a:lnTo>
                  <a:lnTo>
                    <a:pt x="97" y="0"/>
                  </a:lnTo>
                  <a:lnTo>
                    <a:pt x="97" y="5"/>
                  </a:lnTo>
                  <a:lnTo>
                    <a:pt x="94" y="8"/>
                  </a:lnTo>
                  <a:lnTo>
                    <a:pt x="92" y="10"/>
                  </a:lnTo>
                  <a:lnTo>
                    <a:pt x="90" y="13"/>
                  </a:lnTo>
                  <a:lnTo>
                    <a:pt x="85" y="17"/>
                  </a:lnTo>
                  <a:lnTo>
                    <a:pt x="85"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4" name="Freeform 114"/>
            <p:cNvSpPr>
              <a:spLocks/>
            </p:cNvSpPr>
            <p:nvPr/>
          </p:nvSpPr>
          <p:spPr bwMode="auto">
            <a:xfrm>
              <a:off x="6488113" y="3562351"/>
              <a:ext cx="428625" cy="222250"/>
            </a:xfrm>
            <a:custGeom>
              <a:avLst/>
              <a:gdLst>
                <a:gd name="T0" fmla="*/ 258 w 270"/>
                <a:gd name="T1" fmla="*/ 29 h 140"/>
                <a:gd name="T2" fmla="*/ 246 w 270"/>
                <a:gd name="T3" fmla="*/ 46 h 140"/>
                <a:gd name="T4" fmla="*/ 236 w 270"/>
                <a:gd name="T5" fmla="*/ 58 h 140"/>
                <a:gd name="T6" fmla="*/ 224 w 270"/>
                <a:gd name="T7" fmla="*/ 73 h 140"/>
                <a:gd name="T8" fmla="*/ 215 w 270"/>
                <a:gd name="T9" fmla="*/ 87 h 140"/>
                <a:gd name="T10" fmla="*/ 203 w 270"/>
                <a:gd name="T11" fmla="*/ 99 h 140"/>
                <a:gd name="T12" fmla="*/ 190 w 270"/>
                <a:gd name="T13" fmla="*/ 109 h 140"/>
                <a:gd name="T14" fmla="*/ 176 w 270"/>
                <a:gd name="T15" fmla="*/ 121 h 140"/>
                <a:gd name="T16" fmla="*/ 154 w 270"/>
                <a:gd name="T17" fmla="*/ 133 h 140"/>
                <a:gd name="T18" fmla="*/ 135 w 270"/>
                <a:gd name="T19" fmla="*/ 138 h 140"/>
                <a:gd name="T20" fmla="*/ 116 w 270"/>
                <a:gd name="T21" fmla="*/ 140 h 140"/>
                <a:gd name="T22" fmla="*/ 94 w 270"/>
                <a:gd name="T23" fmla="*/ 136 h 140"/>
                <a:gd name="T24" fmla="*/ 75 w 270"/>
                <a:gd name="T25" fmla="*/ 131 h 140"/>
                <a:gd name="T26" fmla="*/ 53 w 270"/>
                <a:gd name="T27" fmla="*/ 121 h 140"/>
                <a:gd name="T28" fmla="*/ 36 w 270"/>
                <a:gd name="T29" fmla="*/ 109 h 140"/>
                <a:gd name="T30" fmla="*/ 17 w 270"/>
                <a:gd name="T31" fmla="*/ 97 h 140"/>
                <a:gd name="T32" fmla="*/ 2 w 270"/>
                <a:gd name="T33" fmla="*/ 85 h 140"/>
                <a:gd name="T34" fmla="*/ 0 w 270"/>
                <a:gd name="T35" fmla="*/ 73 h 140"/>
                <a:gd name="T36" fmla="*/ 7 w 270"/>
                <a:gd name="T37" fmla="*/ 63 h 140"/>
                <a:gd name="T38" fmla="*/ 19 w 270"/>
                <a:gd name="T39" fmla="*/ 63 h 140"/>
                <a:gd name="T40" fmla="*/ 31 w 270"/>
                <a:gd name="T41" fmla="*/ 70 h 140"/>
                <a:gd name="T42" fmla="*/ 46 w 270"/>
                <a:gd name="T43" fmla="*/ 80 h 140"/>
                <a:gd name="T44" fmla="*/ 60 w 270"/>
                <a:gd name="T45" fmla="*/ 90 h 140"/>
                <a:gd name="T46" fmla="*/ 77 w 270"/>
                <a:gd name="T47" fmla="*/ 97 h 140"/>
                <a:gd name="T48" fmla="*/ 92 w 270"/>
                <a:gd name="T49" fmla="*/ 99 h 140"/>
                <a:gd name="T50" fmla="*/ 106 w 270"/>
                <a:gd name="T51" fmla="*/ 102 h 140"/>
                <a:gd name="T52" fmla="*/ 123 w 270"/>
                <a:gd name="T53" fmla="*/ 102 h 140"/>
                <a:gd name="T54" fmla="*/ 140 w 270"/>
                <a:gd name="T55" fmla="*/ 97 h 140"/>
                <a:gd name="T56" fmla="*/ 154 w 270"/>
                <a:gd name="T57" fmla="*/ 87 h 140"/>
                <a:gd name="T58" fmla="*/ 169 w 270"/>
                <a:gd name="T59" fmla="*/ 78 h 140"/>
                <a:gd name="T60" fmla="*/ 183 w 270"/>
                <a:gd name="T61" fmla="*/ 66 h 140"/>
                <a:gd name="T62" fmla="*/ 195 w 270"/>
                <a:gd name="T63" fmla="*/ 56 h 140"/>
                <a:gd name="T64" fmla="*/ 205 w 270"/>
                <a:gd name="T65" fmla="*/ 46 h 140"/>
                <a:gd name="T66" fmla="*/ 217 w 270"/>
                <a:gd name="T67" fmla="*/ 34 h 140"/>
                <a:gd name="T68" fmla="*/ 229 w 270"/>
                <a:gd name="T69" fmla="*/ 22 h 140"/>
                <a:gd name="T70" fmla="*/ 244 w 270"/>
                <a:gd name="T71" fmla="*/ 10 h 140"/>
                <a:gd name="T72" fmla="*/ 251 w 270"/>
                <a:gd name="T73" fmla="*/ 3 h 140"/>
                <a:gd name="T74" fmla="*/ 261 w 270"/>
                <a:gd name="T75" fmla="*/ 3 h 140"/>
                <a:gd name="T76" fmla="*/ 268 w 270"/>
                <a:gd name="T77" fmla="*/ 8 h 140"/>
                <a:gd name="T78" fmla="*/ 270 w 270"/>
                <a:gd name="T79" fmla="*/ 17 h 140"/>
                <a:gd name="T80" fmla="*/ 268 w 270"/>
                <a:gd name="T81" fmla="*/ 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0" h="140">
                  <a:moveTo>
                    <a:pt x="268" y="22"/>
                  </a:moveTo>
                  <a:lnTo>
                    <a:pt x="258" y="29"/>
                  </a:lnTo>
                  <a:lnTo>
                    <a:pt x="253" y="39"/>
                  </a:lnTo>
                  <a:lnTo>
                    <a:pt x="246" y="46"/>
                  </a:lnTo>
                  <a:lnTo>
                    <a:pt x="241" y="54"/>
                  </a:lnTo>
                  <a:lnTo>
                    <a:pt x="236" y="58"/>
                  </a:lnTo>
                  <a:lnTo>
                    <a:pt x="232" y="66"/>
                  </a:lnTo>
                  <a:lnTo>
                    <a:pt x="224" y="73"/>
                  </a:lnTo>
                  <a:lnTo>
                    <a:pt x="219" y="80"/>
                  </a:lnTo>
                  <a:lnTo>
                    <a:pt x="215" y="87"/>
                  </a:lnTo>
                  <a:lnTo>
                    <a:pt x="207" y="95"/>
                  </a:lnTo>
                  <a:lnTo>
                    <a:pt x="203" y="99"/>
                  </a:lnTo>
                  <a:lnTo>
                    <a:pt x="195" y="104"/>
                  </a:lnTo>
                  <a:lnTo>
                    <a:pt x="190" y="109"/>
                  </a:lnTo>
                  <a:lnTo>
                    <a:pt x="183" y="116"/>
                  </a:lnTo>
                  <a:lnTo>
                    <a:pt x="176" y="121"/>
                  </a:lnTo>
                  <a:lnTo>
                    <a:pt x="166" y="128"/>
                  </a:lnTo>
                  <a:lnTo>
                    <a:pt x="154" y="133"/>
                  </a:lnTo>
                  <a:lnTo>
                    <a:pt x="145" y="136"/>
                  </a:lnTo>
                  <a:lnTo>
                    <a:pt x="135" y="138"/>
                  </a:lnTo>
                  <a:lnTo>
                    <a:pt x="125" y="140"/>
                  </a:lnTo>
                  <a:lnTo>
                    <a:pt x="116" y="140"/>
                  </a:lnTo>
                  <a:lnTo>
                    <a:pt x="104" y="138"/>
                  </a:lnTo>
                  <a:lnTo>
                    <a:pt x="94" y="136"/>
                  </a:lnTo>
                  <a:lnTo>
                    <a:pt x="87" y="136"/>
                  </a:lnTo>
                  <a:lnTo>
                    <a:pt x="75" y="131"/>
                  </a:lnTo>
                  <a:lnTo>
                    <a:pt x="65" y="126"/>
                  </a:lnTo>
                  <a:lnTo>
                    <a:pt x="53" y="121"/>
                  </a:lnTo>
                  <a:lnTo>
                    <a:pt x="43" y="116"/>
                  </a:lnTo>
                  <a:lnTo>
                    <a:pt x="36" y="109"/>
                  </a:lnTo>
                  <a:lnTo>
                    <a:pt x="26" y="104"/>
                  </a:lnTo>
                  <a:lnTo>
                    <a:pt x="17" y="97"/>
                  </a:lnTo>
                  <a:lnTo>
                    <a:pt x="7" y="92"/>
                  </a:lnTo>
                  <a:lnTo>
                    <a:pt x="2" y="85"/>
                  </a:lnTo>
                  <a:lnTo>
                    <a:pt x="0" y="80"/>
                  </a:lnTo>
                  <a:lnTo>
                    <a:pt x="0" y="73"/>
                  </a:lnTo>
                  <a:lnTo>
                    <a:pt x="2" y="68"/>
                  </a:lnTo>
                  <a:lnTo>
                    <a:pt x="7" y="63"/>
                  </a:lnTo>
                  <a:lnTo>
                    <a:pt x="12" y="63"/>
                  </a:lnTo>
                  <a:lnTo>
                    <a:pt x="19" y="63"/>
                  </a:lnTo>
                  <a:lnTo>
                    <a:pt x="24" y="66"/>
                  </a:lnTo>
                  <a:lnTo>
                    <a:pt x="31" y="70"/>
                  </a:lnTo>
                  <a:lnTo>
                    <a:pt x="41" y="75"/>
                  </a:lnTo>
                  <a:lnTo>
                    <a:pt x="46" y="80"/>
                  </a:lnTo>
                  <a:lnTo>
                    <a:pt x="53" y="85"/>
                  </a:lnTo>
                  <a:lnTo>
                    <a:pt x="60" y="90"/>
                  </a:lnTo>
                  <a:lnTo>
                    <a:pt x="70" y="95"/>
                  </a:lnTo>
                  <a:lnTo>
                    <a:pt x="77" y="97"/>
                  </a:lnTo>
                  <a:lnTo>
                    <a:pt x="87" y="99"/>
                  </a:lnTo>
                  <a:lnTo>
                    <a:pt x="92" y="99"/>
                  </a:lnTo>
                  <a:lnTo>
                    <a:pt x="99" y="102"/>
                  </a:lnTo>
                  <a:lnTo>
                    <a:pt x="106" y="102"/>
                  </a:lnTo>
                  <a:lnTo>
                    <a:pt x="116" y="102"/>
                  </a:lnTo>
                  <a:lnTo>
                    <a:pt x="123" y="102"/>
                  </a:lnTo>
                  <a:lnTo>
                    <a:pt x="133" y="99"/>
                  </a:lnTo>
                  <a:lnTo>
                    <a:pt x="140" y="97"/>
                  </a:lnTo>
                  <a:lnTo>
                    <a:pt x="147" y="95"/>
                  </a:lnTo>
                  <a:lnTo>
                    <a:pt x="154" y="87"/>
                  </a:lnTo>
                  <a:lnTo>
                    <a:pt x="162" y="83"/>
                  </a:lnTo>
                  <a:lnTo>
                    <a:pt x="169" y="78"/>
                  </a:lnTo>
                  <a:lnTo>
                    <a:pt x="176" y="73"/>
                  </a:lnTo>
                  <a:lnTo>
                    <a:pt x="183" y="66"/>
                  </a:lnTo>
                  <a:lnTo>
                    <a:pt x="188" y="63"/>
                  </a:lnTo>
                  <a:lnTo>
                    <a:pt x="195" y="56"/>
                  </a:lnTo>
                  <a:lnTo>
                    <a:pt x="200" y="54"/>
                  </a:lnTo>
                  <a:lnTo>
                    <a:pt x="205" y="46"/>
                  </a:lnTo>
                  <a:lnTo>
                    <a:pt x="212" y="41"/>
                  </a:lnTo>
                  <a:lnTo>
                    <a:pt x="217" y="34"/>
                  </a:lnTo>
                  <a:lnTo>
                    <a:pt x="224" y="29"/>
                  </a:lnTo>
                  <a:lnTo>
                    <a:pt x="229" y="22"/>
                  </a:lnTo>
                  <a:lnTo>
                    <a:pt x="236" y="17"/>
                  </a:lnTo>
                  <a:lnTo>
                    <a:pt x="244" y="10"/>
                  </a:lnTo>
                  <a:lnTo>
                    <a:pt x="248" y="5"/>
                  </a:lnTo>
                  <a:lnTo>
                    <a:pt x="251" y="3"/>
                  </a:lnTo>
                  <a:lnTo>
                    <a:pt x="256" y="0"/>
                  </a:lnTo>
                  <a:lnTo>
                    <a:pt x="261" y="3"/>
                  </a:lnTo>
                  <a:lnTo>
                    <a:pt x="265" y="3"/>
                  </a:lnTo>
                  <a:lnTo>
                    <a:pt x="268" y="8"/>
                  </a:lnTo>
                  <a:lnTo>
                    <a:pt x="270" y="13"/>
                  </a:lnTo>
                  <a:lnTo>
                    <a:pt x="270" y="17"/>
                  </a:lnTo>
                  <a:lnTo>
                    <a:pt x="268" y="22"/>
                  </a:lnTo>
                  <a:lnTo>
                    <a:pt x="268"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5" name="Freeform 115"/>
            <p:cNvSpPr>
              <a:spLocks/>
            </p:cNvSpPr>
            <p:nvPr/>
          </p:nvSpPr>
          <p:spPr bwMode="auto">
            <a:xfrm>
              <a:off x="6867525" y="3521076"/>
              <a:ext cx="225425" cy="528638"/>
            </a:xfrm>
            <a:custGeom>
              <a:avLst/>
              <a:gdLst>
                <a:gd name="T0" fmla="*/ 142 w 142"/>
                <a:gd name="T1" fmla="*/ 31 h 333"/>
                <a:gd name="T2" fmla="*/ 142 w 142"/>
                <a:gd name="T3" fmla="*/ 58 h 333"/>
                <a:gd name="T4" fmla="*/ 142 w 142"/>
                <a:gd name="T5" fmla="*/ 82 h 333"/>
                <a:gd name="T6" fmla="*/ 142 w 142"/>
                <a:gd name="T7" fmla="*/ 106 h 333"/>
                <a:gd name="T8" fmla="*/ 142 w 142"/>
                <a:gd name="T9" fmla="*/ 130 h 333"/>
                <a:gd name="T10" fmla="*/ 140 w 142"/>
                <a:gd name="T11" fmla="*/ 152 h 333"/>
                <a:gd name="T12" fmla="*/ 135 w 142"/>
                <a:gd name="T13" fmla="*/ 176 h 333"/>
                <a:gd name="T14" fmla="*/ 128 w 142"/>
                <a:gd name="T15" fmla="*/ 203 h 333"/>
                <a:gd name="T16" fmla="*/ 121 w 142"/>
                <a:gd name="T17" fmla="*/ 227 h 333"/>
                <a:gd name="T18" fmla="*/ 111 w 142"/>
                <a:gd name="T19" fmla="*/ 244 h 333"/>
                <a:gd name="T20" fmla="*/ 101 w 142"/>
                <a:gd name="T21" fmla="*/ 258 h 333"/>
                <a:gd name="T22" fmla="*/ 87 w 142"/>
                <a:gd name="T23" fmla="*/ 275 h 333"/>
                <a:gd name="T24" fmla="*/ 70 w 142"/>
                <a:gd name="T25" fmla="*/ 287 h 333"/>
                <a:gd name="T26" fmla="*/ 55 w 142"/>
                <a:gd name="T27" fmla="*/ 299 h 333"/>
                <a:gd name="T28" fmla="*/ 36 w 142"/>
                <a:gd name="T29" fmla="*/ 311 h 333"/>
                <a:gd name="T30" fmla="*/ 17 w 142"/>
                <a:gd name="T31" fmla="*/ 326 h 333"/>
                <a:gd name="T32" fmla="*/ 7 w 142"/>
                <a:gd name="T33" fmla="*/ 333 h 333"/>
                <a:gd name="T34" fmla="*/ 0 w 142"/>
                <a:gd name="T35" fmla="*/ 328 h 333"/>
                <a:gd name="T36" fmla="*/ 0 w 142"/>
                <a:gd name="T37" fmla="*/ 319 h 333"/>
                <a:gd name="T38" fmla="*/ 2 w 142"/>
                <a:gd name="T39" fmla="*/ 309 h 333"/>
                <a:gd name="T40" fmla="*/ 12 w 142"/>
                <a:gd name="T41" fmla="*/ 299 h 333"/>
                <a:gd name="T42" fmla="*/ 24 w 142"/>
                <a:gd name="T43" fmla="*/ 287 h 333"/>
                <a:gd name="T44" fmla="*/ 38 w 142"/>
                <a:gd name="T45" fmla="*/ 278 h 333"/>
                <a:gd name="T46" fmla="*/ 48 w 142"/>
                <a:gd name="T47" fmla="*/ 265 h 333"/>
                <a:gd name="T48" fmla="*/ 58 w 142"/>
                <a:gd name="T49" fmla="*/ 253 h 333"/>
                <a:gd name="T50" fmla="*/ 65 w 142"/>
                <a:gd name="T51" fmla="*/ 239 h 333"/>
                <a:gd name="T52" fmla="*/ 75 w 142"/>
                <a:gd name="T53" fmla="*/ 227 h 333"/>
                <a:gd name="T54" fmla="*/ 82 w 142"/>
                <a:gd name="T55" fmla="*/ 210 h 333"/>
                <a:gd name="T56" fmla="*/ 87 w 142"/>
                <a:gd name="T57" fmla="*/ 188 h 333"/>
                <a:gd name="T58" fmla="*/ 94 w 142"/>
                <a:gd name="T59" fmla="*/ 164 h 333"/>
                <a:gd name="T60" fmla="*/ 99 w 142"/>
                <a:gd name="T61" fmla="*/ 140 h 333"/>
                <a:gd name="T62" fmla="*/ 101 w 142"/>
                <a:gd name="T63" fmla="*/ 121 h 333"/>
                <a:gd name="T64" fmla="*/ 104 w 142"/>
                <a:gd name="T65" fmla="*/ 99 h 333"/>
                <a:gd name="T66" fmla="*/ 106 w 142"/>
                <a:gd name="T67" fmla="*/ 77 h 333"/>
                <a:gd name="T68" fmla="*/ 106 w 142"/>
                <a:gd name="T69" fmla="*/ 55 h 333"/>
                <a:gd name="T70" fmla="*/ 106 w 142"/>
                <a:gd name="T71" fmla="*/ 29 h 333"/>
                <a:gd name="T72" fmla="*/ 108 w 142"/>
                <a:gd name="T73" fmla="*/ 14 h 333"/>
                <a:gd name="T74" fmla="*/ 111 w 142"/>
                <a:gd name="T75" fmla="*/ 7 h 333"/>
                <a:gd name="T76" fmla="*/ 116 w 142"/>
                <a:gd name="T77" fmla="*/ 2 h 333"/>
                <a:gd name="T78" fmla="*/ 128 w 142"/>
                <a:gd name="T79" fmla="*/ 2 h 333"/>
                <a:gd name="T80" fmla="*/ 137 w 142"/>
                <a:gd name="T81" fmla="*/ 7 h 333"/>
                <a:gd name="T82" fmla="*/ 140 w 142"/>
                <a:gd name="T83" fmla="*/ 14 h 333"/>
                <a:gd name="T84" fmla="*/ 142 w 142"/>
                <a:gd name="T85" fmla="*/ 19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333">
                  <a:moveTo>
                    <a:pt x="142" y="19"/>
                  </a:moveTo>
                  <a:lnTo>
                    <a:pt x="142" y="31"/>
                  </a:lnTo>
                  <a:lnTo>
                    <a:pt x="142" y="46"/>
                  </a:lnTo>
                  <a:lnTo>
                    <a:pt x="142" y="58"/>
                  </a:lnTo>
                  <a:lnTo>
                    <a:pt x="142" y="72"/>
                  </a:lnTo>
                  <a:lnTo>
                    <a:pt x="142" y="82"/>
                  </a:lnTo>
                  <a:lnTo>
                    <a:pt x="142" y="94"/>
                  </a:lnTo>
                  <a:lnTo>
                    <a:pt x="142" y="106"/>
                  </a:lnTo>
                  <a:lnTo>
                    <a:pt x="142" y="118"/>
                  </a:lnTo>
                  <a:lnTo>
                    <a:pt x="142" y="130"/>
                  </a:lnTo>
                  <a:lnTo>
                    <a:pt x="140" y="140"/>
                  </a:lnTo>
                  <a:lnTo>
                    <a:pt x="140" y="152"/>
                  </a:lnTo>
                  <a:lnTo>
                    <a:pt x="137" y="164"/>
                  </a:lnTo>
                  <a:lnTo>
                    <a:pt x="135" y="176"/>
                  </a:lnTo>
                  <a:lnTo>
                    <a:pt x="133" y="188"/>
                  </a:lnTo>
                  <a:lnTo>
                    <a:pt x="128" y="203"/>
                  </a:lnTo>
                  <a:lnTo>
                    <a:pt x="125" y="217"/>
                  </a:lnTo>
                  <a:lnTo>
                    <a:pt x="121" y="227"/>
                  </a:lnTo>
                  <a:lnTo>
                    <a:pt x="116" y="234"/>
                  </a:lnTo>
                  <a:lnTo>
                    <a:pt x="111" y="244"/>
                  </a:lnTo>
                  <a:lnTo>
                    <a:pt x="108" y="251"/>
                  </a:lnTo>
                  <a:lnTo>
                    <a:pt x="101" y="258"/>
                  </a:lnTo>
                  <a:lnTo>
                    <a:pt x="94" y="268"/>
                  </a:lnTo>
                  <a:lnTo>
                    <a:pt x="87" y="275"/>
                  </a:lnTo>
                  <a:lnTo>
                    <a:pt x="79" y="282"/>
                  </a:lnTo>
                  <a:lnTo>
                    <a:pt x="70" y="287"/>
                  </a:lnTo>
                  <a:lnTo>
                    <a:pt x="63" y="294"/>
                  </a:lnTo>
                  <a:lnTo>
                    <a:pt x="55" y="299"/>
                  </a:lnTo>
                  <a:lnTo>
                    <a:pt x="46" y="306"/>
                  </a:lnTo>
                  <a:lnTo>
                    <a:pt x="36" y="311"/>
                  </a:lnTo>
                  <a:lnTo>
                    <a:pt x="26" y="319"/>
                  </a:lnTo>
                  <a:lnTo>
                    <a:pt x="17" y="326"/>
                  </a:lnTo>
                  <a:lnTo>
                    <a:pt x="9" y="333"/>
                  </a:lnTo>
                  <a:lnTo>
                    <a:pt x="7" y="333"/>
                  </a:lnTo>
                  <a:lnTo>
                    <a:pt x="2" y="333"/>
                  </a:lnTo>
                  <a:lnTo>
                    <a:pt x="0" y="328"/>
                  </a:lnTo>
                  <a:lnTo>
                    <a:pt x="0" y="326"/>
                  </a:lnTo>
                  <a:lnTo>
                    <a:pt x="0" y="319"/>
                  </a:lnTo>
                  <a:lnTo>
                    <a:pt x="0" y="314"/>
                  </a:lnTo>
                  <a:lnTo>
                    <a:pt x="2" y="309"/>
                  </a:lnTo>
                  <a:lnTo>
                    <a:pt x="7" y="304"/>
                  </a:lnTo>
                  <a:lnTo>
                    <a:pt x="12" y="299"/>
                  </a:lnTo>
                  <a:lnTo>
                    <a:pt x="19" y="292"/>
                  </a:lnTo>
                  <a:lnTo>
                    <a:pt x="24" y="287"/>
                  </a:lnTo>
                  <a:lnTo>
                    <a:pt x="31" y="285"/>
                  </a:lnTo>
                  <a:lnTo>
                    <a:pt x="38" y="278"/>
                  </a:lnTo>
                  <a:lnTo>
                    <a:pt x="43" y="273"/>
                  </a:lnTo>
                  <a:lnTo>
                    <a:pt x="48" y="265"/>
                  </a:lnTo>
                  <a:lnTo>
                    <a:pt x="55" y="261"/>
                  </a:lnTo>
                  <a:lnTo>
                    <a:pt x="58" y="253"/>
                  </a:lnTo>
                  <a:lnTo>
                    <a:pt x="63" y="246"/>
                  </a:lnTo>
                  <a:lnTo>
                    <a:pt x="65" y="239"/>
                  </a:lnTo>
                  <a:lnTo>
                    <a:pt x="70" y="234"/>
                  </a:lnTo>
                  <a:lnTo>
                    <a:pt x="75" y="227"/>
                  </a:lnTo>
                  <a:lnTo>
                    <a:pt x="77" y="220"/>
                  </a:lnTo>
                  <a:lnTo>
                    <a:pt x="82" y="210"/>
                  </a:lnTo>
                  <a:lnTo>
                    <a:pt x="84" y="203"/>
                  </a:lnTo>
                  <a:lnTo>
                    <a:pt x="87" y="188"/>
                  </a:lnTo>
                  <a:lnTo>
                    <a:pt x="92" y="176"/>
                  </a:lnTo>
                  <a:lnTo>
                    <a:pt x="94" y="164"/>
                  </a:lnTo>
                  <a:lnTo>
                    <a:pt x="96" y="152"/>
                  </a:lnTo>
                  <a:lnTo>
                    <a:pt x="99" y="140"/>
                  </a:lnTo>
                  <a:lnTo>
                    <a:pt x="101" y="130"/>
                  </a:lnTo>
                  <a:lnTo>
                    <a:pt x="101" y="121"/>
                  </a:lnTo>
                  <a:lnTo>
                    <a:pt x="104" y="111"/>
                  </a:lnTo>
                  <a:lnTo>
                    <a:pt x="104" y="99"/>
                  </a:lnTo>
                  <a:lnTo>
                    <a:pt x="106" y="87"/>
                  </a:lnTo>
                  <a:lnTo>
                    <a:pt x="106" y="77"/>
                  </a:lnTo>
                  <a:lnTo>
                    <a:pt x="106" y="67"/>
                  </a:lnTo>
                  <a:lnTo>
                    <a:pt x="106" y="55"/>
                  </a:lnTo>
                  <a:lnTo>
                    <a:pt x="106" y="43"/>
                  </a:lnTo>
                  <a:lnTo>
                    <a:pt x="106" y="29"/>
                  </a:lnTo>
                  <a:lnTo>
                    <a:pt x="108" y="19"/>
                  </a:lnTo>
                  <a:lnTo>
                    <a:pt x="108" y="14"/>
                  </a:lnTo>
                  <a:lnTo>
                    <a:pt x="108" y="10"/>
                  </a:lnTo>
                  <a:lnTo>
                    <a:pt x="111" y="7"/>
                  </a:lnTo>
                  <a:lnTo>
                    <a:pt x="111" y="5"/>
                  </a:lnTo>
                  <a:lnTo>
                    <a:pt x="116" y="2"/>
                  </a:lnTo>
                  <a:lnTo>
                    <a:pt x="123" y="0"/>
                  </a:lnTo>
                  <a:lnTo>
                    <a:pt x="128" y="2"/>
                  </a:lnTo>
                  <a:lnTo>
                    <a:pt x="135" y="5"/>
                  </a:lnTo>
                  <a:lnTo>
                    <a:pt x="137" y="7"/>
                  </a:lnTo>
                  <a:lnTo>
                    <a:pt x="140" y="10"/>
                  </a:lnTo>
                  <a:lnTo>
                    <a:pt x="140" y="14"/>
                  </a:lnTo>
                  <a:lnTo>
                    <a:pt x="142" y="19"/>
                  </a:lnTo>
                  <a:lnTo>
                    <a:pt x="142"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6" name="Freeform 116"/>
            <p:cNvSpPr>
              <a:spLocks/>
            </p:cNvSpPr>
            <p:nvPr/>
          </p:nvSpPr>
          <p:spPr bwMode="auto">
            <a:xfrm>
              <a:off x="6315075" y="3713163"/>
              <a:ext cx="73025" cy="309563"/>
            </a:xfrm>
            <a:custGeom>
              <a:avLst/>
              <a:gdLst>
                <a:gd name="T0" fmla="*/ 39 w 46"/>
                <a:gd name="T1" fmla="*/ 14 h 195"/>
                <a:gd name="T2" fmla="*/ 36 w 46"/>
                <a:gd name="T3" fmla="*/ 26 h 195"/>
                <a:gd name="T4" fmla="*/ 36 w 46"/>
                <a:gd name="T5" fmla="*/ 38 h 195"/>
                <a:gd name="T6" fmla="*/ 34 w 46"/>
                <a:gd name="T7" fmla="*/ 50 h 195"/>
                <a:gd name="T8" fmla="*/ 34 w 46"/>
                <a:gd name="T9" fmla="*/ 62 h 195"/>
                <a:gd name="T10" fmla="*/ 34 w 46"/>
                <a:gd name="T11" fmla="*/ 70 h 195"/>
                <a:gd name="T12" fmla="*/ 34 w 46"/>
                <a:gd name="T13" fmla="*/ 79 h 195"/>
                <a:gd name="T14" fmla="*/ 34 w 46"/>
                <a:gd name="T15" fmla="*/ 91 h 195"/>
                <a:gd name="T16" fmla="*/ 36 w 46"/>
                <a:gd name="T17" fmla="*/ 101 h 195"/>
                <a:gd name="T18" fmla="*/ 36 w 46"/>
                <a:gd name="T19" fmla="*/ 111 h 195"/>
                <a:gd name="T20" fmla="*/ 36 w 46"/>
                <a:gd name="T21" fmla="*/ 120 h 195"/>
                <a:gd name="T22" fmla="*/ 36 w 46"/>
                <a:gd name="T23" fmla="*/ 130 h 195"/>
                <a:gd name="T24" fmla="*/ 39 w 46"/>
                <a:gd name="T25" fmla="*/ 140 h 195"/>
                <a:gd name="T26" fmla="*/ 41 w 46"/>
                <a:gd name="T27" fmla="*/ 152 h 195"/>
                <a:gd name="T28" fmla="*/ 44 w 46"/>
                <a:gd name="T29" fmla="*/ 164 h 195"/>
                <a:gd name="T30" fmla="*/ 46 w 46"/>
                <a:gd name="T31" fmla="*/ 173 h 195"/>
                <a:gd name="T32" fmla="*/ 46 w 46"/>
                <a:gd name="T33" fmla="*/ 185 h 195"/>
                <a:gd name="T34" fmla="*/ 46 w 46"/>
                <a:gd name="T35" fmla="*/ 190 h 195"/>
                <a:gd name="T36" fmla="*/ 44 w 46"/>
                <a:gd name="T37" fmla="*/ 193 h 195"/>
                <a:gd name="T38" fmla="*/ 36 w 46"/>
                <a:gd name="T39" fmla="*/ 195 h 195"/>
                <a:gd name="T40" fmla="*/ 31 w 46"/>
                <a:gd name="T41" fmla="*/ 195 h 195"/>
                <a:gd name="T42" fmla="*/ 22 w 46"/>
                <a:gd name="T43" fmla="*/ 193 h 195"/>
                <a:gd name="T44" fmla="*/ 15 w 46"/>
                <a:gd name="T45" fmla="*/ 188 h 195"/>
                <a:gd name="T46" fmla="*/ 10 w 46"/>
                <a:gd name="T47" fmla="*/ 183 h 195"/>
                <a:gd name="T48" fmla="*/ 7 w 46"/>
                <a:gd name="T49" fmla="*/ 178 h 195"/>
                <a:gd name="T50" fmla="*/ 3 w 46"/>
                <a:gd name="T51" fmla="*/ 164 h 195"/>
                <a:gd name="T52" fmla="*/ 3 w 46"/>
                <a:gd name="T53" fmla="*/ 154 h 195"/>
                <a:gd name="T54" fmla="*/ 0 w 46"/>
                <a:gd name="T55" fmla="*/ 142 h 195"/>
                <a:gd name="T56" fmla="*/ 0 w 46"/>
                <a:gd name="T57" fmla="*/ 132 h 195"/>
                <a:gd name="T58" fmla="*/ 0 w 46"/>
                <a:gd name="T59" fmla="*/ 120 h 195"/>
                <a:gd name="T60" fmla="*/ 0 w 46"/>
                <a:gd name="T61" fmla="*/ 113 h 195"/>
                <a:gd name="T62" fmla="*/ 3 w 46"/>
                <a:gd name="T63" fmla="*/ 103 h 195"/>
                <a:gd name="T64" fmla="*/ 5 w 46"/>
                <a:gd name="T65" fmla="*/ 94 h 195"/>
                <a:gd name="T66" fmla="*/ 5 w 46"/>
                <a:gd name="T67" fmla="*/ 84 h 195"/>
                <a:gd name="T68" fmla="*/ 7 w 46"/>
                <a:gd name="T69" fmla="*/ 74 h 195"/>
                <a:gd name="T70" fmla="*/ 10 w 46"/>
                <a:gd name="T71" fmla="*/ 65 h 195"/>
                <a:gd name="T72" fmla="*/ 12 w 46"/>
                <a:gd name="T73" fmla="*/ 58 h 195"/>
                <a:gd name="T74" fmla="*/ 12 w 46"/>
                <a:gd name="T75" fmla="*/ 45 h 195"/>
                <a:gd name="T76" fmla="*/ 15 w 46"/>
                <a:gd name="T77" fmla="*/ 33 h 195"/>
                <a:gd name="T78" fmla="*/ 17 w 46"/>
                <a:gd name="T79" fmla="*/ 21 h 195"/>
                <a:gd name="T80" fmla="*/ 19 w 46"/>
                <a:gd name="T81" fmla="*/ 9 h 195"/>
                <a:gd name="T82" fmla="*/ 19 w 46"/>
                <a:gd name="T83" fmla="*/ 7 h 195"/>
                <a:gd name="T84" fmla="*/ 22 w 46"/>
                <a:gd name="T85" fmla="*/ 2 h 195"/>
                <a:gd name="T86" fmla="*/ 24 w 46"/>
                <a:gd name="T87" fmla="*/ 0 h 195"/>
                <a:gd name="T88" fmla="*/ 29 w 46"/>
                <a:gd name="T89" fmla="*/ 2 h 195"/>
                <a:gd name="T90" fmla="*/ 31 w 46"/>
                <a:gd name="T91" fmla="*/ 2 h 195"/>
                <a:gd name="T92" fmla="*/ 34 w 46"/>
                <a:gd name="T93" fmla="*/ 7 h 195"/>
                <a:gd name="T94" fmla="*/ 36 w 46"/>
                <a:gd name="T95" fmla="*/ 9 h 195"/>
                <a:gd name="T96" fmla="*/ 39 w 46"/>
                <a:gd name="T97" fmla="*/ 14 h 195"/>
                <a:gd name="T98" fmla="*/ 39 w 46"/>
                <a:gd name="T99" fmla="*/ 1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195">
                  <a:moveTo>
                    <a:pt x="39" y="14"/>
                  </a:moveTo>
                  <a:lnTo>
                    <a:pt x="36" y="26"/>
                  </a:lnTo>
                  <a:lnTo>
                    <a:pt x="36" y="38"/>
                  </a:lnTo>
                  <a:lnTo>
                    <a:pt x="34" y="50"/>
                  </a:lnTo>
                  <a:lnTo>
                    <a:pt x="34" y="62"/>
                  </a:lnTo>
                  <a:lnTo>
                    <a:pt x="34" y="70"/>
                  </a:lnTo>
                  <a:lnTo>
                    <a:pt x="34" y="79"/>
                  </a:lnTo>
                  <a:lnTo>
                    <a:pt x="34" y="91"/>
                  </a:lnTo>
                  <a:lnTo>
                    <a:pt x="36" y="101"/>
                  </a:lnTo>
                  <a:lnTo>
                    <a:pt x="36" y="111"/>
                  </a:lnTo>
                  <a:lnTo>
                    <a:pt x="36" y="120"/>
                  </a:lnTo>
                  <a:lnTo>
                    <a:pt x="36" y="130"/>
                  </a:lnTo>
                  <a:lnTo>
                    <a:pt x="39" y="140"/>
                  </a:lnTo>
                  <a:lnTo>
                    <a:pt x="41" y="152"/>
                  </a:lnTo>
                  <a:lnTo>
                    <a:pt x="44" y="164"/>
                  </a:lnTo>
                  <a:lnTo>
                    <a:pt x="46" y="173"/>
                  </a:lnTo>
                  <a:lnTo>
                    <a:pt x="46" y="185"/>
                  </a:lnTo>
                  <a:lnTo>
                    <a:pt x="46" y="190"/>
                  </a:lnTo>
                  <a:lnTo>
                    <a:pt x="44" y="193"/>
                  </a:lnTo>
                  <a:lnTo>
                    <a:pt x="36" y="195"/>
                  </a:lnTo>
                  <a:lnTo>
                    <a:pt x="31" y="195"/>
                  </a:lnTo>
                  <a:lnTo>
                    <a:pt x="22" y="193"/>
                  </a:lnTo>
                  <a:lnTo>
                    <a:pt x="15" y="188"/>
                  </a:lnTo>
                  <a:lnTo>
                    <a:pt x="10" y="183"/>
                  </a:lnTo>
                  <a:lnTo>
                    <a:pt x="7" y="178"/>
                  </a:lnTo>
                  <a:lnTo>
                    <a:pt x="3" y="164"/>
                  </a:lnTo>
                  <a:lnTo>
                    <a:pt x="3" y="154"/>
                  </a:lnTo>
                  <a:lnTo>
                    <a:pt x="0" y="142"/>
                  </a:lnTo>
                  <a:lnTo>
                    <a:pt x="0" y="132"/>
                  </a:lnTo>
                  <a:lnTo>
                    <a:pt x="0" y="120"/>
                  </a:lnTo>
                  <a:lnTo>
                    <a:pt x="0" y="113"/>
                  </a:lnTo>
                  <a:lnTo>
                    <a:pt x="3" y="103"/>
                  </a:lnTo>
                  <a:lnTo>
                    <a:pt x="5" y="94"/>
                  </a:lnTo>
                  <a:lnTo>
                    <a:pt x="5" y="84"/>
                  </a:lnTo>
                  <a:lnTo>
                    <a:pt x="7" y="74"/>
                  </a:lnTo>
                  <a:lnTo>
                    <a:pt x="10" y="65"/>
                  </a:lnTo>
                  <a:lnTo>
                    <a:pt x="12" y="58"/>
                  </a:lnTo>
                  <a:lnTo>
                    <a:pt x="12" y="45"/>
                  </a:lnTo>
                  <a:lnTo>
                    <a:pt x="15" y="33"/>
                  </a:lnTo>
                  <a:lnTo>
                    <a:pt x="17" y="21"/>
                  </a:lnTo>
                  <a:lnTo>
                    <a:pt x="19" y="9"/>
                  </a:lnTo>
                  <a:lnTo>
                    <a:pt x="19" y="7"/>
                  </a:lnTo>
                  <a:lnTo>
                    <a:pt x="22" y="2"/>
                  </a:lnTo>
                  <a:lnTo>
                    <a:pt x="24" y="0"/>
                  </a:lnTo>
                  <a:lnTo>
                    <a:pt x="29" y="2"/>
                  </a:lnTo>
                  <a:lnTo>
                    <a:pt x="31" y="2"/>
                  </a:lnTo>
                  <a:lnTo>
                    <a:pt x="34" y="7"/>
                  </a:lnTo>
                  <a:lnTo>
                    <a:pt x="36" y="9"/>
                  </a:lnTo>
                  <a:lnTo>
                    <a:pt x="39" y="14"/>
                  </a:lnTo>
                  <a:lnTo>
                    <a:pt x="3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7" name="Freeform 117"/>
            <p:cNvSpPr>
              <a:spLocks/>
            </p:cNvSpPr>
            <p:nvPr/>
          </p:nvSpPr>
          <p:spPr bwMode="auto">
            <a:xfrm>
              <a:off x="6323013" y="3946526"/>
              <a:ext cx="493712" cy="198438"/>
            </a:xfrm>
            <a:custGeom>
              <a:avLst/>
              <a:gdLst>
                <a:gd name="T0" fmla="*/ 41 w 311"/>
                <a:gd name="T1" fmla="*/ 12 h 125"/>
                <a:gd name="T2" fmla="*/ 51 w 311"/>
                <a:gd name="T3" fmla="*/ 24 h 125"/>
                <a:gd name="T4" fmla="*/ 63 w 311"/>
                <a:gd name="T5" fmla="*/ 38 h 125"/>
                <a:gd name="T6" fmla="*/ 75 w 311"/>
                <a:gd name="T7" fmla="*/ 51 h 125"/>
                <a:gd name="T8" fmla="*/ 92 w 311"/>
                <a:gd name="T9" fmla="*/ 63 h 125"/>
                <a:gd name="T10" fmla="*/ 101 w 311"/>
                <a:gd name="T11" fmla="*/ 70 h 125"/>
                <a:gd name="T12" fmla="*/ 118 w 311"/>
                <a:gd name="T13" fmla="*/ 77 h 125"/>
                <a:gd name="T14" fmla="*/ 135 w 311"/>
                <a:gd name="T15" fmla="*/ 84 h 125"/>
                <a:gd name="T16" fmla="*/ 150 w 311"/>
                <a:gd name="T17" fmla="*/ 89 h 125"/>
                <a:gd name="T18" fmla="*/ 167 w 311"/>
                <a:gd name="T19" fmla="*/ 92 h 125"/>
                <a:gd name="T20" fmla="*/ 186 w 311"/>
                <a:gd name="T21" fmla="*/ 94 h 125"/>
                <a:gd name="T22" fmla="*/ 200 w 311"/>
                <a:gd name="T23" fmla="*/ 94 h 125"/>
                <a:gd name="T24" fmla="*/ 220 w 311"/>
                <a:gd name="T25" fmla="*/ 94 h 125"/>
                <a:gd name="T26" fmla="*/ 239 w 311"/>
                <a:gd name="T27" fmla="*/ 89 h 125"/>
                <a:gd name="T28" fmla="*/ 256 w 311"/>
                <a:gd name="T29" fmla="*/ 87 h 125"/>
                <a:gd name="T30" fmla="*/ 273 w 311"/>
                <a:gd name="T31" fmla="*/ 82 h 125"/>
                <a:gd name="T32" fmla="*/ 292 w 311"/>
                <a:gd name="T33" fmla="*/ 75 h 125"/>
                <a:gd name="T34" fmla="*/ 299 w 311"/>
                <a:gd name="T35" fmla="*/ 72 h 125"/>
                <a:gd name="T36" fmla="*/ 304 w 311"/>
                <a:gd name="T37" fmla="*/ 75 h 125"/>
                <a:gd name="T38" fmla="*/ 307 w 311"/>
                <a:gd name="T39" fmla="*/ 77 h 125"/>
                <a:gd name="T40" fmla="*/ 311 w 311"/>
                <a:gd name="T41" fmla="*/ 84 h 125"/>
                <a:gd name="T42" fmla="*/ 311 w 311"/>
                <a:gd name="T43" fmla="*/ 87 h 125"/>
                <a:gd name="T44" fmla="*/ 311 w 311"/>
                <a:gd name="T45" fmla="*/ 94 h 125"/>
                <a:gd name="T46" fmla="*/ 307 w 311"/>
                <a:gd name="T47" fmla="*/ 99 h 125"/>
                <a:gd name="T48" fmla="*/ 302 w 311"/>
                <a:gd name="T49" fmla="*/ 104 h 125"/>
                <a:gd name="T50" fmla="*/ 280 w 311"/>
                <a:gd name="T51" fmla="*/ 111 h 125"/>
                <a:gd name="T52" fmla="*/ 258 w 311"/>
                <a:gd name="T53" fmla="*/ 118 h 125"/>
                <a:gd name="T54" fmla="*/ 239 w 311"/>
                <a:gd name="T55" fmla="*/ 121 h 125"/>
                <a:gd name="T56" fmla="*/ 217 w 311"/>
                <a:gd name="T57" fmla="*/ 123 h 125"/>
                <a:gd name="T58" fmla="*/ 196 w 311"/>
                <a:gd name="T59" fmla="*/ 125 h 125"/>
                <a:gd name="T60" fmla="*/ 174 w 311"/>
                <a:gd name="T61" fmla="*/ 125 h 125"/>
                <a:gd name="T62" fmla="*/ 152 w 311"/>
                <a:gd name="T63" fmla="*/ 123 h 125"/>
                <a:gd name="T64" fmla="*/ 135 w 311"/>
                <a:gd name="T65" fmla="*/ 121 h 125"/>
                <a:gd name="T66" fmla="*/ 113 w 311"/>
                <a:gd name="T67" fmla="*/ 118 h 125"/>
                <a:gd name="T68" fmla="*/ 94 w 311"/>
                <a:gd name="T69" fmla="*/ 111 h 125"/>
                <a:gd name="T70" fmla="*/ 77 w 311"/>
                <a:gd name="T71" fmla="*/ 104 h 125"/>
                <a:gd name="T72" fmla="*/ 60 w 311"/>
                <a:gd name="T73" fmla="*/ 94 h 125"/>
                <a:gd name="T74" fmla="*/ 43 w 311"/>
                <a:gd name="T75" fmla="*/ 80 h 125"/>
                <a:gd name="T76" fmla="*/ 31 w 311"/>
                <a:gd name="T77" fmla="*/ 67 h 125"/>
                <a:gd name="T78" fmla="*/ 17 w 311"/>
                <a:gd name="T79" fmla="*/ 51 h 125"/>
                <a:gd name="T80" fmla="*/ 5 w 311"/>
                <a:gd name="T81" fmla="*/ 34 h 125"/>
                <a:gd name="T82" fmla="*/ 2 w 311"/>
                <a:gd name="T83" fmla="*/ 26 h 125"/>
                <a:gd name="T84" fmla="*/ 2 w 311"/>
                <a:gd name="T85" fmla="*/ 22 h 125"/>
                <a:gd name="T86" fmla="*/ 0 w 311"/>
                <a:gd name="T87" fmla="*/ 17 h 125"/>
                <a:gd name="T88" fmla="*/ 2 w 311"/>
                <a:gd name="T89" fmla="*/ 17 h 125"/>
                <a:gd name="T90" fmla="*/ 7 w 311"/>
                <a:gd name="T91" fmla="*/ 7 h 125"/>
                <a:gd name="T92" fmla="*/ 12 w 311"/>
                <a:gd name="T93" fmla="*/ 2 h 125"/>
                <a:gd name="T94" fmla="*/ 19 w 311"/>
                <a:gd name="T95" fmla="*/ 0 h 125"/>
                <a:gd name="T96" fmla="*/ 29 w 311"/>
                <a:gd name="T97" fmla="*/ 0 h 125"/>
                <a:gd name="T98" fmla="*/ 34 w 311"/>
                <a:gd name="T99" fmla="*/ 0 h 125"/>
                <a:gd name="T100" fmla="*/ 36 w 311"/>
                <a:gd name="T101" fmla="*/ 2 h 125"/>
                <a:gd name="T102" fmla="*/ 41 w 311"/>
                <a:gd name="T103" fmla="*/ 5 h 125"/>
                <a:gd name="T104" fmla="*/ 41 w 311"/>
                <a:gd name="T105" fmla="*/ 12 h 125"/>
                <a:gd name="T106" fmla="*/ 41 w 311"/>
                <a:gd name="T107" fmla="*/ 1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1" h="125">
                  <a:moveTo>
                    <a:pt x="41" y="12"/>
                  </a:moveTo>
                  <a:lnTo>
                    <a:pt x="51" y="24"/>
                  </a:lnTo>
                  <a:lnTo>
                    <a:pt x="63" y="38"/>
                  </a:lnTo>
                  <a:lnTo>
                    <a:pt x="75" y="51"/>
                  </a:lnTo>
                  <a:lnTo>
                    <a:pt x="92" y="63"/>
                  </a:lnTo>
                  <a:lnTo>
                    <a:pt x="101" y="70"/>
                  </a:lnTo>
                  <a:lnTo>
                    <a:pt x="118" y="77"/>
                  </a:lnTo>
                  <a:lnTo>
                    <a:pt x="135" y="84"/>
                  </a:lnTo>
                  <a:lnTo>
                    <a:pt x="150" y="89"/>
                  </a:lnTo>
                  <a:lnTo>
                    <a:pt x="167" y="92"/>
                  </a:lnTo>
                  <a:lnTo>
                    <a:pt x="186" y="94"/>
                  </a:lnTo>
                  <a:lnTo>
                    <a:pt x="200" y="94"/>
                  </a:lnTo>
                  <a:lnTo>
                    <a:pt x="220" y="94"/>
                  </a:lnTo>
                  <a:lnTo>
                    <a:pt x="239" y="89"/>
                  </a:lnTo>
                  <a:lnTo>
                    <a:pt x="256" y="87"/>
                  </a:lnTo>
                  <a:lnTo>
                    <a:pt x="273" y="82"/>
                  </a:lnTo>
                  <a:lnTo>
                    <a:pt x="292" y="75"/>
                  </a:lnTo>
                  <a:lnTo>
                    <a:pt x="299" y="72"/>
                  </a:lnTo>
                  <a:lnTo>
                    <a:pt x="304" y="75"/>
                  </a:lnTo>
                  <a:lnTo>
                    <a:pt x="307" y="77"/>
                  </a:lnTo>
                  <a:lnTo>
                    <a:pt x="311" y="84"/>
                  </a:lnTo>
                  <a:lnTo>
                    <a:pt x="311" y="87"/>
                  </a:lnTo>
                  <a:lnTo>
                    <a:pt x="311" y="94"/>
                  </a:lnTo>
                  <a:lnTo>
                    <a:pt x="307" y="99"/>
                  </a:lnTo>
                  <a:lnTo>
                    <a:pt x="302" y="104"/>
                  </a:lnTo>
                  <a:lnTo>
                    <a:pt x="280" y="111"/>
                  </a:lnTo>
                  <a:lnTo>
                    <a:pt x="258" y="118"/>
                  </a:lnTo>
                  <a:lnTo>
                    <a:pt x="239" y="121"/>
                  </a:lnTo>
                  <a:lnTo>
                    <a:pt x="217" y="123"/>
                  </a:lnTo>
                  <a:lnTo>
                    <a:pt x="196" y="125"/>
                  </a:lnTo>
                  <a:lnTo>
                    <a:pt x="174" y="125"/>
                  </a:lnTo>
                  <a:lnTo>
                    <a:pt x="152" y="123"/>
                  </a:lnTo>
                  <a:lnTo>
                    <a:pt x="135" y="121"/>
                  </a:lnTo>
                  <a:lnTo>
                    <a:pt x="113" y="118"/>
                  </a:lnTo>
                  <a:lnTo>
                    <a:pt x="94" y="111"/>
                  </a:lnTo>
                  <a:lnTo>
                    <a:pt x="77" y="104"/>
                  </a:lnTo>
                  <a:lnTo>
                    <a:pt x="60" y="94"/>
                  </a:lnTo>
                  <a:lnTo>
                    <a:pt x="43" y="80"/>
                  </a:lnTo>
                  <a:lnTo>
                    <a:pt x="31" y="67"/>
                  </a:lnTo>
                  <a:lnTo>
                    <a:pt x="17" y="51"/>
                  </a:lnTo>
                  <a:lnTo>
                    <a:pt x="5" y="34"/>
                  </a:lnTo>
                  <a:lnTo>
                    <a:pt x="2" y="26"/>
                  </a:lnTo>
                  <a:lnTo>
                    <a:pt x="2" y="22"/>
                  </a:lnTo>
                  <a:lnTo>
                    <a:pt x="0" y="17"/>
                  </a:lnTo>
                  <a:lnTo>
                    <a:pt x="2" y="17"/>
                  </a:lnTo>
                  <a:lnTo>
                    <a:pt x="7" y="7"/>
                  </a:lnTo>
                  <a:lnTo>
                    <a:pt x="12" y="2"/>
                  </a:lnTo>
                  <a:lnTo>
                    <a:pt x="19" y="0"/>
                  </a:lnTo>
                  <a:lnTo>
                    <a:pt x="29" y="0"/>
                  </a:lnTo>
                  <a:lnTo>
                    <a:pt x="34" y="0"/>
                  </a:lnTo>
                  <a:lnTo>
                    <a:pt x="36" y="2"/>
                  </a:lnTo>
                  <a:lnTo>
                    <a:pt x="41" y="5"/>
                  </a:lnTo>
                  <a:lnTo>
                    <a:pt x="41" y="12"/>
                  </a:lnTo>
                  <a:lnTo>
                    <a:pt x="4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8" name="Freeform 118"/>
            <p:cNvSpPr>
              <a:spLocks/>
            </p:cNvSpPr>
            <p:nvPr/>
          </p:nvSpPr>
          <p:spPr bwMode="auto">
            <a:xfrm>
              <a:off x="6510338" y="3275013"/>
              <a:ext cx="257175" cy="195263"/>
            </a:xfrm>
            <a:custGeom>
              <a:avLst/>
              <a:gdLst>
                <a:gd name="T0" fmla="*/ 150 w 162"/>
                <a:gd name="T1" fmla="*/ 39 h 123"/>
                <a:gd name="T2" fmla="*/ 138 w 162"/>
                <a:gd name="T3" fmla="*/ 41 h 123"/>
                <a:gd name="T4" fmla="*/ 128 w 162"/>
                <a:gd name="T5" fmla="*/ 46 h 123"/>
                <a:gd name="T6" fmla="*/ 121 w 162"/>
                <a:gd name="T7" fmla="*/ 49 h 123"/>
                <a:gd name="T8" fmla="*/ 111 w 162"/>
                <a:gd name="T9" fmla="*/ 53 h 123"/>
                <a:gd name="T10" fmla="*/ 102 w 162"/>
                <a:gd name="T11" fmla="*/ 56 h 123"/>
                <a:gd name="T12" fmla="*/ 94 w 162"/>
                <a:gd name="T13" fmla="*/ 63 h 123"/>
                <a:gd name="T14" fmla="*/ 85 w 162"/>
                <a:gd name="T15" fmla="*/ 68 h 123"/>
                <a:gd name="T16" fmla="*/ 78 w 162"/>
                <a:gd name="T17" fmla="*/ 73 h 123"/>
                <a:gd name="T18" fmla="*/ 73 w 162"/>
                <a:gd name="T19" fmla="*/ 78 h 123"/>
                <a:gd name="T20" fmla="*/ 65 w 162"/>
                <a:gd name="T21" fmla="*/ 80 h 123"/>
                <a:gd name="T22" fmla="*/ 56 w 162"/>
                <a:gd name="T23" fmla="*/ 85 h 123"/>
                <a:gd name="T24" fmla="*/ 49 w 162"/>
                <a:gd name="T25" fmla="*/ 92 h 123"/>
                <a:gd name="T26" fmla="*/ 41 w 162"/>
                <a:gd name="T27" fmla="*/ 97 h 123"/>
                <a:gd name="T28" fmla="*/ 34 w 162"/>
                <a:gd name="T29" fmla="*/ 104 h 123"/>
                <a:gd name="T30" fmla="*/ 27 w 162"/>
                <a:gd name="T31" fmla="*/ 111 h 123"/>
                <a:gd name="T32" fmla="*/ 20 w 162"/>
                <a:gd name="T33" fmla="*/ 121 h 123"/>
                <a:gd name="T34" fmla="*/ 15 w 162"/>
                <a:gd name="T35" fmla="*/ 123 h 123"/>
                <a:gd name="T36" fmla="*/ 10 w 162"/>
                <a:gd name="T37" fmla="*/ 123 h 123"/>
                <a:gd name="T38" fmla="*/ 5 w 162"/>
                <a:gd name="T39" fmla="*/ 121 h 123"/>
                <a:gd name="T40" fmla="*/ 3 w 162"/>
                <a:gd name="T41" fmla="*/ 121 h 123"/>
                <a:gd name="T42" fmla="*/ 0 w 162"/>
                <a:gd name="T43" fmla="*/ 116 h 123"/>
                <a:gd name="T44" fmla="*/ 0 w 162"/>
                <a:gd name="T45" fmla="*/ 111 h 123"/>
                <a:gd name="T46" fmla="*/ 0 w 162"/>
                <a:gd name="T47" fmla="*/ 109 h 123"/>
                <a:gd name="T48" fmla="*/ 5 w 162"/>
                <a:gd name="T49" fmla="*/ 104 h 123"/>
                <a:gd name="T50" fmla="*/ 12 w 162"/>
                <a:gd name="T51" fmla="*/ 95 h 123"/>
                <a:gd name="T52" fmla="*/ 22 w 162"/>
                <a:gd name="T53" fmla="*/ 87 h 123"/>
                <a:gd name="T54" fmla="*/ 27 w 162"/>
                <a:gd name="T55" fmla="*/ 80 h 123"/>
                <a:gd name="T56" fmla="*/ 34 w 162"/>
                <a:gd name="T57" fmla="*/ 73 h 123"/>
                <a:gd name="T58" fmla="*/ 41 w 162"/>
                <a:gd name="T59" fmla="*/ 63 h 123"/>
                <a:gd name="T60" fmla="*/ 49 w 162"/>
                <a:gd name="T61" fmla="*/ 56 h 123"/>
                <a:gd name="T62" fmla="*/ 58 w 162"/>
                <a:gd name="T63" fmla="*/ 49 h 123"/>
                <a:gd name="T64" fmla="*/ 65 w 162"/>
                <a:gd name="T65" fmla="*/ 41 h 123"/>
                <a:gd name="T66" fmla="*/ 73 w 162"/>
                <a:gd name="T67" fmla="*/ 34 h 123"/>
                <a:gd name="T68" fmla="*/ 80 w 162"/>
                <a:gd name="T69" fmla="*/ 29 h 123"/>
                <a:gd name="T70" fmla="*/ 87 w 162"/>
                <a:gd name="T71" fmla="*/ 27 h 123"/>
                <a:gd name="T72" fmla="*/ 97 w 162"/>
                <a:gd name="T73" fmla="*/ 22 h 123"/>
                <a:gd name="T74" fmla="*/ 106 w 162"/>
                <a:gd name="T75" fmla="*/ 15 h 123"/>
                <a:gd name="T76" fmla="*/ 116 w 162"/>
                <a:gd name="T77" fmla="*/ 10 h 123"/>
                <a:gd name="T78" fmla="*/ 128 w 162"/>
                <a:gd name="T79" fmla="*/ 5 h 123"/>
                <a:gd name="T80" fmla="*/ 138 w 162"/>
                <a:gd name="T81" fmla="*/ 3 h 123"/>
                <a:gd name="T82" fmla="*/ 145 w 162"/>
                <a:gd name="T83" fmla="*/ 0 h 123"/>
                <a:gd name="T84" fmla="*/ 152 w 162"/>
                <a:gd name="T85" fmla="*/ 3 h 123"/>
                <a:gd name="T86" fmla="*/ 157 w 162"/>
                <a:gd name="T87" fmla="*/ 8 h 123"/>
                <a:gd name="T88" fmla="*/ 162 w 162"/>
                <a:gd name="T89" fmla="*/ 15 h 123"/>
                <a:gd name="T90" fmla="*/ 162 w 162"/>
                <a:gd name="T91" fmla="*/ 22 h 123"/>
                <a:gd name="T92" fmla="*/ 162 w 162"/>
                <a:gd name="T93" fmla="*/ 29 h 123"/>
                <a:gd name="T94" fmla="*/ 160 w 162"/>
                <a:gd name="T95" fmla="*/ 29 h 123"/>
                <a:gd name="T96" fmla="*/ 157 w 162"/>
                <a:gd name="T97" fmla="*/ 34 h 123"/>
                <a:gd name="T98" fmla="*/ 152 w 162"/>
                <a:gd name="T99" fmla="*/ 37 h 123"/>
                <a:gd name="T100" fmla="*/ 150 w 162"/>
                <a:gd name="T101" fmla="*/ 39 h 123"/>
                <a:gd name="T102" fmla="*/ 150 w 162"/>
                <a:gd name="T103" fmla="*/ 3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2" h="123">
                  <a:moveTo>
                    <a:pt x="150" y="39"/>
                  </a:moveTo>
                  <a:lnTo>
                    <a:pt x="138" y="41"/>
                  </a:lnTo>
                  <a:lnTo>
                    <a:pt x="128" y="46"/>
                  </a:lnTo>
                  <a:lnTo>
                    <a:pt x="121" y="49"/>
                  </a:lnTo>
                  <a:lnTo>
                    <a:pt x="111" y="53"/>
                  </a:lnTo>
                  <a:lnTo>
                    <a:pt x="102" y="56"/>
                  </a:lnTo>
                  <a:lnTo>
                    <a:pt x="94" y="63"/>
                  </a:lnTo>
                  <a:lnTo>
                    <a:pt x="85" y="68"/>
                  </a:lnTo>
                  <a:lnTo>
                    <a:pt x="78" y="73"/>
                  </a:lnTo>
                  <a:lnTo>
                    <a:pt x="73" y="78"/>
                  </a:lnTo>
                  <a:lnTo>
                    <a:pt x="65" y="80"/>
                  </a:lnTo>
                  <a:lnTo>
                    <a:pt x="56" y="85"/>
                  </a:lnTo>
                  <a:lnTo>
                    <a:pt x="49" y="92"/>
                  </a:lnTo>
                  <a:lnTo>
                    <a:pt x="41" y="97"/>
                  </a:lnTo>
                  <a:lnTo>
                    <a:pt x="34" y="104"/>
                  </a:lnTo>
                  <a:lnTo>
                    <a:pt x="27" y="111"/>
                  </a:lnTo>
                  <a:lnTo>
                    <a:pt x="20" y="121"/>
                  </a:lnTo>
                  <a:lnTo>
                    <a:pt x="15" y="123"/>
                  </a:lnTo>
                  <a:lnTo>
                    <a:pt x="10" y="123"/>
                  </a:lnTo>
                  <a:lnTo>
                    <a:pt x="5" y="121"/>
                  </a:lnTo>
                  <a:lnTo>
                    <a:pt x="3" y="121"/>
                  </a:lnTo>
                  <a:lnTo>
                    <a:pt x="0" y="116"/>
                  </a:lnTo>
                  <a:lnTo>
                    <a:pt x="0" y="111"/>
                  </a:lnTo>
                  <a:lnTo>
                    <a:pt x="0" y="109"/>
                  </a:lnTo>
                  <a:lnTo>
                    <a:pt x="5" y="104"/>
                  </a:lnTo>
                  <a:lnTo>
                    <a:pt x="12" y="95"/>
                  </a:lnTo>
                  <a:lnTo>
                    <a:pt x="22" y="87"/>
                  </a:lnTo>
                  <a:lnTo>
                    <a:pt x="27" y="80"/>
                  </a:lnTo>
                  <a:lnTo>
                    <a:pt x="34" y="73"/>
                  </a:lnTo>
                  <a:lnTo>
                    <a:pt x="41" y="63"/>
                  </a:lnTo>
                  <a:lnTo>
                    <a:pt x="49" y="56"/>
                  </a:lnTo>
                  <a:lnTo>
                    <a:pt x="58" y="49"/>
                  </a:lnTo>
                  <a:lnTo>
                    <a:pt x="65" y="41"/>
                  </a:lnTo>
                  <a:lnTo>
                    <a:pt x="73" y="34"/>
                  </a:lnTo>
                  <a:lnTo>
                    <a:pt x="80" y="29"/>
                  </a:lnTo>
                  <a:lnTo>
                    <a:pt x="87" y="27"/>
                  </a:lnTo>
                  <a:lnTo>
                    <a:pt x="97" y="22"/>
                  </a:lnTo>
                  <a:lnTo>
                    <a:pt x="106" y="15"/>
                  </a:lnTo>
                  <a:lnTo>
                    <a:pt x="116" y="10"/>
                  </a:lnTo>
                  <a:lnTo>
                    <a:pt x="128" y="5"/>
                  </a:lnTo>
                  <a:lnTo>
                    <a:pt x="138" y="3"/>
                  </a:lnTo>
                  <a:lnTo>
                    <a:pt x="145" y="0"/>
                  </a:lnTo>
                  <a:lnTo>
                    <a:pt x="152" y="3"/>
                  </a:lnTo>
                  <a:lnTo>
                    <a:pt x="157" y="8"/>
                  </a:lnTo>
                  <a:lnTo>
                    <a:pt x="162" y="15"/>
                  </a:lnTo>
                  <a:lnTo>
                    <a:pt x="162" y="22"/>
                  </a:lnTo>
                  <a:lnTo>
                    <a:pt x="162" y="29"/>
                  </a:lnTo>
                  <a:lnTo>
                    <a:pt x="160" y="29"/>
                  </a:lnTo>
                  <a:lnTo>
                    <a:pt x="157" y="34"/>
                  </a:lnTo>
                  <a:lnTo>
                    <a:pt x="152" y="37"/>
                  </a:lnTo>
                  <a:lnTo>
                    <a:pt x="150" y="39"/>
                  </a:lnTo>
                  <a:lnTo>
                    <a:pt x="150"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9" name="Freeform 119"/>
            <p:cNvSpPr>
              <a:spLocks/>
            </p:cNvSpPr>
            <p:nvPr/>
          </p:nvSpPr>
          <p:spPr bwMode="auto">
            <a:xfrm>
              <a:off x="5534025" y="2554288"/>
              <a:ext cx="111125" cy="357188"/>
            </a:xfrm>
            <a:custGeom>
              <a:avLst/>
              <a:gdLst>
                <a:gd name="T0" fmla="*/ 41 w 70"/>
                <a:gd name="T1" fmla="*/ 22 h 225"/>
                <a:gd name="T2" fmla="*/ 36 w 70"/>
                <a:gd name="T3" fmla="*/ 34 h 225"/>
                <a:gd name="T4" fmla="*/ 33 w 70"/>
                <a:gd name="T5" fmla="*/ 46 h 225"/>
                <a:gd name="T6" fmla="*/ 29 w 70"/>
                <a:gd name="T7" fmla="*/ 58 h 225"/>
                <a:gd name="T8" fmla="*/ 26 w 70"/>
                <a:gd name="T9" fmla="*/ 71 h 225"/>
                <a:gd name="T10" fmla="*/ 24 w 70"/>
                <a:gd name="T11" fmla="*/ 80 h 225"/>
                <a:gd name="T12" fmla="*/ 24 w 70"/>
                <a:gd name="T13" fmla="*/ 90 h 225"/>
                <a:gd name="T14" fmla="*/ 24 w 70"/>
                <a:gd name="T15" fmla="*/ 102 h 225"/>
                <a:gd name="T16" fmla="*/ 26 w 70"/>
                <a:gd name="T17" fmla="*/ 114 h 225"/>
                <a:gd name="T18" fmla="*/ 29 w 70"/>
                <a:gd name="T19" fmla="*/ 121 h 225"/>
                <a:gd name="T20" fmla="*/ 33 w 70"/>
                <a:gd name="T21" fmla="*/ 133 h 225"/>
                <a:gd name="T22" fmla="*/ 36 w 70"/>
                <a:gd name="T23" fmla="*/ 145 h 225"/>
                <a:gd name="T24" fmla="*/ 41 w 70"/>
                <a:gd name="T25" fmla="*/ 157 h 225"/>
                <a:gd name="T26" fmla="*/ 45 w 70"/>
                <a:gd name="T27" fmla="*/ 169 h 225"/>
                <a:gd name="T28" fmla="*/ 50 w 70"/>
                <a:gd name="T29" fmla="*/ 179 h 225"/>
                <a:gd name="T30" fmla="*/ 58 w 70"/>
                <a:gd name="T31" fmla="*/ 191 h 225"/>
                <a:gd name="T32" fmla="*/ 65 w 70"/>
                <a:gd name="T33" fmla="*/ 203 h 225"/>
                <a:gd name="T34" fmla="*/ 67 w 70"/>
                <a:gd name="T35" fmla="*/ 208 h 225"/>
                <a:gd name="T36" fmla="*/ 70 w 70"/>
                <a:gd name="T37" fmla="*/ 215 h 225"/>
                <a:gd name="T38" fmla="*/ 70 w 70"/>
                <a:gd name="T39" fmla="*/ 220 h 225"/>
                <a:gd name="T40" fmla="*/ 67 w 70"/>
                <a:gd name="T41" fmla="*/ 225 h 225"/>
                <a:gd name="T42" fmla="*/ 65 w 70"/>
                <a:gd name="T43" fmla="*/ 225 h 225"/>
                <a:gd name="T44" fmla="*/ 60 w 70"/>
                <a:gd name="T45" fmla="*/ 225 h 225"/>
                <a:gd name="T46" fmla="*/ 58 w 70"/>
                <a:gd name="T47" fmla="*/ 223 h 225"/>
                <a:gd name="T48" fmla="*/ 53 w 70"/>
                <a:gd name="T49" fmla="*/ 218 h 225"/>
                <a:gd name="T50" fmla="*/ 43 w 70"/>
                <a:gd name="T51" fmla="*/ 203 h 225"/>
                <a:gd name="T52" fmla="*/ 36 w 70"/>
                <a:gd name="T53" fmla="*/ 189 h 225"/>
                <a:gd name="T54" fmla="*/ 29 w 70"/>
                <a:gd name="T55" fmla="*/ 174 h 225"/>
                <a:gd name="T56" fmla="*/ 24 w 70"/>
                <a:gd name="T57" fmla="*/ 165 h 225"/>
                <a:gd name="T58" fmla="*/ 19 w 70"/>
                <a:gd name="T59" fmla="*/ 153 h 225"/>
                <a:gd name="T60" fmla="*/ 14 w 70"/>
                <a:gd name="T61" fmla="*/ 141 h 225"/>
                <a:gd name="T62" fmla="*/ 9 w 70"/>
                <a:gd name="T63" fmla="*/ 128 h 225"/>
                <a:gd name="T64" fmla="*/ 7 w 70"/>
                <a:gd name="T65" fmla="*/ 119 h 225"/>
                <a:gd name="T66" fmla="*/ 2 w 70"/>
                <a:gd name="T67" fmla="*/ 104 h 225"/>
                <a:gd name="T68" fmla="*/ 2 w 70"/>
                <a:gd name="T69" fmla="*/ 92 h 225"/>
                <a:gd name="T70" fmla="*/ 0 w 70"/>
                <a:gd name="T71" fmla="*/ 80 h 225"/>
                <a:gd name="T72" fmla="*/ 2 w 70"/>
                <a:gd name="T73" fmla="*/ 71 h 225"/>
                <a:gd name="T74" fmla="*/ 2 w 70"/>
                <a:gd name="T75" fmla="*/ 56 h 225"/>
                <a:gd name="T76" fmla="*/ 7 w 70"/>
                <a:gd name="T77" fmla="*/ 42 h 225"/>
                <a:gd name="T78" fmla="*/ 9 w 70"/>
                <a:gd name="T79" fmla="*/ 27 h 225"/>
                <a:gd name="T80" fmla="*/ 16 w 70"/>
                <a:gd name="T81" fmla="*/ 15 h 225"/>
                <a:gd name="T82" fmla="*/ 16 w 70"/>
                <a:gd name="T83" fmla="*/ 10 h 225"/>
                <a:gd name="T84" fmla="*/ 19 w 70"/>
                <a:gd name="T85" fmla="*/ 8 h 225"/>
                <a:gd name="T86" fmla="*/ 21 w 70"/>
                <a:gd name="T87" fmla="*/ 5 h 225"/>
                <a:gd name="T88" fmla="*/ 24 w 70"/>
                <a:gd name="T89" fmla="*/ 3 h 225"/>
                <a:gd name="T90" fmla="*/ 29 w 70"/>
                <a:gd name="T91" fmla="*/ 0 h 225"/>
                <a:gd name="T92" fmla="*/ 36 w 70"/>
                <a:gd name="T93" fmla="*/ 0 h 225"/>
                <a:gd name="T94" fmla="*/ 38 w 70"/>
                <a:gd name="T95" fmla="*/ 3 h 225"/>
                <a:gd name="T96" fmla="*/ 43 w 70"/>
                <a:gd name="T97" fmla="*/ 8 h 225"/>
                <a:gd name="T98" fmla="*/ 43 w 70"/>
                <a:gd name="T99" fmla="*/ 10 h 225"/>
                <a:gd name="T100" fmla="*/ 43 w 70"/>
                <a:gd name="T101" fmla="*/ 15 h 225"/>
                <a:gd name="T102" fmla="*/ 43 w 70"/>
                <a:gd name="T103" fmla="*/ 17 h 225"/>
                <a:gd name="T104" fmla="*/ 41 w 70"/>
                <a:gd name="T105" fmla="*/ 22 h 225"/>
                <a:gd name="T106" fmla="*/ 41 w 70"/>
                <a:gd name="T107" fmla="*/ 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225">
                  <a:moveTo>
                    <a:pt x="41" y="22"/>
                  </a:moveTo>
                  <a:lnTo>
                    <a:pt x="36" y="34"/>
                  </a:lnTo>
                  <a:lnTo>
                    <a:pt x="33" y="46"/>
                  </a:lnTo>
                  <a:lnTo>
                    <a:pt x="29" y="58"/>
                  </a:lnTo>
                  <a:lnTo>
                    <a:pt x="26" y="71"/>
                  </a:lnTo>
                  <a:lnTo>
                    <a:pt x="24" y="80"/>
                  </a:lnTo>
                  <a:lnTo>
                    <a:pt x="24" y="90"/>
                  </a:lnTo>
                  <a:lnTo>
                    <a:pt x="24" y="102"/>
                  </a:lnTo>
                  <a:lnTo>
                    <a:pt x="26" y="114"/>
                  </a:lnTo>
                  <a:lnTo>
                    <a:pt x="29" y="121"/>
                  </a:lnTo>
                  <a:lnTo>
                    <a:pt x="33" y="133"/>
                  </a:lnTo>
                  <a:lnTo>
                    <a:pt x="36" y="145"/>
                  </a:lnTo>
                  <a:lnTo>
                    <a:pt x="41" y="157"/>
                  </a:lnTo>
                  <a:lnTo>
                    <a:pt x="45" y="169"/>
                  </a:lnTo>
                  <a:lnTo>
                    <a:pt x="50" y="179"/>
                  </a:lnTo>
                  <a:lnTo>
                    <a:pt x="58" y="191"/>
                  </a:lnTo>
                  <a:lnTo>
                    <a:pt x="65" y="203"/>
                  </a:lnTo>
                  <a:lnTo>
                    <a:pt x="67" y="208"/>
                  </a:lnTo>
                  <a:lnTo>
                    <a:pt x="70" y="215"/>
                  </a:lnTo>
                  <a:lnTo>
                    <a:pt x="70" y="220"/>
                  </a:lnTo>
                  <a:lnTo>
                    <a:pt x="67" y="225"/>
                  </a:lnTo>
                  <a:lnTo>
                    <a:pt x="65" y="225"/>
                  </a:lnTo>
                  <a:lnTo>
                    <a:pt x="60" y="225"/>
                  </a:lnTo>
                  <a:lnTo>
                    <a:pt x="58" y="223"/>
                  </a:lnTo>
                  <a:lnTo>
                    <a:pt x="53" y="218"/>
                  </a:lnTo>
                  <a:lnTo>
                    <a:pt x="43" y="203"/>
                  </a:lnTo>
                  <a:lnTo>
                    <a:pt x="36" y="189"/>
                  </a:lnTo>
                  <a:lnTo>
                    <a:pt x="29" y="174"/>
                  </a:lnTo>
                  <a:lnTo>
                    <a:pt x="24" y="165"/>
                  </a:lnTo>
                  <a:lnTo>
                    <a:pt x="19" y="153"/>
                  </a:lnTo>
                  <a:lnTo>
                    <a:pt x="14" y="141"/>
                  </a:lnTo>
                  <a:lnTo>
                    <a:pt x="9" y="128"/>
                  </a:lnTo>
                  <a:lnTo>
                    <a:pt x="7" y="119"/>
                  </a:lnTo>
                  <a:lnTo>
                    <a:pt x="2" y="104"/>
                  </a:lnTo>
                  <a:lnTo>
                    <a:pt x="2" y="92"/>
                  </a:lnTo>
                  <a:lnTo>
                    <a:pt x="0" y="80"/>
                  </a:lnTo>
                  <a:lnTo>
                    <a:pt x="2" y="71"/>
                  </a:lnTo>
                  <a:lnTo>
                    <a:pt x="2" y="56"/>
                  </a:lnTo>
                  <a:lnTo>
                    <a:pt x="7" y="42"/>
                  </a:lnTo>
                  <a:lnTo>
                    <a:pt x="9" y="27"/>
                  </a:lnTo>
                  <a:lnTo>
                    <a:pt x="16" y="15"/>
                  </a:lnTo>
                  <a:lnTo>
                    <a:pt x="16" y="10"/>
                  </a:lnTo>
                  <a:lnTo>
                    <a:pt x="19" y="8"/>
                  </a:lnTo>
                  <a:lnTo>
                    <a:pt x="21" y="5"/>
                  </a:lnTo>
                  <a:lnTo>
                    <a:pt x="24" y="3"/>
                  </a:lnTo>
                  <a:lnTo>
                    <a:pt x="29" y="0"/>
                  </a:lnTo>
                  <a:lnTo>
                    <a:pt x="36" y="0"/>
                  </a:lnTo>
                  <a:lnTo>
                    <a:pt x="38" y="3"/>
                  </a:lnTo>
                  <a:lnTo>
                    <a:pt x="43" y="8"/>
                  </a:lnTo>
                  <a:lnTo>
                    <a:pt x="43" y="10"/>
                  </a:lnTo>
                  <a:lnTo>
                    <a:pt x="43" y="15"/>
                  </a:lnTo>
                  <a:lnTo>
                    <a:pt x="43" y="17"/>
                  </a:lnTo>
                  <a:lnTo>
                    <a:pt x="41" y="22"/>
                  </a:lnTo>
                  <a:lnTo>
                    <a:pt x="4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0" name="Freeform 120"/>
            <p:cNvSpPr>
              <a:spLocks/>
            </p:cNvSpPr>
            <p:nvPr/>
          </p:nvSpPr>
          <p:spPr bwMode="auto">
            <a:xfrm>
              <a:off x="6119813" y="3152776"/>
              <a:ext cx="114300" cy="222250"/>
            </a:xfrm>
            <a:custGeom>
              <a:avLst/>
              <a:gdLst>
                <a:gd name="T0" fmla="*/ 70 w 72"/>
                <a:gd name="T1" fmla="*/ 22 h 140"/>
                <a:gd name="T2" fmla="*/ 19 w 72"/>
                <a:gd name="T3" fmla="*/ 133 h 140"/>
                <a:gd name="T4" fmla="*/ 17 w 72"/>
                <a:gd name="T5" fmla="*/ 138 h 140"/>
                <a:gd name="T6" fmla="*/ 14 w 72"/>
                <a:gd name="T7" fmla="*/ 140 h 140"/>
                <a:gd name="T8" fmla="*/ 10 w 72"/>
                <a:gd name="T9" fmla="*/ 140 h 140"/>
                <a:gd name="T10" fmla="*/ 7 w 72"/>
                <a:gd name="T11" fmla="*/ 140 h 140"/>
                <a:gd name="T12" fmla="*/ 2 w 72"/>
                <a:gd name="T13" fmla="*/ 138 h 140"/>
                <a:gd name="T14" fmla="*/ 2 w 72"/>
                <a:gd name="T15" fmla="*/ 133 h 140"/>
                <a:gd name="T16" fmla="*/ 0 w 72"/>
                <a:gd name="T17" fmla="*/ 130 h 140"/>
                <a:gd name="T18" fmla="*/ 2 w 72"/>
                <a:gd name="T19" fmla="*/ 126 h 140"/>
                <a:gd name="T20" fmla="*/ 41 w 72"/>
                <a:gd name="T21" fmla="*/ 10 h 140"/>
                <a:gd name="T22" fmla="*/ 43 w 72"/>
                <a:gd name="T23" fmla="*/ 3 h 140"/>
                <a:gd name="T24" fmla="*/ 51 w 72"/>
                <a:gd name="T25" fmla="*/ 0 h 140"/>
                <a:gd name="T26" fmla="*/ 56 w 72"/>
                <a:gd name="T27" fmla="*/ 0 h 140"/>
                <a:gd name="T28" fmla="*/ 63 w 72"/>
                <a:gd name="T29" fmla="*/ 0 h 140"/>
                <a:gd name="T30" fmla="*/ 65 w 72"/>
                <a:gd name="T31" fmla="*/ 3 h 140"/>
                <a:gd name="T32" fmla="*/ 70 w 72"/>
                <a:gd name="T33" fmla="*/ 7 h 140"/>
                <a:gd name="T34" fmla="*/ 72 w 72"/>
                <a:gd name="T35" fmla="*/ 15 h 140"/>
                <a:gd name="T36" fmla="*/ 70 w 72"/>
                <a:gd name="T37" fmla="*/ 22 h 140"/>
                <a:gd name="T38" fmla="*/ 70 w 72"/>
                <a:gd name="T39" fmla="*/ 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40">
                  <a:moveTo>
                    <a:pt x="70" y="22"/>
                  </a:moveTo>
                  <a:lnTo>
                    <a:pt x="19" y="133"/>
                  </a:lnTo>
                  <a:lnTo>
                    <a:pt x="17" y="138"/>
                  </a:lnTo>
                  <a:lnTo>
                    <a:pt x="14" y="140"/>
                  </a:lnTo>
                  <a:lnTo>
                    <a:pt x="10" y="140"/>
                  </a:lnTo>
                  <a:lnTo>
                    <a:pt x="7" y="140"/>
                  </a:lnTo>
                  <a:lnTo>
                    <a:pt x="2" y="138"/>
                  </a:lnTo>
                  <a:lnTo>
                    <a:pt x="2" y="133"/>
                  </a:lnTo>
                  <a:lnTo>
                    <a:pt x="0" y="130"/>
                  </a:lnTo>
                  <a:lnTo>
                    <a:pt x="2" y="126"/>
                  </a:lnTo>
                  <a:lnTo>
                    <a:pt x="41" y="10"/>
                  </a:lnTo>
                  <a:lnTo>
                    <a:pt x="43" y="3"/>
                  </a:lnTo>
                  <a:lnTo>
                    <a:pt x="51" y="0"/>
                  </a:lnTo>
                  <a:lnTo>
                    <a:pt x="56" y="0"/>
                  </a:lnTo>
                  <a:lnTo>
                    <a:pt x="63" y="0"/>
                  </a:lnTo>
                  <a:lnTo>
                    <a:pt x="65" y="3"/>
                  </a:lnTo>
                  <a:lnTo>
                    <a:pt x="70" y="7"/>
                  </a:lnTo>
                  <a:lnTo>
                    <a:pt x="72" y="15"/>
                  </a:lnTo>
                  <a:lnTo>
                    <a:pt x="70" y="22"/>
                  </a:lnTo>
                  <a:lnTo>
                    <a:pt x="7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1" name="Freeform 121"/>
            <p:cNvSpPr>
              <a:spLocks/>
            </p:cNvSpPr>
            <p:nvPr/>
          </p:nvSpPr>
          <p:spPr bwMode="auto">
            <a:xfrm>
              <a:off x="6176963" y="3160713"/>
              <a:ext cx="203200" cy="138113"/>
            </a:xfrm>
            <a:custGeom>
              <a:avLst/>
              <a:gdLst>
                <a:gd name="T0" fmla="*/ 12 w 128"/>
                <a:gd name="T1" fmla="*/ 0 h 87"/>
                <a:gd name="T2" fmla="*/ 20 w 128"/>
                <a:gd name="T3" fmla="*/ 0 h 87"/>
                <a:gd name="T4" fmla="*/ 27 w 128"/>
                <a:gd name="T5" fmla="*/ 2 h 87"/>
                <a:gd name="T6" fmla="*/ 32 w 128"/>
                <a:gd name="T7" fmla="*/ 5 h 87"/>
                <a:gd name="T8" fmla="*/ 41 w 128"/>
                <a:gd name="T9" fmla="*/ 7 h 87"/>
                <a:gd name="T10" fmla="*/ 48 w 128"/>
                <a:gd name="T11" fmla="*/ 7 h 87"/>
                <a:gd name="T12" fmla="*/ 56 w 128"/>
                <a:gd name="T13" fmla="*/ 10 h 87"/>
                <a:gd name="T14" fmla="*/ 63 w 128"/>
                <a:gd name="T15" fmla="*/ 12 h 87"/>
                <a:gd name="T16" fmla="*/ 73 w 128"/>
                <a:gd name="T17" fmla="*/ 14 h 87"/>
                <a:gd name="T18" fmla="*/ 77 w 128"/>
                <a:gd name="T19" fmla="*/ 17 h 87"/>
                <a:gd name="T20" fmla="*/ 82 w 128"/>
                <a:gd name="T21" fmla="*/ 22 h 87"/>
                <a:gd name="T22" fmla="*/ 90 w 128"/>
                <a:gd name="T23" fmla="*/ 24 h 87"/>
                <a:gd name="T24" fmla="*/ 97 w 128"/>
                <a:gd name="T25" fmla="*/ 29 h 87"/>
                <a:gd name="T26" fmla="*/ 102 w 128"/>
                <a:gd name="T27" fmla="*/ 34 h 87"/>
                <a:gd name="T28" fmla="*/ 109 w 128"/>
                <a:gd name="T29" fmla="*/ 39 h 87"/>
                <a:gd name="T30" fmla="*/ 116 w 128"/>
                <a:gd name="T31" fmla="*/ 43 h 87"/>
                <a:gd name="T32" fmla="*/ 121 w 128"/>
                <a:gd name="T33" fmla="*/ 48 h 87"/>
                <a:gd name="T34" fmla="*/ 126 w 128"/>
                <a:gd name="T35" fmla="*/ 55 h 87"/>
                <a:gd name="T36" fmla="*/ 128 w 128"/>
                <a:gd name="T37" fmla="*/ 65 h 87"/>
                <a:gd name="T38" fmla="*/ 123 w 128"/>
                <a:gd name="T39" fmla="*/ 72 h 87"/>
                <a:gd name="T40" fmla="*/ 118 w 128"/>
                <a:gd name="T41" fmla="*/ 80 h 87"/>
                <a:gd name="T42" fmla="*/ 111 w 128"/>
                <a:gd name="T43" fmla="*/ 84 h 87"/>
                <a:gd name="T44" fmla="*/ 104 w 128"/>
                <a:gd name="T45" fmla="*/ 87 h 87"/>
                <a:gd name="T46" fmla="*/ 94 w 128"/>
                <a:gd name="T47" fmla="*/ 84 h 87"/>
                <a:gd name="T48" fmla="*/ 87 w 128"/>
                <a:gd name="T49" fmla="*/ 80 h 87"/>
                <a:gd name="T50" fmla="*/ 82 w 128"/>
                <a:gd name="T51" fmla="*/ 75 h 87"/>
                <a:gd name="T52" fmla="*/ 82 w 128"/>
                <a:gd name="T53" fmla="*/ 70 h 87"/>
                <a:gd name="T54" fmla="*/ 77 w 128"/>
                <a:gd name="T55" fmla="*/ 65 h 87"/>
                <a:gd name="T56" fmla="*/ 75 w 128"/>
                <a:gd name="T57" fmla="*/ 60 h 87"/>
                <a:gd name="T58" fmla="*/ 65 w 128"/>
                <a:gd name="T59" fmla="*/ 51 h 87"/>
                <a:gd name="T60" fmla="*/ 58 w 128"/>
                <a:gd name="T61" fmla="*/ 46 h 87"/>
                <a:gd name="T62" fmla="*/ 53 w 128"/>
                <a:gd name="T63" fmla="*/ 41 h 87"/>
                <a:gd name="T64" fmla="*/ 48 w 128"/>
                <a:gd name="T65" fmla="*/ 39 h 87"/>
                <a:gd name="T66" fmla="*/ 44 w 128"/>
                <a:gd name="T67" fmla="*/ 36 h 87"/>
                <a:gd name="T68" fmla="*/ 41 w 128"/>
                <a:gd name="T69" fmla="*/ 34 h 87"/>
                <a:gd name="T70" fmla="*/ 34 w 128"/>
                <a:gd name="T71" fmla="*/ 31 h 87"/>
                <a:gd name="T72" fmla="*/ 29 w 128"/>
                <a:gd name="T73" fmla="*/ 29 h 87"/>
                <a:gd name="T74" fmla="*/ 27 w 128"/>
                <a:gd name="T75" fmla="*/ 26 h 87"/>
                <a:gd name="T76" fmla="*/ 22 w 128"/>
                <a:gd name="T77" fmla="*/ 26 h 87"/>
                <a:gd name="T78" fmla="*/ 12 w 128"/>
                <a:gd name="T79" fmla="*/ 22 h 87"/>
                <a:gd name="T80" fmla="*/ 7 w 128"/>
                <a:gd name="T81" fmla="*/ 19 h 87"/>
                <a:gd name="T82" fmla="*/ 3 w 128"/>
                <a:gd name="T83" fmla="*/ 14 h 87"/>
                <a:gd name="T84" fmla="*/ 3 w 128"/>
                <a:gd name="T85" fmla="*/ 10 h 87"/>
                <a:gd name="T86" fmla="*/ 0 w 128"/>
                <a:gd name="T87" fmla="*/ 5 h 87"/>
                <a:gd name="T88" fmla="*/ 3 w 128"/>
                <a:gd name="T89" fmla="*/ 0 h 87"/>
                <a:gd name="T90" fmla="*/ 5 w 128"/>
                <a:gd name="T91" fmla="*/ 0 h 87"/>
                <a:gd name="T92" fmla="*/ 12 w 128"/>
                <a:gd name="T93" fmla="*/ 0 h 87"/>
                <a:gd name="T94" fmla="*/ 12 w 128"/>
                <a:gd name="T9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87">
                  <a:moveTo>
                    <a:pt x="12" y="0"/>
                  </a:moveTo>
                  <a:lnTo>
                    <a:pt x="20" y="0"/>
                  </a:lnTo>
                  <a:lnTo>
                    <a:pt x="27" y="2"/>
                  </a:lnTo>
                  <a:lnTo>
                    <a:pt x="32" y="5"/>
                  </a:lnTo>
                  <a:lnTo>
                    <a:pt x="41" y="7"/>
                  </a:lnTo>
                  <a:lnTo>
                    <a:pt x="48" y="7"/>
                  </a:lnTo>
                  <a:lnTo>
                    <a:pt x="56" y="10"/>
                  </a:lnTo>
                  <a:lnTo>
                    <a:pt x="63" y="12"/>
                  </a:lnTo>
                  <a:lnTo>
                    <a:pt x="73" y="14"/>
                  </a:lnTo>
                  <a:lnTo>
                    <a:pt x="77" y="17"/>
                  </a:lnTo>
                  <a:lnTo>
                    <a:pt x="82" y="22"/>
                  </a:lnTo>
                  <a:lnTo>
                    <a:pt x="90" y="24"/>
                  </a:lnTo>
                  <a:lnTo>
                    <a:pt x="97" y="29"/>
                  </a:lnTo>
                  <a:lnTo>
                    <a:pt x="102" y="34"/>
                  </a:lnTo>
                  <a:lnTo>
                    <a:pt x="109" y="39"/>
                  </a:lnTo>
                  <a:lnTo>
                    <a:pt x="116" y="43"/>
                  </a:lnTo>
                  <a:lnTo>
                    <a:pt x="121" y="48"/>
                  </a:lnTo>
                  <a:lnTo>
                    <a:pt x="126" y="55"/>
                  </a:lnTo>
                  <a:lnTo>
                    <a:pt x="128" y="65"/>
                  </a:lnTo>
                  <a:lnTo>
                    <a:pt x="123" y="72"/>
                  </a:lnTo>
                  <a:lnTo>
                    <a:pt x="118" y="80"/>
                  </a:lnTo>
                  <a:lnTo>
                    <a:pt x="111" y="84"/>
                  </a:lnTo>
                  <a:lnTo>
                    <a:pt x="104" y="87"/>
                  </a:lnTo>
                  <a:lnTo>
                    <a:pt x="94" y="84"/>
                  </a:lnTo>
                  <a:lnTo>
                    <a:pt x="87" y="80"/>
                  </a:lnTo>
                  <a:lnTo>
                    <a:pt x="82" y="75"/>
                  </a:lnTo>
                  <a:lnTo>
                    <a:pt x="82" y="70"/>
                  </a:lnTo>
                  <a:lnTo>
                    <a:pt x="77" y="65"/>
                  </a:lnTo>
                  <a:lnTo>
                    <a:pt x="75" y="60"/>
                  </a:lnTo>
                  <a:lnTo>
                    <a:pt x="65" y="51"/>
                  </a:lnTo>
                  <a:lnTo>
                    <a:pt x="58" y="46"/>
                  </a:lnTo>
                  <a:lnTo>
                    <a:pt x="53" y="41"/>
                  </a:lnTo>
                  <a:lnTo>
                    <a:pt x="48" y="39"/>
                  </a:lnTo>
                  <a:lnTo>
                    <a:pt x="44" y="36"/>
                  </a:lnTo>
                  <a:lnTo>
                    <a:pt x="41" y="34"/>
                  </a:lnTo>
                  <a:lnTo>
                    <a:pt x="34" y="31"/>
                  </a:lnTo>
                  <a:lnTo>
                    <a:pt x="29" y="29"/>
                  </a:lnTo>
                  <a:lnTo>
                    <a:pt x="27" y="26"/>
                  </a:lnTo>
                  <a:lnTo>
                    <a:pt x="22" y="26"/>
                  </a:lnTo>
                  <a:lnTo>
                    <a:pt x="12" y="22"/>
                  </a:lnTo>
                  <a:lnTo>
                    <a:pt x="7" y="19"/>
                  </a:lnTo>
                  <a:lnTo>
                    <a:pt x="3" y="14"/>
                  </a:lnTo>
                  <a:lnTo>
                    <a:pt x="3" y="10"/>
                  </a:lnTo>
                  <a:lnTo>
                    <a:pt x="0" y="5"/>
                  </a:lnTo>
                  <a:lnTo>
                    <a:pt x="3" y="0"/>
                  </a:lnTo>
                  <a:lnTo>
                    <a:pt x="5" y="0"/>
                  </a:lnTo>
                  <a:lnTo>
                    <a:pt x="12"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2" name="Freeform 122"/>
            <p:cNvSpPr>
              <a:spLocks/>
            </p:cNvSpPr>
            <p:nvPr/>
          </p:nvSpPr>
          <p:spPr bwMode="auto">
            <a:xfrm>
              <a:off x="6399213" y="3160713"/>
              <a:ext cx="149225" cy="130175"/>
            </a:xfrm>
            <a:custGeom>
              <a:avLst/>
              <a:gdLst>
                <a:gd name="T0" fmla="*/ 15 w 94"/>
                <a:gd name="T1" fmla="*/ 0 h 82"/>
                <a:gd name="T2" fmla="*/ 22 w 94"/>
                <a:gd name="T3" fmla="*/ 0 h 82"/>
                <a:gd name="T4" fmla="*/ 29 w 94"/>
                <a:gd name="T5" fmla="*/ 0 h 82"/>
                <a:gd name="T6" fmla="*/ 36 w 94"/>
                <a:gd name="T7" fmla="*/ 2 h 82"/>
                <a:gd name="T8" fmla="*/ 44 w 94"/>
                <a:gd name="T9" fmla="*/ 5 h 82"/>
                <a:gd name="T10" fmla="*/ 46 w 94"/>
                <a:gd name="T11" fmla="*/ 7 h 82"/>
                <a:gd name="T12" fmla="*/ 53 w 94"/>
                <a:gd name="T13" fmla="*/ 10 h 82"/>
                <a:gd name="T14" fmla="*/ 58 w 94"/>
                <a:gd name="T15" fmla="*/ 12 h 82"/>
                <a:gd name="T16" fmla="*/ 65 w 94"/>
                <a:gd name="T17" fmla="*/ 17 h 82"/>
                <a:gd name="T18" fmla="*/ 70 w 94"/>
                <a:gd name="T19" fmla="*/ 19 h 82"/>
                <a:gd name="T20" fmla="*/ 75 w 94"/>
                <a:gd name="T21" fmla="*/ 24 h 82"/>
                <a:gd name="T22" fmla="*/ 77 w 94"/>
                <a:gd name="T23" fmla="*/ 29 h 82"/>
                <a:gd name="T24" fmla="*/ 82 w 94"/>
                <a:gd name="T25" fmla="*/ 36 h 82"/>
                <a:gd name="T26" fmla="*/ 87 w 94"/>
                <a:gd name="T27" fmla="*/ 41 h 82"/>
                <a:gd name="T28" fmla="*/ 90 w 94"/>
                <a:gd name="T29" fmla="*/ 48 h 82"/>
                <a:gd name="T30" fmla="*/ 92 w 94"/>
                <a:gd name="T31" fmla="*/ 53 h 82"/>
                <a:gd name="T32" fmla="*/ 94 w 94"/>
                <a:gd name="T33" fmla="*/ 60 h 82"/>
                <a:gd name="T34" fmla="*/ 94 w 94"/>
                <a:gd name="T35" fmla="*/ 68 h 82"/>
                <a:gd name="T36" fmla="*/ 92 w 94"/>
                <a:gd name="T37" fmla="*/ 75 h 82"/>
                <a:gd name="T38" fmla="*/ 85 w 94"/>
                <a:gd name="T39" fmla="*/ 77 h 82"/>
                <a:gd name="T40" fmla="*/ 80 w 94"/>
                <a:gd name="T41" fmla="*/ 82 h 82"/>
                <a:gd name="T42" fmla="*/ 75 w 94"/>
                <a:gd name="T43" fmla="*/ 82 h 82"/>
                <a:gd name="T44" fmla="*/ 68 w 94"/>
                <a:gd name="T45" fmla="*/ 80 h 82"/>
                <a:gd name="T46" fmla="*/ 63 w 94"/>
                <a:gd name="T47" fmla="*/ 75 h 82"/>
                <a:gd name="T48" fmla="*/ 61 w 94"/>
                <a:gd name="T49" fmla="*/ 68 h 82"/>
                <a:gd name="T50" fmla="*/ 58 w 94"/>
                <a:gd name="T51" fmla="*/ 63 h 82"/>
                <a:gd name="T52" fmla="*/ 58 w 94"/>
                <a:gd name="T53" fmla="*/ 58 h 82"/>
                <a:gd name="T54" fmla="*/ 56 w 94"/>
                <a:gd name="T55" fmla="*/ 55 h 82"/>
                <a:gd name="T56" fmla="*/ 53 w 94"/>
                <a:gd name="T57" fmla="*/ 51 h 82"/>
                <a:gd name="T58" fmla="*/ 49 w 94"/>
                <a:gd name="T59" fmla="*/ 46 h 82"/>
                <a:gd name="T60" fmla="*/ 44 w 94"/>
                <a:gd name="T61" fmla="*/ 41 h 82"/>
                <a:gd name="T62" fmla="*/ 39 w 94"/>
                <a:gd name="T63" fmla="*/ 36 h 82"/>
                <a:gd name="T64" fmla="*/ 29 w 94"/>
                <a:gd name="T65" fmla="*/ 31 h 82"/>
                <a:gd name="T66" fmla="*/ 22 w 94"/>
                <a:gd name="T67" fmla="*/ 29 h 82"/>
                <a:gd name="T68" fmla="*/ 15 w 94"/>
                <a:gd name="T69" fmla="*/ 29 h 82"/>
                <a:gd name="T70" fmla="*/ 7 w 94"/>
                <a:gd name="T71" fmla="*/ 26 h 82"/>
                <a:gd name="T72" fmla="*/ 3 w 94"/>
                <a:gd name="T73" fmla="*/ 22 h 82"/>
                <a:gd name="T74" fmla="*/ 0 w 94"/>
                <a:gd name="T75" fmla="*/ 17 h 82"/>
                <a:gd name="T76" fmla="*/ 0 w 94"/>
                <a:gd name="T77" fmla="*/ 12 h 82"/>
                <a:gd name="T78" fmla="*/ 0 w 94"/>
                <a:gd name="T79" fmla="*/ 7 h 82"/>
                <a:gd name="T80" fmla="*/ 5 w 94"/>
                <a:gd name="T81" fmla="*/ 2 h 82"/>
                <a:gd name="T82" fmla="*/ 10 w 94"/>
                <a:gd name="T83" fmla="*/ 0 h 82"/>
                <a:gd name="T84" fmla="*/ 15 w 94"/>
                <a:gd name="T85" fmla="*/ 0 h 82"/>
                <a:gd name="T86" fmla="*/ 15 w 94"/>
                <a:gd name="T8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82">
                  <a:moveTo>
                    <a:pt x="15" y="0"/>
                  </a:moveTo>
                  <a:lnTo>
                    <a:pt x="22" y="0"/>
                  </a:lnTo>
                  <a:lnTo>
                    <a:pt x="29" y="0"/>
                  </a:lnTo>
                  <a:lnTo>
                    <a:pt x="36" y="2"/>
                  </a:lnTo>
                  <a:lnTo>
                    <a:pt x="44" y="5"/>
                  </a:lnTo>
                  <a:lnTo>
                    <a:pt x="46" y="7"/>
                  </a:lnTo>
                  <a:lnTo>
                    <a:pt x="53" y="10"/>
                  </a:lnTo>
                  <a:lnTo>
                    <a:pt x="58" y="12"/>
                  </a:lnTo>
                  <a:lnTo>
                    <a:pt x="65" y="17"/>
                  </a:lnTo>
                  <a:lnTo>
                    <a:pt x="70" y="19"/>
                  </a:lnTo>
                  <a:lnTo>
                    <a:pt x="75" y="24"/>
                  </a:lnTo>
                  <a:lnTo>
                    <a:pt x="77" y="29"/>
                  </a:lnTo>
                  <a:lnTo>
                    <a:pt x="82" y="36"/>
                  </a:lnTo>
                  <a:lnTo>
                    <a:pt x="87" y="41"/>
                  </a:lnTo>
                  <a:lnTo>
                    <a:pt x="90" y="48"/>
                  </a:lnTo>
                  <a:lnTo>
                    <a:pt x="92" y="53"/>
                  </a:lnTo>
                  <a:lnTo>
                    <a:pt x="94" y="60"/>
                  </a:lnTo>
                  <a:lnTo>
                    <a:pt x="94" y="68"/>
                  </a:lnTo>
                  <a:lnTo>
                    <a:pt x="92" y="75"/>
                  </a:lnTo>
                  <a:lnTo>
                    <a:pt x="85" y="77"/>
                  </a:lnTo>
                  <a:lnTo>
                    <a:pt x="80" y="82"/>
                  </a:lnTo>
                  <a:lnTo>
                    <a:pt x="75" y="82"/>
                  </a:lnTo>
                  <a:lnTo>
                    <a:pt x="68" y="80"/>
                  </a:lnTo>
                  <a:lnTo>
                    <a:pt x="63" y="75"/>
                  </a:lnTo>
                  <a:lnTo>
                    <a:pt x="61" y="68"/>
                  </a:lnTo>
                  <a:lnTo>
                    <a:pt x="58" y="63"/>
                  </a:lnTo>
                  <a:lnTo>
                    <a:pt x="58" y="58"/>
                  </a:lnTo>
                  <a:lnTo>
                    <a:pt x="56" y="55"/>
                  </a:lnTo>
                  <a:lnTo>
                    <a:pt x="53" y="51"/>
                  </a:lnTo>
                  <a:lnTo>
                    <a:pt x="49" y="46"/>
                  </a:lnTo>
                  <a:lnTo>
                    <a:pt x="44" y="41"/>
                  </a:lnTo>
                  <a:lnTo>
                    <a:pt x="39" y="36"/>
                  </a:lnTo>
                  <a:lnTo>
                    <a:pt x="29" y="31"/>
                  </a:lnTo>
                  <a:lnTo>
                    <a:pt x="22" y="29"/>
                  </a:lnTo>
                  <a:lnTo>
                    <a:pt x="15" y="29"/>
                  </a:lnTo>
                  <a:lnTo>
                    <a:pt x="7" y="26"/>
                  </a:lnTo>
                  <a:lnTo>
                    <a:pt x="3" y="22"/>
                  </a:lnTo>
                  <a:lnTo>
                    <a:pt x="0" y="17"/>
                  </a:lnTo>
                  <a:lnTo>
                    <a:pt x="0" y="12"/>
                  </a:lnTo>
                  <a:lnTo>
                    <a:pt x="0" y="7"/>
                  </a:lnTo>
                  <a:lnTo>
                    <a:pt x="5" y="2"/>
                  </a:lnTo>
                  <a:lnTo>
                    <a:pt x="10" y="0"/>
                  </a:lnTo>
                  <a:lnTo>
                    <a:pt x="15"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3" name="Freeform 123"/>
            <p:cNvSpPr>
              <a:spLocks/>
            </p:cNvSpPr>
            <p:nvPr/>
          </p:nvSpPr>
          <p:spPr bwMode="auto">
            <a:xfrm>
              <a:off x="6491288" y="3098801"/>
              <a:ext cx="115887" cy="138113"/>
            </a:xfrm>
            <a:custGeom>
              <a:avLst/>
              <a:gdLst>
                <a:gd name="T0" fmla="*/ 70 w 73"/>
                <a:gd name="T1" fmla="*/ 29 h 87"/>
                <a:gd name="T2" fmla="*/ 36 w 73"/>
                <a:gd name="T3" fmla="*/ 80 h 87"/>
                <a:gd name="T4" fmla="*/ 29 w 73"/>
                <a:gd name="T5" fmla="*/ 85 h 87"/>
                <a:gd name="T6" fmla="*/ 22 w 73"/>
                <a:gd name="T7" fmla="*/ 87 h 87"/>
                <a:gd name="T8" fmla="*/ 15 w 73"/>
                <a:gd name="T9" fmla="*/ 87 h 87"/>
                <a:gd name="T10" fmla="*/ 10 w 73"/>
                <a:gd name="T11" fmla="*/ 82 h 87"/>
                <a:gd name="T12" fmla="*/ 3 w 73"/>
                <a:gd name="T13" fmla="*/ 78 h 87"/>
                <a:gd name="T14" fmla="*/ 0 w 73"/>
                <a:gd name="T15" fmla="*/ 70 h 87"/>
                <a:gd name="T16" fmla="*/ 0 w 73"/>
                <a:gd name="T17" fmla="*/ 63 h 87"/>
                <a:gd name="T18" fmla="*/ 7 w 73"/>
                <a:gd name="T19" fmla="*/ 56 h 87"/>
                <a:gd name="T20" fmla="*/ 41 w 73"/>
                <a:gd name="T21" fmla="*/ 10 h 87"/>
                <a:gd name="T22" fmla="*/ 48 w 73"/>
                <a:gd name="T23" fmla="*/ 3 h 87"/>
                <a:gd name="T24" fmla="*/ 56 w 73"/>
                <a:gd name="T25" fmla="*/ 0 h 87"/>
                <a:gd name="T26" fmla="*/ 61 w 73"/>
                <a:gd name="T27" fmla="*/ 3 h 87"/>
                <a:gd name="T28" fmla="*/ 68 w 73"/>
                <a:gd name="T29" fmla="*/ 5 h 87"/>
                <a:gd name="T30" fmla="*/ 70 w 73"/>
                <a:gd name="T31" fmla="*/ 10 h 87"/>
                <a:gd name="T32" fmla="*/ 73 w 73"/>
                <a:gd name="T33" fmla="*/ 15 h 87"/>
                <a:gd name="T34" fmla="*/ 73 w 73"/>
                <a:gd name="T35" fmla="*/ 22 h 87"/>
                <a:gd name="T36" fmla="*/ 70 w 73"/>
                <a:gd name="T37" fmla="*/ 29 h 87"/>
                <a:gd name="T38" fmla="*/ 70 w 73"/>
                <a:gd name="T39" fmla="*/ 2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87">
                  <a:moveTo>
                    <a:pt x="70" y="29"/>
                  </a:moveTo>
                  <a:lnTo>
                    <a:pt x="36" y="80"/>
                  </a:lnTo>
                  <a:lnTo>
                    <a:pt x="29" y="85"/>
                  </a:lnTo>
                  <a:lnTo>
                    <a:pt x="22" y="87"/>
                  </a:lnTo>
                  <a:lnTo>
                    <a:pt x="15" y="87"/>
                  </a:lnTo>
                  <a:lnTo>
                    <a:pt x="10" y="82"/>
                  </a:lnTo>
                  <a:lnTo>
                    <a:pt x="3" y="78"/>
                  </a:lnTo>
                  <a:lnTo>
                    <a:pt x="0" y="70"/>
                  </a:lnTo>
                  <a:lnTo>
                    <a:pt x="0" y="63"/>
                  </a:lnTo>
                  <a:lnTo>
                    <a:pt x="7" y="56"/>
                  </a:lnTo>
                  <a:lnTo>
                    <a:pt x="41" y="10"/>
                  </a:lnTo>
                  <a:lnTo>
                    <a:pt x="48" y="3"/>
                  </a:lnTo>
                  <a:lnTo>
                    <a:pt x="56" y="0"/>
                  </a:lnTo>
                  <a:lnTo>
                    <a:pt x="61" y="3"/>
                  </a:lnTo>
                  <a:lnTo>
                    <a:pt x="68" y="5"/>
                  </a:lnTo>
                  <a:lnTo>
                    <a:pt x="70" y="10"/>
                  </a:lnTo>
                  <a:lnTo>
                    <a:pt x="73" y="15"/>
                  </a:lnTo>
                  <a:lnTo>
                    <a:pt x="73" y="22"/>
                  </a:lnTo>
                  <a:lnTo>
                    <a:pt x="70" y="29"/>
                  </a:lnTo>
                  <a:lnTo>
                    <a:pt x="7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4" name="Freeform 124"/>
            <p:cNvSpPr>
              <a:spLocks/>
            </p:cNvSpPr>
            <p:nvPr/>
          </p:nvSpPr>
          <p:spPr bwMode="auto">
            <a:xfrm>
              <a:off x="6564313" y="3892551"/>
              <a:ext cx="322262" cy="130175"/>
            </a:xfrm>
            <a:custGeom>
              <a:avLst/>
              <a:gdLst>
                <a:gd name="T0" fmla="*/ 198 w 203"/>
                <a:gd name="T1" fmla="*/ 34 h 82"/>
                <a:gd name="T2" fmla="*/ 188 w 203"/>
                <a:gd name="T3" fmla="*/ 44 h 82"/>
                <a:gd name="T4" fmla="*/ 176 w 203"/>
                <a:gd name="T5" fmla="*/ 51 h 82"/>
                <a:gd name="T6" fmla="*/ 164 w 203"/>
                <a:gd name="T7" fmla="*/ 58 h 82"/>
                <a:gd name="T8" fmla="*/ 152 w 203"/>
                <a:gd name="T9" fmla="*/ 65 h 82"/>
                <a:gd name="T10" fmla="*/ 142 w 203"/>
                <a:gd name="T11" fmla="*/ 70 h 82"/>
                <a:gd name="T12" fmla="*/ 128 w 203"/>
                <a:gd name="T13" fmla="*/ 75 h 82"/>
                <a:gd name="T14" fmla="*/ 116 w 203"/>
                <a:gd name="T15" fmla="*/ 80 h 82"/>
                <a:gd name="T16" fmla="*/ 104 w 203"/>
                <a:gd name="T17" fmla="*/ 82 h 82"/>
                <a:gd name="T18" fmla="*/ 92 w 203"/>
                <a:gd name="T19" fmla="*/ 82 h 82"/>
                <a:gd name="T20" fmla="*/ 80 w 203"/>
                <a:gd name="T21" fmla="*/ 82 h 82"/>
                <a:gd name="T22" fmla="*/ 65 w 203"/>
                <a:gd name="T23" fmla="*/ 80 h 82"/>
                <a:gd name="T24" fmla="*/ 53 w 203"/>
                <a:gd name="T25" fmla="*/ 77 h 82"/>
                <a:gd name="T26" fmla="*/ 41 w 203"/>
                <a:gd name="T27" fmla="*/ 72 h 82"/>
                <a:gd name="T28" fmla="*/ 29 w 203"/>
                <a:gd name="T29" fmla="*/ 68 h 82"/>
                <a:gd name="T30" fmla="*/ 17 w 203"/>
                <a:gd name="T31" fmla="*/ 60 h 82"/>
                <a:gd name="T32" fmla="*/ 5 w 203"/>
                <a:gd name="T33" fmla="*/ 53 h 82"/>
                <a:gd name="T34" fmla="*/ 0 w 203"/>
                <a:gd name="T35" fmla="*/ 51 h 82"/>
                <a:gd name="T36" fmla="*/ 0 w 203"/>
                <a:gd name="T37" fmla="*/ 46 h 82"/>
                <a:gd name="T38" fmla="*/ 0 w 203"/>
                <a:gd name="T39" fmla="*/ 41 h 82"/>
                <a:gd name="T40" fmla="*/ 2 w 203"/>
                <a:gd name="T41" fmla="*/ 36 h 82"/>
                <a:gd name="T42" fmla="*/ 5 w 203"/>
                <a:gd name="T43" fmla="*/ 34 h 82"/>
                <a:gd name="T44" fmla="*/ 10 w 203"/>
                <a:gd name="T45" fmla="*/ 31 h 82"/>
                <a:gd name="T46" fmla="*/ 15 w 203"/>
                <a:gd name="T47" fmla="*/ 31 h 82"/>
                <a:gd name="T48" fmla="*/ 19 w 203"/>
                <a:gd name="T49" fmla="*/ 34 h 82"/>
                <a:gd name="T50" fmla="*/ 29 w 203"/>
                <a:gd name="T51" fmla="*/ 39 h 82"/>
                <a:gd name="T52" fmla="*/ 39 w 203"/>
                <a:gd name="T53" fmla="*/ 46 h 82"/>
                <a:gd name="T54" fmla="*/ 46 w 203"/>
                <a:gd name="T55" fmla="*/ 48 h 82"/>
                <a:gd name="T56" fmla="*/ 58 w 203"/>
                <a:gd name="T57" fmla="*/ 51 h 82"/>
                <a:gd name="T58" fmla="*/ 68 w 203"/>
                <a:gd name="T59" fmla="*/ 51 h 82"/>
                <a:gd name="T60" fmla="*/ 77 w 203"/>
                <a:gd name="T61" fmla="*/ 51 h 82"/>
                <a:gd name="T62" fmla="*/ 87 w 203"/>
                <a:gd name="T63" fmla="*/ 51 h 82"/>
                <a:gd name="T64" fmla="*/ 97 w 203"/>
                <a:gd name="T65" fmla="*/ 51 h 82"/>
                <a:gd name="T66" fmla="*/ 106 w 203"/>
                <a:gd name="T67" fmla="*/ 48 h 82"/>
                <a:gd name="T68" fmla="*/ 116 w 203"/>
                <a:gd name="T69" fmla="*/ 44 h 82"/>
                <a:gd name="T70" fmla="*/ 126 w 203"/>
                <a:gd name="T71" fmla="*/ 39 h 82"/>
                <a:gd name="T72" fmla="*/ 138 w 203"/>
                <a:gd name="T73" fmla="*/ 34 h 82"/>
                <a:gd name="T74" fmla="*/ 145 w 203"/>
                <a:gd name="T75" fmla="*/ 27 h 82"/>
                <a:gd name="T76" fmla="*/ 152 w 203"/>
                <a:gd name="T77" fmla="*/ 19 h 82"/>
                <a:gd name="T78" fmla="*/ 162 w 203"/>
                <a:gd name="T79" fmla="*/ 12 h 82"/>
                <a:gd name="T80" fmla="*/ 171 w 203"/>
                <a:gd name="T81" fmla="*/ 5 h 82"/>
                <a:gd name="T82" fmla="*/ 179 w 203"/>
                <a:gd name="T83" fmla="*/ 0 h 82"/>
                <a:gd name="T84" fmla="*/ 186 w 203"/>
                <a:gd name="T85" fmla="*/ 0 h 82"/>
                <a:gd name="T86" fmla="*/ 193 w 203"/>
                <a:gd name="T87" fmla="*/ 0 h 82"/>
                <a:gd name="T88" fmla="*/ 198 w 203"/>
                <a:gd name="T89" fmla="*/ 5 h 82"/>
                <a:gd name="T90" fmla="*/ 200 w 203"/>
                <a:gd name="T91" fmla="*/ 12 h 82"/>
                <a:gd name="T92" fmla="*/ 203 w 203"/>
                <a:gd name="T93" fmla="*/ 19 h 82"/>
                <a:gd name="T94" fmla="*/ 203 w 203"/>
                <a:gd name="T95" fmla="*/ 27 h 82"/>
                <a:gd name="T96" fmla="*/ 198 w 203"/>
                <a:gd name="T97" fmla="*/ 34 h 82"/>
                <a:gd name="T98" fmla="*/ 198 w 203"/>
                <a:gd name="T99" fmla="*/ 3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3" h="82">
                  <a:moveTo>
                    <a:pt x="198" y="34"/>
                  </a:moveTo>
                  <a:lnTo>
                    <a:pt x="188" y="44"/>
                  </a:lnTo>
                  <a:lnTo>
                    <a:pt x="176" y="51"/>
                  </a:lnTo>
                  <a:lnTo>
                    <a:pt x="164" y="58"/>
                  </a:lnTo>
                  <a:lnTo>
                    <a:pt x="152" y="65"/>
                  </a:lnTo>
                  <a:lnTo>
                    <a:pt x="142" y="70"/>
                  </a:lnTo>
                  <a:lnTo>
                    <a:pt x="128" y="75"/>
                  </a:lnTo>
                  <a:lnTo>
                    <a:pt x="116" y="80"/>
                  </a:lnTo>
                  <a:lnTo>
                    <a:pt x="104" y="82"/>
                  </a:lnTo>
                  <a:lnTo>
                    <a:pt x="92" y="82"/>
                  </a:lnTo>
                  <a:lnTo>
                    <a:pt x="80" y="82"/>
                  </a:lnTo>
                  <a:lnTo>
                    <a:pt x="65" y="80"/>
                  </a:lnTo>
                  <a:lnTo>
                    <a:pt x="53" y="77"/>
                  </a:lnTo>
                  <a:lnTo>
                    <a:pt x="41" y="72"/>
                  </a:lnTo>
                  <a:lnTo>
                    <a:pt x="29" y="68"/>
                  </a:lnTo>
                  <a:lnTo>
                    <a:pt x="17" y="60"/>
                  </a:lnTo>
                  <a:lnTo>
                    <a:pt x="5" y="53"/>
                  </a:lnTo>
                  <a:lnTo>
                    <a:pt x="0" y="51"/>
                  </a:lnTo>
                  <a:lnTo>
                    <a:pt x="0" y="46"/>
                  </a:lnTo>
                  <a:lnTo>
                    <a:pt x="0" y="41"/>
                  </a:lnTo>
                  <a:lnTo>
                    <a:pt x="2" y="36"/>
                  </a:lnTo>
                  <a:lnTo>
                    <a:pt x="5" y="34"/>
                  </a:lnTo>
                  <a:lnTo>
                    <a:pt x="10" y="31"/>
                  </a:lnTo>
                  <a:lnTo>
                    <a:pt x="15" y="31"/>
                  </a:lnTo>
                  <a:lnTo>
                    <a:pt x="19" y="34"/>
                  </a:lnTo>
                  <a:lnTo>
                    <a:pt x="29" y="39"/>
                  </a:lnTo>
                  <a:lnTo>
                    <a:pt x="39" y="46"/>
                  </a:lnTo>
                  <a:lnTo>
                    <a:pt x="46" y="48"/>
                  </a:lnTo>
                  <a:lnTo>
                    <a:pt x="58" y="51"/>
                  </a:lnTo>
                  <a:lnTo>
                    <a:pt x="68" y="51"/>
                  </a:lnTo>
                  <a:lnTo>
                    <a:pt x="77" y="51"/>
                  </a:lnTo>
                  <a:lnTo>
                    <a:pt x="87" y="51"/>
                  </a:lnTo>
                  <a:lnTo>
                    <a:pt x="97" y="51"/>
                  </a:lnTo>
                  <a:lnTo>
                    <a:pt x="106" y="48"/>
                  </a:lnTo>
                  <a:lnTo>
                    <a:pt x="116" y="44"/>
                  </a:lnTo>
                  <a:lnTo>
                    <a:pt x="126" y="39"/>
                  </a:lnTo>
                  <a:lnTo>
                    <a:pt x="138" y="34"/>
                  </a:lnTo>
                  <a:lnTo>
                    <a:pt x="145" y="27"/>
                  </a:lnTo>
                  <a:lnTo>
                    <a:pt x="152" y="19"/>
                  </a:lnTo>
                  <a:lnTo>
                    <a:pt x="162" y="12"/>
                  </a:lnTo>
                  <a:lnTo>
                    <a:pt x="171" y="5"/>
                  </a:lnTo>
                  <a:lnTo>
                    <a:pt x="179" y="0"/>
                  </a:lnTo>
                  <a:lnTo>
                    <a:pt x="186" y="0"/>
                  </a:lnTo>
                  <a:lnTo>
                    <a:pt x="193" y="0"/>
                  </a:lnTo>
                  <a:lnTo>
                    <a:pt x="198" y="5"/>
                  </a:lnTo>
                  <a:lnTo>
                    <a:pt x="200" y="12"/>
                  </a:lnTo>
                  <a:lnTo>
                    <a:pt x="203" y="19"/>
                  </a:lnTo>
                  <a:lnTo>
                    <a:pt x="203" y="27"/>
                  </a:lnTo>
                  <a:lnTo>
                    <a:pt x="198" y="34"/>
                  </a:lnTo>
                  <a:lnTo>
                    <a:pt x="198"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sp>
        <p:nvSpPr>
          <p:cNvPr id="125" name="Rectangle 124"/>
          <p:cNvSpPr/>
          <p:nvPr/>
        </p:nvSpPr>
        <p:spPr>
          <a:xfrm rot="1321964">
            <a:off x="-19750" y="4639042"/>
            <a:ext cx="6148114" cy="111902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CA" sz="7200" dirty="0"/>
              <a:t>Phishing site?</a:t>
            </a:r>
          </a:p>
        </p:txBody>
      </p:sp>
    </p:spTree>
    <p:extLst>
      <p:ext uri="{BB962C8B-B14F-4D97-AF65-F5344CB8AC3E}">
        <p14:creationId xmlns:p14="http://schemas.microsoft.com/office/powerpoint/2010/main" val="2861631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720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aul\Documents\@\papers\2011\2011-DomainHighlighting.CHI\presentation\domainname images\RoyalBan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81000"/>
            <a:ext cx="9037320" cy="561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09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C:\Users\saul\Documents\@\papers\2011\2011-DomainHighlighting.CHI\presentation\domainname images\Paypal-frau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81000"/>
            <a:ext cx="8906321" cy="561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487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aul\Documents\@\papers\2011\2011-DomainHighlighting.CHI\presentation\domainname images\amazon-frau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9" y="381000"/>
            <a:ext cx="8994519"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559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aul\Documents\@\papers\2011\2011-DomainHighlighting.CHI\presentation\domainname images\fid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92206"/>
            <a:ext cx="9037320" cy="561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34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2696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aul\Documents\@\papers\2011\2011-DomainHighlighting.CHI\presentation\domainname images\RoyalBan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 y="381000"/>
            <a:ext cx="9177544" cy="57038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1321964">
            <a:off x="-19750" y="4639042"/>
            <a:ext cx="6148114" cy="1119023"/>
          </a:xfrm>
          <a:prstGeom prst="rect">
            <a:avLst/>
          </a:prstGeom>
          <a:solidFill>
            <a:srgbClr val="009900"/>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CA" sz="7200" dirty="0"/>
              <a:t>Legitimate</a:t>
            </a:r>
          </a:p>
        </p:txBody>
      </p:sp>
      <p:sp>
        <p:nvSpPr>
          <p:cNvPr id="4" name="Oval 3"/>
          <p:cNvSpPr/>
          <p:nvPr/>
        </p:nvSpPr>
        <p:spPr>
          <a:xfrm>
            <a:off x="228600" y="2019929"/>
            <a:ext cx="8763000" cy="1142371"/>
          </a:xfrm>
          <a:prstGeom prst="ellipse">
            <a:avLst/>
          </a:prstGeom>
          <a:solidFill>
            <a:srgbClr val="92D050">
              <a:alpha val="89804"/>
            </a:srgbClr>
          </a:solidFill>
        </p:spPr>
        <p:style>
          <a:lnRef idx="2">
            <a:schemeClr val="dk1"/>
          </a:lnRef>
          <a:fillRef idx="1">
            <a:schemeClr val="lt1"/>
          </a:fillRef>
          <a:effectRef idx="0">
            <a:schemeClr val="dk1"/>
          </a:effectRef>
          <a:fontRef idx="minor">
            <a:schemeClr val="dk1"/>
          </a:fontRef>
        </p:style>
        <p:txBody>
          <a:bodyPr rtlCol="0" anchor="ctr"/>
          <a:lstStyle/>
          <a:p>
            <a:pPr algn="ctr"/>
            <a:r>
              <a:rPr lang="en-CA" sz="2600" b="1" dirty="0"/>
              <a:t>www1.royalbank.com</a:t>
            </a:r>
            <a:endParaRPr lang="en-CA" sz="2600" b="1" dirty="0">
              <a:solidFill>
                <a:schemeClr val="bg1">
                  <a:lumMod val="85000"/>
                </a:schemeClr>
              </a:solidFill>
            </a:endParaRPr>
          </a:p>
        </p:txBody>
      </p:sp>
      <p:sp>
        <p:nvSpPr>
          <p:cNvPr id="5" name="Down Arrow 4"/>
          <p:cNvSpPr/>
          <p:nvPr/>
        </p:nvSpPr>
        <p:spPr>
          <a:xfrm rot="19856330">
            <a:off x="2999663" y="767555"/>
            <a:ext cx="990600" cy="1312712"/>
          </a:xfrm>
          <a:prstGeom prst="downArrow">
            <a:avLst/>
          </a:prstGeom>
          <a:solidFill>
            <a:srgbClr val="92D050">
              <a:alpha val="8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838200" y="457200"/>
            <a:ext cx="2286000" cy="647700"/>
          </a:xfrm>
          <a:prstGeom prst="ellipse">
            <a:avLst/>
          </a:prstGeom>
          <a:solidFill>
            <a:srgbClr val="92D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02487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C:\Users\saul\Documents\@\papers\2011\2011-DomainHighlighting.CHI\presentation\domainname images\Paypal-frau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81000"/>
            <a:ext cx="8906321" cy="56167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1321964">
            <a:off x="-19750" y="4639042"/>
            <a:ext cx="6148114" cy="1119023"/>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CA" sz="7200" dirty="0"/>
              <a:t>Fraudulent</a:t>
            </a:r>
          </a:p>
        </p:txBody>
      </p:sp>
      <p:sp>
        <p:nvSpPr>
          <p:cNvPr id="4" name="Oval 3"/>
          <p:cNvSpPr/>
          <p:nvPr/>
        </p:nvSpPr>
        <p:spPr>
          <a:xfrm>
            <a:off x="1600199" y="2019929"/>
            <a:ext cx="5867401" cy="1142371"/>
          </a:xfrm>
          <a:prstGeom prst="ellipse">
            <a:avLst/>
          </a:prstGeom>
          <a:solidFill>
            <a:srgbClr val="FFC000">
              <a:alpha val="89804"/>
            </a:srgbClr>
          </a:solidFill>
        </p:spPr>
        <p:style>
          <a:lnRef idx="2">
            <a:schemeClr val="dk1"/>
          </a:lnRef>
          <a:fillRef idx="1">
            <a:schemeClr val="lt1"/>
          </a:fillRef>
          <a:effectRef idx="0">
            <a:schemeClr val="dk1"/>
          </a:effectRef>
          <a:fontRef idx="minor">
            <a:schemeClr val="dk1"/>
          </a:fontRef>
        </p:style>
        <p:txBody>
          <a:bodyPr rtlCol="0" anchor="ctr"/>
          <a:lstStyle/>
          <a:p>
            <a:pPr algn="ctr"/>
            <a:r>
              <a:rPr lang="en-CA" sz="2800" b="1" dirty="0"/>
              <a:t>www.paypa</a:t>
            </a:r>
            <a:r>
              <a:rPr lang="en-CA" sz="2800" b="1" dirty="0">
                <a:solidFill>
                  <a:srgbClr val="FF0000"/>
                </a:solidFill>
              </a:rPr>
              <a:t>1</a:t>
            </a:r>
            <a:r>
              <a:rPr lang="en-CA" sz="2800" b="1" dirty="0"/>
              <a:t>.ca</a:t>
            </a:r>
            <a:endParaRPr lang="en-CA" sz="2800" dirty="0">
              <a:solidFill>
                <a:schemeClr val="bg1">
                  <a:lumMod val="65000"/>
                </a:schemeClr>
              </a:solidFill>
            </a:endParaRPr>
          </a:p>
        </p:txBody>
      </p:sp>
      <p:sp>
        <p:nvSpPr>
          <p:cNvPr id="5" name="Down Arrow 4"/>
          <p:cNvSpPr/>
          <p:nvPr/>
        </p:nvSpPr>
        <p:spPr>
          <a:xfrm rot="19856330">
            <a:off x="2999663" y="767555"/>
            <a:ext cx="990600" cy="1312712"/>
          </a:xfrm>
          <a:prstGeom prst="downArrow">
            <a:avLst/>
          </a:prstGeom>
          <a:solidFill>
            <a:srgbClr val="FFC000">
              <a:alpha val="8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766066" y="533400"/>
            <a:ext cx="2286000" cy="647700"/>
          </a:xfrm>
          <a:prstGeom prst="ellipse">
            <a:avLst/>
          </a:prstGeom>
          <a:solidFill>
            <a:srgbClr val="ECA32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72358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aul\Documents\@\papers\2011\2011-DomainHighlighting.CHI\presentation\domainname images\amazon-frau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9" y="381000"/>
            <a:ext cx="8994519" cy="55626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1321964">
            <a:off x="-19750" y="4639042"/>
            <a:ext cx="6148114" cy="1119023"/>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CA" sz="7200" dirty="0"/>
              <a:t>Fraudulent</a:t>
            </a:r>
          </a:p>
        </p:txBody>
      </p:sp>
      <p:sp>
        <p:nvSpPr>
          <p:cNvPr id="4" name="Oval 3"/>
          <p:cNvSpPr/>
          <p:nvPr/>
        </p:nvSpPr>
        <p:spPr>
          <a:xfrm>
            <a:off x="228600" y="2019929"/>
            <a:ext cx="8763000" cy="1142371"/>
          </a:xfrm>
          <a:prstGeom prst="ellipse">
            <a:avLst/>
          </a:prstGeom>
          <a:solidFill>
            <a:srgbClr val="FFC000">
              <a:alpha val="89804"/>
            </a:srgbClr>
          </a:solidFill>
        </p:spPr>
        <p:style>
          <a:lnRef idx="2">
            <a:schemeClr val="dk1"/>
          </a:lnRef>
          <a:fillRef idx="1">
            <a:schemeClr val="lt1"/>
          </a:fillRef>
          <a:effectRef idx="0">
            <a:schemeClr val="dk1"/>
          </a:effectRef>
          <a:fontRef idx="minor">
            <a:schemeClr val="dk1"/>
          </a:fontRef>
        </p:style>
        <p:txBody>
          <a:bodyPr rtlCol="0" anchor="ctr"/>
          <a:lstStyle/>
          <a:p>
            <a:pPr algn="ctr"/>
            <a:r>
              <a:rPr lang="en-CA" sz="2600" b="1" dirty="0"/>
              <a:t>www.amazon.ca.</a:t>
            </a:r>
            <a:r>
              <a:rPr lang="en-CA" sz="2600" b="1" dirty="0">
                <a:solidFill>
                  <a:srgbClr val="FF0000"/>
                </a:solidFill>
              </a:rPr>
              <a:t>checkingoutbookonline.ca</a:t>
            </a:r>
            <a:endParaRPr lang="en-CA" sz="2600" dirty="0">
              <a:solidFill>
                <a:schemeClr val="bg1">
                  <a:lumMod val="85000"/>
                </a:schemeClr>
              </a:solidFill>
            </a:endParaRPr>
          </a:p>
        </p:txBody>
      </p:sp>
      <p:sp>
        <p:nvSpPr>
          <p:cNvPr id="5" name="Down Arrow 4"/>
          <p:cNvSpPr/>
          <p:nvPr/>
        </p:nvSpPr>
        <p:spPr>
          <a:xfrm rot="19856330">
            <a:off x="2999663" y="767555"/>
            <a:ext cx="990600" cy="1312712"/>
          </a:xfrm>
          <a:prstGeom prst="downArrow">
            <a:avLst/>
          </a:prstGeom>
          <a:solidFill>
            <a:srgbClr val="FFC000">
              <a:alpha val="8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838200" y="457200"/>
            <a:ext cx="2286000" cy="647700"/>
          </a:xfrm>
          <a:prstGeom prst="ellipse">
            <a:avLst/>
          </a:prstGeom>
          <a:solidFill>
            <a:srgbClr val="ECA32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17254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aul\Documents\@\papers\2011\2011-DomainHighlighting.CHI\presentation\domainname images\fid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92206"/>
            <a:ext cx="9037320" cy="56167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1321964">
            <a:off x="-19750" y="4639042"/>
            <a:ext cx="6148114" cy="1119023"/>
          </a:xfrm>
          <a:prstGeom prst="rect">
            <a:avLst/>
          </a:prstGeom>
          <a:solidFill>
            <a:srgbClr val="009900"/>
          </a:solidFill>
        </p:spPr>
        <p:style>
          <a:lnRef idx="1">
            <a:schemeClr val="accent5"/>
          </a:lnRef>
          <a:fillRef idx="3">
            <a:schemeClr val="accent5"/>
          </a:fillRef>
          <a:effectRef idx="2">
            <a:schemeClr val="accent5"/>
          </a:effectRef>
          <a:fontRef idx="minor">
            <a:schemeClr val="lt1"/>
          </a:fontRef>
        </p:style>
        <p:txBody>
          <a:bodyPr rtlCol="0" anchor="ctr"/>
          <a:lstStyle/>
          <a:p>
            <a:pPr algn="ctr"/>
            <a:r>
              <a:rPr lang="en-CA" sz="7200" dirty="0"/>
              <a:t>Legitimate</a:t>
            </a:r>
          </a:p>
        </p:txBody>
      </p:sp>
      <p:sp>
        <p:nvSpPr>
          <p:cNvPr id="4" name="Oval 3"/>
          <p:cNvSpPr/>
          <p:nvPr/>
        </p:nvSpPr>
        <p:spPr>
          <a:xfrm>
            <a:off x="228600" y="2019929"/>
            <a:ext cx="8763000" cy="1142371"/>
          </a:xfrm>
          <a:prstGeom prst="ellipse">
            <a:avLst/>
          </a:prstGeom>
          <a:solidFill>
            <a:srgbClr val="92D050">
              <a:alpha val="89804"/>
            </a:srgbClr>
          </a:solidFill>
        </p:spPr>
        <p:style>
          <a:lnRef idx="2">
            <a:schemeClr val="dk1"/>
          </a:lnRef>
          <a:fillRef idx="1">
            <a:schemeClr val="lt1"/>
          </a:fillRef>
          <a:effectRef idx="0">
            <a:schemeClr val="dk1"/>
          </a:effectRef>
          <a:fontRef idx="minor">
            <a:schemeClr val="dk1"/>
          </a:fontRef>
        </p:style>
        <p:txBody>
          <a:bodyPr rtlCol="0" anchor="ctr"/>
          <a:lstStyle/>
          <a:p>
            <a:pPr algn="ctr"/>
            <a:r>
              <a:rPr lang="en-CA" sz="2600" b="1" dirty="0"/>
              <a:t>Websms.fido.page.ca</a:t>
            </a:r>
            <a:endParaRPr lang="en-CA" sz="2600" b="1" dirty="0">
              <a:solidFill>
                <a:schemeClr val="bg1">
                  <a:lumMod val="85000"/>
                </a:schemeClr>
              </a:solidFill>
            </a:endParaRPr>
          </a:p>
        </p:txBody>
      </p:sp>
      <p:sp>
        <p:nvSpPr>
          <p:cNvPr id="5" name="Down Arrow 4"/>
          <p:cNvSpPr/>
          <p:nvPr/>
        </p:nvSpPr>
        <p:spPr>
          <a:xfrm rot="19856330">
            <a:off x="2999663" y="767555"/>
            <a:ext cx="990600" cy="1312712"/>
          </a:xfrm>
          <a:prstGeom prst="downArrow">
            <a:avLst/>
          </a:prstGeom>
          <a:solidFill>
            <a:srgbClr val="92D050">
              <a:alpha val="8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838200" y="457200"/>
            <a:ext cx="2286000" cy="647700"/>
          </a:xfrm>
          <a:prstGeom prst="ellipse">
            <a:avLst/>
          </a:prstGeom>
          <a:solidFill>
            <a:srgbClr val="92D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464846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u="sng" dirty="0"/>
              <a:t>Common URL Obfuscations</a:t>
            </a:r>
          </a:p>
        </p:txBody>
      </p:sp>
      <p:sp>
        <p:nvSpPr>
          <p:cNvPr id="3" name="Content Placeholder 2"/>
          <p:cNvSpPr>
            <a:spLocks noGrp="1"/>
          </p:cNvSpPr>
          <p:nvPr>
            <p:ph idx="1"/>
          </p:nvPr>
        </p:nvSpPr>
        <p:spPr/>
        <p:txBody>
          <a:bodyPr/>
          <a:lstStyle/>
          <a:p>
            <a:pPr marL="0" indent="0">
              <a:buNone/>
            </a:pPr>
            <a:r>
              <a:rPr lang="en-CA" dirty="0"/>
              <a:t>Similar name            </a:t>
            </a:r>
            <a:r>
              <a:rPr lang="en-CA" sz="2400" dirty="0"/>
              <a:t>amazon.checkingoutbooksonline.ca</a:t>
            </a:r>
            <a:br>
              <a:rPr lang="en-CA" sz="2400" dirty="0"/>
            </a:br>
            <a:endParaRPr lang="en-CA" sz="2400" dirty="0"/>
          </a:p>
          <a:p>
            <a:pPr marL="0" indent="0">
              <a:buNone/>
            </a:pPr>
            <a:r>
              <a:rPr lang="en-CA" dirty="0"/>
              <a:t>Letter substitution  </a:t>
            </a:r>
            <a:r>
              <a:rPr lang="en-CA" sz="2400" dirty="0"/>
              <a:t>www.paypa1.com</a:t>
            </a:r>
            <a:br>
              <a:rPr lang="en-CA" sz="2400" dirty="0"/>
            </a:br>
            <a:endParaRPr lang="en-CA" sz="2400" dirty="0"/>
          </a:p>
          <a:p>
            <a:pPr marL="0" indent="0">
              <a:buNone/>
            </a:pPr>
            <a:r>
              <a:rPr lang="en-CA" dirty="0"/>
              <a:t>IP addresses             </a:t>
            </a:r>
            <a:r>
              <a:rPr lang="en-CA" sz="2400" dirty="0"/>
              <a:t>192.168.111.112/login</a:t>
            </a:r>
            <a:br>
              <a:rPr lang="en-CA" sz="2400" dirty="0"/>
            </a:br>
            <a:endParaRPr lang="en-CA" sz="2400" dirty="0"/>
          </a:p>
          <a:p>
            <a:pPr marL="0" indent="0">
              <a:buNone/>
            </a:pPr>
            <a:r>
              <a:rPr lang="en-CA" dirty="0"/>
              <a:t>Complex URLs          </a:t>
            </a:r>
            <a:r>
              <a:rPr lang="en-CA" sz="2400" dirty="0"/>
              <a:t>www.login.xyz.flikr.net/config/login/ </a:t>
            </a:r>
            <a:br>
              <a:rPr lang="en-CA" sz="2400" dirty="0"/>
            </a:br>
            <a:r>
              <a:rPr lang="en-CA" sz="2400" dirty="0"/>
              <a:t>                                                </a:t>
            </a:r>
            <a:r>
              <a:rPr lang="en-CA" sz="2400" dirty="0" err="1"/>
              <a:t>src-flickr.domain</a:t>
            </a:r>
            <a:r>
              <a:rPr lang="en-CA" sz="2400" dirty="0"/>
              <a:t>=</a:t>
            </a:r>
            <a:r>
              <a:rPr lang="en-CA" sz="2400" dirty="0" err="1"/>
              <a:t>secure.access</a:t>
            </a:r>
            <a:br>
              <a:rPr lang="en-CA" sz="2400" dirty="0"/>
            </a:br>
            <a:r>
              <a:rPr lang="en-CA" sz="2400" dirty="0"/>
              <a:t>                                                324a568x-pictauthor=</a:t>
            </a:r>
            <a:r>
              <a:rPr lang="en-CA" sz="2400" dirty="0" err="1"/>
              <a:t>frodo</a:t>
            </a:r>
            <a:r>
              <a:rPr lang="en-CA" sz="2400" dirty="0"/>
              <a:t>…</a:t>
            </a:r>
          </a:p>
          <a:p>
            <a:endParaRPr lang="en-CA" sz="1800" dirty="0"/>
          </a:p>
          <a:p>
            <a:endParaRPr lang="en-CA" sz="2400" dirty="0"/>
          </a:p>
          <a:p>
            <a:endParaRPr lang="en-CA" dirty="0"/>
          </a:p>
        </p:txBody>
      </p:sp>
    </p:spTree>
    <p:extLst>
      <p:ext uri="{BB962C8B-B14F-4D97-AF65-F5344CB8AC3E}">
        <p14:creationId xmlns:p14="http://schemas.microsoft.com/office/powerpoint/2010/main" val="3997222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aul\AppData\Local\Temp\SNAGHTMLb4fa1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
            <a:ext cx="9143999" cy="6880161"/>
          </a:xfrm>
          <a:prstGeom prst="rect">
            <a:avLst/>
          </a:prstGeom>
          <a:noFill/>
          <a:extLst>
            <a:ext uri="{909E8E84-426E-40DD-AFC4-6F175D3DCCD1}">
              <a14:hiddenFill xmlns:a14="http://schemas.microsoft.com/office/drawing/2010/main">
                <a:solidFill>
                  <a:srgbClr val="FFFFFF"/>
                </a:solidFill>
              </a14:hiddenFill>
            </a:ext>
          </a:extLst>
        </p:spPr>
      </p:pic>
      <p:sp>
        <p:nvSpPr>
          <p:cNvPr id="11" name="Freeform 10"/>
          <p:cNvSpPr/>
          <p:nvPr/>
        </p:nvSpPr>
        <p:spPr>
          <a:xfrm>
            <a:off x="5069840" y="1188720"/>
            <a:ext cx="2286000" cy="3495040"/>
          </a:xfrm>
          <a:custGeom>
            <a:avLst/>
            <a:gdLst>
              <a:gd name="connsiteX0" fmla="*/ 650240 w 2286000"/>
              <a:gd name="connsiteY0" fmla="*/ 50800 h 3495040"/>
              <a:gd name="connsiteX1" fmla="*/ 528320 w 2286000"/>
              <a:gd name="connsiteY1" fmla="*/ 254000 h 3495040"/>
              <a:gd name="connsiteX2" fmla="*/ 416560 w 2286000"/>
              <a:gd name="connsiteY2" fmla="*/ 568960 h 3495040"/>
              <a:gd name="connsiteX3" fmla="*/ 609600 w 2286000"/>
              <a:gd name="connsiteY3" fmla="*/ 690880 h 3495040"/>
              <a:gd name="connsiteX4" fmla="*/ 457200 w 2286000"/>
              <a:gd name="connsiteY4" fmla="*/ 822960 h 3495040"/>
              <a:gd name="connsiteX5" fmla="*/ 152400 w 2286000"/>
              <a:gd name="connsiteY5" fmla="*/ 944880 h 3495040"/>
              <a:gd name="connsiteX6" fmla="*/ 81280 w 2286000"/>
              <a:gd name="connsiteY6" fmla="*/ 1117600 h 3495040"/>
              <a:gd name="connsiteX7" fmla="*/ 0 w 2286000"/>
              <a:gd name="connsiteY7" fmla="*/ 1544320 h 3495040"/>
              <a:gd name="connsiteX8" fmla="*/ 60960 w 2286000"/>
              <a:gd name="connsiteY8" fmla="*/ 1838960 h 3495040"/>
              <a:gd name="connsiteX9" fmla="*/ 182880 w 2286000"/>
              <a:gd name="connsiteY9" fmla="*/ 2103120 h 3495040"/>
              <a:gd name="connsiteX10" fmla="*/ 101600 w 2286000"/>
              <a:gd name="connsiteY10" fmla="*/ 2275840 h 3495040"/>
              <a:gd name="connsiteX11" fmla="*/ 121920 w 2286000"/>
              <a:gd name="connsiteY11" fmla="*/ 2407920 h 3495040"/>
              <a:gd name="connsiteX12" fmla="*/ 1889760 w 2286000"/>
              <a:gd name="connsiteY12" fmla="*/ 3495040 h 3495040"/>
              <a:gd name="connsiteX13" fmla="*/ 2184400 w 2286000"/>
              <a:gd name="connsiteY13" fmla="*/ 3230880 h 3495040"/>
              <a:gd name="connsiteX14" fmla="*/ 2286000 w 2286000"/>
              <a:gd name="connsiteY14" fmla="*/ 2814320 h 3495040"/>
              <a:gd name="connsiteX15" fmla="*/ 2214880 w 2286000"/>
              <a:gd name="connsiteY15" fmla="*/ 2326640 h 3495040"/>
              <a:gd name="connsiteX16" fmla="*/ 2204720 w 2286000"/>
              <a:gd name="connsiteY16" fmla="*/ 1564640 h 3495040"/>
              <a:gd name="connsiteX17" fmla="*/ 1950720 w 2286000"/>
              <a:gd name="connsiteY17" fmla="*/ 1168400 h 3495040"/>
              <a:gd name="connsiteX18" fmla="*/ 1788160 w 2286000"/>
              <a:gd name="connsiteY18" fmla="*/ 995680 h 3495040"/>
              <a:gd name="connsiteX19" fmla="*/ 1554480 w 2286000"/>
              <a:gd name="connsiteY19" fmla="*/ 914400 h 3495040"/>
              <a:gd name="connsiteX20" fmla="*/ 944880 w 2286000"/>
              <a:gd name="connsiteY20" fmla="*/ 833120 h 3495040"/>
              <a:gd name="connsiteX21" fmla="*/ 822960 w 2286000"/>
              <a:gd name="connsiteY21" fmla="*/ 802640 h 3495040"/>
              <a:gd name="connsiteX22" fmla="*/ 792480 w 2286000"/>
              <a:gd name="connsiteY22" fmla="*/ 558800 h 3495040"/>
              <a:gd name="connsiteX23" fmla="*/ 914400 w 2286000"/>
              <a:gd name="connsiteY23" fmla="*/ 447040 h 3495040"/>
              <a:gd name="connsiteX24" fmla="*/ 1026160 w 2286000"/>
              <a:gd name="connsiteY24" fmla="*/ 304800 h 3495040"/>
              <a:gd name="connsiteX25" fmla="*/ 883920 w 2286000"/>
              <a:gd name="connsiteY25" fmla="*/ 60960 h 3495040"/>
              <a:gd name="connsiteX26" fmla="*/ 640080 w 2286000"/>
              <a:gd name="connsiteY26" fmla="*/ 0 h 349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86000" h="3495040">
                <a:moveTo>
                  <a:pt x="650240" y="50800"/>
                </a:moveTo>
                <a:lnTo>
                  <a:pt x="528320" y="254000"/>
                </a:lnTo>
                <a:lnTo>
                  <a:pt x="416560" y="568960"/>
                </a:lnTo>
                <a:lnTo>
                  <a:pt x="609600" y="690880"/>
                </a:lnTo>
                <a:lnTo>
                  <a:pt x="457200" y="822960"/>
                </a:lnTo>
                <a:lnTo>
                  <a:pt x="152400" y="944880"/>
                </a:lnTo>
                <a:lnTo>
                  <a:pt x="81280" y="1117600"/>
                </a:lnTo>
                <a:lnTo>
                  <a:pt x="0" y="1544320"/>
                </a:lnTo>
                <a:lnTo>
                  <a:pt x="60960" y="1838960"/>
                </a:lnTo>
                <a:lnTo>
                  <a:pt x="182880" y="2103120"/>
                </a:lnTo>
                <a:lnTo>
                  <a:pt x="101600" y="2275840"/>
                </a:lnTo>
                <a:lnTo>
                  <a:pt x="121920" y="2407920"/>
                </a:lnTo>
                <a:lnTo>
                  <a:pt x="1889760" y="3495040"/>
                </a:lnTo>
                <a:lnTo>
                  <a:pt x="2184400" y="3230880"/>
                </a:lnTo>
                <a:lnTo>
                  <a:pt x="2286000" y="2814320"/>
                </a:lnTo>
                <a:lnTo>
                  <a:pt x="2214880" y="2326640"/>
                </a:lnTo>
                <a:lnTo>
                  <a:pt x="2204720" y="1564640"/>
                </a:lnTo>
                <a:lnTo>
                  <a:pt x="1950720" y="1168400"/>
                </a:lnTo>
                <a:lnTo>
                  <a:pt x="1788160" y="995680"/>
                </a:lnTo>
                <a:lnTo>
                  <a:pt x="1554480" y="914400"/>
                </a:lnTo>
                <a:lnTo>
                  <a:pt x="944880" y="833120"/>
                </a:lnTo>
                <a:lnTo>
                  <a:pt x="822960" y="802640"/>
                </a:lnTo>
                <a:lnTo>
                  <a:pt x="792480" y="558800"/>
                </a:lnTo>
                <a:lnTo>
                  <a:pt x="914400" y="447040"/>
                </a:lnTo>
                <a:lnTo>
                  <a:pt x="1026160" y="304800"/>
                </a:lnTo>
                <a:lnTo>
                  <a:pt x="883920" y="60960"/>
                </a:lnTo>
                <a:lnTo>
                  <a:pt x="640080" y="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Freeform 5"/>
          <p:cNvSpPr/>
          <p:nvPr/>
        </p:nvSpPr>
        <p:spPr>
          <a:xfrm>
            <a:off x="4917696" y="4500880"/>
            <a:ext cx="1422404" cy="731520"/>
          </a:xfrm>
          <a:custGeom>
            <a:avLst/>
            <a:gdLst>
              <a:gd name="connsiteX0" fmla="*/ 223524 w 1422404"/>
              <a:gd name="connsiteY0" fmla="*/ 0 h 731520"/>
              <a:gd name="connsiteX1" fmla="*/ 223524 w 1422404"/>
              <a:gd name="connsiteY1" fmla="*/ 0 h 731520"/>
              <a:gd name="connsiteX2" fmla="*/ 172724 w 1422404"/>
              <a:gd name="connsiteY2" fmla="*/ 81280 h 731520"/>
              <a:gd name="connsiteX3" fmla="*/ 162564 w 1422404"/>
              <a:gd name="connsiteY3" fmla="*/ 111760 h 731520"/>
              <a:gd name="connsiteX4" fmla="*/ 142244 w 1422404"/>
              <a:gd name="connsiteY4" fmla="*/ 203200 h 731520"/>
              <a:gd name="connsiteX5" fmla="*/ 132084 w 1422404"/>
              <a:gd name="connsiteY5" fmla="*/ 274320 h 731520"/>
              <a:gd name="connsiteX6" fmla="*/ 111764 w 1422404"/>
              <a:gd name="connsiteY6" fmla="*/ 304800 h 731520"/>
              <a:gd name="connsiteX7" fmla="*/ 91444 w 1422404"/>
              <a:gd name="connsiteY7" fmla="*/ 365760 h 731520"/>
              <a:gd name="connsiteX8" fmla="*/ 81284 w 1422404"/>
              <a:gd name="connsiteY8" fmla="*/ 426720 h 731520"/>
              <a:gd name="connsiteX9" fmla="*/ 50804 w 1422404"/>
              <a:gd name="connsiteY9" fmla="*/ 457200 h 731520"/>
              <a:gd name="connsiteX10" fmla="*/ 40644 w 1422404"/>
              <a:gd name="connsiteY10" fmla="*/ 589280 h 731520"/>
              <a:gd name="connsiteX11" fmla="*/ 20324 w 1422404"/>
              <a:gd name="connsiteY11" fmla="*/ 619760 h 731520"/>
              <a:gd name="connsiteX12" fmla="*/ 10164 w 1422404"/>
              <a:gd name="connsiteY12" fmla="*/ 650240 h 731520"/>
              <a:gd name="connsiteX13" fmla="*/ 4 w 1422404"/>
              <a:gd name="connsiteY13" fmla="*/ 721360 h 731520"/>
              <a:gd name="connsiteX14" fmla="*/ 457204 w 1422404"/>
              <a:gd name="connsiteY14" fmla="*/ 731520 h 731520"/>
              <a:gd name="connsiteX15" fmla="*/ 1422404 w 1422404"/>
              <a:gd name="connsiteY15" fmla="*/ 690880 h 731520"/>
              <a:gd name="connsiteX16" fmla="*/ 1320804 w 1422404"/>
              <a:gd name="connsiteY16" fmla="*/ 0 h 731520"/>
              <a:gd name="connsiteX17" fmla="*/ 223524 w 1422404"/>
              <a:gd name="connsiteY17" fmla="*/ 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22404" h="731520">
                <a:moveTo>
                  <a:pt x="223524" y="0"/>
                </a:moveTo>
                <a:lnTo>
                  <a:pt x="223524" y="0"/>
                </a:lnTo>
                <a:cubicBezTo>
                  <a:pt x="206591" y="27093"/>
                  <a:pt x="188023" y="53231"/>
                  <a:pt x="172724" y="81280"/>
                </a:cubicBezTo>
                <a:cubicBezTo>
                  <a:pt x="167596" y="90682"/>
                  <a:pt x="165506" y="101462"/>
                  <a:pt x="162564" y="111760"/>
                </a:cubicBezTo>
                <a:cubicBezTo>
                  <a:pt x="155257" y="137333"/>
                  <a:pt x="146434" y="178059"/>
                  <a:pt x="142244" y="203200"/>
                </a:cubicBezTo>
                <a:cubicBezTo>
                  <a:pt x="138307" y="226822"/>
                  <a:pt x="138965" y="251383"/>
                  <a:pt x="132084" y="274320"/>
                </a:cubicBezTo>
                <a:cubicBezTo>
                  <a:pt x="128575" y="286016"/>
                  <a:pt x="116723" y="293642"/>
                  <a:pt x="111764" y="304800"/>
                </a:cubicBezTo>
                <a:cubicBezTo>
                  <a:pt x="103065" y="324373"/>
                  <a:pt x="94965" y="344632"/>
                  <a:pt x="91444" y="365760"/>
                </a:cubicBezTo>
                <a:cubicBezTo>
                  <a:pt x="88057" y="386080"/>
                  <a:pt x="89651" y="407895"/>
                  <a:pt x="81284" y="426720"/>
                </a:cubicBezTo>
                <a:cubicBezTo>
                  <a:pt x="75448" y="439850"/>
                  <a:pt x="60964" y="447040"/>
                  <a:pt x="50804" y="457200"/>
                </a:cubicBezTo>
                <a:cubicBezTo>
                  <a:pt x="47417" y="501227"/>
                  <a:pt x="48782" y="545880"/>
                  <a:pt x="40644" y="589280"/>
                </a:cubicBezTo>
                <a:cubicBezTo>
                  <a:pt x="38394" y="601282"/>
                  <a:pt x="25785" y="608838"/>
                  <a:pt x="20324" y="619760"/>
                </a:cubicBezTo>
                <a:cubicBezTo>
                  <a:pt x="15535" y="629339"/>
                  <a:pt x="12487" y="639785"/>
                  <a:pt x="10164" y="650240"/>
                </a:cubicBezTo>
                <a:cubicBezTo>
                  <a:pt x="-553" y="698465"/>
                  <a:pt x="4" y="693242"/>
                  <a:pt x="4" y="721360"/>
                </a:cubicBezTo>
                <a:lnTo>
                  <a:pt x="457204" y="731520"/>
                </a:lnTo>
                <a:lnTo>
                  <a:pt x="1422404" y="690880"/>
                </a:lnTo>
                <a:lnTo>
                  <a:pt x="1320804" y="0"/>
                </a:lnTo>
                <a:lnTo>
                  <a:pt x="22352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3" name="Group 2"/>
          <p:cNvGrpSpPr/>
          <p:nvPr/>
        </p:nvGrpSpPr>
        <p:grpSpPr>
          <a:xfrm>
            <a:off x="3505200" y="533823"/>
            <a:ext cx="4616141" cy="5439569"/>
            <a:chOff x="4103688" y="1125538"/>
            <a:chExt cx="3563937" cy="3902075"/>
          </a:xfrm>
        </p:grpSpPr>
        <p:sp>
          <p:nvSpPr>
            <p:cNvPr id="17" name="Freeform 9"/>
            <p:cNvSpPr>
              <a:spLocks/>
            </p:cNvSpPr>
            <p:nvPr/>
          </p:nvSpPr>
          <p:spPr bwMode="auto">
            <a:xfrm>
              <a:off x="6142038" y="3179763"/>
              <a:ext cx="203200" cy="138113"/>
            </a:xfrm>
            <a:custGeom>
              <a:avLst/>
              <a:gdLst>
                <a:gd name="T0" fmla="*/ 13 w 128"/>
                <a:gd name="T1" fmla="*/ 0 h 87"/>
                <a:gd name="T2" fmla="*/ 20 w 128"/>
                <a:gd name="T3" fmla="*/ 0 h 87"/>
                <a:gd name="T4" fmla="*/ 29 w 128"/>
                <a:gd name="T5" fmla="*/ 2 h 87"/>
                <a:gd name="T6" fmla="*/ 37 w 128"/>
                <a:gd name="T7" fmla="*/ 5 h 87"/>
                <a:gd name="T8" fmla="*/ 44 w 128"/>
                <a:gd name="T9" fmla="*/ 7 h 87"/>
                <a:gd name="T10" fmla="*/ 51 w 128"/>
                <a:gd name="T11" fmla="*/ 7 h 87"/>
                <a:gd name="T12" fmla="*/ 56 w 128"/>
                <a:gd name="T13" fmla="*/ 10 h 87"/>
                <a:gd name="T14" fmla="*/ 63 w 128"/>
                <a:gd name="T15" fmla="*/ 12 h 87"/>
                <a:gd name="T16" fmla="*/ 73 w 128"/>
                <a:gd name="T17" fmla="*/ 14 h 87"/>
                <a:gd name="T18" fmla="*/ 78 w 128"/>
                <a:gd name="T19" fmla="*/ 17 h 87"/>
                <a:gd name="T20" fmla="*/ 87 w 128"/>
                <a:gd name="T21" fmla="*/ 22 h 87"/>
                <a:gd name="T22" fmla="*/ 92 w 128"/>
                <a:gd name="T23" fmla="*/ 24 h 87"/>
                <a:gd name="T24" fmla="*/ 99 w 128"/>
                <a:gd name="T25" fmla="*/ 29 h 87"/>
                <a:gd name="T26" fmla="*/ 104 w 128"/>
                <a:gd name="T27" fmla="*/ 34 h 87"/>
                <a:gd name="T28" fmla="*/ 109 w 128"/>
                <a:gd name="T29" fmla="*/ 36 h 87"/>
                <a:gd name="T30" fmla="*/ 116 w 128"/>
                <a:gd name="T31" fmla="*/ 41 h 87"/>
                <a:gd name="T32" fmla="*/ 121 w 128"/>
                <a:gd name="T33" fmla="*/ 48 h 87"/>
                <a:gd name="T34" fmla="*/ 126 w 128"/>
                <a:gd name="T35" fmla="*/ 56 h 87"/>
                <a:gd name="T36" fmla="*/ 128 w 128"/>
                <a:gd name="T37" fmla="*/ 65 h 87"/>
                <a:gd name="T38" fmla="*/ 126 w 128"/>
                <a:gd name="T39" fmla="*/ 72 h 87"/>
                <a:gd name="T40" fmla="*/ 121 w 128"/>
                <a:gd name="T41" fmla="*/ 80 h 87"/>
                <a:gd name="T42" fmla="*/ 114 w 128"/>
                <a:gd name="T43" fmla="*/ 85 h 87"/>
                <a:gd name="T44" fmla="*/ 107 w 128"/>
                <a:gd name="T45" fmla="*/ 87 h 87"/>
                <a:gd name="T46" fmla="*/ 99 w 128"/>
                <a:gd name="T47" fmla="*/ 85 h 87"/>
                <a:gd name="T48" fmla="*/ 92 w 128"/>
                <a:gd name="T49" fmla="*/ 80 h 87"/>
                <a:gd name="T50" fmla="*/ 87 w 128"/>
                <a:gd name="T51" fmla="*/ 75 h 87"/>
                <a:gd name="T52" fmla="*/ 83 w 128"/>
                <a:gd name="T53" fmla="*/ 70 h 87"/>
                <a:gd name="T54" fmla="*/ 78 w 128"/>
                <a:gd name="T55" fmla="*/ 65 h 87"/>
                <a:gd name="T56" fmla="*/ 75 w 128"/>
                <a:gd name="T57" fmla="*/ 60 h 87"/>
                <a:gd name="T58" fmla="*/ 66 w 128"/>
                <a:gd name="T59" fmla="*/ 51 h 87"/>
                <a:gd name="T60" fmla="*/ 58 w 128"/>
                <a:gd name="T61" fmla="*/ 43 h 87"/>
                <a:gd name="T62" fmla="*/ 54 w 128"/>
                <a:gd name="T63" fmla="*/ 41 h 87"/>
                <a:gd name="T64" fmla="*/ 51 w 128"/>
                <a:gd name="T65" fmla="*/ 36 h 87"/>
                <a:gd name="T66" fmla="*/ 46 w 128"/>
                <a:gd name="T67" fmla="*/ 36 h 87"/>
                <a:gd name="T68" fmla="*/ 44 w 128"/>
                <a:gd name="T69" fmla="*/ 34 h 87"/>
                <a:gd name="T70" fmla="*/ 37 w 128"/>
                <a:gd name="T71" fmla="*/ 31 h 87"/>
                <a:gd name="T72" fmla="*/ 32 w 128"/>
                <a:gd name="T73" fmla="*/ 29 h 87"/>
                <a:gd name="T74" fmla="*/ 27 w 128"/>
                <a:gd name="T75" fmla="*/ 27 h 87"/>
                <a:gd name="T76" fmla="*/ 22 w 128"/>
                <a:gd name="T77" fmla="*/ 27 h 87"/>
                <a:gd name="T78" fmla="*/ 15 w 128"/>
                <a:gd name="T79" fmla="*/ 24 h 87"/>
                <a:gd name="T80" fmla="*/ 8 w 128"/>
                <a:gd name="T81" fmla="*/ 19 h 87"/>
                <a:gd name="T82" fmla="*/ 5 w 128"/>
                <a:gd name="T83" fmla="*/ 14 h 87"/>
                <a:gd name="T84" fmla="*/ 3 w 128"/>
                <a:gd name="T85" fmla="*/ 10 h 87"/>
                <a:gd name="T86" fmla="*/ 0 w 128"/>
                <a:gd name="T87" fmla="*/ 5 h 87"/>
                <a:gd name="T88" fmla="*/ 3 w 128"/>
                <a:gd name="T89" fmla="*/ 0 h 87"/>
                <a:gd name="T90" fmla="*/ 5 w 128"/>
                <a:gd name="T91" fmla="*/ 0 h 87"/>
                <a:gd name="T92" fmla="*/ 13 w 128"/>
                <a:gd name="T93" fmla="*/ 0 h 87"/>
                <a:gd name="T94" fmla="*/ 13 w 128"/>
                <a:gd name="T9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87">
                  <a:moveTo>
                    <a:pt x="13" y="0"/>
                  </a:moveTo>
                  <a:lnTo>
                    <a:pt x="20" y="0"/>
                  </a:lnTo>
                  <a:lnTo>
                    <a:pt x="29" y="2"/>
                  </a:lnTo>
                  <a:lnTo>
                    <a:pt x="37" y="5"/>
                  </a:lnTo>
                  <a:lnTo>
                    <a:pt x="44" y="7"/>
                  </a:lnTo>
                  <a:lnTo>
                    <a:pt x="51" y="7"/>
                  </a:lnTo>
                  <a:lnTo>
                    <a:pt x="56" y="10"/>
                  </a:lnTo>
                  <a:lnTo>
                    <a:pt x="63" y="12"/>
                  </a:lnTo>
                  <a:lnTo>
                    <a:pt x="73" y="14"/>
                  </a:lnTo>
                  <a:lnTo>
                    <a:pt x="78" y="17"/>
                  </a:lnTo>
                  <a:lnTo>
                    <a:pt x="87" y="22"/>
                  </a:lnTo>
                  <a:lnTo>
                    <a:pt x="92" y="24"/>
                  </a:lnTo>
                  <a:lnTo>
                    <a:pt x="99" y="29"/>
                  </a:lnTo>
                  <a:lnTo>
                    <a:pt x="104" y="34"/>
                  </a:lnTo>
                  <a:lnTo>
                    <a:pt x="109" y="36"/>
                  </a:lnTo>
                  <a:lnTo>
                    <a:pt x="116" y="41"/>
                  </a:lnTo>
                  <a:lnTo>
                    <a:pt x="121" y="48"/>
                  </a:lnTo>
                  <a:lnTo>
                    <a:pt x="126" y="56"/>
                  </a:lnTo>
                  <a:lnTo>
                    <a:pt x="128" y="65"/>
                  </a:lnTo>
                  <a:lnTo>
                    <a:pt x="126" y="72"/>
                  </a:lnTo>
                  <a:lnTo>
                    <a:pt x="121" y="80"/>
                  </a:lnTo>
                  <a:lnTo>
                    <a:pt x="114" y="85"/>
                  </a:lnTo>
                  <a:lnTo>
                    <a:pt x="107" y="87"/>
                  </a:lnTo>
                  <a:lnTo>
                    <a:pt x="99" y="85"/>
                  </a:lnTo>
                  <a:lnTo>
                    <a:pt x="92" y="80"/>
                  </a:lnTo>
                  <a:lnTo>
                    <a:pt x="87" y="75"/>
                  </a:lnTo>
                  <a:lnTo>
                    <a:pt x="83" y="70"/>
                  </a:lnTo>
                  <a:lnTo>
                    <a:pt x="78" y="65"/>
                  </a:lnTo>
                  <a:lnTo>
                    <a:pt x="75" y="60"/>
                  </a:lnTo>
                  <a:lnTo>
                    <a:pt x="66" y="51"/>
                  </a:lnTo>
                  <a:lnTo>
                    <a:pt x="58" y="43"/>
                  </a:lnTo>
                  <a:lnTo>
                    <a:pt x="54" y="41"/>
                  </a:lnTo>
                  <a:lnTo>
                    <a:pt x="51" y="36"/>
                  </a:lnTo>
                  <a:lnTo>
                    <a:pt x="46" y="36"/>
                  </a:lnTo>
                  <a:lnTo>
                    <a:pt x="44" y="34"/>
                  </a:lnTo>
                  <a:lnTo>
                    <a:pt x="37" y="31"/>
                  </a:lnTo>
                  <a:lnTo>
                    <a:pt x="32" y="29"/>
                  </a:lnTo>
                  <a:lnTo>
                    <a:pt x="27" y="27"/>
                  </a:lnTo>
                  <a:lnTo>
                    <a:pt x="22" y="27"/>
                  </a:lnTo>
                  <a:lnTo>
                    <a:pt x="15" y="24"/>
                  </a:lnTo>
                  <a:lnTo>
                    <a:pt x="8" y="19"/>
                  </a:lnTo>
                  <a:lnTo>
                    <a:pt x="5" y="14"/>
                  </a:lnTo>
                  <a:lnTo>
                    <a:pt x="3" y="10"/>
                  </a:lnTo>
                  <a:lnTo>
                    <a:pt x="0" y="5"/>
                  </a:lnTo>
                  <a:lnTo>
                    <a:pt x="3" y="0"/>
                  </a:lnTo>
                  <a:lnTo>
                    <a:pt x="5" y="0"/>
                  </a:lnTo>
                  <a:lnTo>
                    <a:pt x="13" y="0"/>
                  </a:lnTo>
                  <a:lnTo>
                    <a:pt x="13" y="0"/>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 name="Freeform 10"/>
            <p:cNvSpPr>
              <a:spLocks/>
            </p:cNvSpPr>
            <p:nvPr/>
          </p:nvSpPr>
          <p:spPr bwMode="auto">
            <a:xfrm>
              <a:off x="6345238" y="3681413"/>
              <a:ext cx="73025" cy="311150"/>
            </a:xfrm>
            <a:custGeom>
              <a:avLst/>
              <a:gdLst>
                <a:gd name="T0" fmla="*/ 37 w 46"/>
                <a:gd name="T1" fmla="*/ 20 h 196"/>
                <a:gd name="T2" fmla="*/ 34 w 46"/>
                <a:gd name="T3" fmla="*/ 29 h 196"/>
                <a:gd name="T4" fmla="*/ 34 w 46"/>
                <a:gd name="T5" fmla="*/ 41 h 196"/>
                <a:gd name="T6" fmla="*/ 34 w 46"/>
                <a:gd name="T7" fmla="*/ 51 h 196"/>
                <a:gd name="T8" fmla="*/ 34 w 46"/>
                <a:gd name="T9" fmla="*/ 63 h 196"/>
                <a:gd name="T10" fmla="*/ 32 w 46"/>
                <a:gd name="T11" fmla="*/ 73 h 196"/>
                <a:gd name="T12" fmla="*/ 32 w 46"/>
                <a:gd name="T13" fmla="*/ 82 h 196"/>
                <a:gd name="T14" fmla="*/ 32 w 46"/>
                <a:gd name="T15" fmla="*/ 92 h 196"/>
                <a:gd name="T16" fmla="*/ 34 w 46"/>
                <a:gd name="T17" fmla="*/ 104 h 196"/>
                <a:gd name="T18" fmla="*/ 34 w 46"/>
                <a:gd name="T19" fmla="*/ 114 h 196"/>
                <a:gd name="T20" fmla="*/ 34 w 46"/>
                <a:gd name="T21" fmla="*/ 123 h 196"/>
                <a:gd name="T22" fmla="*/ 34 w 46"/>
                <a:gd name="T23" fmla="*/ 133 h 196"/>
                <a:gd name="T24" fmla="*/ 37 w 46"/>
                <a:gd name="T25" fmla="*/ 143 h 196"/>
                <a:gd name="T26" fmla="*/ 39 w 46"/>
                <a:gd name="T27" fmla="*/ 152 h 196"/>
                <a:gd name="T28" fmla="*/ 39 w 46"/>
                <a:gd name="T29" fmla="*/ 162 h 196"/>
                <a:gd name="T30" fmla="*/ 41 w 46"/>
                <a:gd name="T31" fmla="*/ 177 h 196"/>
                <a:gd name="T32" fmla="*/ 46 w 46"/>
                <a:gd name="T33" fmla="*/ 186 h 196"/>
                <a:gd name="T34" fmla="*/ 44 w 46"/>
                <a:gd name="T35" fmla="*/ 191 h 196"/>
                <a:gd name="T36" fmla="*/ 41 w 46"/>
                <a:gd name="T37" fmla="*/ 196 h 196"/>
                <a:gd name="T38" fmla="*/ 34 w 46"/>
                <a:gd name="T39" fmla="*/ 196 h 196"/>
                <a:gd name="T40" fmla="*/ 27 w 46"/>
                <a:gd name="T41" fmla="*/ 196 h 196"/>
                <a:gd name="T42" fmla="*/ 20 w 46"/>
                <a:gd name="T43" fmla="*/ 193 h 196"/>
                <a:gd name="T44" fmla="*/ 15 w 46"/>
                <a:gd name="T45" fmla="*/ 189 h 196"/>
                <a:gd name="T46" fmla="*/ 8 w 46"/>
                <a:gd name="T47" fmla="*/ 184 h 196"/>
                <a:gd name="T48" fmla="*/ 5 w 46"/>
                <a:gd name="T49" fmla="*/ 179 h 196"/>
                <a:gd name="T50" fmla="*/ 3 w 46"/>
                <a:gd name="T51" fmla="*/ 167 h 196"/>
                <a:gd name="T52" fmla="*/ 0 w 46"/>
                <a:gd name="T53" fmla="*/ 155 h 196"/>
                <a:gd name="T54" fmla="*/ 0 w 46"/>
                <a:gd name="T55" fmla="*/ 143 h 196"/>
                <a:gd name="T56" fmla="*/ 0 w 46"/>
                <a:gd name="T57" fmla="*/ 133 h 196"/>
                <a:gd name="T58" fmla="*/ 0 w 46"/>
                <a:gd name="T59" fmla="*/ 123 h 196"/>
                <a:gd name="T60" fmla="*/ 0 w 46"/>
                <a:gd name="T61" fmla="*/ 114 h 196"/>
                <a:gd name="T62" fmla="*/ 0 w 46"/>
                <a:gd name="T63" fmla="*/ 104 h 196"/>
                <a:gd name="T64" fmla="*/ 3 w 46"/>
                <a:gd name="T65" fmla="*/ 97 h 196"/>
                <a:gd name="T66" fmla="*/ 5 w 46"/>
                <a:gd name="T67" fmla="*/ 85 h 196"/>
                <a:gd name="T68" fmla="*/ 8 w 46"/>
                <a:gd name="T69" fmla="*/ 78 h 196"/>
                <a:gd name="T70" fmla="*/ 8 w 46"/>
                <a:gd name="T71" fmla="*/ 68 h 196"/>
                <a:gd name="T72" fmla="*/ 10 w 46"/>
                <a:gd name="T73" fmla="*/ 58 h 196"/>
                <a:gd name="T74" fmla="*/ 12 w 46"/>
                <a:gd name="T75" fmla="*/ 46 h 196"/>
                <a:gd name="T76" fmla="*/ 15 w 46"/>
                <a:gd name="T77" fmla="*/ 34 h 196"/>
                <a:gd name="T78" fmla="*/ 15 w 46"/>
                <a:gd name="T79" fmla="*/ 24 h 196"/>
                <a:gd name="T80" fmla="*/ 17 w 46"/>
                <a:gd name="T81" fmla="*/ 12 h 196"/>
                <a:gd name="T82" fmla="*/ 17 w 46"/>
                <a:gd name="T83" fmla="*/ 8 h 196"/>
                <a:gd name="T84" fmla="*/ 20 w 46"/>
                <a:gd name="T85" fmla="*/ 3 h 196"/>
                <a:gd name="T86" fmla="*/ 25 w 46"/>
                <a:gd name="T87" fmla="*/ 0 h 196"/>
                <a:gd name="T88" fmla="*/ 27 w 46"/>
                <a:gd name="T89" fmla="*/ 3 h 196"/>
                <a:gd name="T90" fmla="*/ 29 w 46"/>
                <a:gd name="T91" fmla="*/ 3 h 196"/>
                <a:gd name="T92" fmla="*/ 32 w 46"/>
                <a:gd name="T93" fmla="*/ 8 h 196"/>
                <a:gd name="T94" fmla="*/ 34 w 46"/>
                <a:gd name="T95" fmla="*/ 12 h 196"/>
                <a:gd name="T96" fmla="*/ 37 w 46"/>
                <a:gd name="T97" fmla="*/ 20 h 196"/>
                <a:gd name="T98" fmla="*/ 37 w 46"/>
                <a:gd name="T99" fmla="*/ 2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196">
                  <a:moveTo>
                    <a:pt x="37" y="20"/>
                  </a:moveTo>
                  <a:lnTo>
                    <a:pt x="34" y="29"/>
                  </a:lnTo>
                  <a:lnTo>
                    <a:pt x="34" y="41"/>
                  </a:lnTo>
                  <a:lnTo>
                    <a:pt x="34" y="51"/>
                  </a:lnTo>
                  <a:lnTo>
                    <a:pt x="34" y="63"/>
                  </a:lnTo>
                  <a:lnTo>
                    <a:pt x="32" y="73"/>
                  </a:lnTo>
                  <a:lnTo>
                    <a:pt x="32" y="82"/>
                  </a:lnTo>
                  <a:lnTo>
                    <a:pt x="32" y="92"/>
                  </a:lnTo>
                  <a:lnTo>
                    <a:pt x="34" y="104"/>
                  </a:lnTo>
                  <a:lnTo>
                    <a:pt x="34" y="114"/>
                  </a:lnTo>
                  <a:lnTo>
                    <a:pt x="34" y="123"/>
                  </a:lnTo>
                  <a:lnTo>
                    <a:pt x="34" y="133"/>
                  </a:lnTo>
                  <a:lnTo>
                    <a:pt x="37" y="143"/>
                  </a:lnTo>
                  <a:lnTo>
                    <a:pt x="39" y="152"/>
                  </a:lnTo>
                  <a:lnTo>
                    <a:pt x="39" y="162"/>
                  </a:lnTo>
                  <a:lnTo>
                    <a:pt x="41" y="177"/>
                  </a:lnTo>
                  <a:lnTo>
                    <a:pt x="46" y="186"/>
                  </a:lnTo>
                  <a:lnTo>
                    <a:pt x="44" y="191"/>
                  </a:lnTo>
                  <a:lnTo>
                    <a:pt x="41" y="196"/>
                  </a:lnTo>
                  <a:lnTo>
                    <a:pt x="34" y="196"/>
                  </a:lnTo>
                  <a:lnTo>
                    <a:pt x="27" y="196"/>
                  </a:lnTo>
                  <a:lnTo>
                    <a:pt x="20" y="193"/>
                  </a:lnTo>
                  <a:lnTo>
                    <a:pt x="15" y="189"/>
                  </a:lnTo>
                  <a:lnTo>
                    <a:pt x="8" y="184"/>
                  </a:lnTo>
                  <a:lnTo>
                    <a:pt x="5" y="179"/>
                  </a:lnTo>
                  <a:lnTo>
                    <a:pt x="3" y="167"/>
                  </a:lnTo>
                  <a:lnTo>
                    <a:pt x="0" y="155"/>
                  </a:lnTo>
                  <a:lnTo>
                    <a:pt x="0" y="143"/>
                  </a:lnTo>
                  <a:lnTo>
                    <a:pt x="0" y="133"/>
                  </a:lnTo>
                  <a:lnTo>
                    <a:pt x="0" y="123"/>
                  </a:lnTo>
                  <a:lnTo>
                    <a:pt x="0" y="114"/>
                  </a:lnTo>
                  <a:lnTo>
                    <a:pt x="0" y="104"/>
                  </a:lnTo>
                  <a:lnTo>
                    <a:pt x="3" y="97"/>
                  </a:lnTo>
                  <a:lnTo>
                    <a:pt x="5" y="85"/>
                  </a:lnTo>
                  <a:lnTo>
                    <a:pt x="8" y="78"/>
                  </a:lnTo>
                  <a:lnTo>
                    <a:pt x="8" y="68"/>
                  </a:lnTo>
                  <a:lnTo>
                    <a:pt x="10" y="58"/>
                  </a:lnTo>
                  <a:lnTo>
                    <a:pt x="12" y="46"/>
                  </a:lnTo>
                  <a:lnTo>
                    <a:pt x="15" y="34"/>
                  </a:lnTo>
                  <a:lnTo>
                    <a:pt x="15" y="24"/>
                  </a:lnTo>
                  <a:lnTo>
                    <a:pt x="17" y="12"/>
                  </a:lnTo>
                  <a:lnTo>
                    <a:pt x="17" y="8"/>
                  </a:lnTo>
                  <a:lnTo>
                    <a:pt x="20" y="3"/>
                  </a:lnTo>
                  <a:lnTo>
                    <a:pt x="25" y="0"/>
                  </a:lnTo>
                  <a:lnTo>
                    <a:pt x="27" y="3"/>
                  </a:lnTo>
                  <a:lnTo>
                    <a:pt x="29" y="3"/>
                  </a:lnTo>
                  <a:lnTo>
                    <a:pt x="32" y="8"/>
                  </a:lnTo>
                  <a:lnTo>
                    <a:pt x="34" y="12"/>
                  </a:lnTo>
                  <a:lnTo>
                    <a:pt x="37" y="20"/>
                  </a:lnTo>
                  <a:lnTo>
                    <a:pt x="37" y="20"/>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9" name="Freeform 18"/>
            <p:cNvSpPr>
              <a:spLocks/>
            </p:cNvSpPr>
            <p:nvPr/>
          </p:nvSpPr>
          <p:spPr bwMode="auto">
            <a:xfrm>
              <a:off x="6342063" y="3916363"/>
              <a:ext cx="490537" cy="206375"/>
            </a:xfrm>
            <a:custGeom>
              <a:avLst/>
              <a:gdLst>
                <a:gd name="T0" fmla="*/ 39 w 309"/>
                <a:gd name="T1" fmla="*/ 12 h 130"/>
                <a:gd name="T2" fmla="*/ 51 w 309"/>
                <a:gd name="T3" fmla="*/ 26 h 130"/>
                <a:gd name="T4" fmla="*/ 63 w 309"/>
                <a:gd name="T5" fmla="*/ 38 h 130"/>
                <a:gd name="T6" fmla="*/ 75 w 309"/>
                <a:gd name="T7" fmla="*/ 50 h 130"/>
                <a:gd name="T8" fmla="*/ 87 w 309"/>
                <a:gd name="T9" fmla="*/ 62 h 130"/>
                <a:gd name="T10" fmla="*/ 101 w 309"/>
                <a:gd name="T11" fmla="*/ 72 h 130"/>
                <a:gd name="T12" fmla="*/ 118 w 309"/>
                <a:gd name="T13" fmla="*/ 79 h 130"/>
                <a:gd name="T14" fmla="*/ 133 w 309"/>
                <a:gd name="T15" fmla="*/ 86 h 130"/>
                <a:gd name="T16" fmla="*/ 147 w 309"/>
                <a:gd name="T17" fmla="*/ 89 h 130"/>
                <a:gd name="T18" fmla="*/ 164 w 309"/>
                <a:gd name="T19" fmla="*/ 91 h 130"/>
                <a:gd name="T20" fmla="*/ 184 w 309"/>
                <a:gd name="T21" fmla="*/ 94 h 130"/>
                <a:gd name="T22" fmla="*/ 198 w 309"/>
                <a:gd name="T23" fmla="*/ 94 h 130"/>
                <a:gd name="T24" fmla="*/ 217 w 309"/>
                <a:gd name="T25" fmla="*/ 94 h 130"/>
                <a:gd name="T26" fmla="*/ 234 w 309"/>
                <a:gd name="T27" fmla="*/ 91 h 130"/>
                <a:gd name="T28" fmla="*/ 254 w 309"/>
                <a:gd name="T29" fmla="*/ 89 h 130"/>
                <a:gd name="T30" fmla="*/ 273 w 309"/>
                <a:gd name="T31" fmla="*/ 84 h 130"/>
                <a:gd name="T32" fmla="*/ 290 w 309"/>
                <a:gd name="T33" fmla="*/ 77 h 130"/>
                <a:gd name="T34" fmla="*/ 295 w 309"/>
                <a:gd name="T35" fmla="*/ 77 h 130"/>
                <a:gd name="T36" fmla="*/ 302 w 309"/>
                <a:gd name="T37" fmla="*/ 77 h 130"/>
                <a:gd name="T38" fmla="*/ 304 w 309"/>
                <a:gd name="T39" fmla="*/ 82 h 130"/>
                <a:gd name="T40" fmla="*/ 309 w 309"/>
                <a:gd name="T41" fmla="*/ 86 h 130"/>
                <a:gd name="T42" fmla="*/ 309 w 309"/>
                <a:gd name="T43" fmla="*/ 89 h 130"/>
                <a:gd name="T44" fmla="*/ 309 w 309"/>
                <a:gd name="T45" fmla="*/ 94 h 130"/>
                <a:gd name="T46" fmla="*/ 307 w 309"/>
                <a:gd name="T47" fmla="*/ 99 h 130"/>
                <a:gd name="T48" fmla="*/ 302 w 309"/>
                <a:gd name="T49" fmla="*/ 103 h 130"/>
                <a:gd name="T50" fmla="*/ 280 w 309"/>
                <a:gd name="T51" fmla="*/ 111 h 130"/>
                <a:gd name="T52" fmla="*/ 258 w 309"/>
                <a:gd name="T53" fmla="*/ 118 h 130"/>
                <a:gd name="T54" fmla="*/ 234 w 309"/>
                <a:gd name="T55" fmla="*/ 123 h 130"/>
                <a:gd name="T56" fmla="*/ 215 w 309"/>
                <a:gd name="T57" fmla="*/ 127 h 130"/>
                <a:gd name="T58" fmla="*/ 193 w 309"/>
                <a:gd name="T59" fmla="*/ 127 h 130"/>
                <a:gd name="T60" fmla="*/ 174 w 309"/>
                <a:gd name="T61" fmla="*/ 130 h 130"/>
                <a:gd name="T62" fmla="*/ 150 w 309"/>
                <a:gd name="T63" fmla="*/ 127 h 130"/>
                <a:gd name="T64" fmla="*/ 133 w 309"/>
                <a:gd name="T65" fmla="*/ 125 h 130"/>
                <a:gd name="T66" fmla="*/ 111 w 309"/>
                <a:gd name="T67" fmla="*/ 118 h 130"/>
                <a:gd name="T68" fmla="*/ 92 w 309"/>
                <a:gd name="T69" fmla="*/ 113 h 130"/>
                <a:gd name="T70" fmla="*/ 77 w 309"/>
                <a:gd name="T71" fmla="*/ 103 h 130"/>
                <a:gd name="T72" fmla="*/ 60 w 309"/>
                <a:gd name="T73" fmla="*/ 91 h 130"/>
                <a:gd name="T74" fmla="*/ 41 w 309"/>
                <a:gd name="T75" fmla="*/ 82 h 130"/>
                <a:gd name="T76" fmla="*/ 29 w 309"/>
                <a:gd name="T77" fmla="*/ 67 h 130"/>
                <a:gd name="T78" fmla="*/ 14 w 309"/>
                <a:gd name="T79" fmla="*/ 50 h 130"/>
                <a:gd name="T80" fmla="*/ 5 w 309"/>
                <a:gd name="T81" fmla="*/ 33 h 130"/>
                <a:gd name="T82" fmla="*/ 0 w 309"/>
                <a:gd name="T83" fmla="*/ 29 h 130"/>
                <a:gd name="T84" fmla="*/ 0 w 309"/>
                <a:gd name="T85" fmla="*/ 24 h 130"/>
                <a:gd name="T86" fmla="*/ 0 w 309"/>
                <a:gd name="T87" fmla="*/ 21 h 130"/>
                <a:gd name="T88" fmla="*/ 0 w 309"/>
                <a:gd name="T89" fmla="*/ 16 h 130"/>
                <a:gd name="T90" fmla="*/ 5 w 309"/>
                <a:gd name="T91" fmla="*/ 7 h 130"/>
                <a:gd name="T92" fmla="*/ 12 w 309"/>
                <a:gd name="T93" fmla="*/ 2 h 130"/>
                <a:gd name="T94" fmla="*/ 19 w 309"/>
                <a:gd name="T95" fmla="*/ 0 h 130"/>
                <a:gd name="T96" fmla="*/ 27 w 309"/>
                <a:gd name="T97" fmla="*/ 0 h 130"/>
                <a:gd name="T98" fmla="*/ 29 w 309"/>
                <a:gd name="T99" fmla="*/ 0 h 130"/>
                <a:gd name="T100" fmla="*/ 31 w 309"/>
                <a:gd name="T101" fmla="*/ 2 h 130"/>
                <a:gd name="T102" fmla="*/ 36 w 309"/>
                <a:gd name="T103" fmla="*/ 7 h 130"/>
                <a:gd name="T104" fmla="*/ 39 w 309"/>
                <a:gd name="T105" fmla="*/ 12 h 130"/>
                <a:gd name="T106" fmla="*/ 39 w 309"/>
                <a:gd name="T107" fmla="*/ 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9" h="130">
                  <a:moveTo>
                    <a:pt x="39" y="12"/>
                  </a:moveTo>
                  <a:lnTo>
                    <a:pt x="51" y="26"/>
                  </a:lnTo>
                  <a:lnTo>
                    <a:pt x="63" y="38"/>
                  </a:lnTo>
                  <a:lnTo>
                    <a:pt x="75" y="50"/>
                  </a:lnTo>
                  <a:lnTo>
                    <a:pt x="87" y="62"/>
                  </a:lnTo>
                  <a:lnTo>
                    <a:pt x="101" y="72"/>
                  </a:lnTo>
                  <a:lnTo>
                    <a:pt x="118" y="79"/>
                  </a:lnTo>
                  <a:lnTo>
                    <a:pt x="133" y="86"/>
                  </a:lnTo>
                  <a:lnTo>
                    <a:pt x="147" y="89"/>
                  </a:lnTo>
                  <a:lnTo>
                    <a:pt x="164" y="91"/>
                  </a:lnTo>
                  <a:lnTo>
                    <a:pt x="184" y="94"/>
                  </a:lnTo>
                  <a:lnTo>
                    <a:pt x="198" y="94"/>
                  </a:lnTo>
                  <a:lnTo>
                    <a:pt x="217" y="94"/>
                  </a:lnTo>
                  <a:lnTo>
                    <a:pt x="234" y="91"/>
                  </a:lnTo>
                  <a:lnTo>
                    <a:pt x="254" y="89"/>
                  </a:lnTo>
                  <a:lnTo>
                    <a:pt x="273" y="84"/>
                  </a:lnTo>
                  <a:lnTo>
                    <a:pt x="290" y="77"/>
                  </a:lnTo>
                  <a:lnTo>
                    <a:pt x="295" y="77"/>
                  </a:lnTo>
                  <a:lnTo>
                    <a:pt x="302" y="77"/>
                  </a:lnTo>
                  <a:lnTo>
                    <a:pt x="304" y="82"/>
                  </a:lnTo>
                  <a:lnTo>
                    <a:pt x="309" y="86"/>
                  </a:lnTo>
                  <a:lnTo>
                    <a:pt x="309" y="89"/>
                  </a:lnTo>
                  <a:lnTo>
                    <a:pt x="309" y="94"/>
                  </a:lnTo>
                  <a:lnTo>
                    <a:pt x="307" y="99"/>
                  </a:lnTo>
                  <a:lnTo>
                    <a:pt x="302" y="103"/>
                  </a:lnTo>
                  <a:lnTo>
                    <a:pt x="280" y="111"/>
                  </a:lnTo>
                  <a:lnTo>
                    <a:pt x="258" y="118"/>
                  </a:lnTo>
                  <a:lnTo>
                    <a:pt x="234" y="123"/>
                  </a:lnTo>
                  <a:lnTo>
                    <a:pt x="215" y="127"/>
                  </a:lnTo>
                  <a:lnTo>
                    <a:pt x="193" y="127"/>
                  </a:lnTo>
                  <a:lnTo>
                    <a:pt x="174" y="130"/>
                  </a:lnTo>
                  <a:lnTo>
                    <a:pt x="150" y="127"/>
                  </a:lnTo>
                  <a:lnTo>
                    <a:pt x="133" y="125"/>
                  </a:lnTo>
                  <a:lnTo>
                    <a:pt x="111" y="118"/>
                  </a:lnTo>
                  <a:lnTo>
                    <a:pt x="92" y="113"/>
                  </a:lnTo>
                  <a:lnTo>
                    <a:pt x="77" y="103"/>
                  </a:lnTo>
                  <a:lnTo>
                    <a:pt x="60" y="91"/>
                  </a:lnTo>
                  <a:lnTo>
                    <a:pt x="41" y="82"/>
                  </a:lnTo>
                  <a:lnTo>
                    <a:pt x="29" y="67"/>
                  </a:lnTo>
                  <a:lnTo>
                    <a:pt x="14" y="50"/>
                  </a:lnTo>
                  <a:lnTo>
                    <a:pt x="5" y="33"/>
                  </a:lnTo>
                  <a:lnTo>
                    <a:pt x="0" y="29"/>
                  </a:lnTo>
                  <a:lnTo>
                    <a:pt x="0" y="24"/>
                  </a:lnTo>
                  <a:lnTo>
                    <a:pt x="0" y="21"/>
                  </a:lnTo>
                  <a:lnTo>
                    <a:pt x="0" y="16"/>
                  </a:lnTo>
                  <a:lnTo>
                    <a:pt x="5" y="7"/>
                  </a:lnTo>
                  <a:lnTo>
                    <a:pt x="12" y="2"/>
                  </a:lnTo>
                  <a:lnTo>
                    <a:pt x="19" y="0"/>
                  </a:lnTo>
                  <a:lnTo>
                    <a:pt x="27" y="0"/>
                  </a:lnTo>
                  <a:lnTo>
                    <a:pt x="29" y="0"/>
                  </a:lnTo>
                  <a:lnTo>
                    <a:pt x="31" y="2"/>
                  </a:lnTo>
                  <a:lnTo>
                    <a:pt x="36" y="7"/>
                  </a:lnTo>
                  <a:lnTo>
                    <a:pt x="39" y="12"/>
                  </a:lnTo>
                  <a:lnTo>
                    <a:pt x="39" y="12"/>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0" name="Freeform 19"/>
            <p:cNvSpPr>
              <a:spLocks/>
            </p:cNvSpPr>
            <p:nvPr/>
          </p:nvSpPr>
          <p:spPr bwMode="auto">
            <a:xfrm>
              <a:off x="6572250" y="3916363"/>
              <a:ext cx="322262" cy="130175"/>
            </a:xfrm>
            <a:custGeom>
              <a:avLst/>
              <a:gdLst>
                <a:gd name="T0" fmla="*/ 198 w 203"/>
                <a:gd name="T1" fmla="*/ 36 h 82"/>
                <a:gd name="T2" fmla="*/ 188 w 203"/>
                <a:gd name="T3" fmla="*/ 43 h 82"/>
                <a:gd name="T4" fmla="*/ 179 w 203"/>
                <a:gd name="T5" fmla="*/ 53 h 82"/>
                <a:gd name="T6" fmla="*/ 166 w 203"/>
                <a:gd name="T7" fmla="*/ 60 h 82"/>
                <a:gd name="T8" fmla="*/ 154 w 203"/>
                <a:gd name="T9" fmla="*/ 67 h 82"/>
                <a:gd name="T10" fmla="*/ 142 w 203"/>
                <a:gd name="T11" fmla="*/ 72 h 82"/>
                <a:gd name="T12" fmla="*/ 130 w 203"/>
                <a:gd name="T13" fmla="*/ 77 h 82"/>
                <a:gd name="T14" fmla="*/ 116 w 203"/>
                <a:gd name="T15" fmla="*/ 79 h 82"/>
                <a:gd name="T16" fmla="*/ 104 w 203"/>
                <a:gd name="T17" fmla="*/ 82 h 82"/>
                <a:gd name="T18" fmla="*/ 89 w 203"/>
                <a:gd name="T19" fmla="*/ 82 h 82"/>
                <a:gd name="T20" fmla="*/ 80 w 203"/>
                <a:gd name="T21" fmla="*/ 82 h 82"/>
                <a:gd name="T22" fmla="*/ 65 w 203"/>
                <a:gd name="T23" fmla="*/ 82 h 82"/>
                <a:gd name="T24" fmla="*/ 53 w 203"/>
                <a:gd name="T25" fmla="*/ 79 h 82"/>
                <a:gd name="T26" fmla="*/ 39 w 203"/>
                <a:gd name="T27" fmla="*/ 74 h 82"/>
                <a:gd name="T28" fmla="*/ 29 w 203"/>
                <a:gd name="T29" fmla="*/ 67 h 82"/>
                <a:gd name="T30" fmla="*/ 17 w 203"/>
                <a:gd name="T31" fmla="*/ 60 h 82"/>
                <a:gd name="T32" fmla="*/ 5 w 203"/>
                <a:gd name="T33" fmla="*/ 53 h 82"/>
                <a:gd name="T34" fmla="*/ 0 w 203"/>
                <a:gd name="T35" fmla="*/ 48 h 82"/>
                <a:gd name="T36" fmla="*/ 0 w 203"/>
                <a:gd name="T37" fmla="*/ 43 h 82"/>
                <a:gd name="T38" fmla="*/ 0 w 203"/>
                <a:gd name="T39" fmla="*/ 38 h 82"/>
                <a:gd name="T40" fmla="*/ 2 w 203"/>
                <a:gd name="T41" fmla="*/ 36 h 82"/>
                <a:gd name="T42" fmla="*/ 5 w 203"/>
                <a:gd name="T43" fmla="*/ 33 h 82"/>
                <a:gd name="T44" fmla="*/ 10 w 203"/>
                <a:gd name="T45" fmla="*/ 33 h 82"/>
                <a:gd name="T46" fmla="*/ 14 w 203"/>
                <a:gd name="T47" fmla="*/ 33 h 82"/>
                <a:gd name="T48" fmla="*/ 22 w 203"/>
                <a:gd name="T49" fmla="*/ 36 h 82"/>
                <a:gd name="T50" fmla="*/ 31 w 203"/>
                <a:gd name="T51" fmla="*/ 38 h 82"/>
                <a:gd name="T52" fmla="*/ 39 w 203"/>
                <a:gd name="T53" fmla="*/ 45 h 82"/>
                <a:gd name="T54" fmla="*/ 48 w 203"/>
                <a:gd name="T55" fmla="*/ 48 h 82"/>
                <a:gd name="T56" fmla="*/ 58 w 203"/>
                <a:gd name="T57" fmla="*/ 50 h 82"/>
                <a:gd name="T58" fmla="*/ 67 w 203"/>
                <a:gd name="T59" fmla="*/ 53 h 82"/>
                <a:gd name="T60" fmla="*/ 77 w 203"/>
                <a:gd name="T61" fmla="*/ 53 h 82"/>
                <a:gd name="T62" fmla="*/ 87 w 203"/>
                <a:gd name="T63" fmla="*/ 53 h 82"/>
                <a:gd name="T64" fmla="*/ 96 w 203"/>
                <a:gd name="T65" fmla="*/ 50 h 82"/>
                <a:gd name="T66" fmla="*/ 106 w 203"/>
                <a:gd name="T67" fmla="*/ 48 h 82"/>
                <a:gd name="T68" fmla="*/ 116 w 203"/>
                <a:gd name="T69" fmla="*/ 43 h 82"/>
                <a:gd name="T70" fmla="*/ 125 w 203"/>
                <a:gd name="T71" fmla="*/ 38 h 82"/>
                <a:gd name="T72" fmla="*/ 135 w 203"/>
                <a:gd name="T73" fmla="*/ 36 h 82"/>
                <a:gd name="T74" fmla="*/ 142 w 203"/>
                <a:gd name="T75" fmla="*/ 29 h 82"/>
                <a:gd name="T76" fmla="*/ 152 w 203"/>
                <a:gd name="T77" fmla="*/ 21 h 82"/>
                <a:gd name="T78" fmla="*/ 162 w 203"/>
                <a:gd name="T79" fmla="*/ 14 h 82"/>
                <a:gd name="T80" fmla="*/ 171 w 203"/>
                <a:gd name="T81" fmla="*/ 7 h 82"/>
                <a:gd name="T82" fmla="*/ 179 w 203"/>
                <a:gd name="T83" fmla="*/ 0 h 82"/>
                <a:gd name="T84" fmla="*/ 186 w 203"/>
                <a:gd name="T85" fmla="*/ 0 h 82"/>
                <a:gd name="T86" fmla="*/ 193 w 203"/>
                <a:gd name="T87" fmla="*/ 2 h 82"/>
                <a:gd name="T88" fmla="*/ 198 w 203"/>
                <a:gd name="T89" fmla="*/ 7 h 82"/>
                <a:gd name="T90" fmla="*/ 200 w 203"/>
                <a:gd name="T91" fmla="*/ 12 h 82"/>
                <a:gd name="T92" fmla="*/ 203 w 203"/>
                <a:gd name="T93" fmla="*/ 21 h 82"/>
                <a:gd name="T94" fmla="*/ 203 w 203"/>
                <a:gd name="T95" fmla="*/ 29 h 82"/>
                <a:gd name="T96" fmla="*/ 198 w 203"/>
                <a:gd name="T97" fmla="*/ 36 h 82"/>
                <a:gd name="T98" fmla="*/ 198 w 203"/>
                <a:gd name="T99" fmla="*/ 3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3" h="82">
                  <a:moveTo>
                    <a:pt x="198" y="36"/>
                  </a:moveTo>
                  <a:lnTo>
                    <a:pt x="188" y="43"/>
                  </a:lnTo>
                  <a:lnTo>
                    <a:pt x="179" y="53"/>
                  </a:lnTo>
                  <a:lnTo>
                    <a:pt x="166" y="60"/>
                  </a:lnTo>
                  <a:lnTo>
                    <a:pt x="154" y="67"/>
                  </a:lnTo>
                  <a:lnTo>
                    <a:pt x="142" y="72"/>
                  </a:lnTo>
                  <a:lnTo>
                    <a:pt x="130" y="77"/>
                  </a:lnTo>
                  <a:lnTo>
                    <a:pt x="116" y="79"/>
                  </a:lnTo>
                  <a:lnTo>
                    <a:pt x="104" y="82"/>
                  </a:lnTo>
                  <a:lnTo>
                    <a:pt x="89" y="82"/>
                  </a:lnTo>
                  <a:lnTo>
                    <a:pt x="80" y="82"/>
                  </a:lnTo>
                  <a:lnTo>
                    <a:pt x="65" y="82"/>
                  </a:lnTo>
                  <a:lnTo>
                    <a:pt x="53" y="79"/>
                  </a:lnTo>
                  <a:lnTo>
                    <a:pt x="39" y="74"/>
                  </a:lnTo>
                  <a:lnTo>
                    <a:pt x="29" y="67"/>
                  </a:lnTo>
                  <a:lnTo>
                    <a:pt x="17" y="60"/>
                  </a:lnTo>
                  <a:lnTo>
                    <a:pt x="5" y="53"/>
                  </a:lnTo>
                  <a:lnTo>
                    <a:pt x="0" y="48"/>
                  </a:lnTo>
                  <a:lnTo>
                    <a:pt x="0" y="43"/>
                  </a:lnTo>
                  <a:lnTo>
                    <a:pt x="0" y="38"/>
                  </a:lnTo>
                  <a:lnTo>
                    <a:pt x="2" y="36"/>
                  </a:lnTo>
                  <a:lnTo>
                    <a:pt x="5" y="33"/>
                  </a:lnTo>
                  <a:lnTo>
                    <a:pt x="10" y="33"/>
                  </a:lnTo>
                  <a:lnTo>
                    <a:pt x="14" y="33"/>
                  </a:lnTo>
                  <a:lnTo>
                    <a:pt x="22" y="36"/>
                  </a:lnTo>
                  <a:lnTo>
                    <a:pt x="31" y="38"/>
                  </a:lnTo>
                  <a:lnTo>
                    <a:pt x="39" y="45"/>
                  </a:lnTo>
                  <a:lnTo>
                    <a:pt x="48" y="48"/>
                  </a:lnTo>
                  <a:lnTo>
                    <a:pt x="58" y="50"/>
                  </a:lnTo>
                  <a:lnTo>
                    <a:pt x="67" y="53"/>
                  </a:lnTo>
                  <a:lnTo>
                    <a:pt x="77" y="53"/>
                  </a:lnTo>
                  <a:lnTo>
                    <a:pt x="87" y="53"/>
                  </a:lnTo>
                  <a:lnTo>
                    <a:pt x="96" y="50"/>
                  </a:lnTo>
                  <a:lnTo>
                    <a:pt x="106" y="48"/>
                  </a:lnTo>
                  <a:lnTo>
                    <a:pt x="116" y="43"/>
                  </a:lnTo>
                  <a:lnTo>
                    <a:pt x="125" y="38"/>
                  </a:lnTo>
                  <a:lnTo>
                    <a:pt x="135" y="36"/>
                  </a:lnTo>
                  <a:lnTo>
                    <a:pt x="142" y="29"/>
                  </a:lnTo>
                  <a:lnTo>
                    <a:pt x="152" y="21"/>
                  </a:lnTo>
                  <a:lnTo>
                    <a:pt x="162" y="14"/>
                  </a:lnTo>
                  <a:lnTo>
                    <a:pt x="171" y="7"/>
                  </a:lnTo>
                  <a:lnTo>
                    <a:pt x="179" y="0"/>
                  </a:lnTo>
                  <a:lnTo>
                    <a:pt x="186" y="0"/>
                  </a:lnTo>
                  <a:lnTo>
                    <a:pt x="193" y="2"/>
                  </a:lnTo>
                  <a:lnTo>
                    <a:pt x="198" y="7"/>
                  </a:lnTo>
                  <a:lnTo>
                    <a:pt x="200" y="12"/>
                  </a:lnTo>
                  <a:lnTo>
                    <a:pt x="203" y="21"/>
                  </a:lnTo>
                  <a:lnTo>
                    <a:pt x="203" y="29"/>
                  </a:lnTo>
                  <a:lnTo>
                    <a:pt x="198" y="36"/>
                  </a:lnTo>
                  <a:lnTo>
                    <a:pt x="198" y="36"/>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1" name="Freeform 20"/>
            <p:cNvSpPr>
              <a:spLocks/>
            </p:cNvSpPr>
            <p:nvPr/>
          </p:nvSpPr>
          <p:spPr bwMode="auto">
            <a:xfrm>
              <a:off x="6832600" y="3524251"/>
              <a:ext cx="227012" cy="528638"/>
            </a:xfrm>
            <a:custGeom>
              <a:avLst/>
              <a:gdLst>
                <a:gd name="T0" fmla="*/ 140 w 143"/>
                <a:gd name="T1" fmla="*/ 29 h 333"/>
                <a:gd name="T2" fmla="*/ 140 w 143"/>
                <a:gd name="T3" fmla="*/ 58 h 333"/>
                <a:gd name="T4" fmla="*/ 140 w 143"/>
                <a:gd name="T5" fmla="*/ 82 h 333"/>
                <a:gd name="T6" fmla="*/ 140 w 143"/>
                <a:gd name="T7" fmla="*/ 107 h 333"/>
                <a:gd name="T8" fmla="*/ 140 w 143"/>
                <a:gd name="T9" fmla="*/ 128 h 333"/>
                <a:gd name="T10" fmla="*/ 138 w 143"/>
                <a:gd name="T11" fmla="*/ 152 h 333"/>
                <a:gd name="T12" fmla="*/ 135 w 143"/>
                <a:gd name="T13" fmla="*/ 177 h 333"/>
                <a:gd name="T14" fmla="*/ 133 w 143"/>
                <a:gd name="T15" fmla="*/ 201 h 333"/>
                <a:gd name="T16" fmla="*/ 126 w 143"/>
                <a:gd name="T17" fmla="*/ 225 h 333"/>
                <a:gd name="T18" fmla="*/ 114 w 143"/>
                <a:gd name="T19" fmla="*/ 242 h 333"/>
                <a:gd name="T20" fmla="*/ 101 w 143"/>
                <a:gd name="T21" fmla="*/ 259 h 333"/>
                <a:gd name="T22" fmla="*/ 87 w 143"/>
                <a:gd name="T23" fmla="*/ 276 h 333"/>
                <a:gd name="T24" fmla="*/ 72 w 143"/>
                <a:gd name="T25" fmla="*/ 288 h 333"/>
                <a:gd name="T26" fmla="*/ 53 w 143"/>
                <a:gd name="T27" fmla="*/ 300 h 333"/>
                <a:gd name="T28" fmla="*/ 34 w 143"/>
                <a:gd name="T29" fmla="*/ 312 h 333"/>
                <a:gd name="T30" fmla="*/ 19 w 143"/>
                <a:gd name="T31" fmla="*/ 326 h 333"/>
                <a:gd name="T32" fmla="*/ 7 w 143"/>
                <a:gd name="T33" fmla="*/ 333 h 333"/>
                <a:gd name="T34" fmla="*/ 0 w 143"/>
                <a:gd name="T35" fmla="*/ 329 h 333"/>
                <a:gd name="T36" fmla="*/ 0 w 143"/>
                <a:gd name="T37" fmla="*/ 319 h 333"/>
                <a:gd name="T38" fmla="*/ 2 w 143"/>
                <a:gd name="T39" fmla="*/ 307 h 333"/>
                <a:gd name="T40" fmla="*/ 12 w 143"/>
                <a:gd name="T41" fmla="*/ 297 h 333"/>
                <a:gd name="T42" fmla="*/ 27 w 143"/>
                <a:gd name="T43" fmla="*/ 285 h 333"/>
                <a:gd name="T44" fmla="*/ 36 w 143"/>
                <a:gd name="T45" fmla="*/ 278 h 333"/>
                <a:gd name="T46" fmla="*/ 48 w 143"/>
                <a:gd name="T47" fmla="*/ 266 h 333"/>
                <a:gd name="T48" fmla="*/ 58 w 143"/>
                <a:gd name="T49" fmla="*/ 254 h 333"/>
                <a:gd name="T50" fmla="*/ 68 w 143"/>
                <a:gd name="T51" fmla="*/ 239 h 333"/>
                <a:gd name="T52" fmla="*/ 77 w 143"/>
                <a:gd name="T53" fmla="*/ 227 h 333"/>
                <a:gd name="T54" fmla="*/ 82 w 143"/>
                <a:gd name="T55" fmla="*/ 210 h 333"/>
                <a:gd name="T56" fmla="*/ 87 w 143"/>
                <a:gd name="T57" fmla="*/ 189 h 333"/>
                <a:gd name="T58" fmla="*/ 94 w 143"/>
                <a:gd name="T59" fmla="*/ 164 h 333"/>
                <a:gd name="T60" fmla="*/ 99 w 143"/>
                <a:gd name="T61" fmla="*/ 140 h 333"/>
                <a:gd name="T62" fmla="*/ 101 w 143"/>
                <a:gd name="T63" fmla="*/ 121 h 333"/>
                <a:gd name="T64" fmla="*/ 104 w 143"/>
                <a:gd name="T65" fmla="*/ 99 h 333"/>
                <a:gd name="T66" fmla="*/ 106 w 143"/>
                <a:gd name="T67" fmla="*/ 78 h 333"/>
                <a:gd name="T68" fmla="*/ 106 w 143"/>
                <a:gd name="T69" fmla="*/ 53 h 333"/>
                <a:gd name="T70" fmla="*/ 106 w 143"/>
                <a:gd name="T71" fmla="*/ 29 h 333"/>
                <a:gd name="T72" fmla="*/ 106 w 143"/>
                <a:gd name="T73" fmla="*/ 15 h 333"/>
                <a:gd name="T74" fmla="*/ 109 w 143"/>
                <a:gd name="T75" fmla="*/ 8 h 333"/>
                <a:gd name="T76" fmla="*/ 118 w 143"/>
                <a:gd name="T77" fmla="*/ 0 h 333"/>
                <a:gd name="T78" fmla="*/ 130 w 143"/>
                <a:gd name="T79" fmla="*/ 0 h 333"/>
                <a:gd name="T80" fmla="*/ 135 w 143"/>
                <a:gd name="T81" fmla="*/ 8 h 333"/>
                <a:gd name="T82" fmla="*/ 140 w 143"/>
                <a:gd name="T83" fmla="*/ 15 h 333"/>
                <a:gd name="T84" fmla="*/ 140 w 143"/>
                <a:gd name="T85" fmla="*/ 2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3" h="333">
                  <a:moveTo>
                    <a:pt x="140" y="20"/>
                  </a:moveTo>
                  <a:lnTo>
                    <a:pt x="140" y="29"/>
                  </a:lnTo>
                  <a:lnTo>
                    <a:pt x="140" y="44"/>
                  </a:lnTo>
                  <a:lnTo>
                    <a:pt x="140" y="58"/>
                  </a:lnTo>
                  <a:lnTo>
                    <a:pt x="140" y="70"/>
                  </a:lnTo>
                  <a:lnTo>
                    <a:pt x="140" y="82"/>
                  </a:lnTo>
                  <a:lnTo>
                    <a:pt x="140" y="94"/>
                  </a:lnTo>
                  <a:lnTo>
                    <a:pt x="140" y="107"/>
                  </a:lnTo>
                  <a:lnTo>
                    <a:pt x="143" y="119"/>
                  </a:lnTo>
                  <a:lnTo>
                    <a:pt x="140" y="128"/>
                  </a:lnTo>
                  <a:lnTo>
                    <a:pt x="140" y="140"/>
                  </a:lnTo>
                  <a:lnTo>
                    <a:pt x="138" y="152"/>
                  </a:lnTo>
                  <a:lnTo>
                    <a:pt x="138" y="164"/>
                  </a:lnTo>
                  <a:lnTo>
                    <a:pt x="135" y="177"/>
                  </a:lnTo>
                  <a:lnTo>
                    <a:pt x="133" y="189"/>
                  </a:lnTo>
                  <a:lnTo>
                    <a:pt x="133" y="201"/>
                  </a:lnTo>
                  <a:lnTo>
                    <a:pt x="130" y="215"/>
                  </a:lnTo>
                  <a:lnTo>
                    <a:pt x="126" y="225"/>
                  </a:lnTo>
                  <a:lnTo>
                    <a:pt x="121" y="234"/>
                  </a:lnTo>
                  <a:lnTo>
                    <a:pt x="114" y="242"/>
                  </a:lnTo>
                  <a:lnTo>
                    <a:pt x="109" y="251"/>
                  </a:lnTo>
                  <a:lnTo>
                    <a:pt x="101" y="259"/>
                  </a:lnTo>
                  <a:lnTo>
                    <a:pt x="94" y="268"/>
                  </a:lnTo>
                  <a:lnTo>
                    <a:pt x="87" y="276"/>
                  </a:lnTo>
                  <a:lnTo>
                    <a:pt x="80" y="283"/>
                  </a:lnTo>
                  <a:lnTo>
                    <a:pt x="72" y="288"/>
                  </a:lnTo>
                  <a:lnTo>
                    <a:pt x="63" y="292"/>
                  </a:lnTo>
                  <a:lnTo>
                    <a:pt x="53" y="300"/>
                  </a:lnTo>
                  <a:lnTo>
                    <a:pt x="44" y="307"/>
                  </a:lnTo>
                  <a:lnTo>
                    <a:pt x="34" y="312"/>
                  </a:lnTo>
                  <a:lnTo>
                    <a:pt x="29" y="319"/>
                  </a:lnTo>
                  <a:lnTo>
                    <a:pt x="19" y="326"/>
                  </a:lnTo>
                  <a:lnTo>
                    <a:pt x="10" y="333"/>
                  </a:lnTo>
                  <a:lnTo>
                    <a:pt x="7" y="333"/>
                  </a:lnTo>
                  <a:lnTo>
                    <a:pt x="5" y="333"/>
                  </a:lnTo>
                  <a:lnTo>
                    <a:pt x="0" y="329"/>
                  </a:lnTo>
                  <a:lnTo>
                    <a:pt x="0" y="326"/>
                  </a:lnTo>
                  <a:lnTo>
                    <a:pt x="0" y="319"/>
                  </a:lnTo>
                  <a:lnTo>
                    <a:pt x="0" y="314"/>
                  </a:lnTo>
                  <a:lnTo>
                    <a:pt x="2" y="307"/>
                  </a:lnTo>
                  <a:lnTo>
                    <a:pt x="7" y="304"/>
                  </a:lnTo>
                  <a:lnTo>
                    <a:pt x="12" y="297"/>
                  </a:lnTo>
                  <a:lnTo>
                    <a:pt x="19" y="292"/>
                  </a:lnTo>
                  <a:lnTo>
                    <a:pt x="27" y="285"/>
                  </a:lnTo>
                  <a:lnTo>
                    <a:pt x="31" y="283"/>
                  </a:lnTo>
                  <a:lnTo>
                    <a:pt x="36" y="278"/>
                  </a:lnTo>
                  <a:lnTo>
                    <a:pt x="44" y="271"/>
                  </a:lnTo>
                  <a:lnTo>
                    <a:pt x="48" y="266"/>
                  </a:lnTo>
                  <a:lnTo>
                    <a:pt x="53" y="259"/>
                  </a:lnTo>
                  <a:lnTo>
                    <a:pt x="58" y="254"/>
                  </a:lnTo>
                  <a:lnTo>
                    <a:pt x="63" y="247"/>
                  </a:lnTo>
                  <a:lnTo>
                    <a:pt x="68" y="239"/>
                  </a:lnTo>
                  <a:lnTo>
                    <a:pt x="72" y="232"/>
                  </a:lnTo>
                  <a:lnTo>
                    <a:pt x="77" y="227"/>
                  </a:lnTo>
                  <a:lnTo>
                    <a:pt x="80" y="220"/>
                  </a:lnTo>
                  <a:lnTo>
                    <a:pt x="82" y="210"/>
                  </a:lnTo>
                  <a:lnTo>
                    <a:pt x="85" y="203"/>
                  </a:lnTo>
                  <a:lnTo>
                    <a:pt x="87" y="189"/>
                  </a:lnTo>
                  <a:lnTo>
                    <a:pt x="92" y="177"/>
                  </a:lnTo>
                  <a:lnTo>
                    <a:pt x="94" y="164"/>
                  </a:lnTo>
                  <a:lnTo>
                    <a:pt x="97" y="152"/>
                  </a:lnTo>
                  <a:lnTo>
                    <a:pt x="99" y="140"/>
                  </a:lnTo>
                  <a:lnTo>
                    <a:pt x="99" y="131"/>
                  </a:lnTo>
                  <a:lnTo>
                    <a:pt x="101" y="121"/>
                  </a:lnTo>
                  <a:lnTo>
                    <a:pt x="104" y="111"/>
                  </a:lnTo>
                  <a:lnTo>
                    <a:pt x="104" y="99"/>
                  </a:lnTo>
                  <a:lnTo>
                    <a:pt x="104" y="87"/>
                  </a:lnTo>
                  <a:lnTo>
                    <a:pt x="106" y="78"/>
                  </a:lnTo>
                  <a:lnTo>
                    <a:pt x="106" y="68"/>
                  </a:lnTo>
                  <a:lnTo>
                    <a:pt x="106" y="53"/>
                  </a:lnTo>
                  <a:lnTo>
                    <a:pt x="106" y="41"/>
                  </a:lnTo>
                  <a:lnTo>
                    <a:pt x="106" y="29"/>
                  </a:lnTo>
                  <a:lnTo>
                    <a:pt x="106" y="20"/>
                  </a:lnTo>
                  <a:lnTo>
                    <a:pt x="106" y="15"/>
                  </a:lnTo>
                  <a:lnTo>
                    <a:pt x="109" y="10"/>
                  </a:lnTo>
                  <a:lnTo>
                    <a:pt x="109" y="8"/>
                  </a:lnTo>
                  <a:lnTo>
                    <a:pt x="111" y="5"/>
                  </a:lnTo>
                  <a:lnTo>
                    <a:pt x="118" y="0"/>
                  </a:lnTo>
                  <a:lnTo>
                    <a:pt x="126" y="0"/>
                  </a:lnTo>
                  <a:lnTo>
                    <a:pt x="130" y="0"/>
                  </a:lnTo>
                  <a:lnTo>
                    <a:pt x="135" y="5"/>
                  </a:lnTo>
                  <a:lnTo>
                    <a:pt x="135" y="8"/>
                  </a:lnTo>
                  <a:lnTo>
                    <a:pt x="138" y="10"/>
                  </a:lnTo>
                  <a:lnTo>
                    <a:pt x="140" y="15"/>
                  </a:lnTo>
                  <a:lnTo>
                    <a:pt x="140" y="20"/>
                  </a:lnTo>
                  <a:lnTo>
                    <a:pt x="140" y="20"/>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 name="Freeform 21"/>
            <p:cNvSpPr>
              <a:spLocks/>
            </p:cNvSpPr>
            <p:nvPr/>
          </p:nvSpPr>
          <p:spPr bwMode="auto">
            <a:xfrm>
              <a:off x="6469063" y="3524251"/>
              <a:ext cx="425450" cy="222250"/>
            </a:xfrm>
            <a:custGeom>
              <a:avLst/>
              <a:gdLst>
                <a:gd name="T0" fmla="*/ 258 w 268"/>
                <a:gd name="T1" fmla="*/ 29 h 140"/>
                <a:gd name="T2" fmla="*/ 246 w 268"/>
                <a:gd name="T3" fmla="*/ 44 h 140"/>
                <a:gd name="T4" fmla="*/ 234 w 268"/>
                <a:gd name="T5" fmla="*/ 61 h 140"/>
                <a:gd name="T6" fmla="*/ 224 w 268"/>
                <a:gd name="T7" fmla="*/ 75 h 140"/>
                <a:gd name="T8" fmla="*/ 212 w 268"/>
                <a:gd name="T9" fmla="*/ 87 h 140"/>
                <a:gd name="T10" fmla="*/ 202 w 268"/>
                <a:gd name="T11" fmla="*/ 99 h 140"/>
                <a:gd name="T12" fmla="*/ 188 w 268"/>
                <a:gd name="T13" fmla="*/ 111 h 140"/>
                <a:gd name="T14" fmla="*/ 174 w 268"/>
                <a:gd name="T15" fmla="*/ 123 h 140"/>
                <a:gd name="T16" fmla="*/ 154 w 268"/>
                <a:gd name="T17" fmla="*/ 133 h 140"/>
                <a:gd name="T18" fmla="*/ 135 w 268"/>
                <a:gd name="T19" fmla="*/ 138 h 140"/>
                <a:gd name="T20" fmla="*/ 113 w 268"/>
                <a:gd name="T21" fmla="*/ 140 h 140"/>
                <a:gd name="T22" fmla="*/ 94 w 268"/>
                <a:gd name="T23" fmla="*/ 135 h 140"/>
                <a:gd name="T24" fmla="*/ 72 w 268"/>
                <a:gd name="T25" fmla="*/ 131 h 140"/>
                <a:gd name="T26" fmla="*/ 53 w 268"/>
                <a:gd name="T27" fmla="*/ 123 h 140"/>
                <a:gd name="T28" fmla="*/ 33 w 268"/>
                <a:gd name="T29" fmla="*/ 111 h 140"/>
                <a:gd name="T30" fmla="*/ 14 w 268"/>
                <a:gd name="T31" fmla="*/ 97 h 140"/>
                <a:gd name="T32" fmla="*/ 0 w 268"/>
                <a:gd name="T33" fmla="*/ 85 h 140"/>
                <a:gd name="T34" fmla="*/ 0 w 268"/>
                <a:gd name="T35" fmla="*/ 75 h 140"/>
                <a:gd name="T36" fmla="*/ 5 w 268"/>
                <a:gd name="T37" fmla="*/ 65 h 140"/>
                <a:gd name="T38" fmla="*/ 17 w 268"/>
                <a:gd name="T39" fmla="*/ 63 h 140"/>
                <a:gd name="T40" fmla="*/ 31 w 268"/>
                <a:gd name="T41" fmla="*/ 73 h 140"/>
                <a:gd name="T42" fmla="*/ 46 w 268"/>
                <a:gd name="T43" fmla="*/ 80 h 140"/>
                <a:gd name="T44" fmla="*/ 60 w 268"/>
                <a:gd name="T45" fmla="*/ 90 h 140"/>
                <a:gd name="T46" fmla="*/ 75 w 268"/>
                <a:gd name="T47" fmla="*/ 97 h 140"/>
                <a:gd name="T48" fmla="*/ 91 w 268"/>
                <a:gd name="T49" fmla="*/ 99 h 140"/>
                <a:gd name="T50" fmla="*/ 106 w 268"/>
                <a:gd name="T51" fmla="*/ 102 h 140"/>
                <a:gd name="T52" fmla="*/ 120 w 268"/>
                <a:gd name="T53" fmla="*/ 102 h 140"/>
                <a:gd name="T54" fmla="*/ 137 w 268"/>
                <a:gd name="T55" fmla="*/ 97 h 140"/>
                <a:gd name="T56" fmla="*/ 154 w 268"/>
                <a:gd name="T57" fmla="*/ 87 h 140"/>
                <a:gd name="T58" fmla="*/ 166 w 268"/>
                <a:gd name="T59" fmla="*/ 78 h 140"/>
                <a:gd name="T60" fmla="*/ 181 w 268"/>
                <a:gd name="T61" fmla="*/ 68 h 140"/>
                <a:gd name="T62" fmla="*/ 195 w 268"/>
                <a:gd name="T63" fmla="*/ 58 h 140"/>
                <a:gd name="T64" fmla="*/ 205 w 268"/>
                <a:gd name="T65" fmla="*/ 46 h 140"/>
                <a:gd name="T66" fmla="*/ 215 w 268"/>
                <a:gd name="T67" fmla="*/ 34 h 140"/>
                <a:gd name="T68" fmla="*/ 227 w 268"/>
                <a:gd name="T69" fmla="*/ 24 h 140"/>
                <a:gd name="T70" fmla="*/ 241 w 268"/>
                <a:gd name="T71" fmla="*/ 12 h 140"/>
                <a:gd name="T72" fmla="*/ 251 w 268"/>
                <a:gd name="T73" fmla="*/ 3 h 140"/>
                <a:gd name="T74" fmla="*/ 258 w 268"/>
                <a:gd name="T75" fmla="*/ 3 h 140"/>
                <a:gd name="T76" fmla="*/ 265 w 268"/>
                <a:gd name="T77" fmla="*/ 10 h 140"/>
                <a:gd name="T78" fmla="*/ 268 w 268"/>
                <a:gd name="T79" fmla="*/ 20 h 140"/>
                <a:gd name="T80" fmla="*/ 265 w 268"/>
                <a:gd name="T81" fmla="*/ 2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8" h="140">
                  <a:moveTo>
                    <a:pt x="265" y="24"/>
                  </a:moveTo>
                  <a:lnTo>
                    <a:pt x="258" y="29"/>
                  </a:lnTo>
                  <a:lnTo>
                    <a:pt x="253" y="37"/>
                  </a:lnTo>
                  <a:lnTo>
                    <a:pt x="246" y="44"/>
                  </a:lnTo>
                  <a:lnTo>
                    <a:pt x="241" y="53"/>
                  </a:lnTo>
                  <a:lnTo>
                    <a:pt x="234" y="61"/>
                  </a:lnTo>
                  <a:lnTo>
                    <a:pt x="229" y="68"/>
                  </a:lnTo>
                  <a:lnTo>
                    <a:pt x="224" y="75"/>
                  </a:lnTo>
                  <a:lnTo>
                    <a:pt x="219" y="80"/>
                  </a:lnTo>
                  <a:lnTo>
                    <a:pt x="212" y="87"/>
                  </a:lnTo>
                  <a:lnTo>
                    <a:pt x="207" y="94"/>
                  </a:lnTo>
                  <a:lnTo>
                    <a:pt x="202" y="99"/>
                  </a:lnTo>
                  <a:lnTo>
                    <a:pt x="198" y="107"/>
                  </a:lnTo>
                  <a:lnTo>
                    <a:pt x="188" y="111"/>
                  </a:lnTo>
                  <a:lnTo>
                    <a:pt x="181" y="119"/>
                  </a:lnTo>
                  <a:lnTo>
                    <a:pt x="174" y="123"/>
                  </a:lnTo>
                  <a:lnTo>
                    <a:pt x="164" y="128"/>
                  </a:lnTo>
                  <a:lnTo>
                    <a:pt x="154" y="133"/>
                  </a:lnTo>
                  <a:lnTo>
                    <a:pt x="145" y="135"/>
                  </a:lnTo>
                  <a:lnTo>
                    <a:pt x="135" y="138"/>
                  </a:lnTo>
                  <a:lnTo>
                    <a:pt x="123" y="140"/>
                  </a:lnTo>
                  <a:lnTo>
                    <a:pt x="113" y="140"/>
                  </a:lnTo>
                  <a:lnTo>
                    <a:pt x="104" y="138"/>
                  </a:lnTo>
                  <a:lnTo>
                    <a:pt x="94" y="135"/>
                  </a:lnTo>
                  <a:lnTo>
                    <a:pt x="84" y="135"/>
                  </a:lnTo>
                  <a:lnTo>
                    <a:pt x="72" y="131"/>
                  </a:lnTo>
                  <a:lnTo>
                    <a:pt x="62" y="128"/>
                  </a:lnTo>
                  <a:lnTo>
                    <a:pt x="53" y="123"/>
                  </a:lnTo>
                  <a:lnTo>
                    <a:pt x="46" y="119"/>
                  </a:lnTo>
                  <a:lnTo>
                    <a:pt x="33" y="111"/>
                  </a:lnTo>
                  <a:lnTo>
                    <a:pt x="24" y="104"/>
                  </a:lnTo>
                  <a:lnTo>
                    <a:pt x="14" y="97"/>
                  </a:lnTo>
                  <a:lnTo>
                    <a:pt x="5" y="90"/>
                  </a:lnTo>
                  <a:lnTo>
                    <a:pt x="0" y="85"/>
                  </a:lnTo>
                  <a:lnTo>
                    <a:pt x="0" y="78"/>
                  </a:lnTo>
                  <a:lnTo>
                    <a:pt x="0" y="75"/>
                  </a:lnTo>
                  <a:lnTo>
                    <a:pt x="2" y="70"/>
                  </a:lnTo>
                  <a:lnTo>
                    <a:pt x="5" y="65"/>
                  </a:lnTo>
                  <a:lnTo>
                    <a:pt x="12" y="63"/>
                  </a:lnTo>
                  <a:lnTo>
                    <a:pt x="17" y="63"/>
                  </a:lnTo>
                  <a:lnTo>
                    <a:pt x="24" y="68"/>
                  </a:lnTo>
                  <a:lnTo>
                    <a:pt x="31" y="73"/>
                  </a:lnTo>
                  <a:lnTo>
                    <a:pt x="38" y="78"/>
                  </a:lnTo>
                  <a:lnTo>
                    <a:pt x="46" y="80"/>
                  </a:lnTo>
                  <a:lnTo>
                    <a:pt x="53" y="85"/>
                  </a:lnTo>
                  <a:lnTo>
                    <a:pt x="60" y="90"/>
                  </a:lnTo>
                  <a:lnTo>
                    <a:pt x="67" y="94"/>
                  </a:lnTo>
                  <a:lnTo>
                    <a:pt x="75" y="97"/>
                  </a:lnTo>
                  <a:lnTo>
                    <a:pt x="84" y="99"/>
                  </a:lnTo>
                  <a:lnTo>
                    <a:pt x="91" y="99"/>
                  </a:lnTo>
                  <a:lnTo>
                    <a:pt x="99" y="102"/>
                  </a:lnTo>
                  <a:lnTo>
                    <a:pt x="106" y="102"/>
                  </a:lnTo>
                  <a:lnTo>
                    <a:pt x="113" y="102"/>
                  </a:lnTo>
                  <a:lnTo>
                    <a:pt x="120" y="102"/>
                  </a:lnTo>
                  <a:lnTo>
                    <a:pt x="130" y="99"/>
                  </a:lnTo>
                  <a:lnTo>
                    <a:pt x="137" y="97"/>
                  </a:lnTo>
                  <a:lnTo>
                    <a:pt x="147" y="94"/>
                  </a:lnTo>
                  <a:lnTo>
                    <a:pt x="154" y="87"/>
                  </a:lnTo>
                  <a:lnTo>
                    <a:pt x="159" y="82"/>
                  </a:lnTo>
                  <a:lnTo>
                    <a:pt x="166" y="78"/>
                  </a:lnTo>
                  <a:lnTo>
                    <a:pt x="174" y="75"/>
                  </a:lnTo>
                  <a:lnTo>
                    <a:pt x="181" y="68"/>
                  </a:lnTo>
                  <a:lnTo>
                    <a:pt x="188" y="63"/>
                  </a:lnTo>
                  <a:lnTo>
                    <a:pt x="195" y="58"/>
                  </a:lnTo>
                  <a:lnTo>
                    <a:pt x="200" y="53"/>
                  </a:lnTo>
                  <a:lnTo>
                    <a:pt x="205" y="46"/>
                  </a:lnTo>
                  <a:lnTo>
                    <a:pt x="210" y="41"/>
                  </a:lnTo>
                  <a:lnTo>
                    <a:pt x="215" y="34"/>
                  </a:lnTo>
                  <a:lnTo>
                    <a:pt x="222" y="29"/>
                  </a:lnTo>
                  <a:lnTo>
                    <a:pt x="227" y="24"/>
                  </a:lnTo>
                  <a:lnTo>
                    <a:pt x="234" y="20"/>
                  </a:lnTo>
                  <a:lnTo>
                    <a:pt x="241" y="12"/>
                  </a:lnTo>
                  <a:lnTo>
                    <a:pt x="248" y="8"/>
                  </a:lnTo>
                  <a:lnTo>
                    <a:pt x="251" y="3"/>
                  </a:lnTo>
                  <a:lnTo>
                    <a:pt x="256" y="0"/>
                  </a:lnTo>
                  <a:lnTo>
                    <a:pt x="258" y="3"/>
                  </a:lnTo>
                  <a:lnTo>
                    <a:pt x="263" y="5"/>
                  </a:lnTo>
                  <a:lnTo>
                    <a:pt x="265" y="10"/>
                  </a:lnTo>
                  <a:lnTo>
                    <a:pt x="268" y="15"/>
                  </a:lnTo>
                  <a:lnTo>
                    <a:pt x="268" y="20"/>
                  </a:lnTo>
                  <a:lnTo>
                    <a:pt x="265" y="24"/>
                  </a:lnTo>
                  <a:lnTo>
                    <a:pt x="265" y="24"/>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3" name="Freeform 22"/>
            <p:cNvSpPr>
              <a:spLocks/>
            </p:cNvSpPr>
            <p:nvPr/>
          </p:nvSpPr>
          <p:spPr bwMode="auto">
            <a:xfrm>
              <a:off x="5997575" y="2125663"/>
              <a:ext cx="325437" cy="931863"/>
            </a:xfrm>
            <a:custGeom>
              <a:avLst/>
              <a:gdLst>
                <a:gd name="T0" fmla="*/ 101 w 205"/>
                <a:gd name="T1" fmla="*/ 48 h 587"/>
                <a:gd name="T2" fmla="*/ 84 w 205"/>
                <a:gd name="T3" fmla="*/ 82 h 587"/>
                <a:gd name="T4" fmla="*/ 65 w 205"/>
                <a:gd name="T5" fmla="*/ 133 h 587"/>
                <a:gd name="T6" fmla="*/ 50 w 205"/>
                <a:gd name="T7" fmla="*/ 196 h 587"/>
                <a:gd name="T8" fmla="*/ 46 w 205"/>
                <a:gd name="T9" fmla="*/ 273 h 587"/>
                <a:gd name="T10" fmla="*/ 48 w 205"/>
                <a:gd name="T11" fmla="*/ 355 h 587"/>
                <a:gd name="T12" fmla="*/ 60 w 205"/>
                <a:gd name="T13" fmla="*/ 444 h 587"/>
                <a:gd name="T14" fmla="*/ 89 w 205"/>
                <a:gd name="T15" fmla="*/ 529 h 587"/>
                <a:gd name="T16" fmla="*/ 106 w 205"/>
                <a:gd name="T17" fmla="*/ 570 h 587"/>
                <a:gd name="T18" fmla="*/ 108 w 205"/>
                <a:gd name="T19" fmla="*/ 577 h 587"/>
                <a:gd name="T20" fmla="*/ 108 w 205"/>
                <a:gd name="T21" fmla="*/ 584 h 587"/>
                <a:gd name="T22" fmla="*/ 101 w 205"/>
                <a:gd name="T23" fmla="*/ 587 h 587"/>
                <a:gd name="T24" fmla="*/ 87 w 205"/>
                <a:gd name="T25" fmla="*/ 577 h 587"/>
                <a:gd name="T26" fmla="*/ 67 w 205"/>
                <a:gd name="T27" fmla="*/ 558 h 587"/>
                <a:gd name="T28" fmla="*/ 50 w 205"/>
                <a:gd name="T29" fmla="*/ 536 h 587"/>
                <a:gd name="T30" fmla="*/ 38 w 205"/>
                <a:gd name="T31" fmla="*/ 512 h 587"/>
                <a:gd name="T32" fmla="*/ 29 w 205"/>
                <a:gd name="T33" fmla="*/ 485 h 587"/>
                <a:gd name="T34" fmla="*/ 19 w 205"/>
                <a:gd name="T35" fmla="*/ 456 h 587"/>
                <a:gd name="T36" fmla="*/ 12 w 205"/>
                <a:gd name="T37" fmla="*/ 435 h 587"/>
                <a:gd name="T38" fmla="*/ 7 w 205"/>
                <a:gd name="T39" fmla="*/ 413 h 587"/>
                <a:gd name="T40" fmla="*/ 2 w 205"/>
                <a:gd name="T41" fmla="*/ 384 h 587"/>
                <a:gd name="T42" fmla="*/ 0 w 205"/>
                <a:gd name="T43" fmla="*/ 336 h 587"/>
                <a:gd name="T44" fmla="*/ 2 w 205"/>
                <a:gd name="T45" fmla="*/ 287 h 587"/>
                <a:gd name="T46" fmla="*/ 9 w 205"/>
                <a:gd name="T47" fmla="*/ 237 h 587"/>
                <a:gd name="T48" fmla="*/ 19 w 205"/>
                <a:gd name="T49" fmla="*/ 191 h 587"/>
                <a:gd name="T50" fmla="*/ 31 w 205"/>
                <a:gd name="T51" fmla="*/ 143 h 587"/>
                <a:gd name="T52" fmla="*/ 46 w 205"/>
                <a:gd name="T53" fmla="*/ 97 h 587"/>
                <a:gd name="T54" fmla="*/ 65 w 205"/>
                <a:gd name="T55" fmla="*/ 53 h 587"/>
                <a:gd name="T56" fmla="*/ 91 w 205"/>
                <a:gd name="T57" fmla="*/ 24 h 587"/>
                <a:gd name="T58" fmla="*/ 118 w 205"/>
                <a:gd name="T59" fmla="*/ 10 h 587"/>
                <a:gd name="T60" fmla="*/ 142 w 205"/>
                <a:gd name="T61" fmla="*/ 3 h 587"/>
                <a:gd name="T62" fmla="*/ 164 w 205"/>
                <a:gd name="T63" fmla="*/ 0 h 587"/>
                <a:gd name="T64" fmla="*/ 183 w 205"/>
                <a:gd name="T65" fmla="*/ 5 h 587"/>
                <a:gd name="T66" fmla="*/ 195 w 205"/>
                <a:gd name="T67" fmla="*/ 10 h 587"/>
                <a:gd name="T68" fmla="*/ 205 w 205"/>
                <a:gd name="T69" fmla="*/ 17 h 587"/>
                <a:gd name="T70" fmla="*/ 195 w 205"/>
                <a:gd name="T71" fmla="*/ 17 h 587"/>
                <a:gd name="T72" fmla="*/ 183 w 205"/>
                <a:gd name="T73" fmla="*/ 12 h 587"/>
                <a:gd name="T74" fmla="*/ 169 w 205"/>
                <a:gd name="T75" fmla="*/ 12 h 587"/>
                <a:gd name="T76" fmla="*/ 154 w 205"/>
                <a:gd name="T77" fmla="*/ 15 h 587"/>
                <a:gd name="T78" fmla="*/ 142 w 205"/>
                <a:gd name="T79" fmla="*/ 17 h 587"/>
                <a:gd name="T80" fmla="*/ 135 w 205"/>
                <a:gd name="T81" fmla="*/ 22 h 587"/>
                <a:gd name="T82" fmla="*/ 123 w 205"/>
                <a:gd name="T83" fmla="*/ 29 h 587"/>
                <a:gd name="T84" fmla="*/ 116 w 205"/>
                <a:gd name="T85" fmla="*/ 36 h 587"/>
                <a:gd name="T86" fmla="*/ 113 w 205"/>
                <a:gd name="T87" fmla="*/ 41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 h="587">
                  <a:moveTo>
                    <a:pt x="113" y="41"/>
                  </a:moveTo>
                  <a:lnTo>
                    <a:pt x="101" y="48"/>
                  </a:lnTo>
                  <a:lnTo>
                    <a:pt x="91" y="63"/>
                  </a:lnTo>
                  <a:lnTo>
                    <a:pt x="84" y="82"/>
                  </a:lnTo>
                  <a:lnTo>
                    <a:pt x="75" y="104"/>
                  </a:lnTo>
                  <a:lnTo>
                    <a:pt x="65" y="133"/>
                  </a:lnTo>
                  <a:lnTo>
                    <a:pt x="58" y="162"/>
                  </a:lnTo>
                  <a:lnTo>
                    <a:pt x="50" y="196"/>
                  </a:lnTo>
                  <a:lnTo>
                    <a:pt x="48" y="234"/>
                  </a:lnTo>
                  <a:lnTo>
                    <a:pt x="46" y="273"/>
                  </a:lnTo>
                  <a:lnTo>
                    <a:pt x="46" y="314"/>
                  </a:lnTo>
                  <a:lnTo>
                    <a:pt x="48" y="355"/>
                  </a:lnTo>
                  <a:lnTo>
                    <a:pt x="53" y="398"/>
                  </a:lnTo>
                  <a:lnTo>
                    <a:pt x="60" y="444"/>
                  </a:lnTo>
                  <a:lnTo>
                    <a:pt x="75" y="485"/>
                  </a:lnTo>
                  <a:lnTo>
                    <a:pt x="89" y="529"/>
                  </a:lnTo>
                  <a:lnTo>
                    <a:pt x="106" y="570"/>
                  </a:lnTo>
                  <a:lnTo>
                    <a:pt x="106" y="570"/>
                  </a:lnTo>
                  <a:lnTo>
                    <a:pt x="106" y="572"/>
                  </a:lnTo>
                  <a:lnTo>
                    <a:pt x="108" y="577"/>
                  </a:lnTo>
                  <a:lnTo>
                    <a:pt x="108" y="580"/>
                  </a:lnTo>
                  <a:lnTo>
                    <a:pt x="108" y="584"/>
                  </a:lnTo>
                  <a:lnTo>
                    <a:pt x="106" y="587"/>
                  </a:lnTo>
                  <a:lnTo>
                    <a:pt x="101" y="587"/>
                  </a:lnTo>
                  <a:lnTo>
                    <a:pt x="94" y="584"/>
                  </a:lnTo>
                  <a:lnTo>
                    <a:pt x="87" y="577"/>
                  </a:lnTo>
                  <a:lnTo>
                    <a:pt x="77" y="567"/>
                  </a:lnTo>
                  <a:lnTo>
                    <a:pt x="67" y="558"/>
                  </a:lnTo>
                  <a:lnTo>
                    <a:pt x="60" y="548"/>
                  </a:lnTo>
                  <a:lnTo>
                    <a:pt x="50" y="536"/>
                  </a:lnTo>
                  <a:lnTo>
                    <a:pt x="43" y="524"/>
                  </a:lnTo>
                  <a:lnTo>
                    <a:pt x="38" y="512"/>
                  </a:lnTo>
                  <a:lnTo>
                    <a:pt x="34" y="497"/>
                  </a:lnTo>
                  <a:lnTo>
                    <a:pt x="29" y="485"/>
                  </a:lnTo>
                  <a:lnTo>
                    <a:pt x="24" y="471"/>
                  </a:lnTo>
                  <a:lnTo>
                    <a:pt x="19" y="456"/>
                  </a:lnTo>
                  <a:lnTo>
                    <a:pt x="14" y="444"/>
                  </a:lnTo>
                  <a:lnTo>
                    <a:pt x="12" y="435"/>
                  </a:lnTo>
                  <a:lnTo>
                    <a:pt x="9" y="425"/>
                  </a:lnTo>
                  <a:lnTo>
                    <a:pt x="7" y="413"/>
                  </a:lnTo>
                  <a:lnTo>
                    <a:pt x="5" y="406"/>
                  </a:lnTo>
                  <a:lnTo>
                    <a:pt x="2" y="384"/>
                  </a:lnTo>
                  <a:lnTo>
                    <a:pt x="2" y="357"/>
                  </a:lnTo>
                  <a:lnTo>
                    <a:pt x="0" y="336"/>
                  </a:lnTo>
                  <a:lnTo>
                    <a:pt x="2" y="312"/>
                  </a:lnTo>
                  <a:lnTo>
                    <a:pt x="2" y="287"/>
                  </a:lnTo>
                  <a:lnTo>
                    <a:pt x="5" y="263"/>
                  </a:lnTo>
                  <a:lnTo>
                    <a:pt x="9" y="237"/>
                  </a:lnTo>
                  <a:lnTo>
                    <a:pt x="14" y="215"/>
                  </a:lnTo>
                  <a:lnTo>
                    <a:pt x="19" y="191"/>
                  </a:lnTo>
                  <a:lnTo>
                    <a:pt x="24" y="167"/>
                  </a:lnTo>
                  <a:lnTo>
                    <a:pt x="31" y="143"/>
                  </a:lnTo>
                  <a:lnTo>
                    <a:pt x="38" y="121"/>
                  </a:lnTo>
                  <a:lnTo>
                    <a:pt x="46" y="97"/>
                  </a:lnTo>
                  <a:lnTo>
                    <a:pt x="55" y="77"/>
                  </a:lnTo>
                  <a:lnTo>
                    <a:pt x="65" y="53"/>
                  </a:lnTo>
                  <a:lnTo>
                    <a:pt x="79" y="34"/>
                  </a:lnTo>
                  <a:lnTo>
                    <a:pt x="91" y="24"/>
                  </a:lnTo>
                  <a:lnTo>
                    <a:pt x="104" y="15"/>
                  </a:lnTo>
                  <a:lnTo>
                    <a:pt x="118" y="10"/>
                  </a:lnTo>
                  <a:lnTo>
                    <a:pt x="130" y="5"/>
                  </a:lnTo>
                  <a:lnTo>
                    <a:pt x="142" y="3"/>
                  </a:lnTo>
                  <a:lnTo>
                    <a:pt x="154" y="0"/>
                  </a:lnTo>
                  <a:lnTo>
                    <a:pt x="164" y="0"/>
                  </a:lnTo>
                  <a:lnTo>
                    <a:pt x="176" y="3"/>
                  </a:lnTo>
                  <a:lnTo>
                    <a:pt x="183" y="5"/>
                  </a:lnTo>
                  <a:lnTo>
                    <a:pt x="193" y="7"/>
                  </a:lnTo>
                  <a:lnTo>
                    <a:pt x="195" y="10"/>
                  </a:lnTo>
                  <a:lnTo>
                    <a:pt x="200" y="12"/>
                  </a:lnTo>
                  <a:lnTo>
                    <a:pt x="205" y="17"/>
                  </a:lnTo>
                  <a:lnTo>
                    <a:pt x="203" y="19"/>
                  </a:lnTo>
                  <a:lnTo>
                    <a:pt x="195" y="17"/>
                  </a:lnTo>
                  <a:lnTo>
                    <a:pt x="190" y="15"/>
                  </a:lnTo>
                  <a:lnTo>
                    <a:pt x="183" y="12"/>
                  </a:lnTo>
                  <a:lnTo>
                    <a:pt x="176" y="12"/>
                  </a:lnTo>
                  <a:lnTo>
                    <a:pt x="169" y="12"/>
                  </a:lnTo>
                  <a:lnTo>
                    <a:pt x="161" y="12"/>
                  </a:lnTo>
                  <a:lnTo>
                    <a:pt x="154" y="15"/>
                  </a:lnTo>
                  <a:lnTo>
                    <a:pt x="149" y="17"/>
                  </a:lnTo>
                  <a:lnTo>
                    <a:pt x="142" y="17"/>
                  </a:lnTo>
                  <a:lnTo>
                    <a:pt x="140" y="19"/>
                  </a:lnTo>
                  <a:lnTo>
                    <a:pt x="135" y="22"/>
                  </a:lnTo>
                  <a:lnTo>
                    <a:pt x="130" y="27"/>
                  </a:lnTo>
                  <a:lnTo>
                    <a:pt x="123" y="29"/>
                  </a:lnTo>
                  <a:lnTo>
                    <a:pt x="120" y="31"/>
                  </a:lnTo>
                  <a:lnTo>
                    <a:pt x="116" y="36"/>
                  </a:lnTo>
                  <a:lnTo>
                    <a:pt x="113" y="41"/>
                  </a:lnTo>
                  <a:lnTo>
                    <a:pt x="113" y="41"/>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4" name="Freeform 23"/>
            <p:cNvSpPr>
              <a:spLocks/>
            </p:cNvSpPr>
            <p:nvPr/>
          </p:nvSpPr>
          <p:spPr bwMode="auto">
            <a:xfrm>
              <a:off x="6810375" y="2513013"/>
              <a:ext cx="214312" cy="685800"/>
            </a:xfrm>
            <a:custGeom>
              <a:avLst/>
              <a:gdLst>
                <a:gd name="T0" fmla="*/ 29 w 135"/>
                <a:gd name="T1" fmla="*/ 5 h 432"/>
                <a:gd name="T2" fmla="*/ 43 w 135"/>
                <a:gd name="T3" fmla="*/ 19 h 432"/>
                <a:gd name="T4" fmla="*/ 60 w 135"/>
                <a:gd name="T5" fmla="*/ 36 h 432"/>
                <a:gd name="T6" fmla="*/ 79 w 135"/>
                <a:gd name="T7" fmla="*/ 53 h 432"/>
                <a:gd name="T8" fmla="*/ 94 w 135"/>
                <a:gd name="T9" fmla="*/ 75 h 432"/>
                <a:gd name="T10" fmla="*/ 103 w 135"/>
                <a:gd name="T11" fmla="*/ 97 h 432"/>
                <a:gd name="T12" fmla="*/ 115 w 135"/>
                <a:gd name="T13" fmla="*/ 118 h 432"/>
                <a:gd name="T14" fmla="*/ 123 w 135"/>
                <a:gd name="T15" fmla="*/ 145 h 432"/>
                <a:gd name="T16" fmla="*/ 128 w 135"/>
                <a:gd name="T17" fmla="*/ 174 h 432"/>
                <a:gd name="T18" fmla="*/ 130 w 135"/>
                <a:gd name="T19" fmla="*/ 210 h 432"/>
                <a:gd name="T20" fmla="*/ 132 w 135"/>
                <a:gd name="T21" fmla="*/ 244 h 432"/>
                <a:gd name="T22" fmla="*/ 132 w 135"/>
                <a:gd name="T23" fmla="*/ 275 h 432"/>
                <a:gd name="T24" fmla="*/ 132 w 135"/>
                <a:gd name="T25" fmla="*/ 304 h 432"/>
                <a:gd name="T26" fmla="*/ 132 w 135"/>
                <a:gd name="T27" fmla="*/ 338 h 432"/>
                <a:gd name="T28" fmla="*/ 130 w 135"/>
                <a:gd name="T29" fmla="*/ 369 h 432"/>
                <a:gd name="T30" fmla="*/ 128 w 135"/>
                <a:gd name="T31" fmla="*/ 406 h 432"/>
                <a:gd name="T32" fmla="*/ 125 w 135"/>
                <a:gd name="T33" fmla="*/ 430 h 432"/>
                <a:gd name="T34" fmla="*/ 115 w 135"/>
                <a:gd name="T35" fmla="*/ 432 h 432"/>
                <a:gd name="T36" fmla="*/ 106 w 135"/>
                <a:gd name="T37" fmla="*/ 427 h 432"/>
                <a:gd name="T38" fmla="*/ 99 w 135"/>
                <a:gd name="T39" fmla="*/ 415 h 432"/>
                <a:gd name="T40" fmla="*/ 101 w 135"/>
                <a:gd name="T41" fmla="*/ 393 h 432"/>
                <a:gd name="T42" fmla="*/ 103 w 135"/>
                <a:gd name="T43" fmla="*/ 360 h 432"/>
                <a:gd name="T44" fmla="*/ 106 w 135"/>
                <a:gd name="T45" fmla="*/ 328 h 432"/>
                <a:gd name="T46" fmla="*/ 108 w 135"/>
                <a:gd name="T47" fmla="*/ 299 h 432"/>
                <a:gd name="T48" fmla="*/ 108 w 135"/>
                <a:gd name="T49" fmla="*/ 268 h 432"/>
                <a:gd name="T50" fmla="*/ 106 w 135"/>
                <a:gd name="T51" fmla="*/ 237 h 432"/>
                <a:gd name="T52" fmla="*/ 101 w 135"/>
                <a:gd name="T53" fmla="*/ 205 h 432"/>
                <a:gd name="T54" fmla="*/ 94 w 135"/>
                <a:gd name="T55" fmla="*/ 174 h 432"/>
                <a:gd name="T56" fmla="*/ 86 w 135"/>
                <a:gd name="T57" fmla="*/ 150 h 432"/>
                <a:gd name="T58" fmla="*/ 82 w 135"/>
                <a:gd name="T59" fmla="*/ 142 h 432"/>
                <a:gd name="T60" fmla="*/ 72 w 135"/>
                <a:gd name="T61" fmla="*/ 128 h 432"/>
                <a:gd name="T62" fmla="*/ 62 w 135"/>
                <a:gd name="T63" fmla="*/ 113 h 432"/>
                <a:gd name="T64" fmla="*/ 48 w 135"/>
                <a:gd name="T65" fmla="*/ 97 h 432"/>
                <a:gd name="T66" fmla="*/ 36 w 135"/>
                <a:gd name="T67" fmla="*/ 80 h 432"/>
                <a:gd name="T68" fmla="*/ 21 w 135"/>
                <a:gd name="T69" fmla="*/ 65 h 432"/>
                <a:gd name="T70" fmla="*/ 7 w 135"/>
                <a:gd name="T71" fmla="*/ 51 h 432"/>
                <a:gd name="T72" fmla="*/ 19 w 135"/>
                <a:gd name="T73"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5" h="432">
                  <a:moveTo>
                    <a:pt x="19" y="0"/>
                  </a:moveTo>
                  <a:lnTo>
                    <a:pt x="29" y="5"/>
                  </a:lnTo>
                  <a:lnTo>
                    <a:pt x="36" y="12"/>
                  </a:lnTo>
                  <a:lnTo>
                    <a:pt x="43" y="19"/>
                  </a:lnTo>
                  <a:lnTo>
                    <a:pt x="53" y="29"/>
                  </a:lnTo>
                  <a:lnTo>
                    <a:pt x="60" y="36"/>
                  </a:lnTo>
                  <a:lnTo>
                    <a:pt x="70" y="46"/>
                  </a:lnTo>
                  <a:lnTo>
                    <a:pt x="79" y="53"/>
                  </a:lnTo>
                  <a:lnTo>
                    <a:pt x="86" y="65"/>
                  </a:lnTo>
                  <a:lnTo>
                    <a:pt x="94" y="75"/>
                  </a:lnTo>
                  <a:lnTo>
                    <a:pt x="99" y="87"/>
                  </a:lnTo>
                  <a:lnTo>
                    <a:pt x="103" y="97"/>
                  </a:lnTo>
                  <a:lnTo>
                    <a:pt x="111" y="106"/>
                  </a:lnTo>
                  <a:lnTo>
                    <a:pt x="115" y="118"/>
                  </a:lnTo>
                  <a:lnTo>
                    <a:pt x="120" y="130"/>
                  </a:lnTo>
                  <a:lnTo>
                    <a:pt x="123" y="145"/>
                  </a:lnTo>
                  <a:lnTo>
                    <a:pt x="125" y="157"/>
                  </a:lnTo>
                  <a:lnTo>
                    <a:pt x="128" y="174"/>
                  </a:lnTo>
                  <a:lnTo>
                    <a:pt x="128" y="193"/>
                  </a:lnTo>
                  <a:lnTo>
                    <a:pt x="130" y="210"/>
                  </a:lnTo>
                  <a:lnTo>
                    <a:pt x="132" y="227"/>
                  </a:lnTo>
                  <a:lnTo>
                    <a:pt x="132" y="244"/>
                  </a:lnTo>
                  <a:lnTo>
                    <a:pt x="132" y="258"/>
                  </a:lnTo>
                  <a:lnTo>
                    <a:pt x="132" y="275"/>
                  </a:lnTo>
                  <a:lnTo>
                    <a:pt x="135" y="292"/>
                  </a:lnTo>
                  <a:lnTo>
                    <a:pt x="132" y="304"/>
                  </a:lnTo>
                  <a:lnTo>
                    <a:pt x="132" y="321"/>
                  </a:lnTo>
                  <a:lnTo>
                    <a:pt x="132" y="338"/>
                  </a:lnTo>
                  <a:lnTo>
                    <a:pt x="132" y="355"/>
                  </a:lnTo>
                  <a:lnTo>
                    <a:pt x="130" y="369"/>
                  </a:lnTo>
                  <a:lnTo>
                    <a:pt x="130" y="386"/>
                  </a:lnTo>
                  <a:lnTo>
                    <a:pt x="128" y="406"/>
                  </a:lnTo>
                  <a:lnTo>
                    <a:pt x="128" y="425"/>
                  </a:lnTo>
                  <a:lnTo>
                    <a:pt x="125" y="430"/>
                  </a:lnTo>
                  <a:lnTo>
                    <a:pt x="120" y="432"/>
                  </a:lnTo>
                  <a:lnTo>
                    <a:pt x="115" y="432"/>
                  </a:lnTo>
                  <a:lnTo>
                    <a:pt x="111" y="432"/>
                  </a:lnTo>
                  <a:lnTo>
                    <a:pt x="106" y="427"/>
                  </a:lnTo>
                  <a:lnTo>
                    <a:pt x="101" y="422"/>
                  </a:lnTo>
                  <a:lnTo>
                    <a:pt x="99" y="415"/>
                  </a:lnTo>
                  <a:lnTo>
                    <a:pt x="99" y="410"/>
                  </a:lnTo>
                  <a:lnTo>
                    <a:pt x="101" y="393"/>
                  </a:lnTo>
                  <a:lnTo>
                    <a:pt x="101" y="377"/>
                  </a:lnTo>
                  <a:lnTo>
                    <a:pt x="103" y="360"/>
                  </a:lnTo>
                  <a:lnTo>
                    <a:pt x="106" y="345"/>
                  </a:lnTo>
                  <a:lnTo>
                    <a:pt x="106" y="328"/>
                  </a:lnTo>
                  <a:lnTo>
                    <a:pt x="106" y="311"/>
                  </a:lnTo>
                  <a:lnTo>
                    <a:pt x="108" y="299"/>
                  </a:lnTo>
                  <a:lnTo>
                    <a:pt x="108" y="282"/>
                  </a:lnTo>
                  <a:lnTo>
                    <a:pt x="108" y="268"/>
                  </a:lnTo>
                  <a:lnTo>
                    <a:pt x="106" y="251"/>
                  </a:lnTo>
                  <a:lnTo>
                    <a:pt x="106" y="237"/>
                  </a:lnTo>
                  <a:lnTo>
                    <a:pt x="103" y="222"/>
                  </a:lnTo>
                  <a:lnTo>
                    <a:pt x="101" y="205"/>
                  </a:lnTo>
                  <a:lnTo>
                    <a:pt x="99" y="191"/>
                  </a:lnTo>
                  <a:lnTo>
                    <a:pt x="94" y="174"/>
                  </a:lnTo>
                  <a:lnTo>
                    <a:pt x="91" y="157"/>
                  </a:lnTo>
                  <a:lnTo>
                    <a:pt x="86" y="150"/>
                  </a:lnTo>
                  <a:lnTo>
                    <a:pt x="84" y="147"/>
                  </a:lnTo>
                  <a:lnTo>
                    <a:pt x="82" y="142"/>
                  </a:lnTo>
                  <a:lnTo>
                    <a:pt x="79" y="135"/>
                  </a:lnTo>
                  <a:lnTo>
                    <a:pt x="72" y="128"/>
                  </a:lnTo>
                  <a:lnTo>
                    <a:pt x="67" y="121"/>
                  </a:lnTo>
                  <a:lnTo>
                    <a:pt x="62" y="113"/>
                  </a:lnTo>
                  <a:lnTo>
                    <a:pt x="55" y="104"/>
                  </a:lnTo>
                  <a:lnTo>
                    <a:pt x="48" y="97"/>
                  </a:lnTo>
                  <a:lnTo>
                    <a:pt x="43" y="89"/>
                  </a:lnTo>
                  <a:lnTo>
                    <a:pt x="36" y="80"/>
                  </a:lnTo>
                  <a:lnTo>
                    <a:pt x="31" y="72"/>
                  </a:lnTo>
                  <a:lnTo>
                    <a:pt x="21" y="65"/>
                  </a:lnTo>
                  <a:lnTo>
                    <a:pt x="14" y="58"/>
                  </a:lnTo>
                  <a:lnTo>
                    <a:pt x="7" y="51"/>
                  </a:lnTo>
                  <a:lnTo>
                    <a:pt x="0" y="46"/>
                  </a:lnTo>
                  <a:lnTo>
                    <a:pt x="19" y="0"/>
                  </a:lnTo>
                  <a:lnTo>
                    <a:pt x="19" y="0"/>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5" name="Freeform 24"/>
            <p:cNvSpPr>
              <a:spLocks/>
            </p:cNvSpPr>
            <p:nvPr/>
          </p:nvSpPr>
          <p:spPr bwMode="auto">
            <a:xfrm>
              <a:off x="5594350" y="1762126"/>
              <a:ext cx="246062" cy="344488"/>
            </a:xfrm>
            <a:custGeom>
              <a:avLst/>
              <a:gdLst>
                <a:gd name="T0" fmla="*/ 99 w 155"/>
                <a:gd name="T1" fmla="*/ 41 h 217"/>
                <a:gd name="T2" fmla="*/ 87 w 155"/>
                <a:gd name="T3" fmla="*/ 55 h 217"/>
                <a:gd name="T4" fmla="*/ 77 w 155"/>
                <a:gd name="T5" fmla="*/ 70 h 217"/>
                <a:gd name="T6" fmla="*/ 65 w 155"/>
                <a:gd name="T7" fmla="*/ 82 h 217"/>
                <a:gd name="T8" fmla="*/ 56 w 155"/>
                <a:gd name="T9" fmla="*/ 94 h 217"/>
                <a:gd name="T10" fmla="*/ 46 w 155"/>
                <a:gd name="T11" fmla="*/ 106 h 217"/>
                <a:gd name="T12" fmla="*/ 44 w 155"/>
                <a:gd name="T13" fmla="*/ 123 h 217"/>
                <a:gd name="T14" fmla="*/ 41 w 155"/>
                <a:gd name="T15" fmla="*/ 142 h 217"/>
                <a:gd name="T16" fmla="*/ 44 w 155"/>
                <a:gd name="T17" fmla="*/ 157 h 217"/>
                <a:gd name="T18" fmla="*/ 51 w 155"/>
                <a:gd name="T19" fmla="*/ 162 h 217"/>
                <a:gd name="T20" fmla="*/ 61 w 155"/>
                <a:gd name="T21" fmla="*/ 169 h 217"/>
                <a:gd name="T22" fmla="*/ 75 w 155"/>
                <a:gd name="T23" fmla="*/ 171 h 217"/>
                <a:gd name="T24" fmla="*/ 87 w 155"/>
                <a:gd name="T25" fmla="*/ 176 h 217"/>
                <a:gd name="T26" fmla="*/ 102 w 155"/>
                <a:gd name="T27" fmla="*/ 176 h 217"/>
                <a:gd name="T28" fmla="*/ 116 w 155"/>
                <a:gd name="T29" fmla="*/ 176 h 217"/>
                <a:gd name="T30" fmla="*/ 131 w 155"/>
                <a:gd name="T31" fmla="*/ 176 h 217"/>
                <a:gd name="T32" fmla="*/ 140 w 155"/>
                <a:gd name="T33" fmla="*/ 174 h 217"/>
                <a:gd name="T34" fmla="*/ 152 w 155"/>
                <a:gd name="T35" fmla="*/ 181 h 217"/>
                <a:gd name="T36" fmla="*/ 152 w 155"/>
                <a:gd name="T37" fmla="*/ 195 h 217"/>
                <a:gd name="T38" fmla="*/ 145 w 155"/>
                <a:gd name="T39" fmla="*/ 207 h 217"/>
                <a:gd name="T40" fmla="*/ 131 w 155"/>
                <a:gd name="T41" fmla="*/ 212 h 217"/>
                <a:gd name="T42" fmla="*/ 109 w 155"/>
                <a:gd name="T43" fmla="*/ 215 h 217"/>
                <a:gd name="T44" fmla="*/ 87 w 155"/>
                <a:gd name="T45" fmla="*/ 217 h 217"/>
                <a:gd name="T46" fmla="*/ 65 w 155"/>
                <a:gd name="T47" fmla="*/ 217 h 217"/>
                <a:gd name="T48" fmla="*/ 44 w 155"/>
                <a:gd name="T49" fmla="*/ 215 h 217"/>
                <a:gd name="T50" fmla="*/ 29 w 155"/>
                <a:gd name="T51" fmla="*/ 210 h 217"/>
                <a:gd name="T52" fmla="*/ 15 w 155"/>
                <a:gd name="T53" fmla="*/ 200 h 217"/>
                <a:gd name="T54" fmla="*/ 5 w 155"/>
                <a:gd name="T55" fmla="*/ 186 h 217"/>
                <a:gd name="T56" fmla="*/ 0 w 155"/>
                <a:gd name="T57" fmla="*/ 162 h 217"/>
                <a:gd name="T58" fmla="*/ 0 w 155"/>
                <a:gd name="T59" fmla="*/ 140 h 217"/>
                <a:gd name="T60" fmla="*/ 5 w 155"/>
                <a:gd name="T61" fmla="*/ 116 h 217"/>
                <a:gd name="T62" fmla="*/ 12 w 155"/>
                <a:gd name="T63" fmla="*/ 99 h 217"/>
                <a:gd name="T64" fmla="*/ 20 w 155"/>
                <a:gd name="T65" fmla="*/ 77 h 217"/>
                <a:gd name="T66" fmla="*/ 32 w 155"/>
                <a:gd name="T67" fmla="*/ 55 h 217"/>
                <a:gd name="T68" fmla="*/ 41 w 155"/>
                <a:gd name="T69" fmla="*/ 38 h 217"/>
                <a:gd name="T70" fmla="*/ 56 w 155"/>
                <a:gd name="T71" fmla="*/ 17 h 217"/>
                <a:gd name="T72" fmla="*/ 63 w 155"/>
                <a:gd name="T73" fmla="*/ 2 h 217"/>
                <a:gd name="T74" fmla="*/ 70 w 155"/>
                <a:gd name="T75" fmla="*/ 0 h 217"/>
                <a:gd name="T76" fmla="*/ 80 w 155"/>
                <a:gd name="T77" fmla="*/ 0 h 217"/>
                <a:gd name="T78" fmla="*/ 87 w 155"/>
                <a:gd name="T79" fmla="*/ 2 h 217"/>
                <a:gd name="T80" fmla="*/ 99 w 155"/>
                <a:gd name="T81" fmla="*/ 9 h 217"/>
                <a:gd name="T82" fmla="*/ 109 w 155"/>
                <a:gd name="T83" fmla="*/ 24 h 217"/>
                <a:gd name="T84" fmla="*/ 106 w 155"/>
                <a:gd name="T85" fmla="*/ 3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 h="217">
                  <a:moveTo>
                    <a:pt x="106" y="31"/>
                  </a:moveTo>
                  <a:lnTo>
                    <a:pt x="99" y="41"/>
                  </a:lnTo>
                  <a:lnTo>
                    <a:pt x="94" y="48"/>
                  </a:lnTo>
                  <a:lnTo>
                    <a:pt x="87" y="55"/>
                  </a:lnTo>
                  <a:lnTo>
                    <a:pt x="82" y="63"/>
                  </a:lnTo>
                  <a:lnTo>
                    <a:pt x="77" y="70"/>
                  </a:lnTo>
                  <a:lnTo>
                    <a:pt x="70" y="75"/>
                  </a:lnTo>
                  <a:lnTo>
                    <a:pt x="65" y="82"/>
                  </a:lnTo>
                  <a:lnTo>
                    <a:pt x="61" y="89"/>
                  </a:lnTo>
                  <a:lnTo>
                    <a:pt x="56" y="94"/>
                  </a:lnTo>
                  <a:lnTo>
                    <a:pt x="51" y="101"/>
                  </a:lnTo>
                  <a:lnTo>
                    <a:pt x="46" y="106"/>
                  </a:lnTo>
                  <a:lnTo>
                    <a:pt x="46" y="116"/>
                  </a:lnTo>
                  <a:lnTo>
                    <a:pt x="44" y="123"/>
                  </a:lnTo>
                  <a:lnTo>
                    <a:pt x="41" y="133"/>
                  </a:lnTo>
                  <a:lnTo>
                    <a:pt x="41" y="142"/>
                  </a:lnTo>
                  <a:lnTo>
                    <a:pt x="44" y="154"/>
                  </a:lnTo>
                  <a:lnTo>
                    <a:pt x="44" y="157"/>
                  </a:lnTo>
                  <a:lnTo>
                    <a:pt x="48" y="159"/>
                  </a:lnTo>
                  <a:lnTo>
                    <a:pt x="51" y="162"/>
                  </a:lnTo>
                  <a:lnTo>
                    <a:pt x="56" y="166"/>
                  </a:lnTo>
                  <a:lnTo>
                    <a:pt x="61" y="169"/>
                  </a:lnTo>
                  <a:lnTo>
                    <a:pt x="68" y="171"/>
                  </a:lnTo>
                  <a:lnTo>
                    <a:pt x="75" y="171"/>
                  </a:lnTo>
                  <a:lnTo>
                    <a:pt x="82" y="174"/>
                  </a:lnTo>
                  <a:lnTo>
                    <a:pt x="87" y="176"/>
                  </a:lnTo>
                  <a:lnTo>
                    <a:pt x="94" y="176"/>
                  </a:lnTo>
                  <a:lnTo>
                    <a:pt x="102" y="176"/>
                  </a:lnTo>
                  <a:lnTo>
                    <a:pt x="111" y="178"/>
                  </a:lnTo>
                  <a:lnTo>
                    <a:pt x="116" y="176"/>
                  </a:lnTo>
                  <a:lnTo>
                    <a:pt x="123" y="176"/>
                  </a:lnTo>
                  <a:lnTo>
                    <a:pt x="131" y="176"/>
                  </a:lnTo>
                  <a:lnTo>
                    <a:pt x="135" y="176"/>
                  </a:lnTo>
                  <a:lnTo>
                    <a:pt x="140" y="174"/>
                  </a:lnTo>
                  <a:lnTo>
                    <a:pt x="147" y="176"/>
                  </a:lnTo>
                  <a:lnTo>
                    <a:pt x="152" y="181"/>
                  </a:lnTo>
                  <a:lnTo>
                    <a:pt x="155" y="188"/>
                  </a:lnTo>
                  <a:lnTo>
                    <a:pt x="152" y="195"/>
                  </a:lnTo>
                  <a:lnTo>
                    <a:pt x="150" y="203"/>
                  </a:lnTo>
                  <a:lnTo>
                    <a:pt x="145" y="207"/>
                  </a:lnTo>
                  <a:lnTo>
                    <a:pt x="140" y="210"/>
                  </a:lnTo>
                  <a:lnTo>
                    <a:pt x="131" y="212"/>
                  </a:lnTo>
                  <a:lnTo>
                    <a:pt x="121" y="215"/>
                  </a:lnTo>
                  <a:lnTo>
                    <a:pt x="109" y="215"/>
                  </a:lnTo>
                  <a:lnTo>
                    <a:pt x="97" y="217"/>
                  </a:lnTo>
                  <a:lnTo>
                    <a:pt x="87" y="217"/>
                  </a:lnTo>
                  <a:lnTo>
                    <a:pt x="77" y="217"/>
                  </a:lnTo>
                  <a:lnTo>
                    <a:pt x="65" y="217"/>
                  </a:lnTo>
                  <a:lnTo>
                    <a:pt x="56" y="217"/>
                  </a:lnTo>
                  <a:lnTo>
                    <a:pt x="44" y="215"/>
                  </a:lnTo>
                  <a:lnTo>
                    <a:pt x="36" y="212"/>
                  </a:lnTo>
                  <a:lnTo>
                    <a:pt x="29" y="210"/>
                  </a:lnTo>
                  <a:lnTo>
                    <a:pt x="22" y="205"/>
                  </a:lnTo>
                  <a:lnTo>
                    <a:pt x="15" y="200"/>
                  </a:lnTo>
                  <a:lnTo>
                    <a:pt x="10" y="193"/>
                  </a:lnTo>
                  <a:lnTo>
                    <a:pt x="5" y="186"/>
                  </a:lnTo>
                  <a:lnTo>
                    <a:pt x="3" y="176"/>
                  </a:lnTo>
                  <a:lnTo>
                    <a:pt x="0" y="162"/>
                  </a:lnTo>
                  <a:lnTo>
                    <a:pt x="0" y="152"/>
                  </a:lnTo>
                  <a:lnTo>
                    <a:pt x="0" y="140"/>
                  </a:lnTo>
                  <a:lnTo>
                    <a:pt x="3" y="128"/>
                  </a:lnTo>
                  <a:lnTo>
                    <a:pt x="5" y="116"/>
                  </a:lnTo>
                  <a:lnTo>
                    <a:pt x="7" y="106"/>
                  </a:lnTo>
                  <a:lnTo>
                    <a:pt x="12" y="99"/>
                  </a:lnTo>
                  <a:lnTo>
                    <a:pt x="17" y="87"/>
                  </a:lnTo>
                  <a:lnTo>
                    <a:pt x="20" y="77"/>
                  </a:lnTo>
                  <a:lnTo>
                    <a:pt x="24" y="67"/>
                  </a:lnTo>
                  <a:lnTo>
                    <a:pt x="32" y="55"/>
                  </a:lnTo>
                  <a:lnTo>
                    <a:pt x="36" y="48"/>
                  </a:lnTo>
                  <a:lnTo>
                    <a:pt x="41" y="38"/>
                  </a:lnTo>
                  <a:lnTo>
                    <a:pt x="48" y="26"/>
                  </a:lnTo>
                  <a:lnTo>
                    <a:pt x="56" y="17"/>
                  </a:lnTo>
                  <a:lnTo>
                    <a:pt x="63" y="5"/>
                  </a:lnTo>
                  <a:lnTo>
                    <a:pt x="63" y="2"/>
                  </a:lnTo>
                  <a:lnTo>
                    <a:pt x="68" y="2"/>
                  </a:lnTo>
                  <a:lnTo>
                    <a:pt x="70" y="0"/>
                  </a:lnTo>
                  <a:lnTo>
                    <a:pt x="75" y="0"/>
                  </a:lnTo>
                  <a:lnTo>
                    <a:pt x="80" y="0"/>
                  </a:lnTo>
                  <a:lnTo>
                    <a:pt x="85" y="2"/>
                  </a:lnTo>
                  <a:lnTo>
                    <a:pt x="87" y="2"/>
                  </a:lnTo>
                  <a:lnTo>
                    <a:pt x="92" y="5"/>
                  </a:lnTo>
                  <a:lnTo>
                    <a:pt x="99" y="9"/>
                  </a:lnTo>
                  <a:lnTo>
                    <a:pt x="104" y="17"/>
                  </a:lnTo>
                  <a:lnTo>
                    <a:pt x="109" y="24"/>
                  </a:lnTo>
                  <a:lnTo>
                    <a:pt x="106" y="31"/>
                  </a:lnTo>
                  <a:lnTo>
                    <a:pt x="106" y="31"/>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6" name="Freeform 25"/>
            <p:cNvSpPr>
              <a:spLocks/>
            </p:cNvSpPr>
            <p:nvPr/>
          </p:nvSpPr>
          <p:spPr bwMode="auto">
            <a:xfrm>
              <a:off x="5843588" y="1862138"/>
              <a:ext cx="141287" cy="409575"/>
            </a:xfrm>
            <a:custGeom>
              <a:avLst/>
              <a:gdLst>
                <a:gd name="T0" fmla="*/ 85 w 89"/>
                <a:gd name="T1" fmla="*/ 31 h 258"/>
                <a:gd name="T2" fmla="*/ 80 w 89"/>
                <a:gd name="T3" fmla="*/ 43 h 258"/>
                <a:gd name="T4" fmla="*/ 73 w 89"/>
                <a:gd name="T5" fmla="*/ 57 h 258"/>
                <a:gd name="T6" fmla="*/ 65 w 89"/>
                <a:gd name="T7" fmla="*/ 70 h 258"/>
                <a:gd name="T8" fmla="*/ 58 w 89"/>
                <a:gd name="T9" fmla="*/ 84 h 258"/>
                <a:gd name="T10" fmla="*/ 51 w 89"/>
                <a:gd name="T11" fmla="*/ 94 h 258"/>
                <a:gd name="T12" fmla="*/ 44 w 89"/>
                <a:gd name="T13" fmla="*/ 108 h 258"/>
                <a:gd name="T14" fmla="*/ 41 w 89"/>
                <a:gd name="T15" fmla="*/ 123 h 258"/>
                <a:gd name="T16" fmla="*/ 41 w 89"/>
                <a:gd name="T17" fmla="*/ 140 h 258"/>
                <a:gd name="T18" fmla="*/ 44 w 89"/>
                <a:gd name="T19" fmla="*/ 149 h 258"/>
                <a:gd name="T20" fmla="*/ 46 w 89"/>
                <a:gd name="T21" fmla="*/ 164 h 258"/>
                <a:gd name="T22" fmla="*/ 48 w 89"/>
                <a:gd name="T23" fmla="*/ 176 h 258"/>
                <a:gd name="T24" fmla="*/ 53 w 89"/>
                <a:gd name="T25" fmla="*/ 188 h 258"/>
                <a:gd name="T26" fmla="*/ 58 w 89"/>
                <a:gd name="T27" fmla="*/ 200 h 258"/>
                <a:gd name="T28" fmla="*/ 65 w 89"/>
                <a:gd name="T29" fmla="*/ 210 h 258"/>
                <a:gd name="T30" fmla="*/ 73 w 89"/>
                <a:gd name="T31" fmla="*/ 222 h 258"/>
                <a:gd name="T32" fmla="*/ 80 w 89"/>
                <a:gd name="T33" fmla="*/ 231 h 258"/>
                <a:gd name="T34" fmla="*/ 85 w 89"/>
                <a:gd name="T35" fmla="*/ 239 h 258"/>
                <a:gd name="T36" fmla="*/ 82 w 89"/>
                <a:gd name="T37" fmla="*/ 248 h 258"/>
                <a:gd name="T38" fmla="*/ 73 w 89"/>
                <a:gd name="T39" fmla="*/ 255 h 258"/>
                <a:gd name="T40" fmla="*/ 65 w 89"/>
                <a:gd name="T41" fmla="*/ 258 h 258"/>
                <a:gd name="T42" fmla="*/ 56 w 89"/>
                <a:gd name="T43" fmla="*/ 258 h 258"/>
                <a:gd name="T44" fmla="*/ 46 w 89"/>
                <a:gd name="T45" fmla="*/ 253 h 258"/>
                <a:gd name="T46" fmla="*/ 36 w 89"/>
                <a:gd name="T47" fmla="*/ 246 h 258"/>
                <a:gd name="T48" fmla="*/ 27 w 89"/>
                <a:gd name="T49" fmla="*/ 231 h 258"/>
                <a:gd name="T50" fmla="*/ 19 w 89"/>
                <a:gd name="T51" fmla="*/ 217 h 258"/>
                <a:gd name="T52" fmla="*/ 15 w 89"/>
                <a:gd name="T53" fmla="*/ 202 h 258"/>
                <a:gd name="T54" fmla="*/ 10 w 89"/>
                <a:gd name="T55" fmla="*/ 188 h 258"/>
                <a:gd name="T56" fmla="*/ 5 w 89"/>
                <a:gd name="T57" fmla="*/ 173 h 258"/>
                <a:gd name="T58" fmla="*/ 3 w 89"/>
                <a:gd name="T59" fmla="*/ 156 h 258"/>
                <a:gd name="T60" fmla="*/ 3 w 89"/>
                <a:gd name="T61" fmla="*/ 142 h 258"/>
                <a:gd name="T62" fmla="*/ 0 w 89"/>
                <a:gd name="T63" fmla="*/ 123 h 258"/>
                <a:gd name="T64" fmla="*/ 5 w 89"/>
                <a:gd name="T65" fmla="*/ 106 h 258"/>
                <a:gd name="T66" fmla="*/ 12 w 89"/>
                <a:gd name="T67" fmla="*/ 94 h 258"/>
                <a:gd name="T68" fmla="*/ 22 w 89"/>
                <a:gd name="T69" fmla="*/ 79 h 258"/>
                <a:gd name="T70" fmla="*/ 29 w 89"/>
                <a:gd name="T71" fmla="*/ 67 h 258"/>
                <a:gd name="T72" fmla="*/ 36 w 89"/>
                <a:gd name="T73" fmla="*/ 53 h 258"/>
                <a:gd name="T74" fmla="*/ 46 w 89"/>
                <a:gd name="T75" fmla="*/ 41 h 258"/>
                <a:gd name="T76" fmla="*/ 53 w 89"/>
                <a:gd name="T77" fmla="*/ 21 h 258"/>
                <a:gd name="T78" fmla="*/ 56 w 89"/>
                <a:gd name="T79" fmla="*/ 9 h 258"/>
                <a:gd name="T80" fmla="*/ 58 w 89"/>
                <a:gd name="T81" fmla="*/ 2 h 258"/>
                <a:gd name="T82" fmla="*/ 73 w 89"/>
                <a:gd name="T83" fmla="*/ 0 h 258"/>
                <a:gd name="T84" fmla="*/ 85 w 89"/>
                <a:gd name="T85" fmla="*/ 2 h 258"/>
                <a:gd name="T86" fmla="*/ 89 w 89"/>
                <a:gd name="T87" fmla="*/ 9 h 258"/>
                <a:gd name="T88" fmla="*/ 87 w 89"/>
                <a:gd name="T89" fmla="*/ 16 h 258"/>
                <a:gd name="T90" fmla="*/ 85 w 89"/>
                <a:gd name="T91"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 h="258">
                  <a:moveTo>
                    <a:pt x="85" y="21"/>
                  </a:moveTo>
                  <a:lnTo>
                    <a:pt x="85" y="31"/>
                  </a:lnTo>
                  <a:lnTo>
                    <a:pt x="82" y="38"/>
                  </a:lnTo>
                  <a:lnTo>
                    <a:pt x="80" y="43"/>
                  </a:lnTo>
                  <a:lnTo>
                    <a:pt x="77" y="50"/>
                  </a:lnTo>
                  <a:lnTo>
                    <a:pt x="73" y="57"/>
                  </a:lnTo>
                  <a:lnTo>
                    <a:pt x="68" y="65"/>
                  </a:lnTo>
                  <a:lnTo>
                    <a:pt x="65" y="70"/>
                  </a:lnTo>
                  <a:lnTo>
                    <a:pt x="61" y="77"/>
                  </a:lnTo>
                  <a:lnTo>
                    <a:pt x="58" y="84"/>
                  </a:lnTo>
                  <a:lnTo>
                    <a:pt x="53" y="89"/>
                  </a:lnTo>
                  <a:lnTo>
                    <a:pt x="51" y="94"/>
                  </a:lnTo>
                  <a:lnTo>
                    <a:pt x="48" y="101"/>
                  </a:lnTo>
                  <a:lnTo>
                    <a:pt x="44" y="108"/>
                  </a:lnTo>
                  <a:lnTo>
                    <a:pt x="44" y="115"/>
                  </a:lnTo>
                  <a:lnTo>
                    <a:pt x="41" y="123"/>
                  </a:lnTo>
                  <a:lnTo>
                    <a:pt x="41" y="135"/>
                  </a:lnTo>
                  <a:lnTo>
                    <a:pt x="41" y="140"/>
                  </a:lnTo>
                  <a:lnTo>
                    <a:pt x="41" y="147"/>
                  </a:lnTo>
                  <a:lnTo>
                    <a:pt x="44" y="149"/>
                  </a:lnTo>
                  <a:lnTo>
                    <a:pt x="44" y="156"/>
                  </a:lnTo>
                  <a:lnTo>
                    <a:pt x="46" y="164"/>
                  </a:lnTo>
                  <a:lnTo>
                    <a:pt x="46" y="169"/>
                  </a:lnTo>
                  <a:lnTo>
                    <a:pt x="48" y="176"/>
                  </a:lnTo>
                  <a:lnTo>
                    <a:pt x="51" y="183"/>
                  </a:lnTo>
                  <a:lnTo>
                    <a:pt x="53" y="188"/>
                  </a:lnTo>
                  <a:lnTo>
                    <a:pt x="56" y="195"/>
                  </a:lnTo>
                  <a:lnTo>
                    <a:pt x="58" y="200"/>
                  </a:lnTo>
                  <a:lnTo>
                    <a:pt x="61" y="205"/>
                  </a:lnTo>
                  <a:lnTo>
                    <a:pt x="65" y="210"/>
                  </a:lnTo>
                  <a:lnTo>
                    <a:pt x="68" y="217"/>
                  </a:lnTo>
                  <a:lnTo>
                    <a:pt x="73" y="222"/>
                  </a:lnTo>
                  <a:lnTo>
                    <a:pt x="77" y="226"/>
                  </a:lnTo>
                  <a:lnTo>
                    <a:pt x="80" y="231"/>
                  </a:lnTo>
                  <a:lnTo>
                    <a:pt x="82" y="234"/>
                  </a:lnTo>
                  <a:lnTo>
                    <a:pt x="85" y="239"/>
                  </a:lnTo>
                  <a:lnTo>
                    <a:pt x="85" y="243"/>
                  </a:lnTo>
                  <a:lnTo>
                    <a:pt x="82" y="248"/>
                  </a:lnTo>
                  <a:lnTo>
                    <a:pt x="77" y="255"/>
                  </a:lnTo>
                  <a:lnTo>
                    <a:pt x="73" y="255"/>
                  </a:lnTo>
                  <a:lnTo>
                    <a:pt x="70" y="258"/>
                  </a:lnTo>
                  <a:lnTo>
                    <a:pt x="65" y="258"/>
                  </a:lnTo>
                  <a:lnTo>
                    <a:pt x="61" y="258"/>
                  </a:lnTo>
                  <a:lnTo>
                    <a:pt x="56" y="258"/>
                  </a:lnTo>
                  <a:lnTo>
                    <a:pt x="51" y="255"/>
                  </a:lnTo>
                  <a:lnTo>
                    <a:pt x="46" y="253"/>
                  </a:lnTo>
                  <a:lnTo>
                    <a:pt x="41" y="251"/>
                  </a:lnTo>
                  <a:lnTo>
                    <a:pt x="36" y="246"/>
                  </a:lnTo>
                  <a:lnTo>
                    <a:pt x="34" y="239"/>
                  </a:lnTo>
                  <a:lnTo>
                    <a:pt x="27" y="231"/>
                  </a:lnTo>
                  <a:lnTo>
                    <a:pt x="24" y="224"/>
                  </a:lnTo>
                  <a:lnTo>
                    <a:pt x="19" y="217"/>
                  </a:lnTo>
                  <a:lnTo>
                    <a:pt x="17" y="210"/>
                  </a:lnTo>
                  <a:lnTo>
                    <a:pt x="15" y="202"/>
                  </a:lnTo>
                  <a:lnTo>
                    <a:pt x="12" y="197"/>
                  </a:lnTo>
                  <a:lnTo>
                    <a:pt x="10" y="188"/>
                  </a:lnTo>
                  <a:lnTo>
                    <a:pt x="7" y="181"/>
                  </a:lnTo>
                  <a:lnTo>
                    <a:pt x="5" y="173"/>
                  </a:lnTo>
                  <a:lnTo>
                    <a:pt x="5" y="164"/>
                  </a:lnTo>
                  <a:lnTo>
                    <a:pt x="3" y="156"/>
                  </a:lnTo>
                  <a:lnTo>
                    <a:pt x="3" y="147"/>
                  </a:lnTo>
                  <a:lnTo>
                    <a:pt x="3" y="142"/>
                  </a:lnTo>
                  <a:lnTo>
                    <a:pt x="3" y="135"/>
                  </a:lnTo>
                  <a:lnTo>
                    <a:pt x="0" y="123"/>
                  </a:lnTo>
                  <a:lnTo>
                    <a:pt x="3" y="115"/>
                  </a:lnTo>
                  <a:lnTo>
                    <a:pt x="5" y="106"/>
                  </a:lnTo>
                  <a:lnTo>
                    <a:pt x="7" y="99"/>
                  </a:lnTo>
                  <a:lnTo>
                    <a:pt x="12" y="94"/>
                  </a:lnTo>
                  <a:lnTo>
                    <a:pt x="17" y="86"/>
                  </a:lnTo>
                  <a:lnTo>
                    <a:pt x="22" y="79"/>
                  </a:lnTo>
                  <a:lnTo>
                    <a:pt x="27" y="74"/>
                  </a:lnTo>
                  <a:lnTo>
                    <a:pt x="29" y="67"/>
                  </a:lnTo>
                  <a:lnTo>
                    <a:pt x="34" y="60"/>
                  </a:lnTo>
                  <a:lnTo>
                    <a:pt x="36" y="53"/>
                  </a:lnTo>
                  <a:lnTo>
                    <a:pt x="41" y="45"/>
                  </a:lnTo>
                  <a:lnTo>
                    <a:pt x="46" y="41"/>
                  </a:lnTo>
                  <a:lnTo>
                    <a:pt x="48" y="31"/>
                  </a:lnTo>
                  <a:lnTo>
                    <a:pt x="53" y="21"/>
                  </a:lnTo>
                  <a:lnTo>
                    <a:pt x="56" y="14"/>
                  </a:lnTo>
                  <a:lnTo>
                    <a:pt x="56" y="9"/>
                  </a:lnTo>
                  <a:lnTo>
                    <a:pt x="58" y="7"/>
                  </a:lnTo>
                  <a:lnTo>
                    <a:pt x="58" y="2"/>
                  </a:lnTo>
                  <a:lnTo>
                    <a:pt x="63" y="2"/>
                  </a:lnTo>
                  <a:lnTo>
                    <a:pt x="73" y="0"/>
                  </a:lnTo>
                  <a:lnTo>
                    <a:pt x="80" y="0"/>
                  </a:lnTo>
                  <a:lnTo>
                    <a:pt x="85" y="2"/>
                  </a:lnTo>
                  <a:lnTo>
                    <a:pt x="89" y="7"/>
                  </a:lnTo>
                  <a:lnTo>
                    <a:pt x="89" y="9"/>
                  </a:lnTo>
                  <a:lnTo>
                    <a:pt x="89" y="14"/>
                  </a:lnTo>
                  <a:lnTo>
                    <a:pt x="87" y="16"/>
                  </a:lnTo>
                  <a:lnTo>
                    <a:pt x="85" y="21"/>
                  </a:lnTo>
                  <a:lnTo>
                    <a:pt x="85" y="21"/>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7" name="Freeform 26"/>
            <p:cNvSpPr>
              <a:spLocks/>
            </p:cNvSpPr>
            <p:nvPr/>
          </p:nvSpPr>
          <p:spPr bwMode="auto">
            <a:xfrm>
              <a:off x="5414963" y="1670051"/>
              <a:ext cx="877887" cy="257175"/>
            </a:xfrm>
            <a:custGeom>
              <a:avLst/>
              <a:gdLst>
                <a:gd name="T0" fmla="*/ 24 w 553"/>
                <a:gd name="T1" fmla="*/ 19 h 162"/>
                <a:gd name="T2" fmla="*/ 48 w 553"/>
                <a:gd name="T3" fmla="*/ 9 h 162"/>
                <a:gd name="T4" fmla="*/ 75 w 553"/>
                <a:gd name="T5" fmla="*/ 2 h 162"/>
                <a:gd name="T6" fmla="*/ 101 w 553"/>
                <a:gd name="T7" fmla="*/ 0 h 162"/>
                <a:gd name="T8" fmla="*/ 128 w 553"/>
                <a:gd name="T9" fmla="*/ 0 h 162"/>
                <a:gd name="T10" fmla="*/ 152 w 553"/>
                <a:gd name="T11" fmla="*/ 2 h 162"/>
                <a:gd name="T12" fmla="*/ 178 w 553"/>
                <a:gd name="T13" fmla="*/ 9 h 162"/>
                <a:gd name="T14" fmla="*/ 205 w 553"/>
                <a:gd name="T15" fmla="*/ 17 h 162"/>
                <a:gd name="T16" fmla="*/ 232 w 553"/>
                <a:gd name="T17" fmla="*/ 29 h 162"/>
                <a:gd name="T18" fmla="*/ 248 w 553"/>
                <a:gd name="T19" fmla="*/ 38 h 162"/>
                <a:gd name="T20" fmla="*/ 263 w 553"/>
                <a:gd name="T21" fmla="*/ 48 h 162"/>
                <a:gd name="T22" fmla="*/ 280 w 553"/>
                <a:gd name="T23" fmla="*/ 58 h 162"/>
                <a:gd name="T24" fmla="*/ 294 w 553"/>
                <a:gd name="T25" fmla="*/ 65 h 162"/>
                <a:gd name="T26" fmla="*/ 306 w 553"/>
                <a:gd name="T27" fmla="*/ 72 h 162"/>
                <a:gd name="T28" fmla="*/ 323 w 553"/>
                <a:gd name="T29" fmla="*/ 82 h 162"/>
                <a:gd name="T30" fmla="*/ 343 w 553"/>
                <a:gd name="T31" fmla="*/ 87 h 162"/>
                <a:gd name="T32" fmla="*/ 364 w 553"/>
                <a:gd name="T33" fmla="*/ 94 h 162"/>
                <a:gd name="T34" fmla="*/ 388 w 553"/>
                <a:gd name="T35" fmla="*/ 101 h 162"/>
                <a:gd name="T36" fmla="*/ 408 w 553"/>
                <a:gd name="T37" fmla="*/ 106 h 162"/>
                <a:gd name="T38" fmla="*/ 429 w 553"/>
                <a:gd name="T39" fmla="*/ 111 h 162"/>
                <a:gd name="T40" fmla="*/ 454 w 553"/>
                <a:gd name="T41" fmla="*/ 113 h 162"/>
                <a:gd name="T42" fmla="*/ 473 w 553"/>
                <a:gd name="T43" fmla="*/ 113 h 162"/>
                <a:gd name="T44" fmla="*/ 495 w 553"/>
                <a:gd name="T45" fmla="*/ 113 h 162"/>
                <a:gd name="T46" fmla="*/ 519 w 553"/>
                <a:gd name="T47" fmla="*/ 113 h 162"/>
                <a:gd name="T48" fmla="*/ 541 w 553"/>
                <a:gd name="T49" fmla="*/ 111 h 162"/>
                <a:gd name="T50" fmla="*/ 550 w 553"/>
                <a:gd name="T51" fmla="*/ 116 h 162"/>
                <a:gd name="T52" fmla="*/ 553 w 553"/>
                <a:gd name="T53" fmla="*/ 128 h 162"/>
                <a:gd name="T54" fmla="*/ 545 w 553"/>
                <a:gd name="T55" fmla="*/ 140 h 162"/>
                <a:gd name="T56" fmla="*/ 524 w 553"/>
                <a:gd name="T57" fmla="*/ 145 h 162"/>
                <a:gd name="T58" fmla="*/ 497 w 553"/>
                <a:gd name="T59" fmla="*/ 149 h 162"/>
                <a:gd name="T60" fmla="*/ 473 w 553"/>
                <a:gd name="T61" fmla="*/ 157 h 162"/>
                <a:gd name="T62" fmla="*/ 451 w 553"/>
                <a:gd name="T63" fmla="*/ 159 h 162"/>
                <a:gd name="T64" fmla="*/ 427 w 553"/>
                <a:gd name="T65" fmla="*/ 162 h 162"/>
                <a:gd name="T66" fmla="*/ 403 w 553"/>
                <a:gd name="T67" fmla="*/ 162 h 162"/>
                <a:gd name="T68" fmla="*/ 379 w 553"/>
                <a:gd name="T69" fmla="*/ 159 h 162"/>
                <a:gd name="T70" fmla="*/ 355 w 553"/>
                <a:gd name="T71" fmla="*/ 154 h 162"/>
                <a:gd name="T72" fmla="*/ 328 w 553"/>
                <a:gd name="T73" fmla="*/ 147 h 162"/>
                <a:gd name="T74" fmla="*/ 309 w 553"/>
                <a:gd name="T75" fmla="*/ 140 h 162"/>
                <a:gd name="T76" fmla="*/ 294 w 553"/>
                <a:gd name="T77" fmla="*/ 130 h 162"/>
                <a:gd name="T78" fmla="*/ 277 w 553"/>
                <a:gd name="T79" fmla="*/ 121 h 162"/>
                <a:gd name="T80" fmla="*/ 263 w 553"/>
                <a:gd name="T81" fmla="*/ 111 h 162"/>
                <a:gd name="T82" fmla="*/ 248 w 553"/>
                <a:gd name="T83" fmla="*/ 101 h 162"/>
                <a:gd name="T84" fmla="*/ 234 w 553"/>
                <a:gd name="T85" fmla="*/ 89 h 162"/>
                <a:gd name="T86" fmla="*/ 212 w 553"/>
                <a:gd name="T87" fmla="*/ 79 h 162"/>
                <a:gd name="T88" fmla="*/ 193 w 553"/>
                <a:gd name="T89" fmla="*/ 70 h 162"/>
                <a:gd name="T90" fmla="*/ 166 w 553"/>
                <a:gd name="T91" fmla="*/ 60 h 162"/>
                <a:gd name="T92" fmla="*/ 145 w 553"/>
                <a:gd name="T93" fmla="*/ 51 h 162"/>
                <a:gd name="T94" fmla="*/ 123 w 553"/>
                <a:gd name="T95" fmla="*/ 41 h 162"/>
                <a:gd name="T96" fmla="*/ 99 w 553"/>
                <a:gd name="T97" fmla="*/ 36 h 162"/>
                <a:gd name="T98" fmla="*/ 77 w 553"/>
                <a:gd name="T99" fmla="*/ 36 h 162"/>
                <a:gd name="T100" fmla="*/ 53 w 553"/>
                <a:gd name="T101" fmla="*/ 38 h 162"/>
                <a:gd name="T102" fmla="*/ 31 w 553"/>
                <a:gd name="T103" fmla="*/ 46 h 162"/>
                <a:gd name="T104" fmla="*/ 12 w 553"/>
                <a:gd name="T105" fmla="*/ 53 h 162"/>
                <a:gd name="T106" fmla="*/ 5 w 553"/>
                <a:gd name="T107" fmla="*/ 51 h 162"/>
                <a:gd name="T108" fmla="*/ 0 w 553"/>
                <a:gd name="T109" fmla="*/ 38 h 162"/>
                <a:gd name="T110" fmla="*/ 2 w 553"/>
                <a:gd name="T111" fmla="*/ 29 h 162"/>
                <a:gd name="T112" fmla="*/ 9 w 553"/>
                <a:gd name="T113" fmla="*/ 2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3" h="162">
                  <a:moveTo>
                    <a:pt x="9" y="26"/>
                  </a:moveTo>
                  <a:lnTo>
                    <a:pt x="24" y="19"/>
                  </a:lnTo>
                  <a:lnTo>
                    <a:pt x="38" y="12"/>
                  </a:lnTo>
                  <a:lnTo>
                    <a:pt x="48" y="9"/>
                  </a:lnTo>
                  <a:lnTo>
                    <a:pt x="63" y="7"/>
                  </a:lnTo>
                  <a:lnTo>
                    <a:pt x="75" y="2"/>
                  </a:lnTo>
                  <a:lnTo>
                    <a:pt x="89" y="0"/>
                  </a:lnTo>
                  <a:lnTo>
                    <a:pt x="101" y="0"/>
                  </a:lnTo>
                  <a:lnTo>
                    <a:pt x="113" y="0"/>
                  </a:lnTo>
                  <a:lnTo>
                    <a:pt x="128" y="0"/>
                  </a:lnTo>
                  <a:lnTo>
                    <a:pt x="142" y="2"/>
                  </a:lnTo>
                  <a:lnTo>
                    <a:pt x="152" y="2"/>
                  </a:lnTo>
                  <a:lnTo>
                    <a:pt x="166" y="7"/>
                  </a:lnTo>
                  <a:lnTo>
                    <a:pt x="178" y="9"/>
                  </a:lnTo>
                  <a:lnTo>
                    <a:pt x="193" y="12"/>
                  </a:lnTo>
                  <a:lnTo>
                    <a:pt x="205" y="17"/>
                  </a:lnTo>
                  <a:lnTo>
                    <a:pt x="222" y="24"/>
                  </a:lnTo>
                  <a:lnTo>
                    <a:pt x="232" y="29"/>
                  </a:lnTo>
                  <a:lnTo>
                    <a:pt x="241" y="34"/>
                  </a:lnTo>
                  <a:lnTo>
                    <a:pt x="248" y="38"/>
                  </a:lnTo>
                  <a:lnTo>
                    <a:pt x="256" y="43"/>
                  </a:lnTo>
                  <a:lnTo>
                    <a:pt x="263" y="48"/>
                  </a:lnTo>
                  <a:lnTo>
                    <a:pt x="270" y="53"/>
                  </a:lnTo>
                  <a:lnTo>
                    <a:pt x="280" y="58"/>
                  </a:lnTo>
                  <a:lnTo>
                    <a:pt x="287" y="60"/>
                  </a:lnTo>
                  <a:lnTo>
                    <a:pt x="294" y="65"/>
                  </a:lnTo>
                  <a:lnTo>
                    <a:pt x="302" y="70"/>
                  </a:lnTo>
                  <a:lnTo>
                    <a:pt x="306" y="72"/>
                  </a:lnTo>
                  <a:lnTo>
                    <a:pt x="316" y="77"/>
                  </a:lnTo>
                  <a:lnTo>
                    <a:pt x="323" y="82"/>
                  </a:lnTo>
                  <a:lnTo>
                    <a:pt x="333" y="84"/>
                  </a:lnTo>
                  <a:lnTo>
                    <a:pt x="343" y="87"/>
                  </a:lnTo>
                  <a:lnTo>
                    <a:pt x="355" y="92"/>
                  </a:lnTo>
                  <a:lnTo>
                    <a:pt x="364" y="94"/>
                  </a:lnTo>
                  <a:lnTo>
                    <a:pt x="376" y="96"/>
                  </a:lnTo>
                  <a:lnTo>
                    <a:pt x="388" y="101"/>
                  </a:lnTo>
                  <a:lnTo>
                    <a:pt x="401" y="104"/>
                  </a:lnTo>
                  <a:lnTo>
                    <a:pt x="408" y="106"/>
                  </a:lnTo>
                  <a:lnTo>
                    <a:pt x="420" y="108"/>
                  </a:lnTo>
                  <a:lnTo>
                    <a:pt x="429" y="111"/>
                  </a:lnTo>
                  <a:lnTo>
                    <a:pt x="442" y="113"/>
                  </a:lnTo>
                  <a:lnTo>
                    <a:pt x="454" y="113"/>
                  </a:lnTo>
                  <a:lnTo>
                    <a:pt x="461" y="113"/>
                  </a:lnTo>
                  <a:lnTo>
                    <a:pt x="473" y="113"/>
                  </a:lnTo>
                  <a:lnTo>
                    <a:pt x="485" y="113"/>
                  </a:lnTo>
                  <a:lnTo>
                    <a:pt x="495" y="113"/>
                  </a:lnTo>
                  <a:lnTo>
                    <a:pt x="509" y="113"/>
                  </a:lnTo>
                  <a:lnTo>
                    <a:pt x="519" y="113"/>
                  </a:lnTo>
                  <a:lnTo>
                    <a:pt x="533" y="111"/>
                  </a:lnTo>
                  <a:lnTo>
                    <a:pt x="541" y="111"/>
                  </a:lnTo>
                  <a:lnTo>
                    <a:pt x="545" y="113"/>
                  </a:lnTo>
                  <a:lnTo>
                    <a:pt x="550" y="116"/>
                  </a:lnTo>
                  <a:lnTo>
                    <a:pt x="553" y="123"/>
                  </a:lnTo>
                  <a:lnTo>
                    <a:pt x="553" y="128"/>
                  </a:lnTo>
                  <a:lnTo>
                    <a:pt x="550" y="135"/>
                  </a:lnTo>
                  <a:lnTo>
                    <a:pt x="545" y="140"/>
                  </a:lnTo>
                  <a:lnTo>
                    <a:pt x="541" y="142"/>
                  </a:lnTo>
                  <a:lnTo>
                    <a:pt x="524" y="145"/>
                  </a:lnTo>
                  <a:lnTo>
                    <a:pt x="509" y="147"/>
                  </a:lnTo>
                  <a:lnTo>
                    <a:pt x="497" y="149"/>
                  </a:lnTo>
                  <a:lnTo>
                    <a:pt x="485" y="154"/>
                  </a:lnTo>
                  <a:lnTo>
                    <a:pt x="473" y="157"/>
                  </a:lnTo>
                  <a:lnTo>
                    <a:pt x="461" y="157"/>
                  </a:lnTo>
                  <a:lnTo>
                    <a:pt x="451" y="159"/>
                  </a:lnTo>
                  <a:lnTo>
                    <a:pt x="439" y="162"/>
                  </a:lnTo>
                  <a:lnTo>
                    <a:pt x="427" y="162"/>
                  </a:lnTo>
                  <a:lnTo>
                    <a:pt x="413" y="162"/>
                  </a:lnTo>
                  <a:lnTo>
                    <a:pt x="403" y="162"/>
                  </a:lnTo>
                  <a:lnTo>
                    <a:pt x="391" y="162"/>
                  </a:lnTo>
                  <a:lnTo>
                    <a:pt x="379" y="159"/>
                  </a:lnTo>
                  <a:lnTo>
                    <a:pt x="367" y="157"/>
                  </a:lnTo>
                  <a:lnTo>
                    <a:pt x="355" y="154"/>
                  </a:lnTo>
                  <a:lnTo>
                    <a:pt x="340" y="152"/>
                  </a:lnTo>
                  <a:lnTo>
                    <a:pt x="328" y="147"/>
                  </a:lnTo>
                  <a:lnTo>
                    <a:pt x="318" y="145"/>
                  </a:lnTo>
                  <a:lnTo>
                    <a:pt x="309" y="140"/>
                  </a:lnTo>
                  <a:lnTo>
                    <a:pt x="302" y="135"/>
                  </a:lnTo>
                  <a:lnTo>
                    <a:pt x="294" y="130"/>
                  </a:lnTo>
                  <a:lnTo>
                    <a:pt x="285" y="125"/>
                  </a:lnTo>
                  <a:lnTo>
                    <a:pt x="277" y="121"/>
                  </a:lnTo>
                  <a:lnTo>
                    <a:pt x="270" y="116"/>
                  </a:lnTo>
                  <a:lnTo>
                    <a:pt x="263" y="111"/>
                  </a:lnTo>
                  <a:lnTo>
                    <a:pt x="256" y="106"/>
                  </a:lnTo>
                  <a:lnTo>
                    <a:pt x="248" y="101"/>
                  </a:lnTo>
                  <a:lnTo>
                    <a:pt x="241" y="96"/>
                  </a:lnTo>
                  <a:lnTo>
                    <a:pt x="234" y="89"/>
                  </a:lnTo>
                  <a:lnTo>
                    <a:pt x="224" y="84"/>
                  </a:lnTo>
                  <a:lnTo>
                    <a:pt x="212" y="79"/>
                  </a:lnTo>
                  <a:lnTo>
                    <a:pt x="203" y="75"/>
                  </a:lnTo>
                  <a:lnTo>
                    <a:pt x="193" y="70"/>
                  </a:lnTo>
                  <a:lnTo>
                    <a:pt x="178" y="63"/>
                  </a:lnTo>
                  <a:lnTo>
                    <a:pt x="166" y="60"/>
                  </a:lnTo>
                  <a:lnTo>
                    <a:pt x="154" y="55"/>
                  </a:lnTo>
                  <a:lnTo>
                    <a:pt x="145" y="51"/>
                  </a:lnTo>
                  <a:lnTo>
                    <a:pt x="133" y="46"/>
                  </a:lnTo>
                  <a:lnTo>
                    <a:pt x="123" y="41"/>
                  </a:lnTo>
                  <a:lnTo>
                    <a:pt x="111" y="38"/>
                  </a:lnTo>
                  <a:lnTo>
                    <a:pt x="99" y="36"/>
                  </a:lnTo>
                  <a:lnTo>
                    <a:pt x="89" y="36"/>
                  </a:lnTo>
                  <a:lnTo>
                    <a:pt x="77" y="36"/>
                  </a:lnTo>
                  <a:lnTo>
                    <a:pt x="65" y="36"/>
                  </a:lnTo>
                  <a:lnTo>
                    <a:pt x="53" y="38"/>
                  </a:lnTo>
                  <a:lnTo>
                    <a:pt x="43" y="41"/>
                  </a:lnTo>
                  <a:lnTo>
                    <a:pt x="31" y="46"/>
                  </a:lnTo>
                  <a:lnTo>
                    <a:pt x="19" y="53"/>
                  </a:lnTo>
                  <a:lnTo>
                    <a:pt x="12" y="53"/>
                  </a:lnTo>
                  <a:lnTo>
                    <a:pt x="9" y="53"/>
                  </a:lnTo>
                  <a:lnTo>
                    <a:pt x="5" y="51"/>
                  </a:lnTo>
                  <a:lnTo>
                    <a:pt x="2" y="46"/>
                  </a:lnTo>
                  <a:lnTo>
                    <a:pt x="0" y="38"/>
                  </a:lnTo>
                  <a:lnTo>
                    <a:pt x="2" y="34"/>
                  </a:lnTo>
                  <a:lnTo>
                    <a:pt x="2" y="29"/>
                  </a:lnTo>
                  <a:lnTo>
                    <a:pt x="9" y="26"/>
                  </a:lnTo>
                  <a:lnTo>
                    <a:pt x="9" y="26"/>
                  </a:lnTo>
                  <a:close/>
                </a:path>
              </a:pathLst>
            </a:custGeom>
            <a:solidFill>
              <a:srgbClr val="C963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8" name="Freeform 27"/>
            <p:cNvSpPr>
              <a:spLocks/>
            </p:cNvSpPr>
            <p:nvPr/>
          </p:nvSpPr>
          <p:spPr bwMode="auto">
            <a:xfrm>
              <a:off x="5640388" y="1554163"/>
              <a:ext cx="501650" cy="379413"/>
            </a:xfrm>
            <a:custGeom>
              <a:avLst/>
              <a:gdLst>
                <a:gd name="T0" fmla="*/ 12 w 316"/>
                <a:gd name="T1" fmla="*/ 92 h 239"/>
                <a:gd name="T2" fmla="*/ 24 w 316"/>
                <a:gd name="T3" fmla="*/ 82 h 239"/>
                <a:gd name="T4" fmla="*/ 36 w 316"/>
                <a:gd name="T5" fmla="*/ 75 h 239"/>
                <a:gd name="T6" fmla="*/ 46 w 316"/>
                <a:gd name="T7" fmla="*/ 66 h 239"/>
                <a:gd name="T8" fmla="*/ 56 w 316"/>
                <a:gd name="T9" fmla="*/ 54 h 239"/>
                <a:gd name="T10" fmla="*/ 61 w 316"/>
                <a:gd name="T11" fmla="*/ 41 h 239"/>
                <a:gd name="T12" fmla="*/ 73 w 316"/>
                <a:gd name="T13" fmla="*/ 32 h 239"/>
                <a:gd name="T14" fmla="*/ 85 w 316"/>
                <a:gd name="T15" fmla="*/ 22 h 239"/>
                <a:gd name="T16" fmla="*/ 104 w 316"/>
                <a:gd name="T17" fmla="*/ 10 h 239"/>
                <a:gd name="T18" fmla="*/ 123 w 316"/>
                <a:gd name="T19" fmla="*/ 3 h 239"/>
                <a:gd name="T20" fmla="*/ 147 w 316"/>
                <a:gd name="T21" fmla="*/ 0 h 239"/>
                <a:gd name="T22" fmla="*/ 169 w 316"/>
                <a:gd name="T23" fmla="*/ 8 h 239"/>
                <a:gd name="T24" fmla="*/ 193 w 316"/>
                <a:gd name="T25" fmla="*/ 17 h 239"/>
                <a:gd name="T26" fmla="*/ 213 w 316"/>
                <a:gd name="T27" fmla="*/ 29 h 239"/>
                <a:gd name="T28" fmla="*/ 237 w 316"/>
                <a:gd name="T29" fmla="*/ 44 h 239"/>
                <a:gd name="T30" fmla="*/ 261 w 316"/>
                <a:gd name="T31" fmla="*/ 63 h 239"/>
                <a:gd name="T32" fmla="*/ 278 w 316"/>
                <a:gd name="T33" fmla="*/ 80 h 239"/>
                <a:gd name="T34" fmla="*/ 287 w 316"/>
                <a:gd name="T35" fmla="*/ 92 h 239"/>
                <a:gd name="T36" fmla="*/ 295 w 316"/>
                <a:gd name="T37" fmla="*/ 111 h 239"/>
                <a:gd name="T38" fmla="*/ 297 w 316"/>
                <a:gd name="T39" fmla="*/ 131 h 239"/>
                <a:gd name="T40" fmla="*/ 300 w 316"/>
                <a:gd name="T41" fmla="*/ 150 h 239"/>
                <a:gd name="T42" fmla="*/ 302 w 316"/>
                <a:gd name="T43" fmla="*/ 172 h 239"/>
                <a:gd name="T44" fmla="*/ 304 w 316"/>
                <a:gd name="T45" fmla="*/ 191 h 239"/>
                <a:gd name="T46" fmla="*/ 309 w 316"/>
                <a:gd name="T47" fmla="*/ 213 h 239"/>
                <a:gd name="T48" fmla="*/ 316 w 316"/>
                <a:gd name="T49" fmla="*/ 232 h 239"/>
                <a:gd name="T50" fmla="*/ 307 w 316"/>
                <a:gd name="T51" fmla="*/ 237 h 239"/>
                <a:gd name="T52" fmla="*/ 295 w 316"/>
                <a:gd name="T53" fmla="*/ 237 h 239"/>
                <a:gd name="T54" fmla="*/ 283 w 316"/>
                <a:gd name="T55" fmla="*/ 237 h 239"/>
                <a:gd name="T56" fmla="*/ 271 w 316"/>
                <a:gd name="T57" fmla="*/ 237 h 239"/>
                <a:gd name="T58" fmla="*/ 261 w 316"/>
                <a:gd name="T59" fmla="*/ 232 h 239"/>
                <a:gd name="T60" fmla="*/ 251 w 316"/>
                <a:gd name="T61" fmla="*/ 225 h 239"/>
                <a:gd name="T62" fmla="*/ 246 w 316"/>
                <a:gd name="T63" fmla="*/ 213 h 239"/>
                <a:gd name="T64" fmla="*/ 242 w 316"/>
                <a:gd name="T65" fmla="*/ 194 h 239"/>
                <a:gd name="T66" fmla="*/ 242 w 316"/>
                <a:gd name="T67" fmla="*/ 179 h 239"/>
                <a:gd name="T68" fmla="*/ 242 w 316"/>
                <a:gd name="T69" fmla="*/ 165 h 239"/>
                <a:gd name="T70" fmla="*/ 244 w 316"/>
                <a:gd name="T71" fmla="*/ 150 h 239"/>
                <a:gd name="T72" fmla="*/ 244 w 316"/>
                <a:gd name="T73" fmla="*/ 136 h 239"/>
                <a:gd name="T74" fmla="*/ 242 w 316"/>
                <a:gd name="T75" fmla="*/ 126 h 239"/>
                <a:gd name="T76" fmla="*/ 232 w 316"/>
                <a:gd name="T77" fmla="*/ 114 h 239"/>
                <a:gd name="T78" fmla="*/ 217 w 316"/>
                <a:gd name="T79" fmla="*/ 99 h 239"/>
                <a:gd name="T80" fmla="*/ 203 w 316"/>
                <a:gd name="T81" fmla="*/ 85 h 239"/>
                <a:gd name="T82" fmla="*/ 189 w 316"/>
                <a:gd name="T83" fmla="*/ 73 h 239"/>
                <a:gd name="T84" fmla="*/ 174 w 316"/>
                <a:gd name="T85" fmla="*/ 61 h 239"/>
                <a:gd name="T86" fmla="*/ 162 w 316"/>
                <a:gd name="T87" fmla="*/ 51 h 239"/>
                <a:gd name="T88" fmla="*/ 150 w 316"/>
                <a:gd name="T89" fmla="*/ 44 h 239"/>
                <a:gd name="T90" fmla="*/ 135 w 316"/>
                <a:gd name="T91" fmla="*/ 44 h 239"/>
                <a:gd name="T92" fmla="*/ 118 w 316"/>
                <a:gd name="T93" fmla="*/ 51 h 239"/>
                <a:gd name="T94" fmla="*/ 104 w 316"/>
                <a:gd name="T95" fmla="*/ 61 h 239"/>
                <a:gd name="T96" fmla="*/ 92 w 316"/>
                <a:gd name="T97" fmla="*/ 68 h 239"/>
                <a:gd name="T98" fmla="*/ 80 w 316"/>
                <a:gd name="T99" fmla="*/ 78 h 239"/>
                <a:gd name="T100" fmla="*/ 68 w 316"/>
                <a:gd name="T101" fmla="*/ 82 h 239"/>
                <a:gd name="T102" fmla="*/ 58 w 316"/>
                <a:gd name="T103" fmla="*/ 90 h 239"/>
                <a:gd name="T104" fmla="*/ 46 w 316"/>
                <a:gd name="T105" fmla="*/ 97 h 239"/>
                <a:gd name="T106" fmla="*/ 34 w 316"/>
                <a:gd name="T107" fmla="*/ 107 h 239"/>
                <a:gd name="T108" fmla="*/ 19 w 316"/>
                <a:gd name="T109" fmla="*/ 114 h 239"/>
                <a:gd name="T110" fmla="*/ 7 w 316"/>
                <a:gd name="T111" fmla="*/ 119 h 239"/>
                <a:gd name="T112" fmla="*/ 3 w 316"/>
                <a:gd name="T113" fmla="*/ 114 h 239"/>
                <a:gd name="T114" fmla="*/ 0 w 316"/>
                <a:gd name="T115" fmla="*/ 107 h 239"/>
                <a:gd name="T116" fmla="*/ 3 w 316"/>
                <a:gd name="T117" fmla="*/ 97 h 239"/>
                <a:gd name="T118" fmla="*/ 7 w 316"/>
                <a:gd name="T119" fmla="*/ 9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6" h="239">
                  <a:moveTo>
                    <a:pt x="7" y="95"/>
                  </a:moveTo>
                  <a:lnTo>
                    <a:pt x="12" y="92"/>
                  </a:lnTo>
                  <a:lnTo>
                    <a:pt x="19" y="87"/>
                  </a:lnTo>
                  <a:lnTo>
                    <a:pt x="24" y="82"/>
                  </a:lnTo>
                  <a:lnTo>
                    <a:pt x="32" y="80"/>
                  </a:lnTo>
                  <a:lnTo>
                    <a:pt x="36" y="75"/>
                  </a:lnTo>
                  <a:lnTo>
                    <a:pt x="41" y="70"/>
                  </a:lnTo>
                  <a:lnTo>
                    <a:pt x="46" y="66"/>
                  </a:lnTo>
                  <a:lnTo>
                    <a:pt x="51" y="61"/>
                  </a:lnTo>
                  <a:lnTo>
                    <a:pt x="56" y="54"/>
                  </a:lnTo>
                  <a:lnTo>
                    <a:pt x="58" y="49"/>
                  </a:lnTo>
                  <a:lnTo>
                    <a:pt x="61" y="41"/>
                  </a:lnTo>
                  <a:lnTo>
                    <a:pt x="68" y="37"/>
                  </a:lnTo>
                  <a:lnTo>
                    <a:pt x="73" y="32"/>
                  </a:lnTo>
                  <a:lnTo>
                    <a:pt x="77" y="27"/>
                  </a:lnTo>
                  <a:lnTo>
                    <a:pt x="85" y="22"/>
                  </a:lnTo>
                  <a:lnTo>
                    <a:pt x="92" y="20"/>
                  </a:lnTo>
                  <a:lnTo>
                    <a:pt x="104" y="10"/>
                  </a:lnTo>
                  <a:lnTo>
                    <a:pt x="114" y="5"/>
                  </a:lnTo>
                  <a:lnTo>
                    <a:pt x="123" y="3"/>
                  </a:lnTo>
                  <a:lnTo>
                    <a:pt x="135" y="3"/>
                  </a:lnTo>
                  <a:lnTo>
                    <a:pt x="147" y="0"/>
                  </a:lnTo>
                  <a:lnTo>
                    <a:pt x="160" y="3"/>
                  </a:lnTo>
                  <a:lnTo>
                    <a:pt x="169" y="8"/>
                  </a:lnTo>
                  <a:lnTo>
                    <a:pt x="181" y="12"/>
                  </a:lnTo>
                  <a:lnTo>
                    <a:pt x="193" y="17"/>
                  </a:lnTo>
                  <a:lnTo>
                    <a:pt x="205" y="22"/>
                  </a:lnTo>
                  <a:lnTo>
                    <a:pt x="213" y="29"/>
                  </a:lnTo>
                  <a:lnTo>
                    <a:pt x="225" y="37"/>
                  </a:lnTo>
                  <a:lnTo>
                    <a:pt x="237" y="44"/>
                  </a:lnTo>
                  <a:lnTo>
                    <a:pt x="249" y="54"/>
                  </a:lnTo>
                  <a:lnTo>
                    <a:pt x="261" y="63"/>
                  </a:lnTo>
                  <a:lnTo>
                    <a:pt x="271" y="73"/>
                  </a:lnTo>
                  <a:lnTo>
                    <a:pt x="278" y="80"/>
                  </a:lnTo>
                  <a:lnTo>
                    <a:pt x="285" y="85"/>
                  </a:lnTo>
                  <a:lnTo>
                    <a:pt x="287" y="92"/>
                  </a:lnTo>
                  <a:lnTo>
                    <a:pt x="292" y="102"/>
                  </a:lnTo>
                  <a:lnTo>
                    <a:pt x="295" y="111"/>
                  </a:lnTo>
                  <a:lnTo>
                    <a:pt x="297" y="121"/>
                  </a:lnTo>
                  <a:lnTo>
                    <a:pt x="297" y="131"/>
                  </a:lnTo>
                  <a:lnTo>
                    <a:pt x="300" y="140"/>
                  </a:lnTo>
                  <a:lnTo>
                    <a:pt x="300" y="150"/>
                  </a:lnTo>
                  <a:lnTo>
                    <a:pt x="300" y="162"/>
                  </a:lnTo>
                  <a:lnTo>
                    <a:pt x="302" y="172"/>
                  </a:lnTo>
                  <a:lnTo>
                    <a:pt x="302" y="184"/>
                  </a:lnTo>
                  <a:lnTo>
                    <a:pt x="304" y="191"/>
                  </a:lnTo>
                  <a:lnTo>
                    <a:pt x="307" y="203"/>
                  </a:lnTo>
                  <a:lnTo>
                    <a:pt x="309" y="213"/>
                  </a:lnTo>
                  <a:lnTo>
                    <a:pt x="316" y="225"/>
                  </a:lnTo>
                  <a:lnTo>
                    <a:pt x="316" y="232"/>
                  </a:lnTo>
                  <a:lnTo>
                    <a:pt x="312" y="237"/>
                  </a:lnTo>
                  <a:lnTo>
                    <a:pt x="307" y="237"/>
                  </a:lnTo>
                  <a:lnTo>
                    <a:pt x="302" y="237"/>
                  </a:lnTo>
                  <a:lnTo>
                    <a:pt x="295" y="237"/>
                  </a:lnTo>
                  <a:lnTo>
                    <a:pt x="290" y="239"/>
                  </a:lnTo>
                  <a:lnTo>
                    <a:pt x="283" y="237"/>
                  </a:lnTo>
                  <a:lnTo>
                    <a:pt x="275" y="237"/>
                  </a:lnTo>
                  <a:lnTo>
                    <a:pt x="271" y="237"/>
                  </a:lnTo>
                  <a:lnTo>
                    <a:pt x="266" y="235"/>
                  </a:lnTo>
                  <a:lnTo>
                    <a:pt x="261" y="232"/>
                  </a:lnTo>
                  <a:lnTo>
                    <a:pt x="256" y="230"/>
                  </a:lnTo>
                  <a:lnTo>
                    <a:pt x="251" y="225"/>
                  </a:lnTo>
                  <a:lnTo>
                    <a:pt x="251" y="222"/>
                  </a:lnTo>
                  <a:lnTo>
                    <a:pt x="246" y="213"/>
                  </a:lnTo>
                  <a:lnTo>
                    <a:pt x="244" y="203"/>
                  </a:lnTo>
                  <a:lnTo>
                    <a:pt x="242" y="194"/>
                  </a:lnTo>
                  <a:lnTo>
                    <a:pt x="242" y="186"/>
                  </a:lnTo>
                  <a:lnTo>
                    <a:pt x="242" y="179"/>
                  </a:lnTo>
                  <a:lnTo>
                    <a:pt x="242" y="172"/>
                  </a:lnTo>
                  <a:lnTo>
                    <a:pt x="242" y="165"/>
                  </a:lnTo>
                  <a:lnTo>
                    <a:pt x="244" y="157"/>
                  </a:lnTo>
                  <a:lnTo>
                    <a:pt x="244" y="150"/>
                  </a:lnTo>
                  <a:lnTo>
                    <a:pt x="244" y="143"/>
                  </a:lnTo>
                  <a:lnTo>
                    <a:pt x="244" y="136"/>
                  </a:lnTo>
                  <a:lnTo>
                    <a:pt x="244" y="133"/>
                  </a:lnTo>
                  <a:lnTo>
                    <a:pt x="242" y="126"/>
                  </a:lnTo>
                  <a:lnTo>
                    <a:pt x="237" y="119"/>
                  </a:lnTo>
                  <a:lnTo>
                    <a:pt x="232" y="114"/>
                  </a:lnTo>
                  <a:lnTo>
                    <a:pt x="227" y="107"/>
                  </a:lnTo>
                  <a:lnTo>
                    <a:pt x="217" y="99"/>
                  </a:lnTo>
                  <a:lnTo>
                    <a:pt x="210" y="92"/>
                  </a:lnTo>
                  <a:lnTo>
                    <a:pt x="203" y="85"/>
                  </a:lnTo>
                  <a:lnTo>
                    <a:pt x="196" y="80"/>
                  </a:lnTo>
                  <a:lnTo>
                    <a:pt x="189" y="73"/>
                  </a:lnTo>
                  <a:lnTo>
                    <a:pt x="181" y="68"/>
                  </a:lnTo>
                  <a:lnTo>
                    <a:pt x="174" y="61"/>
                  </a:lnTo>
                  <a:lnTo>
                    <a:pt x="169" y="56"/>
                  </a:lnTo>
                  <a:lnTo>
                    <a:pt x="162" y="51"/>
                  </a:lnTo>
                  <a:lnTo>
                    <a:pt x="157" y="49"/>
                  </a:lnTo>
                  <a:lnTo>
                    <a:pt x="150" y="44"/>
                  </a:lnTo>
                  <a:lnTo>
                    <a:pt x="143" y="44"/>
                  </a:lnTo>
                  <a:lnTo>
                    <a:pt x="135" y="44"/>
                  </a:lnTo>
                  <a:lnTo>
                    <a:pt x="126" y="46"/>
                  </a:lnTo>
                  <a:lnTo>
                    <a:pt x="118" y="51"/>
                  </a:lnTo>
                  <a:lnTo>
                    <a:pt x="111" y="56"/>
                  </a:lnTo>
                  <a:lnTo>
                    <a:pt x="104" y="61"/>
                  </a:lnTo>
                  <a:lnTo>
                    <a:pt x="97" y="66"/>
                  </a:lnTo>
                  <a:lnTo>
                    <a:pt x="92" y="68"/>
                  </a:lnTo>
                  <a:lnTo>
                    <a:pt x="85" y="73"/>
                  </a:lnTo>
                  <a:lnTo>
                    <a:pt x="80" y="78"/>
                  </a:lnTo>
                  <a:lnTo>
                    <a:pt x="73" y="82"/>
                  </a:lnTo>
                  <a:lnTo>
                    <a:pt x="68" y="82"/>
                  </a:lnTo>
                  <a:lnTo>
                    <a:pt x="63" y="87"/>
                  </a:lnTo>
                  <a:lnTo>
                    <a:pt x="58" y="90"/>
                  </a:lnTo>
                  <a:lnTo>
                    <a:pt x="53" y="95"/>
                  </a:lnTo>
                  <a:lnTo>
                    <a:pt x="46" y="97"/>
                  </a:lnTo>
                  <a:lnTo>
                    <a:pt x="41" y="102"/>
                  </a:lnTo>
                  <a:lnTo>
                    <a:pt x="34" y="107"/>
                  </a:lnTo>
                  <a:lnTo>
                    <a:pt x="27" y="109"/>
                  </a:lnTo>
                  <a:lnTo>
                    <a:pt x="19" y="114"/>
                  </a:lnTo>
                  <a:lnTo>
                    <a:pt x="12" y="119"/>
                  </a:lnTo>
                  <a:lnTo>
                    <a:pt x="7" y="119"/>
                  </a:lnTo>
                  <a:lnTo>
                    <a:pt x="7" y="116"/>
                  </a:lnTo>
                  <a:lnTo>
                    <a:pt x="3" y="114"/>
                  </a:lnTo>
                  <a:lnTo>
                    <a:pt x="3" y="111"/>
                  </a:lnTo>
                  <a:lnTo>
                    <a:pt x="0" y="107"/>
                  </a:lnTo>
                  <a:lnTo>
                    <a:pt x="0" y="102"/>
                  </a:lnTo>
                  <a:lnTo>
                    <a:pt x="3" y="97"/>
                  </a:lnTo>
                  <a:lnTo>
                    <a:pt x="7" y="95"/>
                  </a:lnTo>
                  <a:lnTo>
                    <a:pt x="7" y="95"/>
                  </a:lnTo>
                  <a:close/>
                </a:path>
              </a:pathLst>
            </a:custGeom>
            <a:solidFill>
              <a:srgbClr val="C963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9" name="Freeform 28"/>
            <p:cNvSpPr>
              <a:spLocks/>
            </p:cNvSpPr>
            <p:nvPr/>
          </p:nvSpPr>
          <p:spPr bwMode="auto">
            <a:xfrm>
              <a:off x="5659438" y="2220913"/>
              <a:ext cx="338137" cy="165100"/>
            </a:xfrm>
            <a:custGeom>
              <a:avLst/>
              <a:gdLst>
                <a:gd name="T0" fmla="*/ 20 w 213"/>
                <a:gd name="T1" fmla="*/ 17 h 104"/>
                <a:gd name="T2" fmla="*/ 22 w 213"/>
                <a:gd name="T3" fmla="*/ 22 h 104"/>
                <a:gd name="T4" fmla="*/ 27 w 213"/>
                <a:gd name="T5" fmla="*/ 27 h 104"/>
                <a:gd name="T6" fmla="*/ 34 w 213"/>
                <a:gd name="T7" fmla="*/ 34 h 104"/>
                <a:gd name="T8" fmla="*/ 44 w 213"/>
                <a:gd name="T9" fmla="*/ 42 h 104"/>
                <a:gd name="T10" fmla="*/ 51 w 213"/>
                <a:gd name="T11" fmla="*/ 46 h 104"/>
                <a:gd name="T12" fmla="*/ 63 w 213"/>
                <a:gd name="T13" fmla="*/ 51 h 104"/>
                <a:gd name="T14" fmla="*/ 75 w 213"/>
                <a:gd name="T15" fmla="*/ 56 h 104"/>
                <a:gd name="T16" fmla="*/ 90 w 213"/>
                <a:gd name="T17" fmla="*/ 61 h 104"/>
                <a:gd name="T18" fmla="*/ 99 w 213"/>
                <a:gd name="T19" fmla="*/ 63 h 104"/>
                <a:gd name="T20" fmla="*/ 114 w 213"/>
                <a:gd name="T21" fmla="*/ 63 h 104"/>
                <a:gd name="T22" fmla="*/ 128 w 213"/>
                <a:gd name="T23" fmla="*/ 63 h 104"/>
                <a:gd name="T24" fmla="*/ 143 w 213"/>
                <a:gd name="T25" fmla="*/ 63 h 104"/>
                <a:gd name="T26" fmla="*/ 155 w 213"/>
                <a:gd name="T27" fmla="*/ 58 h 104"/>
                <a:gd name="T28" fmla="*/ 169 w 213"/>
                <a:gd name="T29" fmla="*/ 54 h 104"/>
                <a:gd name="T30" fmla="*/ 184 w 213"/>
                <a:gd name="T31" fmla="*/ 46 h 104"/>
                <a:gd name="T32" fmla="*/ 196 w 213"/>
                <a:gd name="T33" fmla="*/ 39 h 104"/>
                <a:gd name="T34" fmla="*/ 201 w 213"/>
                <a:gd name="T35" fmla="*/ 34 h 104"/>
                <a:gd name="T36" fmla="*/ 208 w 213"/>
                <a:gd name="T37" fmla="*/ 37 h 104"/>
                <a:gd name="T38" fmla="*/ 210 w 213"/>
                <a:gd name="T39" fmla="*/ 39 h 104"/>
                <a:gd name="T40" fmla="*/ 213 w 213"/>
                <a:gd name="T41" fmla="*/ 44 h 104"/>
                <a:gd name="T42" fmla="*/ 213 w 213"/>
                <a:gd name="T43" fmla="*/ 51 h 104"/>
                <a:gd name="T44" fmla="*/ 210 w 213"/>
                <a:gd name="T45" fmla="*/ 61 h 104"/>
                <a:gd name="T46" fmla="*/ 208 w 213"/>
                <a:gd name="T47" fmla="*/ 68 h 104"/>
                <a:gd name="T48" fmla="*/ 201 w 213"/>
                <a:gd name="T49" fmla="*/ 75 h 104"/>
                <a:gd name="T50" fmla="*/ 184 w 213"/>
                <a:gd name="T51" fmla="*/ 85 h 104"/>
                <a:gd name="T52" fmla="*/ 167 w 213"/>
                <a:gd name="T53" fmla="*/ 95 h 104"/>
                <a:gd name="T54" fmla="*/ 150 w 213"/>
                <a:gd name="T55" fmla="*/ 102 h 104"/>
                <a:gd name="T56" fmla="*/ 133 w 213"/>
                <a:gd name="T57" fmla="*/ 104 h 104"/>
                <a:gd name="T58" fmla="*/ 116 w 213"/>
                <a:gd name="T59" fmla="*/ 104 h 104"/>
                <a:gd name="T60" fmla="*/ 99 w 213"/>
                <a:gd name="T61" fmla="*/ 102 h 104"/>
                <a:gd name="T62" fmla="*/ 85 w 213"/>
                <a:gd name="T63" fmla="*/ 97 h 104"/>
                <a:gd name="T64" fmla="*/ 70 w 213"/>
                <a:gd name="T65" fmla="*/ 92 h 104"/>
                <a:gd name="T66" fmla="*/ 56 w 213"/>
                <a:gd name="T67" fmla="*/ 85 h 104"/>
                <a:gd name="T68" fmla="*/ 44 w 213"/>
                <a:gd name="T69" fmla="*/ 75 h 104"/>
                <a:gd name="T70" fmla="*/ 32 w 213"/>
                <a:gd name="T71" fmla="*/ 68 h 104"/>
                <a:gd name="T72" fmla="*/ 22 w 213"/>
                <a:gd name="T73" fmla="*/ 58 h 104"/>
                <a:gd name="T74" fmla="*/ 12 w 213"/>
                <a:gd name="T75" fmla="*/ 49 h 104"/>
                <a:gd name="T76" fmla="*/ 7 w 213"/>
                <a:gd name="T77" fmla="*/ 39 h 104"/>
                <a:gd name="T78" fmla="*/ 3 w 213"/>
                <a:gd name="T79" fmla="*/ 29 h 104"/>
                <a:gd name="T80" fmla="*/ 0 w 213"/>
                <a:gd name="T81" fmla="*/ 22 h 104"/>
                <a:gd name="T82" fmla="*/ 0 w 213"/>
                <a:gd name="T83" fmla="*/ 17 h 104"/>
                <a:gd name="T84" fmla="*/ 0 w 213"/>
                <a:gd name="T85" fmla="*/ 13 h 104"/>
                <a:gd name="T86" fmla="*/ 0 w 213"/>
                <a:gd name="T87" fmla="*/ 10 h 104"/>
                <a:gd name="T88" fmla="*/ 0 w 213"/>
                <a:gd name="T89" fmla="*/ 8 h 104"/>
                <a:gd name="T90" fmla="*/ 3 w 213"/>
                <a:gd name="T91" fmla="*/ 3 h 104"/>
                <a:gd name="T92" fmla="*/ 5 w 213"/>
                <a:gd name="T93" fmla="*/ 0 h 104"/>
                <a:gd name="T94" fmla="*/ 10 w 213"/>
                <a:gd name="T95" fmla="*/ 0 h 104"/>
                <a:gd name="T96" fmla="*/ 12 w 213"/>
                <a:gd name="T97" fmla="*/ 3 h 104"/>
                <a:gd name="T98" fmla="*/ 17 w 213"/>
                <a:gd name="T99" fmla="*/ 8 h 104"/>
                <a:gd name="T100" fmla="*/ 20 w 213"/>
                <a:gd name="T101" fmla="*/ 17 h 104"/>
                <a:gd name="T102" fmla="*/ 20 w 213"/>
                <a:gd name="T10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3" h="104">
                  <a:moveTo>
                    <a:pt x="20" y="17"/>
                  </a:moveTo>
                  <a:lnTo>
                    <a:pt x="22" y="22"/>
                  </a:lnTo>
                  <a:lnTo>
                    <a:pt x="27" y="27"/>
                  </a:lnTo>
                  <a:lnTo>
                    <a:pt x="34" y="34"/>
                  </a:lnTo>
                  <a:lnTo>
                    <a:pt x="44" y="42"/>
                  </a:lnTo>
                  <a:lnTo>
                    <a:pt x="51" y="46"/>
                  </a:lnTo>
                  <a:lnTo>
                    <a:pt x="63" y="51"/>
                  </a:lnTo>
                  <a:lnTo>
                    <a:pt x="75" y="56"/>
                  </a:lnTo>
                  <a:lnTo>
                    <a:pt x="90" y="61"/>
                  </a:lnTo>
                  <a:lnTo>
                    <a:pt x="99" y="63"/>
                  </a:lnTo>
                  <a:lnTo>
                    <a:pt x="114" y="63"/>
                  </a:lnTo>
                  <a:lnTo>
                    <a:pt x="128" y="63"/>
                  </a:lnTo>
                  <a:lnTo>
                    <a:pt x="143" y="63"/>
                  </a:lnTo>
                  <a:lnTo>
                    <a:pt x="155" y="58"/>
                  </a:lnTo>
                  <a:lnTo>
                    <a:pt x="169" y="54"/>
                  </a:lnTo>
                  <a:lnTo>
                    <a:pt x="184" y="46"/>
                  </a:lnTo>
                  <a:lnTo>
                    <a:pt x="196" y="39"/>
                  </a:lnTo>
                  <a:lnTo>
                    <a:pt x="201" y="34"/>
                  </a:lnTo>
                  <a:lnTo>
                    <a:pt x="208" y="37"/>
                  </a:lnTo>
                  <a:lnTo>
                    <a:pt x="210" y="39"/>
                  </a:lnTo>
                  <a:lnTo>
                    <a:pt x="213" y="44"/>
                  </a:lnTo>
                  <a:lnTo>
                    <a:pt x="213" y="51"/>
                  </a:lnTo>
                  <a:lnTo>
                    <a:pt x="210" y="61"/>
                  </a:lnTo>
                  <a:lnTo>
                    <a:pt x="208" y="68"/>
                  </a:lnTo>
                  <a:lnTo>
                    <a:pt x="201" y="75"/>
                  </a:lnTo>
                  <a:lnTo>
                    <a:pt x="184" y="85"/>
                  </a:lnTo>
                  <a:lnTo>
                    <a:pt x="167" y="95"/>
                  </a:lnTo>
                  <a:lnTo>
                    <a:pt x="150" y="102"/>
                  </a:lnTo>
                  <a:lnTo>
                    <a:pt x="133" y="104"/>
                  </a:lnTo>
                  <a:lnTo>
                    <a:pt x="116" y="104"/>
                  </a:lnTo>
                  <a:lnTo>
                    <a:pt x="99" y="102"/>
                  </a:lnTo>
                  <a:lnTo>
                    <a:pt x="85" y="97"/>
                  </a:lnTo>
                  <a:lnTo>
                    <a:pt x="70" y="92"/>
                  </a:lnTo>
                  <a:lnTo>
                    <a:pt x="56" y="85"/>
                  </a:lnTo>
                  <a:lnTo>
                    <a:pt x="44" y="75"/>
                  </a:lnTo>
                  <a:lnTo>
                    <a:pt x="32" y="68"/>
                  </a:lnTo>
                  <a:lnTo>
                    <a:pt x="22" y="58"/>
                  </a:lnTo>
                  <a:lnTo>
                    <a:pt x="12" y="49"/>
                  </a:lnTo>
                  <a:lnTo>
                    <a:pt x="7" y="39"/>
                  </a:lnTo>
                  <a:lnTo>
                    <a:pt x="3" y="29"/>
                  </a:lnTo>
                  <a:lnTo>
                    <a:pt x="0" y="22"/>
                  </a:lnTo>
                  <a:lnTo>
                    <a:pt x="0" y="17"/>
                  </a:lnTo>
                  <a:lnTo>
                    <a:pt x="0" y="13"/>
                  </a:lnTo>
                  <a:lnTo>
                    <a:pt x="0" y="10"/>
                  </a:lnTo>
                  <a:lnTo>
                    <a:pt x="0" y="8"/>
                  </a:lnTo>
                  <a:lnTo>
                    <a:pt x="3" y="3"/>
                  </a:lnTo>
                  <a:lnTo>
                    <a:pt x="5" y="0"/>
                  </a:lnTo>
                  <a:lnTo>
                    <a:pt x="10" y="0"/>
                  </a:lnTo>
                  <a:lnTo>
                    <a:pt x="12" y="3"/>
                  </a:lnTo>
                  <a:lnTo>
                    <a:pt x="17" y="8"/>
                  </a:lnTo>
                  <a:lnTo>
                    <a:pt x="20" y="17"/>
                  </a:lnTo>
                  <a:lnTo>
                    <a:pt x="20" y="17"/>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0" name="Freeform 29"/>
            <p:cNvSpPr>
              <a:spLocks/>
            </p:cNvSpPr>
            <p:nvPr/>
          </p:nvSpPr>
          <p:spPr bwMode="auto">
            <a:xfrm>
              <a:off x="5284788" y="2163763"/>
              <a:ext cx="398462" cy="1023938"/>
            </a:xfrm>
            <a:custGeom>
              <a:avLst/>
              <a:gdLst>
                <a:gd name="T0" fmla="*/ 229 w 251"/>
                <a:gd name="T1" fmla="*/ 63 h 645"/>
                <a:gd name="T2" fmla="*/ 210 w 251"/>
                <a:gd name="T3" fmla="*/ 65 h 645"/>
                <a:gd name="T4" fmla="*/ 190 w 251"/>
                <a:gd name="T5" fmla="*/ 68 h 645"/>
                <a:gd name="T6" fmla="*/ 173 w 251"/>
                <a:gd name="T7" fmla="*/ 70 h 645"/>
                <a:gd name="T8" fmla="*/ 157 w 251"/>
                <a:gd name="T9" fmla="*/ 73 h 645"/>
                <a:gd name="T10" fmla="*/ 140 w 251"/>
                <a:gd name="T11" fmla="*/ 75 h 645"/>
                <a:gd name="T12" fmla="*/ 125 w 251"/>
                <a:gd name="T13" fmla="*/ 82 h 645"/>
                <a:gd name="T14" fmla="*/ 108 w 251"/>
                <a:gd name="T15" fmla="*/ 92 h 645"/>
                <a:gd name="T16" fmla="*/ 91 w 251"/>
                <a:gd name="T17" fmla="*/ 106 h 645"/>
                <a:gd name="T18" fmla="*/ 74 w 251"/>
                <a:gd name="T19" fmla="*/ 133 h 645"/>
                <a:gd name="T20" fmla="*/ 60 w 251"/>
                <a:gd name="T21" fmla="*/ 164 h 645"/>
                <a:gd name="T22" fmla="*/ 50 w 251"/>
                <a:gd name="T23" fmla="*/ 208 h 645"/>
                <a:gd name="T24" fmla="*/ 46 w 251"/>
                <a:gd name="T25" fmla="*/ 249 h 645"/>
                <a:gd name="T26" fmla="*/ 43 w 251"/>
                <a:gd name="T27" fmla="*/ 292 h 645"/>
                <a:gd name="T28" fmla="*/ 43 w 251"/>
                <a:gd name="T29" fmla="*/ 333 h 645"/>
                <a:gd name="T30" fmla="*/ 46 w 251"/>
                <a:gd name="T31" fmla="*/ 372 h 645"/>
                <a:gd name="T32" fmla="*/ 53 w 251"/>
                <a:gd name="T33" fmla="*/ 403 h 645"/>
                <a:gd name="T34" fmla="*/ 62 w 251"/>
                <a:gd name="T35" fmla="*/ 432 h 645"/>
                <a:gd name="T36" fmla="*/ 74 w 251"/>
                <a:gd name="T37" fmla="*/ 464 h 645"/>
                <a:gd name="T38" fmla="*/ 89 w 251"/>
                <a:gd name="T39" fmla="*/ 495 h 645"/>
                <a:gd name="T40" fmla="*/ 108 w 251"/>
                <a:gd name="T41" fmla="*/ 524 h 645"/>
                <a:gd name="T42" fmla="*/ 128 w 251"/>
                <a:gd name="T43" fmla="*/ 551 h 645"/>
                <a:gd name="T44" fmla="*/ 152 w 251"/>
                <a:gd name="T45" fmla="*/ 575 h 645"/>
                <a:gd name="T46" fmla="*/ 181 w 251"/>
                <a:gd name="T47" fmla="*/ 592 h 645"/>
                <a:gd name="T48" fmla="*/ 200 w 251"/>
                <a:gd name="T49" fmla="*/ 601 h 645"/>
                <a:gd name="T50" fmla="*/ 210 w 251"/>
                <a:gd name="T51" fmla="*/ 611 h 645"/>
                <a:gd name="T52" fmla="*/ 212 w 251"/>
                <a:gd name="T53" fmla="*/ 621 h 645"/>
                <a:gd name="T54" fmla="*/ 210 w 251"/>
                <a:gd name="T55" fmla="*/ 628 h 645"/>
                <a:gd name="T56" fmla="*/ 205 w 251"/>
                <a:gd name="T57" fmla="*/ 635 h 645"/>
                <a:gd name="T58" fmla="*/ 193 w 251"/>
                <a:gd name="T59" fmla="*/ 642 h 645"/>
                <a:gd name="T60" fmla="*/ 181 w 251"/>
                <a:gd name="T61" fmla="*/ 645 h 645"/>
                <a:gd name="T62" fmla="*/ 169 w 251"/>
                <a:gd name="T63" fmla="*/ 642 h 645"/>
                <a:gd name="T64" fmla="*/ 149 w 251"/>
                <a:gd name="T65" fmla="*/ 635 h 645"/>
                <a:gd name="T66" fmla="*/ 125 w 251"/>
                <a:gd name="T67" fmla="*/ 616 h 645"/>
                <a:gd name="T68" fmla="*/ 99 w 251"/>
                <a:gd name="T69" fmla="*/ 587 h 645"/>
                <a:gd name="T70" fmla="*/ 77 w 251"/>
                <a:gd name="T71" fmla="*/ 553 h 645"/>
                <a:gd name="T72" fmla="*/ 53 w 251"/>
                <a:gd name="T73" fmla="*/ 519 h 645"/>
                <a:gd name="T74" fmla="*/ 33 w 251"/>
                <a:gd name="T75" fmla="*/ 476 h 645"/>
                <a:gd name="T76" fmla="*/ 21 w 251"/>
                <a:gd name="T77" fmla="*/ 440 h 645"/>
                <a:gd name="T78" fmla="*/ 9 w 251"/>
                <a:gd name="T79" fmla="*/ 403 h 645"/>
                <a:gd name="T80" fmla="*/ 2 w 251"/>
                <a:gd name="T81" fmla="*/ 367 h 645"/>
                <a:gd name="T82" fmla="*/ 0 w 251"/>
                <a:gd name="T83" fmla="*/ 326 h 645"/>
                <a:gd name="T84" fmla="*/ 2 w 251"/>
                <a:gd name="T85" fmla="*/ 278 h 645"/>
                <a:gd name="T86" fmla="*/ 9 w 251"/>
                <a:gd name="T87" fmla="*/ 232 h 645"/>
                <a:gd name="T88" fmla="*/ 19 w 251"/>
                <a:gd name="T89" fmla="*/ 184 h 645"/>
                <a:gd name="T90" fmla="*/ 31 w 251"/>
                <a:gd name="T91" fmla="*/ 140 h 645"/>
                <a:gd name="T92" fmla="*/ 50 w 251"/>
                <a:gd name="T93" fmla="*/ 104 h 645"/>
                <a:gd name="T94" fmla="*/ 72 w 251"/>
                <a:gd name="T95" fmla="*/ 73 h 645"/>
                <a:gd name="T96" fmla="*/ 91 w 251"/>
                <a:gd name="T97" fmla="*/ 58 h 645"/>
                <a:gd name="T98" fmla="*/ 108 w 251"/>
                <a:gd name="T99" fmla="*/ 44 h 645"/>
                <a:gd name="T100" fmla="*/ 128 w 251"/>
                <a:gd name="T101" fmla="*/ 29 h 645"/>
                <a:gd name="T102" fmla="*/ 145 w 251"/>
                <a:gd name="T103" fmla="*/ 20 h 645"/>
                <a:gd name="T104" fmla="*/ 164 w 251"/>
                <a:gd name="T105" fmla="*/ 7 h 645"/>
                <a:gd name="T106" fmla="*/ 181 w 251"/>
                <a:gd name="T107" fmla="*/ 3 h 645"/>
                <a:gd name="T108" fmla="*/ 205 w 251"/>
                <a:gd name="T109" fmla="*/ 0 h 645"/>
                <a:gd name="T110" fmla="*/ 229 w 251"/>
                <a:gd name="T111" fmla="*/ 3 h 645"/>
                <a:gd name="T112" fmla="*/ 246 w 251"/>
                <a:gd name="T113" fmla="*/ 7 h 645"/>
                <a:gd name="T114" fmla="*/ 248 w 251"/>
                <a:gd name="T115" fmla="*/ 17 h 645"/>
                <a:gd name="T116" fmla="*/ 248 w 251"/>
                <a:gd name="T117" fmla="*/ 27 h 645"/>
                <a:gd name="T118" fmla="*/ 248 w 251"/>
                <a:gd name="T119" fmla="*/ 39 h 645"/>
                <a:gd name="T120" fmla="*/ 246 w 251"/>
                <a:gd name="T121" fmla="*/ 49 h 645"/>
                <a:gd name="T122" fmla="*/ 241 w 251"/>
                <a:gd name="T123" fmla="*/ 58 h 645"/>
                <a:gd name="T124" fmla="*/ 236 w 251"/>
                <a:gd name="T125" fmla="*/ 63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1" h="645">
                  <a:moveTo>
                    <a:pt x="236" y="63"/>
                  </a:moveTo>
                  <a:lnTo>
                    <a:pt x="229" y="63"/>
                  </a:lnTo>
                  <a:lnTo>
                    <a:pt x="219" y="65"/>
                  </a:lnTo>
                  <a:lnTo>
                    <a:pt x="210" y="65"/>
                  </a:lnTo>
                  <a:lnTo>
                    <a:pt x="200" y="68"/>
                  </a:lnTo>
                  <a:lnTo>
                    <a:pt x="190" y="68"/>
                  </a:lnTo>
                  <a:lnTo>
                    <a:pt x="181" y="70"/>
                  </a:lnTo>
                  <a:lnTo>
                    <a:pt x="173" y="70"/>
                  </a:lnTo>
                  <a:lnTo>
                    <a:pt x="166" y="73"/>
                  </a:lnTo>
                  <a:lnTo>
                    <a:pt x="157" y="73"/>
                  </a:lnTo>
                  <a:lnTo>
                    <a:pt x="149" y="75"/>
                  </a:lnTo>
                  <a:lnTo>
                    <a:pt x="140" y="75"/>
                  </a:lnTo>
                  <a:lnTo>
                    <a:pt x="132" y="80"/>
                  </a:lnTo>
                  <a:lnTo>
                    <a:pt x="125" y="82"/>
                  </a:lnTo>
                  <a:lnTo>
                    <a:pt x="118" y="87"/>
                  </a:lnTo>
                  <a:lnTo>
                    <a:pt x="108" y="92"/>
                  </a:lnTo>
                  <a:lnTo>
                    <a:pt x="101" y="99"/>
                  </a:lnTo>
                  <a:lnTo>
                    <a:pt x="91" y="106"/>
                  </a:lnTo>
                  <a:lnTo>
                    <a:pt x="82" y="116"/>
                  </a:lnTo>
                  <a:lnTo>
                    <a:pt x="74" y="133"/>
                  </a:lnTo>
                  <a:lnTo>
                    <a:pt x="67" y="150"/>
                  </a:lnTo>
                  <a:lnTo>
                    <a:pt x="60" y="164"/>
                  </a:lnTo>
                  <a:lnTo>
                    <a:pt x="55" y="186"/>
                  </a:lnTo>
                  <a:lnTo>
                    <a:pt x="50" y="208"/>
                  </a:lnTo>
                  <a:lnTo>
                    <a:pt x="48" y="227"/>
                  </a:lnTo>
                  <a:lnTo>
                    <a:pt x="46" y="249"/>
                  </a:lnTo>
                  <a:lnTo>
                    <a:pt x="43" y="271"/>
                  </a:lnTo>
                  <a:lnTo>
                    <a:pt x="43" y="292"/>
                  </a:lnTo>
                  <a:lnTo>
                    <a:pt x="43" y="317"/>
                  </a:lnTo>
                  <a:lnTo>
                    <a:pt x="43" y="333"/>
                  </a:lnTo>
                  <a:lnTo>
                    <a:pt x="43" y="355"/>
                  </a:lnTo>
                  <a:lnTo>
                    <a:pt x="46" y="372"/>
                  </a:lnTo>
                  <a:lnTo>
                    <a:pt x="50" y="389"/>
                  </a:lnTo>
                  <a:lnTo>
                    <a:pt x="53" y="403"/>
                  </a:lnTo>
                  <a:lnTo>
                    <a:pt x="58" y="418"/>
                  </a:lnTo>
                  <a:lnTo>
                    <a:pt x="62" y="432"/>
                  </a:lnTo>
                  <a:lnTo>
                    <a:pt x="70" y="449"/>
                  </a:lnTo>
                  <a:lnTo>
                    <a:pt x="74" y="464"/>
                  </a:lnTo>
                  <a:lnTo>
                    <a:pt x="79" y="478"/>
                  </a:lnTo>
                  <a:lnTo>
                    <a:pt x="89" y="495"/>
                  </a:lnTo>
                  <a:lnTo>
                    <a:pt x="99" y="512"/>
                  </a:lnTo>
                  <a:lnTo>
                    <a:pt x="108" y="524"/>
                  </a:lnTo>
                  <a:lnTo>
                    <a:pt x="118" y="539"/>
                  </a:lnTo>
                  <a:lnTo>
                    <a:pt x="128" y="551"/>
                  </a:lnTo>
                  <a:lnTo>
                    <a:pt x="140" y="565"/>
                  </a:lnTo>
                  <a:lnTo>
                    <a:pt x="152" y="575"/>
                  </a:lnTo>
                  <a:lnTo>
                    <a:pt x="166" y="584"/>
                  </a:lnTo>
                  <a:lnTo>
                    <a:pt x="181" y="592"/>
                  </a:lnTo>
                  <a:lnTo>
                    <a:pt x="193" y="599"/>
                  </a:lnTo>
                  <a:lnTo>
                    <a:pt x="200" y="601"/>
                  </a:lnTo>
                  <a:lnTo>
                    <a:pt x="205" y="606"/>
                  </a:lnTo>
                  <a:lnTo>
                    <a:pt x="210" y="611"/>
                  </a:lnTo>
                  <a:lnTo>
                    <a:pt x="212" y="616"/>
                  </a:lnTo>
                  <a:lnTo>
                    <a:pt x="212" y="621"/>
                  </a:lnTo>
                  <a:lnTo>
                    <a:pt x="212" y="626"/>
                  </a:lnTo>
                  <a:lnTo>
                    <a:pt x="210" y="628"/>
                  </a:lnTo>
                  <a:lnTo>
                    <a:pt x="207" y="633"/>
                  </a:lnTo>
                  <a:lnTo>
                    <a:pt x="205" y="635"/>
                  </a:lnTo>
                  <a:lnTo>
                    <a:pt x="198" y="640"/>
                  </a:lnTo>
                  <a:lnTo>
                    <a:pt x="193" y="642"/>
                  </a:lnTo>
                  <a:lnTo>
                    <a:pt x="188" y="645"/>
                  </a:lnTo>
                  <a:lnTo>
                    <a:pt x="181" y="645"/>
                  </a:lnTo>
                  <a:lnTo>
                    <a:pt x="176" y="645"/>
                  </a:lnTo>
                  <a:lnTo>
                    <a:pt x="169" y="642"/>
                  </a:lnTo>
                  <a:lnTo>
                    <a:pt x="164" y="642"/>
                  </a:lnTo>
                  <a:lnTo>
                    <a:pt x="149" y="635"/>
                  </a:lnTo>
                  <a:lnTo>
                    <a:pt x="135" y="626"/>
                  </a:lnTo>
                  <a:lnTo>
                    <a:pt x="125" y="616"/>
                  </a:lnTo>
                  <a:lnTo>
                    <a:pt x="111" y="601"/>
                  </a:lnTo>
                  <a:lnTo>
                    <a:pt x="99" y="587"/>
                  </a:lnTo>
                  <a:lnTo>
                    <a:pt x="87" y="572"/>
                  </a:lnTo>
                  <a:lnTo>
                    <a:pt x="77" y="553"/>
                  </a:lnTo>
                  <a:lnTo>
                    <a:pt x="65" y="536"/>
                  </a:lnTo>
                  <a:lnTo>
                    <a:pt x="53" y="519"/>
                  </a:lnTo>
                  <a:lnTo>
                    <a:pt x="43" y="498"/>
                  </a:lnTo>
                  <a:lnTo>
                    <a:pt x="33" y="476"/>
                  </a:lnTo>
                  <a:lnTo>
                    <a:pt x="26" y="459"/>
                  </a:lnTo>
                  <a:lnTo>
                    <a:pt x="21" y="440"/>
                  </a:lnTo>
                  <a:lnTo>
                    <a:pt x="14" y="420"/>
                  </a:lnTo>
                  <a:lnTo>
                    <a:pt x="9" y="403"/>
                  </a:lnTo>
                  <a:lnTo>
                    <a:pt x="7" y="384"/>
                  </a:lnTo>
                  <a:lnTo>
                    <a:pt x="2" y="367"/>
                  </a:lnTo>
                  <a:lnTo>
                    <a:pt x="0" y="348"/>
                  </a:lnTo>
                  <a:lnTo>
                    <a:pt x="0" y="326"/>
                  </a:lnTo>
                  <a:lnTo>
                    <a:pt x="0" y="304"/>
                  </a:lnTo>
                  <a:lnTo>
                    <a:pt x="2" y="278"/>
                  </a:lnTo>
                  <a:lnTo>
                    <a:pt x="4" y="256"/>
                  </a:lnTo>
                  <a:lnTo>
                    <a:pt x="9" y="232"/>
                  </a:lnTo>
                  <a:lnTo>
                    <a:pt x="14" y="210"/>
                  </a:lnTo>
                  <a:lnTo>
                    <a:pt x="19" y="184"/>
                  </a:lnTo>
                  <a:lnTo>
                    <a:pt x="26" y="162"/>
                  </a:lnTo>
                  <a:lnTo>
                    <a:pt x="31" y="140"/>
                  </a:lnTo>
                  <a:lnTo>
                    <a:pt x="41" y="121"/>
                  </a:lnTo>
                  <a:lnTo>
                    <a:pt x="50" y="104"/>
                  </a:lnTo>
                  <a:lnTo>
                    <a:pt x="60" y="87"/>
                  </a:lnTo>
                  <a:lnTo>
                    <a:pt x="72" y="73"/>
                  </a:lnTo>
                  <a:lnTo>
                    <a:pt x="82" y="63"/>
                  </a:lnTo>
                  <a:lnTo>
                    <a:pt x="91" y="58"/>
                  </a:lnTo>
                  <a:lnTo>
                    <a:pt x="101" y="51"/>
                  </a:lnTo>
                  <a:lnTo>
                    <a:pt x="108" y="44"/>
                  </a:lnTo>
                  <a:lnTo>
                    <a:pt x="118" y="39"/>
                  </a:lnTo>
                  <a:lnTo>
                    <a:pt x="128" y="29"/>
                  </a:lnTo>
                  <a:lnTo>
                    <a:pt x="135" y="24"/>
                  </a:lnTo>
                  <a:lnTo>
                    <a:pt x="145" y="20"/>
                  </a:lnTo>
                  <a:lnTo>
                    <a:pt x="154" y="15"/>
                  </a:lnTo>
                  <a:lnTo>
                    <a:pt x="164" y="7"/>
                  </a:lnTo>
                  <a:lnTo>
                    <a:pt x="173" y="7"/>
                  </a:lnTo>
                  <a:lnTo>
                    <a:pt x="181" y="3"/>
                  </a:lnTo>
                  <a:lnTo>
                    <a:pt x="193" y="3"/>
                  </a:lnTo>
                  <a:lnTo>
                    <a:pt x="205" y="0"/>
                  </a:lnTo>
                  <a:lnTo>
                    <a:pt x="217" y="0"/>
                  </a:lnTo>
                  <a:lnTo>
                    <a:pt x="229" y="3"/>
                  </a:lnTo>
                  <a:lnTo>
                    <a:pt x="241" y="5"/>
                  </a:lnTo>
                  <a:lnTo>
                    <a:pt x="246" y="7"/>
                  </a:lnTo>
                  <a:lnTo>
                    <a:pt x="248" y="12"/>
                  </a:lnTo>
                  <a:lnTo>
                    <a:pt x="248" y="17"/>
                  </a:lnTo>
                  <a:lnTo>
                    <a:pt x="248" y="22"/>
                  </a:lnTo>
                  <a:lnTo>
                    <a:pt x="248" y="27"/>
                  </a:lnTo>
                  <a:lnTo>
                    <a:pt x="251" y="32"/>
                  </a:lnTo>
                  <a:lnTo>
                    <a:pt x="248" y="39"/>
                  </a:lnTo>
                  <a:lnTo>
                    <a:pt x="248" y="44"/>
                  </a:lnTo>
                  <a:lnTo>
                    <a:pt x="246" y="49"/>
                  </a:lnTo>
                  <a:lnTo>
                    <a:pt x="246" y="53"/>
                  </a:lnTo>
                  <a:lnTo>
                    <a:pt x="241" y="58"/>
                  </a:lnTo>
                  <a:lnTo>
                    <a:pt x="236" y="63"/>
                  </a:lnTo>
                  <a:lnTo>
                    <a:pt x="236" y="63"/>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1" name="Freeform 30"/>
            <p:cNvSpPr>
              <a:spLocks/>
            </p:cNvSpPr>
            <p:nvPr/>
          </p:nvSpPr>
          <p:spPr bwMode="auto">
            <a:xfrm>
              <a:off x="5468938" y="2784476"/>
              <a:ext cx="236537" cy="387350"/>
            </a:xfrm>
            <a:custGeom>
              <a:avLst/>
              <a:gdLst>
                <a:gd name="T0" fmla="*/ 144 w 149"/>
                <a:gd name="T1" fmla="*/ 44 h 244"/>
                <a:gd name="T2" fmla="*/ 142 w 149"/>
                <a:gd name="T3" fmla="*/ 75 h 244"/>
                <a:gd name="T4" fmla="*/ 137 w 149"/>
                <a:gd name="T5" fmla="*/ 109 h 244"/>
                <a:gd name="T6" fmla="*/ 132 w 149"/>
                <a:gd name="T7" fmla="*/ 143 h 244"/>
                <a:gd name="T8" fmla="*/ 125 w 149"/>
                <a:gd name="T9" fmla="*/ 179 h 244"/>
                <a:gd name="T10" fmla="*/ 111 w 149"/>
                <a:gd name="T11" fmla="*/ 208 h 244"/>
                <a:gd name="T12" fmla="*/ 82 w 149"/>
                <a:gd name="T13" fmla="*/ 230 h 244"/>
                <a:gd name="T14" fmla="*/ 45 w 149"/>
                <a:gd name="T15" fmla="*/ 242 h 244"/>
                <a:gd name="T16" fmla="*/ 16 w 149"/>
                <a:gd name="T17" fmla="*/ 244 h 244"/>
                <a:gd name="T18" fmla="*/ 9 w 149"/>
                <a:gd name="T19" fmla="*/ 242 h 244"/>
                <a:gd name="T20" fmla="*/ 2 w 149"/>
                <a:gd name="T21" fmla="*/ 235 h 244"/>
                <a:gd name="T22" fmla="*/ 2 w 149"/>
                <a:gd name="T23" fmla="*/ 227 h 244"/>
                <a:gd name="T24" fmla="*/ 9 w 149"/>
                <a:gd name="T25" fmla="*/ 218 h 244"/>
                <a:gd name="T26" fmla="*/ 16 w 149"/>
                <a:gd name="T27" fmla="*/ 213 h 244"/>
                <a:gd name="T28" fmla="*/ 29 w 149"/>
                <a:gd name="T29" fmla="*/ 208 h 244"/>
                <a:gd name="T30" fmla="*/ 41 w 149"/>
                <a:gd name="T31" fmla="*/ 203 h 244"/>
                <a:gd name="T32" fmla="*/ 50 w 149"/>
                <a:gd name="T33" fmla="*/ 196 h 244"/>
                <a:gd name="T34" fmla="*/ 60 w 149"/>
                <a:gd name="T35" fmla="*/ 189 h 244"/>
                <a:gd name="T36" fmla="*/ 65 w 149"/>
                <a:gd name="T37" fmla="*/ 181 h 244"/>
                <a:gd name="T38" fmla="*/ 74 w 149"/>
                <a:gd name="T39" fmla="*/ 172 h 244"/>
                <a:gd name="T40" fmla="*/ 79 w 149"/>
                <a:gd name="T41" fmla="*/ 160 h 244"/>
                <a:gd name="T42" fmla="*/ 86 w 149"/>
                <a:gd name="T43" fmla="*/ 150 h 244"/>
                <a:gd name="T44" fmla="*/ 96 w 149"/>
                <a:gd name="T45" fmla="*/ 136 h 244"/>
                <a:gd name="T46" fmla="*/ 106 w 149"/>
                <a:gd name="T47" fmla="*/ 119 h 244"/>
                <a:gd name="T48" fmla="*/ 113 w 149"/>
                <a:gd name="T49" fmla="*/ 102 h 244"/>
                <a:gd name="T50" fmla="*/ 115 w 149"/>
                <a:gd name="T51" fmla="*/ 85 h 244"/>
                <a:gd name="T52" fmla="*/ 118 w 149"/>
                <a:gd name="T53" fmla="*/ 70 h 244"/>
                <a:gd name="T54" fmla="*/ 120 w 149"/>
                <a:gd name="T55" fmla="*/ 53 h 244"/>
                <a:gd name="T56" fmla="*/ 125 w 149"/>
                <a:gd name="T57" fmla="*/ 34 h 244"/>
                <a:gd name="T58" fmla="*/ 130 w 149"/>
                <a:gd name="T59" fmla="*/ 17 h 244"/>
                <a:gd name="T60" fmla="*/ 135 w 149"/>
                <a:gd name="T61" fmla="*/ 0 h 244"/>
                <a:gd name="T62" fmla="*/ 140 w 149"/>
                <a:gd name="T63" fmla="*/ 3 h 244"/>
                <a:gd name="T64" fmla="*/ 147 w 149"/>
                <a:gd name="T65" fmla="*/ 12 h 244"/>
                <a:gd name="T66" fmla="*/ 149 w 149"/>
                <a:gd name="T67" fmla="*/ 24 h 244"/>
                <a:gd name="T68" fmla="*/ 149 w 149"/>
                <a:gd name="T69" fmla="*/ 2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 h="244">
                  <a:moveTo>
                    <a:pt x="149" y="29"/>
                  </a:moveTo>
                  <a:lnTo>
                    <a:pt x="144" y="44"/>
                  </a:lnTo>
                  <a:lnTo>
                    <a:pt x="142" y="58"/>
                  </a:lnTo>
                  <a:lnTo>
                    <a:pt x="142" y="75"/>
                  </a:lnTo>
                  <a:lnTo>
                    <a:pt x="140" y="92"/>
                  </a:lnTo>
                  <a:lnTo>
                    <a:pt x="137" y="109"/>
                  </a:lnTo>
                  <a:lnTo>
                    <a:pt x="137" y="128"/>
                  </a:lnTo>
                  <a:lnTo>
                    <a:pt x="132" y="143"/>
                  </a:lnTo>
                  <a:lnTo>
                    <a:pt x="130" y="162"/>
                  </a:lnTo>
                  <a:lnTo>
                    <a:pt x="125" y="179"/>
                  </a:lnTo>
                  <a:lnTo>
                    <a:pt x="118" y="193"/>
                  </a:lnTo>
                  <a:lnTo>
                    <a:pt x="111" y="208"/>
                  </a:lnTo>
                  <a:lnTo>
                    <a:pt x="99" y="220"/>
                  </a:lnTo>
                  <a:lnTo>
                    <a:pt x="82" y="230"/>
                  </a:lnTo>
                  <a:lnTo>
                    <a:pt x="65" y="237"/>
                  </a:lnTo>
                  <a:lnTo>
                    <a:pt x="45" y="242"/>
                  </a:lnTo>
                  <a:lnTo>
                    <a:pt x="21" y="244"/>
                  </a:lnTo>
                  <a:lnTo>
                    <a:pt x="16" y="244"/>
                  </a:lnTo>
                  <a:lnTo>
                    <a:pt x="12" y="244"/>
                  </a:lnTo>
                  <a:lnTo>
                    <a:pt x="9" y="242"/>
                  </a:lnTo>
                  <a:lnTo>
                    <a:pt x="7" y="239"/>
                  </a:lnTo>
                  <a:lnTo>
                    <a:pt x="2" y="235"/>
                  </a:lnTo>
                  <a:lnTo>
                    <a:pt x="0" y="235"/>
                  </a:lnTo>
                  <a:lnTo>
                    <a:pt x="2" y="227"/>
                  </a:lnTo>
                  <a:lnTo>
                    <a:pt x="7" y="220"/>
                  </a:lnTo>
                  <a:lnTo>
                    <a:pt x="9" y="218"/>
                  </a:lnTo>
                  <a:lnTo>
                    <a:pt x="12" y="215"/>
                  </a:lnTo>
                  <a:lnTo>
                    <a:pt x="16" y="213"/>
                  </a:lnTo>
                  <a:lnTo>
                    <a:pt x="24" y="210"/>
                  </a:lnTo>
                  <a:lnTo>
                    <a:pt x="29" y="208"/>
                  </a:lnTo>
                  <a:lnTo>
                    <a:pt x="36" y="206"/>
                  </a:lnTo>
                  <a:lnTo>
                    <a:pt x="41" y="203"/>
                  </a:lnTo>
                  <a:lnTo>
                    <a:pt x="45" y="201"/>
                  </a:lnTo>
                  <a:lnTo>
                    <a:pt x="50" y="196"/>
                  </a:lnTo>
                  <a:lnTo>
                    <a:pt x="55" y="193"/>
                  </a:lnTo>
                  <a:lnTo>
                    <a:pt x="60" y="189"/>
                  </a:lnTo>
                  <a:lnTo>
                    <a:pt x="65" y="184"/>
                  </a:lnTo>
                  <a:lnTo>
                    <a:pt x="65" y="181"/>
                  </a:lnTo>
                  <a:lnTo>
                    <a:pt x="70" y="177"/>
                  </a:lnTo>
                  <a:lnTo>
                    <a:pt x="74" y="172"/>
                  </a:lnTo>
                  <a:lnTo>
                    <a:pt x="77" y="167"/>
                  </a:lnTo>
                  <a:lnTo>
                    <a:pt x="79" y="160"/>
                  </a:lnTo>
                  <a:lnTo>
                    <a:pt x="84" y="155"/>
                  </a:lnTo>
                  <a:lnTo>
                    <a:pt x="86" y="150"/>
                  </a:lnTo>
                  <a:lnTo>
                    <a:pt x="91" y="145"/>
                  </a:lnTo>
                  <a:lnTo>
                    <a:pt x="96" y="136"/>
                  </a:lnTo>
                  <a:lnTo>
                    <a:pt x="101" y="128"/>
                  </a:lnTo>
                  <a:lnTo>
                    <a:pt x="106" y="119"/>
                  </a:lnTo>
                  <a:lnTo>
                    <a:pt x="111" y="111"/>
                  </a:lnTo>
                  <a:lnTo>
                    <a:pt x="113" y="102"/>
                  </a:lnTo>
                  <a:lnTo>
                    <a:pt x="115" y="95"/>
                  </a:lnTo>
                  <a:lnTo>
                    <a:pt x="115" y="85"/>
                  </a:lnTo>
                  <a:lnTo>
                    <a:pt x="118" y="80"/>
                  </a:lnTo>
                  <a:lnTo>
                    <a:pt x="118" y="70"/>
                  </a:lnTo>
                  <a:lnTo>
                    <a:pt x="120" y="61"/>
                  </a:lnTo>
                  <a:lnTo>
                    <a:pt x="120" y="53"/>
                  </a:lnTo>
                  <a:lnTo>
                    <a:pt x="123" y="44"/>
                  </a:lnTo>
                  <a:lnTo>
                    <a:pt x="125" y="34"/>
                  </a:lnTo>
                  <a:lnTo>
                    <a:pt x="127" y="27"/>
                  </a:lnTo>
                  <a:lnTo>
                    <a:pt x="130" y="17"/>
                  </a:lnTo>
                  <a:lnTo>
                    <a:pt x="132" y="5"/>
                  </a:lnTo>
                  <a:lnTo>
                    <a:pt x="135" y="0"/>
                  </a:lnTo>
                  <a:lnTo>
                    <a:pt x="137" y="0"/>
                  </a:lnTo>
                  <a:lnTo>
                    <a:pt x="140" y="3"/>
                  </a:lnTo>
                  <a:lnTo>
                    <a:pt x="144" y="8"/>
                  </a:lnTo>
                  <a:lnTo>
                    <a:pt x="147" y="12"/>
                  </a:lnTo>
                  <a:lnTo>
                    <a:pt x="149" y="20"/>
                  </a:lnTo>
                  <a:lnTo>
                    <a:pt x="149" y="24"/>
                  </a:lnTo>
                  <a:lnTo>
                    <a:pt x="149" y="29"/>
                  </a:lnTo>
                  <a:lnTo>
                    <a:pt x="149" y="29"/>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2" name="Freeform 31"/>
            <p:cNvSpPr>
              <a:spLocks/>
            </p:cNvSpPr>
            <p:nvPr/>
          </p:nvSpPr>
          <p:spPr bwMode="auto">
            <a:xfrm>
              <a:off x="5518150" y="2830513"/>
              <a:ext cx="349250" cy="468313"/>
            </a:xfrm>
            <a:custGeom>
              <a:avLst/>
              <a:gdLst>
                <a:gd name="T0" fmla="*/ 19 w 220"/>
                <a:gd name="T1" fmla="*/ 203 h 295"/>
                <a:gd name="T2" fmla="*/ 24 w 220"/>
                <a:gd name="T3" fmla="*/ 213 h 295"/>
                <a:gd name="T4" fmla="*/ 34 w 220"/>
                <a:gd name="T5" fmla="*/ 220 h 295"/>
                <a:gd name="T6" fmla="*/ 43 w 220"/>
                <a:gd name="T7" fmla="*/ 227 h 295"/>
                <a:gd name="T8" fmla="*/ 55 w 220"/>
                <a:gd name="T9" fmla="*/ 232 h 295"/>
                <a:gd name="T10" fmla="*/ 70 w 220"/>
                <a:gd name="T11" fmla="*/ 237 h 295"/>
                <a:gd name="T12" fmla="*/ 84 w 220"/>
                <a:gd name="T13" fmla="*/ 237 h 295"/>
                <a:gd name="T14" fmla="*/ 96 w 220"/>
                <a:gd name="T15" fmla="*/ 237 h 295"/>
                <a:gd name="T16" fmla="*/ 111 w 220"/>
                <a:gd name="T17" fmla="*/ 234 h 295"/>
                <a:gd name="T18" fmla="*/ 123 w 220"/>
                <a:gd name="T19" fmla="*/ 232 h 295"/>
                <a:gd name="T20" fmla="*/ 133 w 220"/>
                <a:gd name="T21" fmla="*/ 227 h 295"/>
                <a:gd name="T22" fmla="*/ 140 w 220"/>
                <a:gd name="T23" fmla="*/ 222 h 295"/>
                <a:gd name="T24" fmla="*/ 150 w 220"/>
                <a:gd name="T25" fmla="*/ 215 h 295"/>
                <a:gd name="T26" fmla="*/ 157 w 220"/>
                <a:gd name="T27" fmla="*/ 208 h 295"/>
                <a:gd name="T28" fmla="*/ 162 w 220"/>
                <a:gd name="T29" fmla="*/ 201 h 295"/>
                <a:gd name="T30" fmla="*/ 164 w 220"/>
                <a:gd name="T31" fmla="*/ 189 h 295"/>
                <a:gd name="T32" fmla="*/ 169 w 220"/>
                <a:gd name="T33" fmla="*/ 160 h 295"/>
                <a:gd name="T34" fmla="*/ 174 w 220"/>
                <a:gd name="T35" fmla="*/ 123 h 295"/>
                <a:gd name="T36" fmla="*/ 174 w 220"/>
                <a:gd name="T37" fmla="*/ 94 h 295"/>
                <a:gd name="T38" fmla="*/ 171 w 220"/>
                <a:gd name="T39" fmla="*/ 70 h 295"/>
                <a:gd name="T40" fmla="*/ 164 w 220"/>
                <a:gd name="T41" fmla="*/ 53 h 295"/>
                <a:gd name="T42" fmla="*/ 157 w 220"/>
                <a:gd name="T43" fmla="*/ 46 h 295"/>
                <a:gd name="T44" fmla="*/ 147 w 220"/>
                <a:gd name="T45" fmla="*/ 39 h 295"/>
                <a:gd name="T46" fmla="*/ 135 w 220"/>
                <a:gd name="T47" fmla="*/ 39 h 295"/>
                <a:gd name="T48" fmla="*/ 123 w 220"/>
                <a:gd name="T49" fmla="*/ 41 h 295"/>
                <a:gd name="T50" fmla="*/ 113 w 220"/>
                <a:gd name="T51" fmla="*/ 37 h 295"/>
                <a:gd name="T52" fmla="*/ 104 w 220"/>
                <a:gd name="T53" fmla="*/ 32 h 295"/>
                <a:gd name="T54" fmla="*/ 101 w 220"/>
                <a:gd name="T55" fmla="*/ 22 h 295"/>
                <a:gd name="T56" fmla="*/ 101 w 220"/>
                <a:gd name="T57" fmla="*/ 12 h 295"/>
                <a:gd name="T58" fmla="*/ 104 w 220"/>
                <a:gd name="T59" fmla="*/ 5 h 295"/>
                <a:gd name="T60" fmla="*/ 113 w 220"/>
                <a:gd name="T61" fmla="*/ 0 h 295"/>
                <a:gd name="T62" fmla="*/ 130 w 220"/>
                <a:gd name="T63" fmla="*/ 0 h 295"/>
                <a:gd name="T64" fmla="*/ 150 w 220"/>
                <a:gd name="T65" fmla="*/ 3 h 295"/>
                <a:gd name="T66" fmla="*/ 171 w 220"/>
                <a:gd name="T67" fmla="*/ 5 h 295"/>
                <a:gd name="T68" fmla="*/ 188 w 220"/>
                <a:gd name="T69" fmla="*/ 12 h 295"/>
                <a:gd name="T70" fmla="*/ 200 w 220"/>
                <a:gd name="T71" fmla="*/ 22 h 295"/>
                <a:gd name="T72" fmla="*/ 210 w 220"/>
                <a:gd name="T73" fmla="*/ 34 h 295"/>
                <a:gd name="T74" fmla="*/ 215 w 220"/>
                <a:gd name="T75" fmla="*/ 49 h 295"/>
                <a:gd name="T76" fmla="*/ 220 w 220"/>
                <a:gd name="T77" fmla="*/ 63 h 295"/>
                <a:gd name="T78" fmla="*/ 217 w 220"/>
                <a:gd name="T79" fmla="*/ 80 h 295"/>
                <a:gd name="T80" fmla="*/ 212 w 220"/>
                <a:gd name="T81" fmla="*/ 102 h 295"/>
                <a:gd name="T82" fmla="*/ 203 w 220"/>
                <a:gd name="T83" fmla="*/ 126 h 295"/>
                <a:gd name="T84" fmla="*/ 198 w 220"/>
                <a:gd name="T85" fmla="*/ 155 h 295"/>
                <a:gd name="T86" fmla="*/ 191 w 220"/>
                <a:gd name="T87" fmla="*/ 189 h 295"/>
                <a:gd name="T88" fmla="*/ 186 w 220"/>
                <a:gd name="T89" fmla="*/ 218 h 295"/>
                <a:gd name="T90" fmla="*/ 171 w 220"/>
                <a:gd name="T91" fmla="*/ 249 h 295"/>
                <a:gd name="T92" fmla="*/ 154 w 220"/>
                <a:gd name="T93" fmla="*/ 271 h 295"/>
                <a:gd name="T94" fmla="*/ 130 w 220"/>
                <a:gd name="T95" fmla="*/ 288 h 295"/>
                <a:gd name="T96" fmla="*/ 104 w 220"/>
                <a:gd name="T97" fmla="*/ 295 h 295"/>
                <a:gd name="T98" fmla="*/ 87 w 220"/>
                <a:gd name="T99" fmla="*/ 292 h 295"/>
                <a:gd name="T100" fmla="*/ 70 w 220"/>
                <a:gd name="T101" fmla="*/ 285 h 295"/>
                <a:gd name="T102" fmla="*/ 51 w 220"/>
                <a:gd name="T103" fmla="*/ 276 h 295"/>
                <a:gd name="T104" fmla="*/ 34 w 220"/>
                <a:gd name="T105" fmla="*/ 263 h 295"/>
                <a:gd name="T106" fmla="*/ 19 w 220"/>
                <a:gd name="T107" fmla="*/ 249 h 295"/>
                <a:gd name="T108" fmla="*/ 10 w 220"/>
                <a:gd name="T109" fmla="*/ 234 h 295"/>
                <a:gd name="T110" fmla="*/ 2 w 220"/>
                <a:gd name="T111" fmla="*/ 218 h 295"/>
                <a:gd name="T112" fmla="*/ 0 w 220"/>
                <a:gd name="T113" fmla="*/ 206 h 295"/>
                <a:gd name="T114" fmla="*/ 5 w 220"/>
                <a:gd name="T115" fmla="*/ 198 h 295"/>
                <a:gd name="T116" fmla="*/ 10 w 220"/>
                <a:gd name="T117" fmla="*/ 191 h 295"/>
                <a:gd name="T118" fmla="*/ 14 w 220"/>
                <a:gd name="T119" fmla="*/ 193 h 295"/>
                <a:gd name="T120" fmla="*/ 17 w 220"/>
                <a:gd name="T121" fmla="*/ 19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0" h="295">
                  <a:moveTo>
                    <a:pt x="17" y="198"/>
                  </a:moveTo>
                  <a:lnTo>
                    <a:pt x="19" y="203"/>
                  </a:lnTo>
                  <a:lnTo>
                    <a:pt x="22" y="208"/>
                  </a:lnTo>
                  <a:lnTo>
                    <a:pt x="24" y="213"/>
                  </a:lnTo>
                  <a:lnTo>
                    <a:pt x="29" y="218"/>
                  </a:lnTo>
                  <a:lnTo>
                    <a:pt x="34" y="220"/>
                  </a:lnTo>
                  <a:lnTo>
                    <a:pt x="36" y="225"/>
                  </a:lnTo>
                  <a:lnTo>
                    <a:pt x="43" y="227"/>
                  </a:lnTo>
                  <a:lnTo>
                    <a:pt x="51" y="232"/>
                  </a:lnTo>
                  <a:lnTo>
                    <a:pt x="55" y="232"/>
                  </a:lnTo>
                  <a:lnTo>
                    <a:pt x="63" y="234"/>
                  </a:lnTo>
                  <a:lnTo>
                    <a:pt x="70" y="237"/>
                  </a:lnTo>
                  <a:lnTo>
                    <a:pt x="77" y="237"/>
                  </a:lnTo>
                  <a:lnTo>
                    <a:pt x="84" y="237"/>
                  </a:lnTo>
                  <a:lnTo>
                    <a:pt x="89" y="239"/>
                  </a:lnTo>
                  <a:lnTo>
                    <a:pt x="96" y="237"/>
                  </a:lnTo>
                  <a:lnTo>
                    <a:pt x="104" y="237"/>
                  </a:lnTo>
                  <a:lnTo>
                    <a:pt x="111" y="234"/>
                  </a:lnTo>
                  <a:lnTo>
                    <a:pt x="116" y="234"/>
                  </a:lnTo>
                  <a:lnTo>
                    <a:pt x="123" y="232"/>
                  </a:lnTo>
                  <a:lnTo>
                    <a:pt x="128" y="230"/>
                  </a:lnTo>
                  <a:lnTo>
                    <a:pt x="133" y="227"/>
                  </a:lnTo>
                  <a:lnTo>
                    <a:pt x="135" y="225"/>
                  </a:lnTo>
                  <a:lnTo>
                    <a:pt x="140" y="222"/>
                  </a:lnTo>
                  <a:lnTo>
                    <a:pt x="145" y="220"/>
                  </a:lnTo>
                  <a:lnTo>
                    <a:pt x="150" y="215"/>
                  </a:lnTo>
                  <a:lnTo>
                    <a:pt x="152" y="213"/>
                  </a:lnTo>
                  <a:lnTo>
                    <a:pt x="157" y="208"/>
                  </a:lnTo>
                  <a:lnTo>
                    <a:pt x="159" y="206"/>
                  </a:lnTo>
                  <a:lnTo>
                    <a:pt x="162" y="201"/>
                  </a:lnTo>
                  <a:lnTo>
                    <a:pt x="164" y="193"/>
                  </a:lnTo>
                  <a:lnTo>
                    <a:pt x="164" y="189"/>
                  </a:lnTo>
                  <a:lnTo>
                    <a:pt x="167" y="181"/>
                  </a:lnTo>
                  <a:lnTo>
                    <a:pt x="169" y="160"/>
                  </a:lnTo>
                  <a:lnTo>
                    <a:pt x="171" y="140"/>
                  </a:lnTo>
                  <a:lnTo>
                    <a:pt x="174" y="123"/>
                  </a:lnTo>
                  <a:lnTo>
                    <a:pt x="174" y="107"/>
                  </a:lnTo>
                  <a:lnTo>
                    <a:pt x="174" y="94"/>
                  </a:lnTo>
                  <a:lnTo>
                    <a:pt x="174" y="82"/>
                  </a:lnTo>
                  <a:lnTo>
                    <a:pt x="171" y="70"/>
                  </a:lnTo>
                  <a:lnTo>
                    <a:pt x="169" y="63"/>
                  </a:lnTo>
                  <a:lnTo>
                    <a:pt x="164" y="53"/>
                  </a:lnTo>
                  <a:lnTo>
                    <a:pt x="162" y="51"/>
                  </a:lnTo>
                  <a:lnTo>
                    <a:pt x="157" y="46"/>
                  </a:lnTo>
                  <a:lnTo>
                    <a:pt x="152" y="41"/>
                  </a:lnTo>
                  <a:lnTo>
                    <a:pt x="147" y="39"/>
                  </a:lnTo>
                  <a:lnTo>
                    <a:pt x="140" y="39"/>
                  </a:lnTo>
                  <a:lnTo>
                    <a:pt x="135" y="39"/>
                  </a:lnTo>
                  <a:lnTo>
                    <a:pt x="128" y="41"/>
                  </a:lnTo>
                  <a:lnTo>
                    <a:pt x="123" y="41"/>
                  </a:lnTo>
                  <a:lnTo>
                    <a:pt x="118" y="39"/>
                  </a:lnTo>
                  <a:lnTo>
                    <a:pt x="113" y="37"/>
                  </a:lnTo>
                  <a:lnTo>
                    <a:pt x="109" y="34"/>
                  </a:lnTo>
                  <a:lnTo>
                    <a:pt x="104" y="32"/>
                  </a:lnTo>
                  <a:lnTo>
                    <a:pt x="101" y="27"/>
                  </a:lnTo>
                  <a:lnTo>
                    <a:pt x="101" y="22"/>
                  </a:lnTo>
                  <a:lnTo>
                    <a:pt x="101" y="17"/>
                  </a:lnTo>
                  <a:lnTo>
                    <a:pt x="101" y="12"/>
                  </a:lnTo>
                  <a:lnTo>
                    <a:pt x="101" y="10"/>
                  </a:lnTo>
                  <a:lnTo>
                    <a:pt x="104" y="5"/>
                  </a:lnTo>
                  <a:lnTo>
                    <a:pt x="109" y="3"/>
                  </a:lnTo>
                  <a:lnTo>
                    <a:pt x="113" y="0"/>
                  </a:lnTo>
                  <a:lnTo>
                    <a:pt x="121" y="0"/>
                  </a:lnTo>
                  <a:lnTo>
                    <a:pt x="130" y="0"/>
                  </a:lnTo>
                  <a:lnTo>
                    <a:pt x="138" y="3"/>
                  </a:lnTo>
                  <a:lnTo>
                    <a:pt x="150" y="3"/>
                  </a:lnTo>
                  <a:lnTo>
                    <a:pt x="162" y="3"/>
                  </a:lnTo>
                  <a:lnTo>
                    <a:pt x="171" y="5"/>
                  </a:lnTo>
                  <a:lnTo>
                    <a:pt x="181" y="10"/>
                  </a:lnTo>
                  <a:lnTo>
                    <a:pt x="188" y="12"/>
                  </a:lnTo>
                  <a:lnTo>
                    <a:pt x="193" y="17"/>
                  </a:lnTo>
                  <a:lnTo>
                    <a:pt x="200" y="22"/>
                  </a:lnTo>
                  <a:lnTo>
                    <a:pt x="205" y="27"/>
                  </a:lnTo>
                  <a:lnTo>
                    <a:pt x="210" y="34"/>
                  </a:lnTo>
                  <a:lnTo>
                    <a:pt x="212" y="41"/>
                  </a:lnTo>
                  <a:lnTo>
                    <a:pt x="215" y="49"/>
                  </a:lnTo>
                  <a:lnTo>
                    <a:pt x="220" y="53"/>
                  </a:lnTo>
                  <a:lnTo>
                    <a:pt x="220" y="63"/>
                  </a:lnTo>
                  <a:lnTo>
                    <a:pt x="220" y="70"/>
                  </a:lnTo>
                  <a:lnTo>
                    <a:pt x="217" y="80"/>
                  </a:lnTo>
                  <a:lnTo>
                    <a:pt x="217" y="92"/>
                  </a:lnTo>
                  <a:lnTo>
                    <a:pt x="212" y="102"/>
                  </a:lnTo>
                  <a:lnTo>
                    <a:pt x="208" y="111"/>
                  </a:lnTo>
                  <a:lnTo>
                    <a:pt x="203" y="126"/>
                  </a:lnTo>
                  <a:lnTo>
                    <a:pt x="200" y="140"/>
                  </a:lnTo>
                  <a:lnTo>
                    <a:pt x="198" y="155"/>
                  </a:lnTo>
                  <a:lnTo>
                    <a:pt x="193" y="172"/>
                  </a:lnTo>
                  <a:lnTo>
                    <a:pt x="191" y="189"/>
                  </a:lnTo>
                  <a:lnTo>
                    <a:pt x="188" y="206"/>
                  </a:lnTo>
                  <a:lnTo>
                    <a:pt x="186" y="218"/>
                  </a:lnTo>
                  <a:lnTo>
                    <a:pt x="181" y="232"/>
                  </a:lnTo>
                  <a:lnTo>
                    <a:pt x="171" y="249"/>
                  </a:lnTo>
                  <a:lnTo>
                    <a:pt x="164" y="259"/>
                  </a:lnTo>
                  <a:lnTo>
                    <a:pt x="154" y="271"/>
                  </a:lnTo>
                  <a:lnTo>
                    <a:pt x="142" y="280"/>
                  </a:lnTo>
                  <a:lnTo>
                    <a:pt x="130" y="288"/>
                  </a:lnTo>
                  <a:lnTo>
                    <a:pt x="113" y="295"/>
                  </a:lnTo>
                  <a:lnTo>
                    <a:pt x="104" y="295"/>
                  </a:lnTo>
                  <a:lnTo>
                    <a:pt x="96" y="295"/>
                  </a:lnTo>
                  <a:lnTo>
                    <a:pt x="87" y="292"/>
                  </a:lnTo>
                  <a:lnTo>
                    <a:pt x="80" y="290"/>
                  </a:lnTo>
                  <a:lnTo>
                    <a:pt x="70" y="285"/>
                  </a:lnTo>
                  <a:lnTo>
                    <a:pt x="60" y="280"/>
                  </a:lnTo>
                  <a:lnTo>
                    <a:pt x="51" y="276"/>
                  </a:lnTo>
                  <a:lnTo>
                    <a:pt x="43" y="271"/>
                  </a:lnTo>
                  <a:lnTo>
                    <a:pt x="34" y="263"/>
                  </a:lnTo>
                  <a:lnTo>
                    <a:pt x="26" y="256"/>
                  </a:lnTo>
                  <a:lnTo>
                    <a:pt x="19" y="249"/>
                  </a:lnTo>
                  <a:lnTo>
                    <a:pt x="14" y="242"/>
                  </a:lnTo>
                  <a:lnTo>
                    <a:pt x="10" y="234"/>
                  </a:lnTo>
                  <a:lnTo>
                    <a:pt x="5" y="225"/>
                  </a:lnTo>
                  <a:lnTo>
                    <a:pt x="2" y="218"/>
                  </a:lnTo>
                  <a:lnTo>
                    <a:pt x="2" y="213"/>
                  </a:lnTo>
                  <a:lnTo>
                    <a:pt x="0" y="206"/>
                  </a:lnTo>
                  <a:lnTo>
                    <a:pt x="2" y="203"/>
                  </a:lnTo>
                  <a:lnTo>
                    <a:pt x="5" y="198"/>
                  </a:lnTo>
                  <a:lnTo>
                    <a:pt x="7" y="193"/>
                  </a:lnTo>
                  <a:lnTo>
                    <a:pt x="10" y="191"/>
                  </a:lnTo>
                  <a:lnTo>
                    <a:pt x="14" y="191"/>
                  </a:lnTo>
                  <a:lnTo>
                    <a:pt x="14" y="193"/>
                  </a:lnTo>
                  <a:lnTo>
                    <a:pt x="17" y="198"/>
                  </a:lnTo>
                  <a:lnTo>
                    <a:pt x="17" y="198"/>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3" name="Freeform 32"/>
            <p:cNvSpPr>
              <a:spLocks/>
            </p:cNvSpPr>
            <p:nvPr/>
          </p:nvSpPr>
          <p:spPr bwMode="auto">
            <a:xfrm>
              <a:off x="5827713" y="2930526"/>
              <a:ext cx="928687" cy="141288"/>
            </a:xfrm>
            <a:custGeom>
              <a:avLst/>
              <a:gdLst>
                <a:gd name="T0" fmla="*/ 42 w 585"/>
                <a:gd name="T1" fmla="*/ 48 h 89"/>
                <a:gd name="T2" fmla="*/ 80 w 585"/>
                <a:gd name="T3" fmla="*/ 58 h 89"/>
                <a:gd name="T4" fmla="*/ 128 w 585"/>
                <a:gd name="T5" fmla="*/ 58 h 89"/>
                <a:gd name="T6" fmla="*/ 186 w 585"/>
                <a:gd name="T7" fmla="*/ 53 h 89"/>
                <a:gd name="T8" fmla="*/ 242 w 585"/>
                <a:gd name="T9" fmla="*/ 46 h 89"/>
                <a:gd name="T10" fmla="*/ 297 w 585"/>
                <a:gd name="T11" fmla="*/ 36 h 89"/>
                <a:gd name="T12" fmla="*/ 343 w 585"/>
                <a:gd name="T13" fmla="*/ 24 h 89"/>
                <a:gd name="T14" fmla="*/ 382 w 585"/>
                <a:gd name="T15" fmla="*/ 15 h 89"/>
                <a:gd name="T16" fmla="*/ 409 w 585"/>
                <a:gd name="T17" fmla="*/ 5 h 89"/>
                <a:gd name="T18" fmla="*/ 435 w 585"/>
                <a:gd name="T19" fmla="*/ 0 h 89"/>
                <a:gd name="T20" fmla="*/ 459 w 585"/>
                <a:gd name="T21" fmla="*/ 0 h 89"/>
                <a:gd name="T22" fmla="*/ 483 w 585"/>
                <a:gd name="T23" fmla="*/ 3 h 89"/>
                <a:gd name="T24" fmla="*/ 505 w 585"/>
                <a:gd name="T25" fmla="*/ 7 h 89"/>
                <a:gd name="T26" fmla="*/ 527 w 585"/>
                <a:gd name="T27" fmla="*/ 19 h 89"/>
                <a:gd name="T28" fmla="*/ 549 w 585"/>
                <a:gd name="T29" fmla="*/ 34 h 89"/>
                <a:gd name="T30" fmla="*/ 568 w 585"/>
                <a:gd name="T31" fmla="*/ 48 h 89"/>
                <a:gd name="T32" fmla="*/ 582 w 585"/>
                <a:gd name="T33" fmla="*/ 65 h 89"/>
                <a:gd name="T34" fmla="*/ 582 w 585"/>
                <a:gd name="T35" fmla="*/ 77 h 89"/>
                <a:gd name="T36" fmla="*/ 573 w 585"/>
                <a:gd name="T37" fmla="*/ 87 h 89"/>
                <a:gd name="T38" fmla="*/ 561 w 585"/>
                <a:gd name="T39" fmla="*/ 87 h 89"/>
                <a:gd name="T40" fmla="*/ 551 w 585"/>
                <a:gd name="T41" fmla="*/ 73 h 89"/>
                <a:gd name="T42" fmla="*/ 536 w 585"/>
                <a:gd name="T43" fmla="*/ 56 h 89"/>
                <a:gd name="T44" fmla="*/ 517 w 585"/>
                <a:gd name="T45" fmla="*/ 44 h 89"/>
                <a:gd name="T46" fmla="*/ 495 w 585"/>
                <a:gd name="T47" fmla="*/ 39 h 89"/>
                <a:gd name="T48" fmla="*/ 471 w 585"/>
                <a:gd name="T49" fmla="*/ 34 h 89"/>
                <a:gd name="T50" fmla="*/ 447 w 585"/>
                <a:gd name="T51" fmla="*/ 36 h 89"/>
                <a:gd name="T52" fmla="*/ 421 w 585"/>
                <a:gd name="T53" fmla="*/ 39 h 89"/>
                <a:gd name="T54" fmla="*/ 399 w 585"/>
                <a:gd name="T55" fmla="*/ 41 h 89"/>
                <a:gd name="T56" fmla="*/ 370 w 585"/>
                <a:gd name="T57" fmla="*/ 51 h 89"/>
                <a:gd name="T58" fmla="*/ 334 w 585"/>
                <a:gd name="T59" fmla="*/ 60 h 89"/>
                <a:gd name="T60" fmla="*/ 290 w 585"/>
                <a:gd name="T61" fmla="*/ 70 h 89"/>
                <a:gd name="T62" fmla="*/ 237 w 585"/>
                <a:gd name="T63" fmla="*/ 80 h 89"/>
                <a:gd name="T64" fmla="*/ 182 w 585"/>
                <a:gd name="T65" fmla="*/ 87 h 89"/>
                <a:gd name="T66" fmla="*/ 126 w 585"/>
                <a:gd name="T67" fmla="*/ 87 h 89"/>
                <a:gd name="T68" fmla="*/ 73 w 585"/>
                <a:gd name="T69" fmla="*/ 80 h 89"/>
                <a:gd name="T70" fmla="*/ 27 w 585"/>
                <a:gd name="T71" fmla="*/ 63 h 89"/>
                <a:gd name="T72" fmla="*/ 3 w 585"/>
                <a:gd name="T73" fmla="*/ 48 h 89"/>
                <a:gd name="T74" fmla="*/ 3 w 585"/>
                <a:gd name="T75" fmla="*/ 41 h 89"/>
                <a:gd name="T76" fmla="*/ 10 w 585"/>
                <a:gd name="T77" fmla="*/ 39 h 89"/>
                <a:gd name="T78" fmla="*/ 22 w 585"/>
                <a:gd name="T79" fmla="*/ 39 h 89"/>
                <a:gd name="T80" fmla="*/ 27 w 585"/>
                <a:gd name="T81" fmla="*/ 4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5" h="89">
                  <a:moveTo>
                    <a:pt x="27" y="41"/>
                  </a:moveTo>
                  <a:lnTo>
                    <a:pt x="42" y="48"/>
                  </a:lnTo>
                  <a:lnTo>
                    <a:pt x="58" y="53"/>
                  </a:lnTo>
                  <a:lnTo>
                    <a:pt x="80" y="58"/>
                  </a:lnTo>
                  <a:lnTo>
                    <a:pt x="104" y="60"/>
                  </a:lnTo>
                  <a:lnTo>
                    <a:pt x="128" y="58"/>
                  </a:lnTo>
                  <a:lnTo>
                    <a:pt x="155" y="58"/>
                  </a:lnTo>
                  <a:lnTo>
                    <a:pt x="186" y="53"/>
                  </a:lnTo>
                  <a:lnTo>
                    <a:pt x="213" y="51"/>
                  </a:lnTo>
                  <a:lnTo>
                    <a:pt x="242" y="46"/>
                  </a:lnTo>
                  <a:lnTo>
                    <a:pt x="268" y="39"/>
                  </a:lnTo>
                  <a:lnTo>
                    <a:pt x="297" y="36"/>
                  </a:lnTo>
                  <a:lnTo>
                    <a:pt x="322" y="31"/>
                  </a:lnTo>
                  <a:lnTo>
                    <a:pt x="343" y="24"/>
                  </a:lnTo>
                  <a:lnTo>
                    <a:pt x="363" y="19"/>
                  </a:lnTo>
                  <a:lnTo>
                    <a:pt x="382" y="15"/>
                  </a:lnTo>
                  <a:lnTo>
                    <a:pt x="396" y="10"/>
                  </a:lnTo>
                  <a:lnTo>
                    <a:pt x="409" y="5"/>
                  </a:lnTo>
                  <a:lnTo>
                    <a:pt x="423" y="3"/>
                  </a:lnTo>
                  <a:lnTo>
                    <a:pt x="435" y="0"/>
                  </a:lnTo>
                  <a:lnTo>
                    <a:pt x="450" y="0"/>
                  </a:lnTo>
                  <a:lnTo>
                    <a:pt x="459" y="0"/>
                  </a:lnTo>
                  <a:lnTo>
                    <a:pt x="471" y="0"/>
                  </a:lnTo>
                  <a:lnTo>
                    <a:pt x="483" y="3"/>
                  </a:lnTo>
                  <a:lnTo>
                    <a:pt x="495" y="5"/>
                  </a:lnTo>
                  <a:lnTo>
                    <a:pt x="505" y="7"/>
                  </a:lnTo>
                  <a:lnTo>
                    <a:pt x="515" y="12"/>
                  </a:lnTo>
                  <a:lnTo>
                    <a:pt x="527" y="19"/>
                  </a:lnTo>
                  <a:lnTo>
                    <a:pt x="536" y="27"/>
                  </a:lnTo>
                  <a:lnTo>
                    <a:pt x="549" y="34"/>
                  </a:lnTo>
                  <a:lnTo>
                    <a:pt x="558" y="39"/>
                  </a:lnTo>
                  <a:lnTo>
                    <a:pt x="568" y="48"/>
                  </a:lnTo>
                  <a:lnTo>
                    <a:pt x="580" y="60"/>
                  </a:lnTo>
                  <a:lnTo>
                    <a:pt x="582" y="65"/>
                  </a:lnTo>
                  <a:lnTo>
                    <a:pt x="585" y="73"/>
                  </a:lnTo>
                  <a:lnTo>
                    <a:pt x="582" y="77"/>
                  </a:lnTo>
                  <a:lnTo>
                    <a:pt x="580" y="82"/>
                  </a:lnTo>
                  <a:lnTo>
                    <a:pt x="573" y="87"/>
                  </a:lnTo>
                  <a:lnTo>
                    <a:pt x="568" y="89"/>
                  </a:lnTo>
                  <a:lnTo>
                    <a:pt x="561" y="87"/>
                  </a:lnTo>
                  <a:lnTo>
                    <a:pt x="558" y="85"/>
                  </a:lnTo>
                  <a:lnTo>
                    <a:pt x="551" y="73"/>
                  </a:lnTo>
                  <a:lnTo>
                    <a:pt x="544" y="63"/>
                  </a:lnTo>
                  <a:lnTo>
                    <a:pt x="536" y="56"/>
                  </a:lnTo>
                  <a:lnTo>
                    <a:pt x="527" y="48"/>
                  </a:lnTo>
                  <a:lnTo>
                    <a:pt x="517" y="44"/>
                  </a:lnTo>
                  <a:lnTo>
                    <a:pt x="508" y="39"/>
                  </a:lnTo>
                  <a:lnTo>
                    <a:pt x="495" y="39"/>
                  </a:lnTo>
                  <a:lnTo>
                    <a:pt x="483" y="36"/>
                  </a:lnTo>
                  <a:lnTo>
                    <a:pt x="471" y="34"/>
                  </a:lnTo>
                  <a:lnTo>
                    <a:pt x="459" y="36"/>
                  </a:lnTo>
                  <a:lnTo>
                    <a:pt x="447" y="36"/>
                  </a:lnTo>
                  <a:lnTo>
                    <a:pt x="435" y="36"/>
                  </a:lnTo>
                  <a:lnTo>
                    <a:pt x="421" y="39"/>
                  </a:lnTo>
                  <a:lnTo>
                    <a:pt x="409" y="39"/>
                  </a:lnTo>
                  <a:lnTo>
                    <a:pt x="399" y="41"/>
                  </a:lnTo>
                  <a:lnTo>
                    <a:pt x="387" y="46"/>
                  </a:lnTo>
                  <a:lnTo>
                    <a:pt x="370" y="51"/>
                  </a:lnTo>
                  <a:lnTo>
                    <a:pt x="353" y="56"/>
                  </a:lnTo>
                  <a:lnTo>
                    <a:pt x="334" y="60"/>
                  </a:lnTo>
                  <a:lnTo>
                    <a:pt x="312" y="65"/>
                  </a:lnTo>
                  <a:lnTo>
                    <a:pt x="290" y="70"/>
                  </a:lnTo>
                  <a:lnTo>
                    <a:pt x="261" y="77"/>
                  </a:lnTo>
                  <a:lnTo>
                    <a:pt x="237" y="80"/>
                  </a:lnTo>
                  <a:lnTo>
                    <a:pt x="208" y="85"/>
                  </a:lnTo>
                  <a:lnTo>
                    <a:pt x="182" y="87"/>
                  </a:lnTo>
                  <a:lnTo>
                    <a:pt x="153" y="87"/>
                  </a:lnTo>
                  <a:lnTo>
                    <a:pt x="126" y="87"/>
                  </a:lnTo>
                  <a:lnTo>
                    <a:pt x="99" y="85"/>
                  </a:lnTo>
                  <a:lnTo>
                    <a:pt x="73" y="80"/>
                  </a:lnTo>
                  <a:lnTo>
                    <a:pt x="49" y="73"/>
                  </a:lnTo>
                  <a:lnTo>
                    <a:pt x="27" y="63"/>
                  </a:lnTo>
                  <a:lnTo>
                    <a:pt x="5" y="53"/>
                  </a:lnTo>
                  <a:lnTo>
                    <a:pt x="3" y="48"/>
                  </a:lnTo>
                  <a:lnTo>
                    <a:pt x="0" y="46"/>
                  </a:lnTo>
                  <a:lnTo>
                    <a:pt x="3" y="41"/>
                  </a:lnTo>
                  <a:lnTo>
                    <a:pt x="8" y="39"/>
                  </a:lnTo>
                  <a:lnTo>
                    <a:pt x="10" y="39"/>
                  </a:lnTo>
                  <a:lnTo>
                    <a:pt x="17" y="39"/>
                  </a:lnTo>
                  <a:lnTo>
                    <a:pt x="22" y="39"/>
                  </a:lnTo>
                  <a:lnTo>
                    <a:pt x="27" y="41"/>
                  </a:lnTo>
                  <a:lnTo>
                    <a:pt x="27" y="41"/>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4" name="Freeform 33"/>
            <p:cNvSpPr>
              <a:spLocks/>
            </p:cNvSpPr>
            <p:nvPr/>
          </p:nvSpPr>
          <p:spPr bwMode="auto">
            <a:xfrm>
              <a:off x="5797550" y="3057526"/>
              <a:ext cx="912812" cy="168275"/>
            </a:xfrm>
            <a:custGeom>
              <a:avLst/>
              <a:gdLst>
                <a:gd name="T0" fmla="*/ 44 w 575"/>
                <a:gd name="T1" fmla="*/ 46 h 106"/>
                <a:gd name="T2" fmla="*/ 94 w 575"/>
                <a:gd name="T3" fmla="*/ 46 h 106"/>
                <a:gd name="T4" fmla="*/ 140 w 575"/>
                <a:gd name="T5" fmla="*/ 41 h 106"/>
                <a:gd name="T6" fmla="*/ 188 w 575"/>
                <a:gd name="T7" fmla="*/ 34 h 106"/>
                <a:gd name="T8" fmla="*/ 237 w 575"/>
                <a:gd name="T9" fmla="*/ 24 h 106"/>
                <a:gd name="T10" fmla="*/ 283 w 575"/>
                <a:gd name="T11" fmla="*/ 14 h 106"/>
                <a:gd name="T12" fmla="*/ 331 w 575"/>
                <a:gd name="T13" fmla="*/ 7 h 106"/>
                <a:gd name="T14" fmla="*/ 382 w 575"/>
                <a:gd name="T15" fmla="*/ 2 h 106"/>
                <a:gd name="T16" fmla="*/ 418 w 575"/>
                <a:gd name="T17" fmla="*/ 0 h 106"/>
                <a:gd name="T18" fmla="*/ 432 w 575"/>
                <a:gd name="T19" fmla="*/ 0 h 106"/>
                <a:gd name="T20" fmla="*/ 452 w 575"/>
                <a:gd name="T21" fmla="*/ 0 h 106"/>
                <a:gd name="T22" fmla="*/ 469 w 575"/>
                <a:gd name="T23" fmla="*/ 0 h 106"/>
                <a:gd name="T24" fmla="*/ 485 w 575"/>
                <a:gd name="T25" fmla="*/ 2 h 106"/>
                <a:gd name="T26" fmla="*/ 502 w 575"/>
                <a:gd name="T27" fmla="*/ 7 h 106"/>
                <a:gd name="T28" fmla="*/ 522 w 575"/>
                <a:gd name="T29" fmla="*/ 7 h 106"/>
                <a:gd name="T30" fmla="*/ 536 w 575"/>
                <a:gd name="T31" fmla="*/ 12 h 106"/>
                <a:gd name="T32" fmla="*/ 551 w 575"/>
                <a:gd name="T33" fmla="*/ 12 h 106"/>
                <a:gd name="T34" fmla="*/ 565 w 575"/>
                <a:gd name="T35" fmla="*/ 17 h 106"/>
                <a:gd name="T36" fmla="*/ 572 w 575"/>
                <a:gd name="T37" fmla="*/ 26 h 106"/>
                <a:gd name="T38" fmla="*/ 575 w 575"/>
                <a:gd name="T39" fmla="*/ 36 h 106"/>
                <a:gd name="T40" fmla="*/ 572 w 575"/>
                <a:gd name="T41" fmla="*/ 46 h 106"/>
                <a:gd name="T42" fmla="*/ 568 w 575"/>
                <a:gd name="T43" fmla="*/ 53 h 106"/>
                <a:gd name="T44" fmla="*/ 555 w 575"/>
                <a:gd name="T45" fmla="*/ 58 h 106"/>
                <a:gd name="T46" fmla="*/ 541 w 575"/>
                <a:gd name="T47" fmla="*/ 58 h 106"/>
                <a:gd name="T48" fmla="*/ 527 w 575"/>
                <a:gd name="T49" fmla="*/ 53 h 106"/>
                <a:gd name="T50" fmla="*/ 514 w 575"/>
                <a:gd name="T51" fmla="*/ 48 h 106"/>
                <a:gd name="T52" fmla="*/ 500 w 575"/>
                <a:gd name="T53" fmla="*/ 43 h 106"/>
                <a:gd name="T54" fmla="*/ 483 w 575"/>
                <a:gd name="T55" fmla="*/ 38 h 106"/>
                <a:gd name="T56" fmla="*/ 471 w 575"/>
                <a:gd name="T57" fmla="*/ 36 h 106"/>
                <a:gd name="T58" fmla="*/ 454 w 575"/>
                <a:gd name="T59" fmla="*/ 34 h 106"/>
                <a:gd name="T60" fmla="*/ 440 w 575"/>
                <a:gd name="T61" fmla="*/ 31 h 106"/>
                <a:gd name="T62" fmla="*/ 425 w 575"/>
                <a:gd name="T63" fmla="*/ 31 h 106"/>
                <a:gd name="T64" fmla="*/ 394 w 575"/>
                <a:gd name="T65" fmla="*/ 31 h 106"/>
                <a:gd name="T66" fmla="*/ 341 w 575"/>
                <a:gd name="T67" fmla="*/ 38 h 106"/>
                <a:gd name="T68" fmla="*/ 287 w 575"/>
                <a:gd name="T69" fmla="*/ 50 h 106"/>
                <a:gd name="T70" fmla="*/ 237 w 575"/>
                <a:gd name="T71" fmla="*/ 65 h 106"/>
                <a:gd name="T72" fmla="*/ 184 w 575"/>
                <a:gd name="T73" fmla="*/ 79 h 106"/>
                <a:gd name="T74" fmla="*/ 131 w 575"/>
                <a:gd name="T75" fmla="*/ 94 h 106"/>
                <a:gd name="T76" fmla="*/ 80 w 575"/>
                <a:gd name="T77" fmla="*/ 104 h 106"/>
                <a:gd name="T78" fmla="*/ 27 w 575"/>
                <a:gd name="T79" fmla="*/ 106 h 106"/>
                <a:gd name="T80" fmla="*/ 17 w 575"/>
                <a:gd name="T81" fmla="*/ 4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5" h="106">
                  <a:moveTo>
                    <a:pt x="17" y="46"/>
                  </a:moveTo>
                  <a:lnTo>
                    <a:pt x="44" y="46"/>
                  </a:lnTo>
                  <a:lnTo>
                    <a:pt x="68" y="48"/>
                  </a:lnTo>
                  <a:lnTo>
                    <a:pt x="94" y="46"/>
                  </a:lnTo>
                  <a:lnTo>
                    <a:pt x="116" y="46"/>
                  </a:lnTo>
                  <a:lnTo>
                    <a:pt x="140" y="41"/>
                  </a:lnTo>
                  <a:lnTo>
                    <a:pt x="167" y="38"/>
                  </a:lnTo>
                  <a:lnTo>
                    <a:pt x="188" y="34"/>
                  </a:lnTo>
                  <a:lnTo>
                    <a:pt x="215" y="29"/>
                  </a:lnTo>
                  <a:lnTo>
                    <a:pt x="237" y="24"/>
                  </a:lnTo>
                  <a:lnTo>
                    <a:pt x="261" y="19"/>
                  </a:lnTo>
                  <a:lnTo>
                    <a:pt x="283" y="14"/>
                  </a:lnTo>
                  <a:lnTo>
                    <a:pt x="309" y="12"/>
                  </a:lnTo>
                  <a:lnTo>
                    <a:pt x="331" y="7"/>
                  </a:lnTo>
                  <a:lnTo>
                    <a:pt x="357" y="5"/>
                  </a:lnTo>
                  <a:lnTo>
                    <a:pt x="382" y="2"/>
                  </a:lnTo>
                  <a:lnTo>
                    <a:pt x="408" y="2"/>
                  </a:lnTo>
                  <a:lnTo>
                    <a:pt x="418" y="0"/>
                  </a:lnTo>
                  <a:lnTo>
                    <a:pt x="423" y="0"/>
                  </a:lnTo>
                  <a:lnTo>
                    <a:pt x="432" y="0"/>
                  </a:lnTo>
                  <a:lnTo>
                    <a:pt x="442" y="0"/>
                  </a:lnTo>
                  <a:lnTo>
                    <a:pt x="452" y="0"/>
                  </a:lnTo>
                  <a:lnTo>
                    <a:pt x="459" y="0"/>
                  </a:lnTo>
                  <a:lnTo>
                    <a:pt x="469" y="0"/>
                  </a:lnTo>
                  <a:lnTo>
                    <a:pt x="476" y="2"/>
                  </a:lnTo>
                  <a:lnTo>
                    <a:pt x="485" y="2"/>
                  </a:lnTo>
                  <a:lnTo>
                    <a:pt x="495" y="5"/>
                  </a:lnTo>
                  <a:lnTo>
                    <a:pt x="502" y="7"/>
                  </a:lnTo>
                  <a:lnTo>
                    <a:pt x="514" y="7"/>
                  </a:lnTo>
                  <a:lnTo>
                    <a:pt x="522" y="7"/>
                  </a:lnTo>
                  <a:lnTo>
                    <a:pt x="527" y="9"/>
                  </a:lnTo>
                  <a:lnTo>
                    <a:pt x="536" y="12"/>
                  </a:lnTo>
                  <a:lnTo>
                    <a:pt x="543" y="12"/>
                  </a:lnTo>
                  <a:lnTo>
                    <a:pt x="551" y="12"/>
                  </a:lnTo>
                  <a:lnTo>
                    <a:pt x="558" y="14"/>
                  </a:lnTo>
                  <a:lnTo>
                    <a:pt x="565" y="17"/>
                  </a:lnTo>
                  <a:lnTo>
                    <a:pt x="570" y="21"/>
                  </a:lnTo>
                  <a:lnTo>
                    <a:pt x="572" y="26"/>
                  </a:lnTo>
                  <a:lnTo>
                    <a:pt x="575" y="31"/>
                  </a:lnTo>
                  <a:lnTo>
                    <a:pt x="575" y="36"/>
                  </a:lnTo>
                  <a:lnTo>
                    <a:pt x="575" y="41"/>
                  </a:lnTo>
                  <a:lnTo>
                    <a:pt x="572" y="46"/>
                  </a:lnTo>
                  <a:lnTo>
                    <a:pt x="570" y="50"/>
                  </a:lnTo>
                  <a:lnTo>
                    <a:pt x="568" y="53"/>
                  </a:lnTo>
                  <a:lnTo>
                    <a:pt x="563" y="58"/>
                  </a:lnTo>
                  <a:lnTo>
                    <a:pt x="555" y="58"/>
                  </a:lnTo>
                  <a:lnTo>
                    <a:pt x="548" y="58"/>
                  </a:lnTo>
                  <a:lnTo>
                    <a:pt x="541" y="58"/>
                  </a:lnTo>
                  <a:lnTo>
                    <a:pt x="531" y="55"/>
                  </a:lnTo>
                  <a:lnTo>
                    <a:pt x="527" y="53"/>
                  </a:lnTo>
                  <a:lnTo>
                    <a:pt x="522" y="50"/>
                  </a:lnTo>
                  <a:lnTo>
                    <a:pt x="514" y="48"/>
                  </a:lnTo>
                  <a:lnTo>
                    <a:pt x="507" y="46"/>
                  </a:lnTo>
                  <a:lnTo>
                    <a:pt x="500" y="43"/>
                  </a:lnTo>
                  <a:lnTo>
                    <a:pt x="493" y="41"/>
                  </a:lnTo>
                  <a:lnTo>
                    <a:pt x="483" y="38"/>
                  </a:lnTo>
                  <a:lnTo>
                    <a:pt x="476" y="38"/>
                  </a:lnTo>
                  <a:lnTo>
                    <a:pt x="471" y="36"/>
                  </a:lnTo>
                  <a:lnTo>
                    <a:pt x="464" y="34"/>
                  </a:lnTo>
                  <a:lnTo>
                    <a:pt x="454" y="34"/>
                  </a:lnTo>
                  <a:lnTo>
                    <a:pt x="447" y="34"/>
                  </a:lnTo>
                  <a:lnTo>
                    <a:pt x="440" y="31"/>
                  </a:lnTo>
                  <a:lnTo>
                    <a:pt x="432" y="31"/>
                  </a:lnTo>
                  <a:lnTo>
                    <a:pt x="425" y="31"/>
                  </a:lnTo>
                  <a:lnTo>
                    <a:pt x="423" y="31"/>
                  </a:lnTo>
                  <a:lnTo>
                    <a:pt x="394" y="31"/>
                  </a:lnTo>
                  <a:lnTo>
                    <a:pt x="370" y="34"/>
                  </a:lnTo>
                  <a:lnTo>
                    <a:pt x="341" y="38"/>
                  </a:lnTo>
                  <a:lnTo>
                    <a:pt x="316" y="46"/>
                  </a:lnTo>
                  <a:lnTo>
                    <a:pt x="287" y="50"/>
                  </a:lnTo>
                  <a:lnTo>
                    <a:pt x="263" y="60"/>
                  </a:lnTo>
                  <a:lnTo>
                    <a:pt x="237" y="65"/>
                  </a:lnTo>
                  <a:lnTo>
                    <a:pt x="213" y="72"/>
                  </a:lnTo>
                  <a:lnTo>
                    <a:pt x="184" y="79"/>
                  </a:lnTo>
                  <a:lnTo>
                    <a:pt x="160" y="87"/>
                  </a:lnTo>
                  <a:lnTo>
                    <a:pt x="131" y="94"/>
                  </a:lnTo>
                  <a:lnTo>
                    <a:pt x="106" y="101"/>
                  </a:lnTo>
                  <a:lnTo>
                    <a:pt x="80" y="104"/>
                  </a:lnTo>
                  <a:lnTo>
                    <a:pt x="53" y="106"/>
                  </a:lnTo>
                  <a:lnTo>
                    <a:pt x="27" y="106"/>
                  </a:lnTo>
                  <a:lnTo>
                    <a:pt x="0" y="106"/>
                  </a:lnTo>
                  <a:lnTo>
                    <a:pt x="17" y="46"/>
                  </a:lnTo>
                  <a:lnTo>
                    <a:pt x="17" y="46"/>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5" name="Freeform 34"/>
            <p:cNvSpPr>
              <a:spLocks/>
            </p:cNvSpPr>
            <p:nvPr/>
          </p:nvSpPr>
          <p:spPr bwMode="auto">
            <a:xfrm>
              <a:off x="6154738" y="2593976"/>
              <a:ext cx="152400" cy="444500"/>
            </a:xfrm>
            <a:custGeom>
              <a:avLst/>
              <a:gdLst>
                <a:gd name="T0" fmla="*/ 96 w 96"/>
                <a:gd name="T1" fmla="*/ 21 h 280"/>
                <a:gd name="T2" fmla="*/ 91 w 96"/>
                <a:gd name="T3" fmla="*/ 41 h 280"/>
                <a:gd name="T4" fmla="*/ 89 w 96"/>
                <a:gd name="T5" fmla="*/ 55 h 280"/>
                <a:gd name="T6" fmla="*/ 87 w 96"/>
                <a:gd name="T7" fmla="*/ 72 h 280"/>
                <a:gd name="T8" fmla="*/ 84 w 96"/>
                <a:gd name="T9" fmla="*/ 89 h 280"/>
                <a:gd name="T10" fmla="*/ 82 w 96"/>
                <a:gd name="T11" fmla="*/ 103 h 280"/>
                <a:gd name="T12" fmla="*/ 79 w 96"/>
                <a:gd name="T13" fmla="*/ 118 h 280"/>
                <a:gd name="T14" fmla="*/ 77 w 96"/>
                <a:gd name="T15" fmla="*/ 135 h 280"/>
                <a:gd name="T16" fmla="*/ 75 w 96"/>
                <a:gd name="T17" fmla="*/ 149 h 280"/>
                <a:gd name="T18" fmla="*/ 72 w 96"/>
                <a:gd name="T19" fmla="*/ 161 h 280"/>
                <a:gd name="T20" fmla="*/ 67 w 96"/>
                <a:gd name="T21" fmla="*/ 178 h 280"/>
                <a:gd name="T22" fmla="*/ 65 w 96"/>
                <a:gd name="T23" fmla="*/ 193 h 280"/>
                <a:gd name="T24" fmla="*/ 60 w 96"/>
                <a:gd name="T25" fmla="*/ 205 h 280"/>
                <a:gd name="T26" fmla="*/ 55 w 96"/>
                <a:gd name="T27" fmla="*/ 222 h 280"/>
                <a:gd name="T28" fmla="*/ 50 w 96"/>
                <a:gd name="T29" fmla="*/ 239 h 280"/>
                <a:gd name="T30" fmla="*/ 43 w 96"/>
                <a:gd name="T31" fmla="*/ 253 h 280"/>
                <a:gd name="T32" fmla="*/ 38 w 96"/>
                <a:gd name="T33" fmla="*/ 270 h 280"/>
                <a:gd name="T34" fmla="*/ 31 w 96"/>
                <a:gd name="T35" fmla="*/ 277 h 280"/>
                <a:gd name="T36" fmla="*/ 24 w 96"/>
                <a:gd name="T37" fmla="*/ 280 h 280"/>
                <a:gd name="T38" fmla="*/ 19 w 96"/>
                <a:gd name="T39" fmla="*/ 280 h 280"/>
                <a:gd name="T40" fmla="*/ 12 w 96"/>
                <a:gd name="T41" fmla="*/ 280 h 280"/>
                <a:gd name="T42" fmla="*/ 5 w 96"/>
                <a:gd name="T43" fmla="*/ 275 h 280"/>
                <a:gd name="T44" fmla="*/ 2 w 96"/>
                <a:gd name="T45" fmla="*/ 268 h 280"/>
                <a:gd name="T46" fmla="*/ 0 w 96"/>
                <a:gd name="T47" fmla="*/ 260 h 280"/>
                <a:gd name="T48" fmla="*/ 2 w 96"/>
                <a:gd name="T49" fmla="*/ 253 h 280"/>
                <a:gd name="T50" fmla="*/ 9 w 96"/>
                <a:gd name="T51" fmla="*/ 239 h 280"/>
                <a:gd name="T52" fmla="*/ 19 w 96"/>
                <a:gd name="T53" fmla="*/ 224 h 280"/>
                <a:gd name="T54" fmla="*/ 24 w 96"/>
                <a:gd name="T55" fmla="*/ 207 h 280"/>
                <a:gd name="T56" fmla="*/ 31 w 96"/>
                <a:gd name="T57" fmla="*/ 195 h 280"/>
                <a:gd name="T58" fmla="*/ 36 w 96"/>
                <a:gd name="T59" fmla="*/ 178 h 280"/>
                <a:gd name="T60" fmla="*/ 41 w 96"/>
                <a:gd name="T61" fmla="*/ 164 h 280"/>
                <a:gd name="T62" fmla="*/ 43 w 96"/>
                <a:gd name="T63" fmla="*/ 149 h 280"/>
                <a:gd name="T64" fmla="*/ 48 w 96"/>
                <a:gd name="T65" fmla="*/ 140 h 280"/>
                <a:gd name="T66" fmla="*/ 50 w 96"/>
                <a:gd name="T67" fmla="*/ 123 h 280"/>
                <a:gd name="T68" fmla="*/ 55 w 96"/>
                <a:gd name="T69" fmla="*/ 108 h 280"/>
                <a:gd name="T70" fmla="*/ 58 w 96"/>
                <a:gd name="T71" fmla="*/ 96 h 280"/>
                <a:gd name="T72" fmla="*/ 62 w 96"/>
                <a:gd name="T73" fmla="*/ 79 h 280"/>
                <a:gd name="T74" fmla="*/ 65 w 96"/>
                <a:gd name="T75" fmla="*/ 62 h 280"/>
                <a:gd name="T76" fmla="*/ 70 w 96"/>
                <a:gd name="T77" fmla="*/ 48 h 280"/>
                <a:gd name="T78" fmla="*/ 72 w 96"/>
                <a:gd name="T79" fmla="*/ 31 h 280"/>
                <a:gd name="T80" fmla="*/ 77 w 96"/>
                <a:gd name="T81" fmla="*/ 14 h 280"/>
                <a:gd name="T82" fmla="*/ 79 w 96"/>
                <a:gd name="T83" fmla="*/ 7 h 280"/>
                <a:gd name="T84" fmla="*/ 82 w 96"/>
                <a:gd name="T85" fmla="*/ 2 h 280"/>
                <a:gd name="T86" fmla="*/ 87 w 96"/>
                <a:gd name="T87" fmla="*/ 0 h 280"/>
                <a:gd name="T88" fmla="*/ 91 w 96"/>
                <a:gd name="T89" fmla="*/ 2 h 280"/>
                <a:gd name="T90" fmla="*/ 94 w 96"/>
                <a:gd name="T91" fmla="*/ 2 h 280"/>
                <a:gd name="T92" fmla="*/ 96 w 96"/>
                <a:gd name="T93" fmla="*/ 7 h 280"/>
                <a:gd name="T94" fmla="*/ 96 w 96"/>
                <a:gd name="T95" fmla="*/ 14 h 280"/>
                <a:gd name="T96" fmla="*/ 96 w 96"/>
                <a:gd name="T97" fmla="*/ 21 h 280"/>
                <a:gd name="T98" fmla="*/ 96 w 96"/>
                <a:gd name="T99" fmla="*/ 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6" h="280">
                  <a:moveTo>
                    <a:pt x="96" y="21"/>
                  </a:moveTo>
                  <a:lnTo>
                    <a:pt x="91" y="41"/>
                  </a:lnTo>
                  <a:lnTo>
                    <a:pt x="89" y="55"/>
                  </a:lnTo>
                  <a:lnTo>
                    <a:pt x="87" y="72"/>
                  </a:lnTo>
                  <a:lnTo>
                    <a:pt x="84" y="89"/>
                  </a:lnTo>
                  <a:lnTo>
                    <a:pt x="82" y="103"/>
                  </a:lnTo>
                  <a:lnTo>
                    <a:pt x="79" y="118"/>
                  </a:lnTo>
                  <a:lnTo>
                    <a:pt x="77" y="135"/>
                  </a:lnTo>
                  <a:lnTo>
                    <a:pt x="75" y="149"/>
                  </a:lnTo>
                  <a:lnTo>
                    <a:pt x="72" y="161"/>
                  </a:lnTo>
                  <a:lnTo>
                    <a:pt x="67" y="178"/>
                  </a:lnTo>
                  <a:lnTo>
                    <a:pt x="65" y="193"/>
                  </a:lnTo>
                  <a:lnTo>
                    <a:pt x="60" y="205"/>
                  </a:lnTo>
                  <a:lnTo>
                    <a:pt x="55" y="222"/>
                  </a:lnTo>
                  <a:lnTo>
                    <a:pt x="50" y="239"/>
                  </a:lnTo>
                  <a:lnTo>
                    <a:pt x="43" y="253"/>
                  </a:lnTo>
                  <a:lnTo>
                    <a:pt x="38" y="270"/>
                  </a:lnTo>
                  <a:lnTo>
                    <a:pt x="31" y="277"/>
                  </a:lnTo>
                  <a:lnTo>
                    <a:pt x="24" y="280"/>
                  </a:lnTo>
                  <a:lnTo>
                    <a:pt x="19" y="280"/>
                  </a:lnTo>
                  <a:lnTo>
                    <a:pt x="12" y="280"/>
                  </a:lnTo>
                  <a:lnTo>
                    <a:pt x="5" y="275"/>
                  </a:lnTo>
                  <a:lnTo>
                    <a:pt x="2" y="268"/>
                  </a:lnTo>
                  <a:lnTo>
                    <a:pt x="0" y="260"/>
                  </a:lnTo>
                  <a:lnTo>
                    <a:pt x="2" y="253"/>
                  </a:lnTo>
                  <a:lnTo>
                    <a:pt x="9" y="239"/>
                  </a:lnTo>
                  <a:lnTo>
                    <a:pt x="19" y="224"/>
                  </a:lnTo>
                  <a:lnTo>
                    <a:pt x="24" y="207"/>
                  </a:lnTo>
                  <a:lnTo>
                    <a:pt x="31" y="195"/>
                  </a:lnTo>
                  <a:lnTo>
                    <a:pt x="36" y="178"/>
                  </a:lnTo>
                  <a:lnTo>
                    <a:pt x="41" y="164"/>
                  </a:lnTo>
                  <a:lnTo>
                    <a:pt x="43" y="149"/>
                  </a:lnTo>
                  <a:lnTo>
                    <a:pt x="48" y="140"/>
                  </a:lnTo>
                  <a:lnTo>
                    <a:pt x="50" y="123"/>
                  </a:lnTo>
                  <a:lnTo>
                    <a:pt x="55" y="108"/>
                  </a:lnTo>
                  <a:lnTo>
                    <a:pt x="58" y="96"/>
                  </a:lnTo>
                  <a:lnTo>
                    <a:pt x="62" y="79"/>
                  </a:lnTo>
                  <a:lnTo>
                    <a:pt x="65" y="62"/>
                  </a:lnTo>
                  <a:lnTo>
                    <a:pt x="70" y="48"/>
                  </a:lnTo>
                  <a:lnTo>
                    <a:pt x="72" y="31"/>
                  </a:lnTo>
                  <a:lnTo>
                    <a:pt x="77" y="14"/>
                  </a:lnTo>
                  <a:lnTo>
                    <a:pt x="79" y="7"/>
                  </a:lnTo>
                  <a:lnTo>
                    <a:pt x="82" y="2"/>
                  </a:lnTo>
                  <a:lnTo>
                    <a:pt x="87" y="0"/>
                  </a:lnTo>
                  <a:lnTo>
                    <a:pt x="91" y="2"/>
                  </a:lnTo>
                  <a:lnTo>
                    <a:pt x="94" y="2"/>
                  </a:lnTo>
                  <a:lnTo>
                    <a:pt x="96" y="7"/>
                  </a:lnTo>
                  <a:lnTo>
                    <a:pt x="96" y="14"/>
                  </a:lnTo>
                  <a:lnTo>
                    <a:pt x="96" y="21"/>
                  </a:lnTo>
                  <a:lnTo>
                    <a:pt x="96" y="21"/>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6" name="Freeform 35"/>
            <p:cNvSpPr>
              <a:spLocks/>
            </p:cNvSpPr>
            <p:nvPr/>
          </p:nvSpPr>
          <p:spPr bwMode="auto">
            <a:xfrm>
              <a:off x="5965825" y="2182813"/>
              <a:ext cx="717550" cy="215900"/>
            </a:xfrm>
            <a:custGeom>
              <a:avLst/>
              <a:gdLst>
                <a:gd name="T0" fmla="*/ 25 w 452"/>
                <a:gd name="T1" fmla="*/ 10 h 136"/>
                <a:gd name="T2" fmla="*/ 39 w 452"/>
                <a:gd name="T3" fmla="*/ 17 h 136"/>
                <a:gd name="T4" fmla="*/ 54 w 452"/>
                <a:gd name="T5" fmla="*/ 17 h 136"/>
                <a:gd name="T6" fmla="*/ 68 w 452"/>
                <a:gd name="T7" fmla="*/ 17 h 136"/>
                <a:gd name="T8" fmla="*/ 85 w 452"/>
                <a:gd name="T9" fmla="*/ 17 h 136"/>
                <a:gd name="T10" fmla="*/ 102 w 452"/>
                <a:gd name="T11" fmla="*/ 15 h 136"/>
                <a:gd name="T12" fmla="*/ 116 w 452"/>
                <a:gd name="T13" fmla="*/ 10 h 136"/>
                <a:gd name="T14" fmla="*/ 136 w 452"/>
                <a:gd name="T15" fmla="*/ 10 h 136"/>
                <a:gd name="T16" fmla="*/ 165 w 452"/>
                <a:gd name="T17" fmla="*/ 12 h 136"/>
                <a:gd name="T18" fmla="*/ 210 w 452"/>
                <a:gd name="T19" fmla="*/ 17 h 136"/>
                <a:gd name="T20" fmla="*/ 249 w 452"/>
                <a:gd name="T21" fmla="*/ 22 h 136"/>
                <a:gd name="T22" fmla="*/ 288 w 452"/>
                <a:gd name="T23" fmla="*/ 29 h 136"/>
                <a:gd name="T24" fmla="*/ 324 w 452"/>
                <a:gd name="T25" fmla="*/ 39 h 136"/>
                <a:gd name="T26" fmla="*/ 360 w 452"/>
                <a:gd name="T27" fmla="*/ 51 h 136"/>
                <a:gd name="T28" fmla="*/ 394 w 452"/>
                <a:gd name="T29" fmla="*/ 70 h 136"/>
                <a:gd name="T30" fmla="*/ 425 w 452"/>
                <a:gd name="T31" fmla="*/ 97 h 136"/>
                <a:gd name="T32" fmla="*/ 449 w 452"/>
                <a:gd name="T33" fmla="*/ 119 h 136"/>
                <a:gd name="T34" fmla="*/ 449 w 452"/>
                <a:gd name="T35" fmla="*/ 131 h 136"/>
                <a:gd name="T36" fmla="*/ 442 w 452"/>
                <a:gd name="T37" fmla="*/ 136 h 136"/>
                <a:gd name="T38" fmla="*/ 428 w 452"/>
                <a:gd name="T39" fmla="*/ 131 h 136"/>
                <a:gd name="T40" fmla="*/ 408 w 452"/>
                <a:gd name="T41" fmla="*/ 109 h 136"/>
                <a:gd name="T42" fmla="*/ 375 w 452"/>
                <a:gd name="T43" fmla="*/ 90 h 136"/>
                <a:gd name="T44" fmla="*/ 343 w 452"/>
                <a:gd name="T45" fmla="*/ 75 h 136"/>
                <a:gd name="T46" fmla="*/ 312 w 452"/>
                <a:gd name="T47" fmla="*/ 66 h 136"/>
                <a:gd name="T48" fmla="*/ 273 w 452"/>
                <a:gd name="T49" fmla="*/ 61 h 136"/>
                <a:gd name="T50" fmla="*/ 237 w 452"/>
                <a:gd name="T51" fmla="*/ 58 h 136"/>
                <a:gd name="T52" fmla="*/ 201 w 452"/>
                <a:gd name="T53" fmla="*/ 58 h 136"/>
                <a:gd name="T54" fmla="*/ 162 w 452"/>
                <a:gd name="T55" fmla="*/ 56 h 136"/>
                <a:gd name="T56" fmla="*/ 131 w 452"/>
                <a:gd name="T57" fmla="*/ 53 h 136"/>
                <a:gd name="T58" fmla="*/ 111 w 452"/>
                <a:gd name="T59" fmla="*/ 53 h 136"/>
                <a:gd name="T60" fmla="*/ 95 w 452"/>
                <a:gd name="T61" fmla="*/ 51 h 136"/>
                <a:gd name="T62" fmla="*/ 78 w 452"/>
                <a:gd name="T63" fmla="*/ 49 h 136"/>
                <a:gd name="T64" fmla="*/ 61 w 452"/>
                <a:gd name="T65" fmla="*/ 46 h 136"/>
                <a:gd name="T66" fmla="*/ 46 w 452"/>
                <a:gd name="T67" fmla="*/ 41 h 136"/>
                <a:gd name="T68" fmla="*/ 32 w 452"/>
                <a:gd name="T69" fmla="*/ 34 h 136"/>
                <a:gd name="T70" fmla="*/ 15 w 452"/>
                <a:gd name="T71" fmla="*/ 24 h 136"/>
                <a:gd name="T72" fmla="*/ 5 w 452"/>
                <a:gd name="T73" fmla="*/ 15 h 136"/>
                <a:gd name="T74" fmla="*/ 0 w 452"/>
                <a:gd name="T75" fmla="*/ 5 h 136"/>
                <a:gd name="T76" fmla="*/ 5 w 452"/>
                <a:gd name="T77" fmla="*/ 0 h 136"/>
                <a:gd name="T78" fmla="*/ 10 w 452"/>
                <a:gd name="T79" fmla="*/ 0 h 136"/>
                <a:gd name="T80" fmla="*/ 17 w 452"/>
                <a:gd name="T81" fmla="*/ 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2" h="136">
                  <a:moveTo>
                    <a:pt x="17" y="5"/>
                  </a:moveTo>
                  <a:lnTo>
                    <a:pt x="25" y="10"/>
                  </a:lnTo>
                  <a:lnTo>
                    <a:pt x="32" y="15"/>
                  </a:lnTo>
                  <a:lnTo>
                    <a:pt x="39" y="17"/>
                  </a:lnTo>
                  <a:lnTo>
                    <a:pt x="46" y="17"/>
                  </a:lnTo>
                  <a:lnTo>
                    <a:pt x="54" y="17"/>
                  </a:lnTo>
                  <a:lnTo>
                    <a:pt x="61" y="20"/>
                  </a:lnTo>
                  <a:lnTo>
                    <a:pt x="68" y="17"/>
                  </a:lnTo>
                  <a:lnTo>
                    <a:pt x="78" y="17"/>
                  </a:lnTo>
                  <a:lnTo>
                    <a:pt x="85" y="17"/>
                  </a:lnTo>
                  <a:lnTo>
                    <a:pt x="95" y="15"/>
                  </a:lnTo>
                  <a:lnTo>
                    <a:pt x="102" y="15"/>
                  </a:lnTo>
                  <a:lnTo>
                    <a:pt x="111" y="12"/>
                  </a:lnTo>
                  <a:lnTo>
                    <a:pt x="116" y="10"/>
                  </a:lnTo>
                  <a:lnTo>
                    <a:pt x="126" y="10"/>
                  </a:lnTo>
                  <a:lnTo>
                    <a:pt x="136" y="10"/>
                  </a:lnTo>
                  <a:lnTo>
                    <a:pt x="145" y="12"/>
                  </a:lnTo>
                  <a:lnTo>
                    <a:pt x="165" y="12"/>
                  </a:lnTo>
                  <a:lnTo>
                    <a:pt x="186" y="15"/>
                  </a:lnTo>
                  <a:lnTo>
                    <a:pt x="210" y="17"/>
                  </a:lnTo>
                  <a:lnTo>
                    <a:pt x="230" y="20"/>
                  </a:lnTo>
                  <a:lnTo>
                    <a:pt x="249" y="22"/>
                  </a:lnTo>
                  <a:lnTo>
                    <a:pt x="268" y="24"/>
                  </a:lnTo>
                  <a:lnTo>
                    <a:pt x="288" y="29"/>
                  </a:lnTo>
                  <a:lnTo>
                    <a:pt x="307" y="34"/>
                  </a:lnTo>
                  <a:lnTo>
                    <a:pt x="324" y="39"/>
                  </a:lnTo>
                  <a:lnTo>
                    <a:pt x="341" y="46"/>
                  </a:lnTo>
                  <a:lnTo>
                    <a:pt x="360" y="51"/>
                  </a:lnTo>
                  <a:lnTo>
                    <a:pt x="377" y="61"/>
                  </a:lnTo>
                  <a:lnTo>
                    <a:pt x="394" y="70"/>
                  </a:lnTo>
                  <a:lnTo>
                    <a:pt x="411" y="85"/>
                  </a:lnTo>
                  <a:lnTo>
                    <a:pt x="425" y="97"/>
                  </a:lnTo>
                  <a:lnTo>
                    <a:pt x="445" y="114"/>
                  </a:lnTo>
                  <a:lnTo>
                    <a:pt x="449" y="119"/>
                  </a:lnTo>
                  <a:lnTo>
                    <a:pt x="452" y="126"/>
                  </a:lnTo>
                  <a:lnTo>
                    <a:pt x="449" y="131"/>
                  </a:lnTo>
                  <a:lnTo>
                    <a:pt x="447" y="136"/>
                  </a:lnTo>
                  <a:lnTo>
                    <a:pt x="442" y="136"/>
                  </a:lnTo>
                  <a:lnTo>
                    <a:pt x="435" y="136"/>
                  </a:lnTo>
                  <a:lnTo>
                    <a:pt x="428" y="131"/>
                  </a:lnTo>
                  <a:lnTo>
                    <a:pt x="423" y="126"/>
                  </a:lnTo>
                  <a:lnTo>
                    <a:pt x="408" y="109"/>
                  </a:lnTo>
                  <a:lnTo>
                    <a:pt x="392" y="99"/>
                  </a:lnTo>
                  <a:lnTo>
                    <a:pt x="375" y="90"/>
                  </a:lnTo>
                  <a:lnTo>
                    <a:pt x="360" y="82"/>
                  </a:lnTo>
                  <a:lnTo>
                    <a:pt x="343" y="75"/>
                  </a:lnTo>
                  <a:lnTo>
                    <a:pt x="326" y="70"/>
                  </a:lnTo>
                  <a:lnTo>
                    <a:pt x="312" y="66"/>
                  </a:lnTo>
                  <a:lnTo>
                    <a:pt x="293" y="63"/>
                  </a:lnTo>
                  <a:lnTo>
                    <a:pt x="273" y="61"/>
                  </a:lnTo>
                  <a:lnTo>
                    <a:pt x="256" y="58"/>
                  </a:lnTo>
                  <a:lnTo>
                    <a:pt x="237" y="58"/>
                  </a:lnTo>
                  <a:lnTo>
                    <a:pt x="220" y="58"/>
                  </a:lnTo>
                  <a:lnTo>
                    <a:pt x="201" y="58"/>
                  </a:lnTo>
                  <a:lnTo>
                    <a:pt x="181" y="56"/>
                  </a:lnTo>
                  <a:lnTo>
                    <a:pt x="162" y="56"/>
                  </a:lnTo>
                  <a:lnTo>
                    <a:pt x="143" y="56"/>
                  </a:lnTo>
                  <a:lnTo>
                    <a:pt x="131" y="53"/>
                  </a:lnTo>
                  <a:lnTo>
                    <a:pt x="121" y="53"/>
                  </a:lnTo>
                  <a:lnTo>
                    <a:pt x="111" y="53"/>
                  </a:lnTo>
                  <a:lnTo>
                    <a:pt x="104" y="53"/>
                  </a:lnTo>
                  <a:lnTo>
                    <a:pt x="95" y="51"/>
                  </a:lnTo>
                  <a:lnTo>
                    <a:pt x="85" y="51"/>
                  </a:lnTo>
                  <a:lnTo>
                    <a:pt x="78" y="49"/>
                  </a:lnTo>
                  <a:lnTo>
                    <a:pt x="70" y="49"/>
                  </a:lnTo>
                  <a:lnTo>
                    <a:pt x="61" y="46"/>
                  </a:lnTo>
                  <a:lnTo>
                    <a:pt x="56" y="46"/>
                  </a:lnTo>
                  <a:lnTo>
                    <a:pt x="46" y="41"/>
                  </a:lnTo>
                  <a:lnTo>
                    <a:pt x="39" y="39"/>
                  </a:lnTo>
                  <a:lnTo>
                    <a:pt x="32" y="34"/>
                  </a:lnTo>
                  <a:lnTo>
                    <a:pt x="25" y="32"/>
                  </a:lnTo>
                  <a:lnTo>
                    <a:pt x="15" y="24"/>
                  </a:lnTo>
                  <a:lnTo>
                    <a:pt x="8" y="20"/>
                  </a:lnTo>
                  <a:lnTo>
                    <a:pt x="5" y="15"/>
                  </a:lnTo>
                  <a:lnTo>
                    <a:pt x="3" y="10"/>
                  </a:lnTo>
                  <a:lnTo>
                    <a:pt x="0" y="5"/>
                  </a:lnTo>
                  <a:lnTo>
                    <a:pt x="3" y="3"/>
                  </a:lnTo>
                  <a:lnTo>
                    <a:pt x="5" y="0"/>
                  </a:lnTo>
                  <a:lnTo>
                    <a:pt x="8" y="0"/>
                  </a:lnTo>
                  <a:lnTo>
                    <a:pt x="10" y="0"/>
                  </a:lnTo>
                  <a:lnTo>
                    <a:pt x="17" y="5"/>
                  </a:lnTo>
                  <a:lnTo>
                    <a:pt x="17" y="5"/>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7" name="Freeform 36"/>
            <p:cNvSpPr>
              <a:spLocks/>
            </p:cNvSpPr>
            <p:nvPr/>
          </p:nvSpPr>
          <p:spPr bwMode="auto">
            <a:xfrm>
              <a:off x="6783388" y="2754313"/>
              <a:ext cx="163512" cy="742950"/>
            </a:xfrm>
            <a:custGeom>
              <a:avLst/>
              <a:gdLst>
                <a:gd name="T0" fmla="*/ 33 w 103"/>
                <a:gd name="T1" fmla="*/ 10 h 468"/>
                <a:gd name="T2" fmla="*/ 43 w 103"/>
                <a:gd name="T3" fmla="*/ 19 h 468"/>
                <a:gd name="T4" fmla="*/ 53 w 103"/>
                <a:gd name="T5" fmla="*/ 36 h 468"/>
                <a:gd name="T6" fmla="*/ 60 w 103"/>
                <a:gd name="T7" fmla="*/ 48 h 468"/>
                <a:gd name="T8" fmla="*/ 65 w 103"/>
                <a:gd name="T9" fmla="*/ 60 h 468"/>
                <a:gd name="T10" fmla="*/ 70 w 103"/>
                <a:gd name="T11" fmla="*/ 75 h 468"/>
                <a:gd name="T12" fmla="*/ 72 w 103"/>
                <a:gd name="T13" fmla="*/ 89 h 468"/>
                <a:gd name="T14" fmla="*/ 77 w 103"/>
                <a:gd name="T15" fmla="*/ 99 h 468"/>
                <a:gd name="T16" fmla="*/ 82 w 103"/>
                <a:gd name="T17" fmla="*/ 118 h 468"/>
                <a:gd name="T18" fmla="*/ 89 w 103"/>
                <a:gd name="T19" fmla="*/ 147 h 468"/>
                <a:gd name="T20" fmla="*/ 96 w 103"/>
                <a:gd name="T21" fmla="*/ 169 h 468"/>
                <a:gd name="T22" fmla="*/ 99 w 103"/>
                <a:gd name="T23" fmla="*/ 196 h 468"/>
                <a:gd name="T24" fmla="*/ 101 w 103"/>
                <a:gd name="T25" fmla="*/ 220 h 468"/>
                <a:gd name="T26" fmla="*/ 103 w 103"/>
                <a:gd name="T27" fmla="*/ 244 h 468"/>
                <a:gd name="T28" fmla="*/ 101 w 103"/>
                <a:gd name="T29" fmla="*/ 268 h 468"/>
                <a:gd name="T30" fmla="*/ 99 w 103"/>
                <a:gd name="T31" fmla="*/ 297 h 468"/>
                <a:gd name="T32" fmla="*/ 91 w 103"/>
                <a:gd name="T33" fmla="*/ 321 h 468"/>
                <a:gd name="T34" fmla="*/ 84 w 103"/>
                <a:gd name="T35" fmla="*/ 343 h 468"/>
                <a:gd name="T36" fmla="*/ 77 w 103"/>
                <a:gd name="T37" fmla="*/ 360 h 468"/>
                <a:gd name="T38" fmla="*/ 70 w 103"/>
                <a:gd name="T39" fmla="*/ 377 h 468"/>
                <a:gd name="T40" fmla="*/ 62 w 103"/>
                <a:gd name="T41" fmla="*/ 394 h 468"/>
                <a:gd name="T42" fmla="*/ 60 w 103"/>
                <a:gd name="T43" fmla="*/ 408 h 468"/>
                <a:gd name="T44" fmla="*/ 58 w 103"/>
                <a:gd name="T45" fmla="*/ 425 h 468"/>
                <a:gd name="T46" fmla="*/ 60 w 103"/>
                <a:gd name="T47" fmla="*/ 444 h 468"/>
                <a:gd name="T48" fmla="*/ 65 w 103"/>
                <a:gd name="T49" fmla="*/ 464 h 468"/>
                <a:gd name="T50" fmla="*/ 58 w 103"/>
                <a:gd name="T51" fmla="*/ 468 h 468"/>
                <a:gd name="T52" fmla="*/ 50 w 103"/>
                <a:gd name="T53" fmla="*/ 466 h 468"/>
                <a:gd name="T54" fmla="*/ 43 w 103"/>
                <a:gd name="T55" fmla="*/ 451 h 468"/>
                <a:gd name="T56" fmla="*/ 33 w 103"/>
                <a:gd name="T57" fmla="*/ 427 h 468"/>
                <a:gd name="T58" fmla="*/ 29 w 103"/>
                <a:gd name="T59" fmla="*/ 406 h 468"/>
                <a:gd name="T60" fmla="*/ 26 w 103"/>
                <a:gd name="T61" fmla="*/ 381 h 468"/>
                <a:gd name="T62" fmla="*/ 26 w 103"/>
                <a:gd name="T63" fmla="*/ 357 h 468"/>
                <a:gd name="T64" fmla="*/ 29 w 103"/>
                <a:gd name="T65" fmla="*/ 338 h 468"/>
                <a:gd name="T66" fmla="*/ 31 w 103"/>
                <a:gd name="T67" fmla="*/ 314 h 468"/>
                <a:gd name="T68" fmla="*/ 36 w 103"/>
                <a:gd name="T69" fmla="*/ 290 h 468"/>
                <a:gd name="T70" fmla="*/ 41 w 103"/>
                <a:gd name="T71" fmla="*/ 261 h 468"/>
                <a:gd name="T72" fmla="*/ 46 w 103"/>
                <a:gd name="T73" fmla="*/ 237 h 468"/>
                <a:gd name="T74" fmla="*/ 48 w 103"/>
                <a:gd name="T75" fmla="*/ 212 h 468"/>
                <a:gd name="T76" fmla="*/ 48 w 103"/>
                <a:gd name="T77" fmla="*/ 191 h 468"/>
                <a:gd name="T78" fmla="*/ 48 w 103"/>
                <a:gd name="T79" fmla="*/ 169 h 468"/>
                <a:gd name="T80" fmla="*/ 46 w 103"/>
                <a:gd name="T81" fmla="*/ 147 h 468"/>
                <a:gd name="T82" fmla="*/ 41 w 103"/>
                <a:gd name="T83" fmla="*/ 123 h 468"/>
                <a:gd name="T84" fmla="*/ 36 w 103"/>
                <a:gd name="T85" fmla="*/ 99 h 468"/>
                <a:gd name="T86" fmla="*/ 31 w 103"/>
                <a:gd name="T87" fmla="*/ 82 h 468"/>
                <a:gd name="T88" fmla="*/ 26 w 103"/>
                <a:gd name="T89" fmla="*/ 72 h 468"/>
                <a:gd name="T90" fmla="*/ 21 w 103"/>
                <a:gd name="T91" fmla="*/ 63 h 468"/>
                <a:gd name="T92" fmla="*/ 17 w 103"/>
                <a:gd name="T93" fmla="*/ 56 h 468"/>
                <a:gd name="T94" fmla="*/ 12 w 103"/>
                <a:gd name="T95" fmla="*/ 48 h 468"/>
                <a:gd name="T96" fmla="*/ 9 w 103"/>
                <a:gd name="T97" fmla="*/ 39 h 468"/>
                <a:gd name="T98" fmla="*/ 4 w 103"/>
                <a:gd name="T99" fmla="*/ 31 h 468"/>
                <a:gd name="T100" fmla="*/ 0 w 103"/>
                <a:gd name="T101" fmla="*/ 19 h 468"/>
                <a:gd name="T102" fmla="*/ 0 w 103"/>
                <a:gd name="T103" fmla="*/ 10 h 468"/>
                <a:gd name="T104" fmla="*/ 2 w 103"/>
                <a:gd name="T105" fmla="*/ 2 h 468"/>
                <a:gd name="T106" fmla="*/ 12 w 103"/>
                <a:gd name="T107" fmla="*/ 0 h 468"/>
                <a:gd name="T108" fmla="*/ 24 w 103"/>
                <a:gd name="T109" fmla="*/ 0 h 468"/>
                <a:gd name="T110" fmla="*/ 29 w 103"/>
                <a:gd name="T111" fmla="*/ 5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3" h="468">
                  <a:moveTo>
                    <a:pt x="29" y="5"/>
                  </a:moveTo>
                  <a:lnTo>
                    <a:pt x="33" y="10"/>
                  </a:lnTo>
                  <a:lnTo>
                    <a:pt x="38" y="15"/>
                  </a:lnTo>
                  <a:lnTo>
                    <a:pt x="43" y="19"/>
                  </a:lnTo>
                  <a:lnTo>
                    <a:pt x="48" y="29"/>
                  </a:lnTo>
                  <a:lnTo>
                    <a:pt x="53" y="36"/>
                  </a:lnTo>
                  <a:lnTo>
                    <a:pt x="55" y="43"/>
                  </a:lnTo>
                  <a:lnTo>
                    <a:pt x="60" y="48"/>
                  </a:lnTo>
                  <a:lnTo>
                    <a:pt x="62" y="56"/>
                  </a:lnTo>
                  <a:lnTo>
                    <a:pt x="65" y="60"/>
                  </a:lnTo>
                  <a:lnTo>
                    <a:pt x="67" y="68"/>
                  </a:lnTo>
                  <a:lnTo>
                    <a:pt x="70" y="75"/>
                  </a:lnTo>
                  <a:lnTo>
                    <a:pt x="72" y="82"/>
                  </a:lnTo>
                  <a:lnTo>
                    <a:pt x="72" y="89"/>
                  </a:lnTo>
                  <a:lnTo>
                    <a:pt x="75" y="94"/>
                  </a:lnTo>
                  <a:lnTo>
                    <a:pt x="77" y="99"/>
                  </a:lnTo>
                  <a:lnTo>
                    <a:pt x="79" y="104"/>
                  </a:lnTo>
                  <a:lnTo>
                    <a:pt x="82" y="118"/>
                  </a:lnTo>
                  <a:lnTo>
                    <a:pt x="87" y="133"/>
                  </a:lnTo>
                  <a:lnTo>
                    <a:pt x="89" y="147"/>
                  </a:lnTo>
                  <a:lnTo>
                    <a:pt x="94" y="157"/>
                  </a:lnTo>
                  <a:lnTo>
                    <a:pt x="96" y="169"/>
                  </a:lnTo>
                  <a:lnTo>
                    <a:pt x="99" y="184"/>
                  </a:lnTo>
                  <a:lnTo>
                    <a:pt x="99" y="196"/>
                  </a:lnTo>
                  <a:lnTo>
                    <a:pt x="101" y="208"/>
                  </a:lnTo>
                  <a:lnTo>
                    <a:pt x="101" y="220"/>
                  </a:lnTo>
                  <a:lnTo>
                    <a:pt x="103" y="232"/>
                  </a:lnTo>
                  <a:lnTo>
                    <a:pt x="103" y="244"/>
                  </a:lnTo>
                  <a:lnTo>
                    <a:pt x="103" y="254"/>
                  </a:lnTo>
                  <a:lnTo>
                    <a:pt x="101" y="268"/>
                  </a:lnTo>
                  <a:lnTo>
                    <a:pt x="101" y="282"/>
                  </a:lnTo>
                  <a:lnTo>
                    <a:pt x="99" y="297"/>
                  </a:lnTo>
                  <a:lnTo>
                    <a:pt x="96" y="311"/>
                  </a:lnTo>
                  <a:lnTo>
                    <a:pt x="91" y="321"/>
                  </a:lnTo>
                  <a:lnTo>
                    <a:pt x="89" y="333"/>
                  </a:lnTo>
                  <a:lnTo>
                    <a:pt x="84" y="343"/>
                  </a:lnTo>
                  <a:lnTo>
                    <a:pt x="82" y="353"/>
                  </a:lnTo>
                  <a:lnTo>
                    <a:pt x="77" y="360"/>
                  </a:lnTo>
                  <a:lnTo>
                    <a:pt x="72" y="367"/>
                  </a:lnTo>
                  <a:lnTo>
                    <a:pt x="70" y="377"/>
                  </a:lnTo>
                  <a:lnTo>
                    <a:pt x="65" y="384"/>
                  </a:lnTo>
                  <a:lnTo>
                    <a:pt x="62" y="394"/>
                  </a:lnTo>
                  <a:lnTo>
                    <a:pt x="60" y="401"/>
                  </a:lnTo>
                  <a:lnTo>
                    <a:pt x="60" y="408"/>
                  </a:lnTo>
                  <a:lnTo>
                    <a:pt x="60" y="415"/>
                  </a:lnTo>
                  <a:lnTo>
                    <a:pt x="58" y="425"/>
                  </a:lnTo>
                  <a:lnTo>
                    <a:pt x="60" y="435"/>
                  </a:lnTo>
                  <a:lnTo>
                    <a:pt x="60" y="444"/>
                  </a:lnTo>
                  <a:lnTo>
                    <a:pt x="65" y="456"/>
                  </a:lnTo>
                  <a:lnTo>
                    <a:pt x="65" y="464"/>
                  </a:lnTo>
                  <a:lnTo>
                    <a:pt x="60" y="468"/>
                  </a:lnTo>
                  <a:lnTo>
                    <a:pt x="58" y="468"/>
                  </a:lnTo>
                  <a:lnTo>
                    <a:pt x="53" y="468"/>
                  </a:lnTo>
                  <a:lnTo>
                    <a:pt x="50" y="466"/>
                  </a:lnTo>
                  <a:lnTo>
                    <a:pt x="48" y="464"/>
                  </a:lnTo>
                  <a:lnTo>
                    <a:pt x="43" y="451"/>
                  </a:lnTo>
                  <a:lnTo>
                    <a:pt x="38" y="439"/>
                  </a:lnTo>
                  <a:lnTo>
                    <a:pt x="33" y="427"/>
                  </a:lnTo>
                  <a:lnTo>
                    <a:pt x="31" y="415"/>
                  </a:lnTo>
                  <a:lnTo>
                    <a:pt x="29" y="406"/>
                  </a:lnTo>
                  <a:lnTo>
                    <a:pt x="29" y="394"/>
                  </a:lnTo>
                  <a:lnTo>
                    <a:pt x="26" y="381"/>
                  </a:lnTo>
                  <a:lnTo>
                    <a:pt x="26" y="369"/>
                  </a:lnTo>
                  <a:lnTo>
                    <a:pt x="26" y="357"/>
                  </a:lnTo>
                  <a:lnTo>
                    <a:pt x="26" y="350"/>
                  </a:lnTo>
                  <a:lnTo>
                    <a:pt x="29" y="338"/>
                  </a:lnTo>
                  <a:lnTo>
                    <a:pt x="31" y="326"/>
                  </a:lnTo>
                  <a:lnTo>
                    <a:pt x="31" y="314"/>
                  </a:lnTo>
                  <a:lnTo>
                    <a:pt x="33" y="304"/>
                  </a:lnTo>
                  <a:lnTo>
                    <a:pt x="36" y="290"/>
                  </a:lnTo>
                  <a:lnTo>
                    <a:pt x="41" y="275"/>
                  </a:lnTo>
                  <a:lnTo>
                    <a:pt x="41" y="261"/>
                  </a:lnTo>
                  <a:lnTo>
                    <a:pt x="43" y="251"/>
                  </a:lnTo>
                  <a:lnTo>
                    <a:pt x="46" y="237"/>
                  </a:lnTo>
                  <a:lnTo>
                    <a:pt x="46" y="225"/>
                  </a:lnTo>
                  <a:lnTo>
                    <a:pt x="48" y="212"/>
                  </a:lnTo>
                  <a:lnTo>
                    <a:pt x="48" y="203"/>
                  </a:lnTo>
                  <a:lnTo>
                    <a:pt x="48" y="191"/>
                  </a:lnTo>
                  <a:lnTo>
                    <a:pt x="48" y="181"/>
                  </a:lnTo>
                  <a:lnTo>
                    <a:pt x="48" y="169"/>
                  </a:lnTo>
                  <a:lnTo>
                    <a:pt x="46" y="157"/>
                  </a:lnTo>
                  <a:lnTo>
                    <a:pt x="46" y="147"/>
                  </a:lnTo>
                  <a:lnTo>
                    <a:pt x="43" y="135"/>
                  </a:lnTo>
                  <a:lnTo>
                    <a:pt x="41" y="123"/>
                  </a:lnTo>
                  <a:lnTo>
                    <a:pt x="38" y="111"/>
                  </a:lnTo>
                  <a:lnTo>
                    <a:pt x="36" y="99"/>
                  </a:lnTo>
                  <a:lnTo>
                    <a:pt x="33" y="87"/>
                  </a:lnTo>
                  <a:lnTo>
                    <a:pt x="31" y="82"/>
                  </a:lnTo>
                  <a:lnTo>
                    <a:pt x="29" y="77"/>
                  </a:lnTo>
                  <a:lnTo>
                    <a:pt x="26" y="72"/>
                  </a:lnTo>
                  <a:lnTo>
                    <a:pt x="26" y="68"/>
                  </a:lnTo>
                  <a:lnTo>
                    <a:pt x="21" y="63"/>
                  </a:lnTo>
                  <a:lnTo>
                    <a:pt x="19" y="60"/>
                  </a:lnTo>
                  <a:lnTo>
                    <a:pt x="17" y="56"/>
                  </a:lnTo>
                  <a:lnTo>
                    <a:pt x="14" y="51"/>
                  </a:lnTo>
                  <a:lnTo>
                    <a:pt x="12" y="48"/>
                  </a:lnTo>
                  <a:lnTo>
                    <a:pt x="9" y="43"/>
                  </a:lnTo>
                  <a:lnTo>
                    <a:pt x="9" y="39"/>
                  </a:lnTo>
                  <a:lnTo>
                    <a:pt x="7" y="36"/>
                  </a:lnTo>
                  <a:lnTo>
                    <a:pt x="4" y="31"/>
                  </a:lnTo>
                  <a:lnTo>
                    <a:pt x="2" y="27"/>
                  </a:lnTo>
                  <a:lnTo>
                    <a:pt x="0" y="19"/>
                  </a:lnTo>
                  <a:lnTo>
                    <a:pt x="0" y="17"/>
                  </a:lnTo>
                  <a:lnTo>
                    <a:pt x="0" y="10"/>
                  </a:lnTo>
                  <a:lnTo>
                    <a:pt x="0" y="7"/>
                  </a:lnTo>
                  <a:lnTo>
                    <a:pt x="2" y="2"/>
                  </a:lnTo>
                  <a:lnTo>
                    <a:pt x="9" y="2"/>
                  </a:lnTo>
                  <a:lnTo>
                    <a:pt x="12" y="0"/>
                  </a:lnTo>
                  <a:lnTo>
                    <a:pt x="19" y="0"/>
                  </a:lnTo>
                  <a:lnTo>
                    <a:pt x="24" y="0"/>
                  </a:lnTo>
                  <a:lnTo>
                    <a:pt x="29" y="5"/>
                  </a:lnTo>
                  <a:lnTo>
                    <a:pt x="29" y="5"/>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8" name="Freeform 37"/>
            <p:cNvSpPr>
              <a:spLocks/>
            </p:cNvSpPr>
            <p:nvPr/>
          </p:nvSpPr>
          <p:spPr bwMode="auto">
            <a:xfrm>
              <a:off x="5357813" y="3098801"/>
              <a:ext cx="908050" cy="371475"/>
            </a:xfrm>
            <a:custGeom>
              <a:avLst/>
              <a:gdLst>
                <a:gd name="T0" fmla="*/ 43 w 572"/>
                <a:gd name="T1" fmla="*/ 27 h 234"/>
                <a:gd name="T2" fmla="*/ 36 w 572"/>
                <a:gd name="T3" fmla="*/ 39 h 234"/>
                <a:gd name="T4" fmla="*/ 33 w 572"/>
                <a:gd name="T5" fmla="*/ 53 h 234"/>
                <a:gd name="T6" fmla="*/ 33 w 572"/>
                <a:gd name="T7" fmla="*/ 61 h 234"/>
                <a:gd name="T8" fmla="*/ 33 w 572"/>
                <a:gd name="T9" fmla="*/ 70 h 234"/>
                <a:gd name="T10" fmla="*/ 36 w 572"/>
                <a:gd name="T11" fmla="*/ 82 h 234"/>
                <a:gd name="T12" fmla="*/ 45 w 572"/>
                <a:gd name="T13" fmla="*/ 102 h 234"/>
                <a:gd name="T14" fmla="*/ 72 w 572"/>
                <a:gd name="T15" fmla="*/ 131 h 234"/>
                <a:gd name="T16" fmla="*/ 111 w 572"/>
                <a:gd name="T17" fmla="*/ 152 h 234"/>
                <a:gd name="T18" fmla="*/ 159 w 572"/>
                <a:gd name="T19" fmla="*/ 167 h 234"/>
                <a:gd name="T20" fmla="*/ 214 w 572"/>
                <a:gd name="T21" fmla="*/ 179 h 234"/>
                <a:gd name="T22" fmla="*/ 275 w 572"/>
                <a:gd name="T23" fmla="*/ 186 h 234"/>
                <a:gd name="T24" fmla="*/ 338 w 572"/>
                <a:gd name="T25" fmla="*/ 186 h 234"/>
                <a:gd name="T26" fmla="*/ 398 w 572"/>
                <a:gd name="T27" fmla="*/ 186 h 234"/>
                <a:gd name="T28" fmla="*/ 439 w 572"/>
                <a:gd name="T29" fmla="*/ 184 h 234"/>
                <a:gd name="T30" fmla="*/ 453 w 572"/>
                <a:gd name="T31" fmla="*/ 184 h 234"/>
                <a:gd name="T32" fmla="*/ 473 w 572"/>
                <a:gd name="T33" fmla="*/ 184 h 234"/>
                <a:gd name="T34" fmla="*/ 490 w 572"/>
                <a:gd name="T35" fmla="*/ 186 h 234"/>
                <a:gd name="T36" fmla="*/ 507 w 572"/>
                <a:gd name="T37" fmla="*/ 186 h 234"/>
                <a:gd name="T38" fmla="*/ 523 w 572"/>
                <a:gd name="T39" fmla="*/ 186 h 234"/>
                <a:gd name="T40" fmla="*/ 540 w 572"/>
                <a:gd name="T41" fmla="*/ 186 h 234"/>
                <a:gd name="T42" fmla="*/ 557 w 572"/>
                <a:gd name="T43" fmla="*/ 186 h 234"/>
                <a:gd name="T44" fmla="*/ 569 w 572"/>
                <a:gd name="T45" fmla="*/ 184 h 234"/>
                <a:gd name="T46" fmla="*/ 572 w 572"/>
                <a:gd name="T47" fmla="*/ 191 h 234"/>
                <a:gd name="T48" fmla="*/ 564 w 572"/>
                <a:gd name="T49" fmla="*/ 198 h 234"/>
                <a:gd name="T50" fmla="*/ 552 w 572"/>
                <a:gd name="T51" fmla="*/ 208 h 234"/>
                <a:gd name="T52" fmla="*/ 538 w 572"/>
                <a:gd name="T53" fmla="*/ 210 h 234"/>
                <a:gd name="T54" fmla="*/ 523 w 572"/>
                <a:gd name="T55" fmla="*/ 215 h 234"/>
                <a:gd name="T56" fmla="*/ 509 w 572"/>
                <a:gd name="T57" fmla="*/ 218 h 234"/>
                <a:gd name="T58" fmla="*/ 494 w 572"/>
                <a:gd name="T59" fmla="*/ 220 h 234"/>
                <a:gd name="T60" fmla="*/ 485 w 572"/>
                <a:gd name="T61" fmla="*/ 225 h 234"/>
                <a:gd name="T62" fmla="*/ 470 w 572"/>
                <a:gd name="T63" fmla="*/ 227 h 234"/>
                <a:gd name="T64" fmla="*/ 456 w 572"/>
                <a:gd name="T65" fmla="*/ 230 h 234"/>
                <a:gd name="T66" fmla="*/ 441 w 572"/>
                <a:gd name="T67" fmla="*/ 232 h 234"/>
                <a:gd name="T68" fmla="*/ 408 w 572"/>
                <a:gd name="T69" fmla="*/ 234 h 234"/>
                <a:gd name="T70" fmla="*/ 347 w 572"/>
                <a:gd name="T71" fmla="*/ 232 h 234"/>
                <a:gd name="T72" fmla="*/ 280 w 572"/>
                <a:gd name="T73" fmla="*/ 220 h 234"/>
                <a:gd name="T74" fmla="*/ 210 w 572"/>
                <a:gd name="T75" fmla="*/ 206 h 234"/>
                <a:gd name="T76" fmla="*/ 140 w 572"/>
                <a:gd name="T77" fmla="*/ 189 h 234"/>
                <a:gd name="T78" fmla="*/ 82 w 572"/>
                <a:gd name="T79" fmla="*/ 167 h 234"/>
                <a:gd name="T80" fmla="*/ 33 w 572"/>
                <a:gd name="T81" fmla="*/ 143 h 234"/>
                <a:gd name="T82" fmla="*/ 7 w 572"/>
                <a:gd name="T83" fmla="*/ 121 h 234"/>
                <a:gd name="T84" fmla="*/ 0 w 572"/>
                <a:gd name="T85" fmla="*/ 104 h 234"/>
                <a:gd name="T86" fmla="*/ 0 w 572"/>
                <a:gd name="T87" fmla="*/ 87 h 234"/>
                <a:gd name="T88" fmla="*/ 0 w 572"/>
                <a:gd name="T89" fmla="*/ 75 h 234"/>
                <a:gd name="T90" fmla="*/ 4 w 572"/>
                <a:gd name="T91" fmla="*/ 61 h 234"/>
                <a:gd name="T92" fmla="*/ 9 w 572"/>
                <a:gd name="T93" fmla="*/ 46 h 234"/>
                <a:gd name="T94" fmla="*/ 16 w 572"/>
                <a:gd name="T95" fmla="*/ 34 h 234"/>
                <a:gd name="T96" fmla="*/ 26 w 572"/>
                <a:gd name="T97" fmla="*/ 20 h 234"/>
                <a:gd name="T98" fmla="*/ 33 w 572"/>
                <a:gd name="T99" fmla="*/ 10 h 234"/>
                <a:gd name="T100" fmla="*/ 43 w 572"/>
                <a:gd name="T101" fmla="*/ 0 h 234"/>
                <a:gd name="T102" fmla="*/ 50 w 572"/>
                <a:gd name="T103" fmla="*/ 0 h 234"/>
                <a:gd name="T104" fmla="*/ 55 w 572"/>
                <a:gd name="T105" fmla="*/ 8 h 234"/>
                <a:gd name="T106" fmla="*/ 53 w 572"/>
                <a:gd name="T107" fmla="*/ 15 h 234"/>
                <a:gd name="T108" fmla="*/ 50 w 572"/>
                <a:gd name="T109" fmla="*/ 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2" h="234">
                  <a:moveTo>
                    <a:pt x="50" y="22"/>
                  </a:moveTo>
                  <a:lnTo>
                    <a:pt x="43" y="27"/>
                  </a:lnTo>
                  <a:lnTo>
                    <a:pt x="38" y="34"/>
                  </a:lnTo>
                  <a:lnTo>
                    <a:pt x="36" y="39"/>
                  </a:lnTo>
                  <a:lnTo>
                    <a:pt x="33" y="49"/>
                  </a:lnTo>
                  <a:lnTo>
                    <a:pt x="33" y="53"/>
                  </a:lnTo>
                  <a:lnTo>
                    <a:pt x="33" y="56"/>
                  </a:lnTo>
                  <a:lnTo>
                    <a:pt x="33" y="61"/>
                  </a:lnTo>
                  <a:lnTo>
                    <a:pt x="33" y="65"/>
                  </a:lnTo>
                  <a:lnTo>
                    <a:pt x="33" y="70"/>
                  </a:lnTo>
                  <a:lnTo>
                    <a:pt x="36" y="78"/>
                  </a:lnTo>
                  <a:lnTo>
                    <a:pt x="36" y="82"/>
                  </a:lnTo>
                  <a:lnTo>
                    <a:pt x="38" y="87"/>
                  </a:lnTo>
                  <a:lnTo>
                    <a:pt x="45" y="102"/>
                  </a:lnTo>
                  <a:lnTo>
                    <a:pt x="57" y="119"/>
                  </a:lnTo>
                  <a:lnTo>
                    <a:pt x="72" y="131"/>
                  </a:lnTo>
                  <a:lnTo>
                    <a:pt x="89" y="143"/>
                  </a:lnTo>
                  <a:lnTo>
                    <a:pt x="111" y="152"/>
                  </a:lnTo>
                  <a:lnTo>
                    <a:pt x="135" y="160"/>
                  </a:lnTo>
                  <a:lnTo>
                    <a:pt x="159" y="167"/>
                  </a:lnTo>
                  <a:lnTo>
                    <a:pt x="185" y="177"/>
                  </a:lnTo>
                  <a:lnTo>
                    <a:pt x="214" y="179"/>
                  </a:lnTo>
                  <a:lnTo>
                    <a:pt x="243" y="184"/>
                  </a:lnTo>
                  <a:lnTo>
                    <a:pt x="275" y="186"/>
                  </a:lnTo>
                  <a:lnTo>
                    <a:pt x="306" y="189"/>
                  </a:lnTo>
                  <a:lnTo>
                    <a:pt x="338" y="186"/>
                  </a:lnTo>
                  <a:lnTo>
                    <a:pt x="369" y="186"/>
                  </a:lnTo>
                  <a:lnTo>
                    <a:pt x="398" y="186"/>
                  </a:lnTo>
                  <a:lnTo>
                    <a:pt x="432" y="184"/>
                  </a:lnTo>
                  <a:lnTo>
                    <a:pt x="439" y="184"/>
                  </a:lnTo>
                  <a:lnTo>
                    <a:pt x="444" y="184"/>
                  </a:lnTo>
                  <a:lnTo>
                    <a:pt x="453" y="184"/>
                  </a:lnTo>
                  <a:lnTo>
                    <a:pt x="463" y="184"/>
                  </a:lnTo>
                  <a:lnTo>
                    <a:pt x="473" y="184"/>
                  </a:lnTo>
                  <a:lnTo>
                    <a:pt x="480" y="184"/>
                  </a:lnTo>
                  <a:lnTo>
                    <a:pt x="490" y="186"/>
                  </a:lnTo>
                  <a:lnTo>
                    <a:pt x="497" y="186"/>
                  </a:lnTo>
                  <a:lnTo>
                    <a:pt x="507" y="186"/>
                  </a:lnTo>
                  <a:lnTo>
                    <a:pt x="514" y="186"/>
                  </a:lnTo>
                  <a:lnTo>
                    <a:pt x="523" y="186"/>
                  </a:lnTo>
                  <a:lnTo>
                    <a:pt x="533" y="186"/>
                  </a:lnTo>
                  <a:lnTo>
                    <a:pt x="540" y="186"/>
                  </a:lnTo>
                  <a:lnTo>
                    <a:pt x="548" y="186"/>
                  </a:lnTo>
                  <a:lnTo>
                    <a:pt x="557" y="186"/>
                  </a:lnTo>
                  <a:lnTo>
                    <a:pt x="564" y="184"/>
                  </a:lnTo>
                  <a:lnTo>
                    <a:pt x="569" y="184"/>
                  </a:lnTo>
                  <a:lnTo>
                    <a:pt x="572" y="186"/>
                  </a:lnTo>
                  <a:lnTo>
                    <a:pt x="572" y="191"/>
                  </a:lnTo>
                  <a:lnTo>
                    <a:pt x="569" y="193"/>
                  </a:lnTo>
                  <a:lnTo>
                    <a:pt x="564" y="198"/>
                  </a:lnTo>
                  <a:lnTo>
                    <a:pt x="560" y="203"/>
                  </a:lnTo>
                  <a:lnTo>
                    <a:pt x="552" y="208"/>
                  </a:lnTo>
                  <a:lnTo>
                    <a:pt x="545" y="210"/>
                  </a:lnTo>
                  <a:lnTo>
                    <a:pt x="538" y="210"/>
                  </a:lnTo>
                  <a:lnTo>
                    <a:pt x="531" y="213"/>
                  </a:lnTo>
                  <a:lnTo>
                    <a:pt x="523" y="215"/>
                  </a:lnTo>
                  <a:lnTo>
                    <a:pt x="516" y="218"/>
                  </a:lnTo>
                  <a:lnTo>
                    <a:pt x="509" y="218"/>
                  </a:lnTo>
                  <a:lnTo>
                    <a:pt x="502" y="220"/>
                  </a:lnTo>
                  <a:lnTo>
                    <a:pt x="494" y="220"/>
                  </a:lnTo>
                  <a:lnTo>
                    <a:pt x="492" y="222"/>
                  </a:lnTo>
                  <a:lnTo>
                    <a:pt x="485" y="225"/>
                  </a:lnTo>
                  <a:lnTo>
                    <a:pt x="478" y="227"/>
                  </a:lnTo>
                  <a:lnTo>
                    <a:pt x="470" y="227"/>
                  </a:lnTo>
                  <a:lnTo>
                    <a:pt x="463" y="230"/>
                  </a:lnTo>
                  <a:lnTo>
                    <a:pt x="456" y="230"/>
                  </a:lnTo>
                  <a:lnTo>
                    <a:pt x="449" y="232"/>
                  </a:lnTo>
                  <a:lnTo>
                    <a:pt x="441" y="232"/>
                  </a:lnTo>
                  <a:lnTo>
                    <a:pt x="434" y="234"/>
                  </a:lnTo>
                  <a:lnTo>
                    <a:pt x="408" y="234"/>
                  </a:lnTo>
                  <a:lnTo>
                    <a:pt x="381" y="234"/>
                  </a:lnTo>
                  <a:lnTo>
                    <a:pt x="347" y="232"/>
                  </a:lnTo>
                  <a:lnTo>
                    <a:pt x="316" y="227"/>
                  </a:lnTo>
                  <a:lnTo>
                    <a:pt x="280" y="220"/>
                  </a:lnTo>
                  <a:lnTo>
                    <a:pt x="243" y="215"/>
                  </a:lnTo>
                  <a:lnTo>
                    <a:pt x="210" y="206"/>
                  </a:lnTo>
                  <a:lnTo>
                    <a:pt x="176" y="198"/>
                  </a:lnTo>
                  <a:lnTo>
                    <a:pt x="140" y="189"/>
                  </a:lnTo>
                  <a:lnTo>
                    <a:pt x="111" y="179"/>
                  </a:lnTo>
                  <a:lnTo>
                    <a:pt x="82" y="167"/>
                  </a:lnTo>
                  <a:lnTo>
                    <a:pt x="57" y="155"/>
                  </a:lnTo>
                  <a:lnTo>
                    <a:pt x="33" y="143"/>
                  </a:lnTo>
                  <a:lnTo>
                    <a:pt x="19" y="133"/>
                  </a:lnTo>
                  <a:lnTo>
                    <a:pt x="7" y="121"/>
                  </a:lnTo>
                  <a:lnTo>
                    <a:pt x="2" y="111"/>
                  </a:lnTo>
                  <a:lnTo>
                    <a:pt x="0" y="104"/>
                  </a:lnTo>
                  <a:lnTo>
                    <a:pt x="0" y="97"/>
                  </a:lnTo>
                  <a:lnTo>
                    <a:pt x="0" y="87"/>
                  </a:lnTo>
                  <a:lnTo>
                    <a:pt x="0" y="82"/>
                  </a:lnTo>
                  <a:lnTo>
                    <a:pt x="0" y="75"/>
                  </a:lnTo>
                  <a:lnTo>
                    <a:pt x="2" y="68"/>
                  </a:lnTo>
                  <a:lnTo>
                    <a:pt x="4" y="61"/>
                  </a:lnTo>
                  <a:lnTo>
                    <a:pt x="7" y="53"/>
                  </a:lnTo>
                  <a:lnTo>
                    <a:pt x="9" y="46"/>
                  </a:lnTo>
                  <a:lnTo>
                    <a:pt x="14" y="39"/>
                  </a:lnTo>
                  <a:lnTo>
                    <a:pt x="16" y="34"/>
                  </a:lnTo>
                  <a:lnTo>
                    <a:pt x="21" y="27"/>
                  </a:lnTo>
                  <a:lnTo>
                    <a:pt x="26" y="20"/>
                  </a:lnTo>
                  <a:lnTo>
                    <a:pt x="31" y="15"/>
                  </a:lnTo>
                  <a:lnTo>
                    <a:pt x="33" y="10"/>
                  </a:lnTo>
                  <a:lnTo>
                    <a:pt x="38" y="5"/>
                  </a:lnTo>
                  <a:lnTo>
                    <a:pt x="43" y="0"/>
                  </a:lnTo>
                  <a:lnTo>
                    <a:pt x="48" y="0"/>
                  </a:lnTo>
                  <a:lnTo>
                    <a:pt x="50" y="0"/>
                  </a:lnTo>
                  <a:lnTo>
                    <a:pt x="53" y="3"/>
                  </a:lnTo>
                  <a:lnTo>
                    <a:pt x="55" y="8"/>
                  </a:lnTo>
                  <a:lnTo>
                    <a:pt x="55" y="10"/>
                  </a:lnTo>
                  <a:lnTo>
                    <a:pt x="53" y="15"/>
                  </a:lnTo>
                  <a:lnTo>
                    <a:pt x="50" y="22"/>
                  </a:lnTo>
                  <a:lnTo>
                    <a:pt x="50" y="2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9" name="Freeform 31"/>
            <p:cNvSpPr>
              <a:spLocks/>
            </p:cNvSpPr>
            <p:nvPr/>
          </p:nvSpPr>
          <p:spPr bwMode="auto">
            <a:xfrm>
              <a:off x="6062663" y="3187701"/>
              <a:ext cx="393700" cy="498475"/>
            </a:xfrm>
            <a:custGeom>
              <a:avLst/>
              <a:gdLst>
                <a:gd name="T0" fmla="*/ 234 w 248"/>
                <a:gd name="T1" fmla="*/ 38 h 314"/>
                <a:gd name="T2" fmla="*/ 207 w 248"/>
                <a:gd name="T3" fmla="*/ 70 h 314"/>
                <a:gd name="T4" fmla="*/ 176 w 248"/>
                <a:gd name="T5" fmla="*/ 104 h 314"/>
                <a:gd name="T6" fmla="*/ 145 w 248"/>
                <a:gd name="T7" fmla="*/ 142 h 314"/>
                <a:gd name="T8" fmla="*/ 108 w 248"/>
                <a:gd name="T9" fmla="*/ 181 h 314"/>
                <a:gd name="T10" fmla="*/ 79 w 248"/>
                <a:gd name="T11" fmla="*/ 215 h 314"/>
                <a:gd name="T12" fmla="*/ 55 w 248"/>
                <a:gd name="T13" fmla="*/ 241 h 314"/>
                <a:gd name="T14" fmla="*/ 43 w 248"/>
                <a:gd name="T15" fmla="*/ 258 h 314"/>
                <a:gd name="T16" fmla="*/ 41 w 248"/>
                <a:gd name="T17" fmla="*/ 268 h 314"/>
                <a:gd name="T18" fmla="*/ 48 w 248"/>
                <a:gd name="T19" fmla="*/ 277 h 314"/>
                <a:gd name="T20" fmla="*/ 55 w 248"/>
                <a:gd name="T21" fmla="*/ 287 h 314"/>
                <a:gd name="T22" fmla="*/ 65 w 248"/>
                <a:gd name="T23" fmla="*/ 294 h 314"/>
                <a:gd name="T24" fmla="*/ 72 w 248"/>
                <a:gd name="T25" fmla="*/ 302 h 314"/>
                <a:gd name="T26" fmla="*/ 75 w 248"/>
                <a:gd name="T27" fmla="*/ 309 h 314"/>
                <a:gd name="T28" fmla="*/ 67 w 248"/>
                <a:gd name="T29" fmla="*/ 314 h 314"/>
                <a:gd name="T30" fmla="*/ 58 w 248"/>
                <a:gd name="T31" fmla="*/ 311 h 314"/>
                <a:gd name="T32" fmla="*/ 48 w 248"/>
                <a:gd name="T33" fmla="*/ 304 h 314"/>
                <a:gd name="T34" fmla="*/ 41 w 248"/>
                <a:gd name="T35" fmla="*/ 299 h 314"/>
                <a:gd name="T36" fmla="*/ 31 w 248"/>
                <a:gd name="T37" fmla="*/ 294 h 314"/>
                <a:gd name="T38" fmla="*/ 21 w 248"/>
                <a:gd name="T39" fmla="*/ 290 h 314"/>
                <a:gd name="T40" fmla="*/ 7 w 248"/>
                <a:gd name="T41" fmla="*/ 287 h 314"/>
                <a:gd name="T42" fmla="*/ 0 w 248"/>
                <a:gd name="T43" fmla="*/ 280 h 314"/>
                <a:gd name="T44" fmla="*/ 0 w 248"/>
                <a:gd name="T45" fmla="*/ 273 h 314"/>
                <a:gd name="T46" fmla="*/ 0 w 248"/>
                <a:gd name="T47" fmla="*/ 261 h 314"/>
                <a:gd name="T48" fmla="*/ 17 w 248"/>
                <a:gd name="T49" fmla="*/ 239 h 314"/>
                <a:gd name="T50" fmla="*/ 46 w 248"/>
                <a:gd name="T51" fmla="*/ 205 h 314"/>
                <a:gd name="T52" fmla="*/ 82 w 248"/>
                <a:gd name="T53" fmla="*/ 169 h 314"/>
                <a:gd name="T54" fmla="*/ 120 w 248"/>
                <a:gd name="T55" fmla="*/ 130 h 314"/>
                <a:gd name="T56" fmla="*/ 162 w 248"/>
                <a:gd name="T57" fmla="*/ 84 h 314"/>
                <a:gd name="T58" fmla="*/ 200 w 248"/>
                <a:gd name="T59" fmla="*/ 48 h 314"/>
                <a:gd name="T60" fmla="*/ 224 w 248"/>
                <a:gd name="T61" fmla="*/ 19 h 314"/>
                <a:gd name="T62" fmla="*/ 239 w 248"/>
                <a:gd name="T63" fmla="*/ 0 h 314"/>
                <a:gd name="T64" fmla="*/ 244 w 248"/>
                <a:gd name="T65" fmla="*/ 2 h 314"/>
                <a:gd name="T66" fmla="*/ 246 w 248"/>
                <a:gd name="T67" fmla="*/ 9 h 314"/>
                <a:gd name="T68" fmla="*/ 246 w 248"/>
                <a:gd name="T69" fmla="*/ 22 h 314"/>
                <a:gd name="T70" fmla="*/ 244 w 248"/>
                <a:gd name="T71" fmla="*/ 26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8" h="314">
                  <a:moveTo>
                    <a:pt x="244" y="26"/>
                  </a:moveTo>
                  <a:lnTo>
                    <a:pt x="234" y="38"/>
                  </a:lnTo>
                  <a:lnTo>
                    <a:pt x="222" y="53"/>
                  </a:lnTo>
                  <a:lnTo>
                    <a:pt x="207" y="70"/>
                  </a:lnTo>
                  <a:lnTo>
                    <a:pt x="195" y="84"/>
                  </a:lnTo>
                  <a:lnTo>
                    <a:pt x="176" y="104"/>
                  </a:lnTo>
                  <a:lnTo>
                    <a:pt x="159" y="123"/>
                  </a:lnTo>
                  <a:lnTo>
                    <a:pt x="145" y="142"/>
                  </a:lnTo>
                  <a:lnTo>
                    <a:pt x="125" y="162"/>
                  </a:lnTo>
                  <a:lnTo>
                    <a:pt x="108" y="181"/>
                  </a:lnTo>
                  <a:lnTo>
                    <a:pt x="94" y="195"/>
                  </a:lnTo>
                  <a:lnTo>
                    <a:pt x="79" y="215"/>
                  </a:lnTo>
                  <a:lnTo>
                    <a:pt x="65" y="229"/>
                  </a:lnTo>
                  <a:lnTo>
                    <a:pt x="55" y="241"/>
                  </a:lnTo>
                  <a:lnTo>
                    <a:pt x="48" y="251"/>
                  </a:lnTo>
                  <a:lnTo>
                    <a:pt x="43" y="258"/>
                  </a:lnTo>
                  <a:lnTo>
                    <a:pt x="41" y="265"/>
                  </a:lnTo>
                  <a:lnTo>
                    <a:pt x="41" y="268"/>
                  </a:lnTo>
                  <a:lnTo>
                    <a:pt x="46" y="273"/>
                  </a:lnTo>
                  <a:lnTo>
                    <a:pt x="48" y="277"/>
                  </a:lnTo>
                  <a:lnTo>
                    <a:pt x="50" y="282"/>
                  </a:lnTo>
                  <a:lnTo>
                    <a:pt x="55" y="287"/>
                  </a:lnTo>
                  <a:lnTo>
                    <a:pt x="60" y="290"/>
                  </a:lnTo>
                  <a:lnTo>
                    <a:pt x="65" y="294"/>
                  </a:lnTo>
                  <a:lnTo>
                    <a:pt x="70" y="297"/>
                  </a:lnTo>
                  <a:lnTo>
                    <a:pt x="72" y="302"/>
                  </a:lnTo>
                  <a:lnTo>
                    <a:pt x="75" y="306"/>
                  </a:lnTo>
                  <a:lnTo>
                    <a:pt x="75" y="309"/>
                  </a:lnTo>
                  <a:lnTo>
                    <a:pt x="72" y="314"/>
                  </a:lnTo>
                  <a:lnTo>
                    <a:pt x="67" y="314"/>
                  </a:lnTo>
                  <a:lnTo>
                    <a:pt x="63" y="314"/>
                  </a:lnTo>
                  <a:lnTo>
                    <a:pt x="58" y="311"/>
                  </a:lnTo>
                  <a:lnTo>
                    <a:pt x="50" y="306"/>
                  </a:lnTo>
                  <a:lnTo>
                    <a:pt x="48" y="304"/>
                  </a:lnTo>
                  <a:lnTo>
                    <a:pt x="46" y="302"/>
                  </a:lnTo>
                  <a:lnTo>
                    <a:pt x="41" y="299"/>
                  </a:lnTo>
                  <a:lnTo>
                    <a:pt x="36" y="297"/>
                  </a:lnTo>
                  <a:lnTo>
                    <a:pt x="31" y="294"/>
                  </a:lnTo>
                  <a:lnTo>
                    <a:pt x="26" y="294"/>
                  </a:lnTo>
                  <a:lnTo>
                    <a:pt x="21" y="290"/>
                  </a:lnTo>
                  <a:lnTo>
                    <a:pt x="17" y="290"/>
                  </a:lnTo>
                  <a:lnTo>
                    <a:pt x="7" y="287"/>
                  </a:lnTo>
                  <a:lnTo>
                    <a:pt x="2" y="282"/>
                  </a:lnTo>
                  <a:lnTo>
                    <a:pt x="0" y="280"/>
                  </a:lnTo>
                  <a:lnTo>
                    <a:pt x="0" y="277"/>
                  </a:lnTo>
                  <a:lnTo>
                    <a:pt x="0" y="273"/>
                  </a:lnTo>
                  <a:lnTo>
                    <a:pt x="0" y="268"/>
                  </a:lnTo>
                  <a:lnTo>
                    <a:pt x="0" y="261"/>
                  </a:lnTo>
                  <a:lnTo>
                    <a:pt x="5" y="251"/>
                  </a:lnTo>
                  <a:lnTo>
                    <a:pt x="17" y="239"/>
                  </a:lnTo>
                  <a:lnTo>
                    <a:pt x="29" y="224"/>
                  </a:lnTo>
                  <a:lnTo>
                    <a:pt x="46" y="205"/>
                  </a:lnTo>
                  <a:lnTo>
                    <a:pt x="63" y="186"/>
                  </a:lnTo>
                  <a:lnTo>
                    <a:pt x="82" y="169"/>
                  </a:lnTo>
                  <a:lnTo>
                    <a:pt x="101" y="150"/>
                  </a:lnTo>
                  <a:lnTo>
                    <a:pt x="120" y="130"/>
                  </a:lnTo>
                  <a:lnTo>
                    <a:pt x="145" y="106"/>
                  </a:lnTo>
                  <a:lnTo>
                    <a:pt x="162" y="84"/>
                  </a:lnTo>
                  <a:lnTo>
                    <a:pt x="181" y="67"/>
                  </a:lnTo>
                  <a:lnTo>
                    <a:pt x="200" y="48"/>
                  </a:lnTo>
                  <a:lnTo>
                    <a:pt x="212" y="31"/>
                  </a:lnTo>
                  <a:lnTo>
                    <a:pt x="224" y="19"/>
                  </a:lnTo>
                  <a:lnTo>
                    <a:pt x="236" y="5"/>
                  </a:lnTo>
                  <a:lnTo>
                    <a:pt x="239" y="0"/>
                  </a:lnTo>
                  <a:lnTo>
                    <a:pt x="241" y="0"/>
                  </a:lnTo>
                  <a:lnTo>
                    <a:pt x="244" y="2"/>
                  </a:lnTo>
                  <a:lnTo>
                    <a:pt x="246" y="5"/>
                  </a:lnTo>
                  <a:lnTo>
                    <a:pt x="246" y="9"/>
                  </a:lnTo>
                  <a:lnTo>
                    <a:pt x="248" y="14"/>
                  </a:lnTo>
                  <a:lnTo>
                    <a:pt x="246" y="22"/>
                  </a:lnTo>
                  <a:lnTo>
                    <a:pt x="244" y="26"/>
                  </a:lnTo>
                  <a:lnTo>
                    <a:pt x="244" y="26"/>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0" name="Freeform 32"/>
            <p:cNvSpPr>
              <a:spLocks/>
            </p:cNvSpPr>
            <p:nvPr/>
          </p:nvSpPr>
          <p:spPr bwMode="auto">
            <a:xfrm>
              <a:off x="6116638" y="3236913"/>
              <a:ext cx="425450" cy="471488"/>
            </a:xfrm>
            <a:custGeom>
              <a:avLst/>
              <a:gdLst>
                <a:gd name="T0" fmla="*/ 268 w 268"/>
                <a:gd name="T1" fmla="*/ 32 h 297"/>
                <a:gd name="T2" fmla="*/ 253 w 268"/>
                <a:gd name="T3" fmla="*/ 46 h 297"/>
                <a:gd name="T4" fmla="*/ 241 w 268"/>
                <a:gd name="T5" fmla="*/ 61 h 297"/>
                <a:gd name="T6" fmla="*/ 224 w 268"/>
                <a:gd name="T7" fmla="*/ 80 h 297"/>
                <a:gd name="T8" fmla="*/ 212 w 268"/>
                <a:gd name="T9" fmla="*/ 102 h 297"/>
                <a:gd name="T10" fmla="*/ 193 w 268"/>
                <a:gd name="T11" fmla="*/ 119 h 297"/>
                <a:gd name="T12" fmla="*/ 176 w 268"/>
                <a:gd name="T13" fmla="*/ 138 h 297"/>
                <a:gd name="T14" fmla="*/ 159 w 268"/>
                <a:gd name="T15" fmla="*/ 157 h 297"/>
                <a:gd name="T16" fmla="*/ 142 w 268"/>
                <a:gd name="T17" fmla="*/ 179 h 297"/>
                <a:gd name="T18" fmla="*/ 123 w 268"/>
                <a:gd name="T19" fmla="*/ 198 h 297"/>
                <a:gd name="T20" fmla="*/ 108 w 268"/>
                <a:gd name="T21" fmla="*/ 215 h 297"/>
                <a:gd name="T22" fmla="*/ 91 w 268"/>
                <a:gd name="T23" fmla="*/ 232 h 297"/>
                <a:gd name="T24" fmla="*/ 77 w 268"/>
                <a:gd name="T25" fmla="*/ 249 h 297"/>
                <a:gd name="T26" fmla="*/ 67 w 268"/>
                <a:gd name="T27" fmla="*/ 261 h 297"/>
                <a:gd name="T28" fmla="*/ 55 w 268"/>
                <a:gd name="T29" fmla="*/ 275 h 297"/>
                <a:gd name="T30" fmla="*/ 45 w 268"/>
                <a:gd name="T31" fmla="*/ 285 h 297"/>
                <a:gd name="T32" fmla="*/ 38 w 268"/>
                <a:gd name="T33" fmla="*/ 292 h 297"/>
                <a:gd name="T34" fmla="*/ 33 w 268"/>
                <a:gd name="T35" fmla="*/ 295 h 297"/>
                <a:gd name="T36" fmla="*/ 31 w 268"/>
                <a:gd name="T37" fmla="*/ 297 h 297"/>
                <a:gd name="T38" fmla="*/ 26 w 268"/>
                <a:gd name="T39" fmla="*/ 295 h 297"/>
                <a:gd name="T40" fmla="*/ 21 w 268"/>
                <a:gd name="T41" fmla="*/ 295 h 297"/>
                <a:gd name="T42" fmla="*/ 16 w 268"/>
                <a:gd name="T43" fmla="*/ 292 h 297"/>
                <a:gd name="T44" fmla="*/ 16 w 268"/>
                <a:gd name="T45" fmla="*/ 290 h 297"/>
                <a:gd name="T46" fmla="*/ 12 w 268"/>
                <a:gd name="T47" fmla="*/ 285 h 297"/>
                <a:gd name="T48" fmla="*/ 9 w 268"/>
                <a:gd name="T49" fmla="*/ 283 h 297"/>
                <a:gd name="T50" fmla="*/ 4 w 268"/>
                <a:gd name="T51" fmla="*/ 275 h 297"/>
                <a:gd name="T52" fmla="*/ 2 w 268"/>
                <a:gd name="T53" fmla="*/ 271 h 297"/>
                <a:gd name="T54" fmla="*/ 2 w 268"/>
                <a:gd name="T55" fmla="*/ 266 h 297"/>
                <a:gd name="T56" fmla="*/ 2 w 268"/>
                <a:gd name="T57" fmla="*/ 261 h 297"/>
                <a:gd name="T58" fmla="*/ 0 w 268"/>
                <a:gd name="T59" fmla="*/ 256 h 297"/>
                <a:gd name="T60" fmla="*/ 2 w 268"/>
                <a:gd name="T61" fmla="*/ 251 h 297"/>
                <a:gd name="T62" fmla="*/ 4 w 268"/>
                <a:gd name="T63" fmla="*/ 246 h 297"/>
                <a:gd name="T64" fmla="*/ 7 w 268"/>
                <a:gd name="T65" fmla="*/ 244 h 297"/>
                <a:gd name="T66" fmla="*/ 14 w 268"/>
                <a:gd name="T67" fmla="*/ 237 h 297"/>
                <a:gd name="T68" fmla="*/ 21 w 268"/>
                <a:gd name="T69" fmla="*/ 227 h 297"/>
                <a:gd name="T70" fmla="*/ 33 w 268"/>
                <a:gd name="T71" fmla="*/ 215 h 297"/>
                <a:gd name="T72" fmla="*/ 45 w 268"/>
                <a:gd name="T73" fmla="*/ 205 h 297"/>
                <a:gd name="T74" fmla="*/ 60 w 268"/>
                <a:gd name="T75" fmla="*/ 189 h 297"/>
                <a:gd name="T76" fmla="*/ 72 w 268"/>
                <a:gd name="T77" fmla="*/ 172 h 297"/>
                <a:gd name="T78" fmla="*/ 89 w 268"/>
                <a:gd name="T79" fmla="*/ 155 h 297"/>
                <a:gd name="T80" fmla="*/ 108 w 268"/>
                <a:gd name="T81" fmla="*/ 138 h 297"/>
                <a:gd name="T82" fmla="*/ 123 w 268"/>
                <a:gd name="T83" fmla="*/ 119 h 297"/>
                <a:gd name="T84" fmla="*/ 140 w 268"/>
                <a:gd name="T85" fmla="*/ 102 h 297"/>
                <a:gd name="T86" fmla="*/ 156 w 268"/>
                <a:gd name="T87" fmla="*/ 82 h 297"/>
                <a:gd name="T88" fmla="*/ 171 w 268"/>
                <a:gd name="T89" fmla="*/ 63 h 297"/>
                <a:gd name="T90" fmla="*/ 185 w 268"/>
                <a:gd name="T91" fmla="*/ 46 h 297"/>
                <a:gd name="T92" fmla="*/ 200 w 268"/>
                <a:gd name="T93" fmla="*/ 32 h 297"/>
                <a:gd name="T94" fmla="*/ 212 w 268"/>
                <a:gd name="T95" fmla="*/ 15 h 297"/>
                <a:gd name="T96" fmla="*/ 222 w 268"/>
                <a:gd name="T97" fmla="*/ 0 h 297"/>
                <a:gd name="T98" fmla="*/ 227 w 268"/>
                <a:gd name="T99" fmla="*/ 0 h 297"/>
                <a:gd name="T100" fmla="*/ 236 w 268"/>
                <a:gd name="T101" fmla="*/ 0 h 297"/>
                <a:gd name="T102" fmla="*/ 243 w 268"/>
                <a:gd name="T103" fmla="*/ 0 h 297"/>
                <a:gd name="T104" fmla="*/ 253 w 268"/>
                <a:gd name="T105" fmla="*/ 7 h 297"/>
                <a:gd name="T106" fmla="*/ 260 w 268"/>
                <a:gd name="T107" fmla="*/ 12 h 297"/>
                <a:gd name="T108" fmla="*/ 265 w 268"/>
                <a:gd name="T109" fmla="*/ 20 h 297"/>
                <a:gd name="T110" fmla="*/ 268 w 268"/>
                <a:gd name="T111" fmla="*/ 27 h 297"/>
                <a:gd name="T112" fmla="*/ 268 w 268"/>
                <a:gd name="T113" fmla="*/ 32 h 297"/>
                <a:gd name="T114" fmla="*/ 268 w 268"/>
                <a:gd name="T115" fmla="*/ 3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297">
                  <a:moveTo>
                    <a:pt x="268" y="32"/>
                  </a:moveTo>
                  <a:lnTo>
                    <a:pt x="253" y="46"/>
                  </a:lnTo>
                  <a:lnTo>
                    <a:pt x="241" y="61"/>
                  </a:lnTo>
                  <a:lnTo>
                    <a:pt x="224" y="80"/>
                  </a:lnTo>
                  <a:lnTo>
                    <a:pt x="212" y="102"/>
                  </a:lnTo>
                  <a:lnTo>
                    <a:pt x="193" y="119"/>
                  </a:lnTo>
                  <a:lnTo>
                    <a:pt x="176" y="138"/>
                  </a:lnTo>
                  <a:lnTo>
                    <a:pt x="159" y="157"/>
                  </a:lnTo>
                  <a:lnTo>
                    <a:pt x="142" y="179"/>
                  </a:lnTo>
                  <a:lnTo>
                    <a:pt x="123" y="198"/>
                  </a:lnTo>
                  <a:lnTo>
                    <a:pt x="108" y="215"/>
                  </a:lnTo>
                  <a:lnTo>
                    <a:pt x="91" y="232"/>
                  </a:lnTo>
                  <a:lnTo>
                    <a:pt x="77" y="249"/>
                  </a:lnTo>
                  <a:lnTo>
                    <a:pt x="67" y="261"/>
                  </a:lnTo>
                  <a:lnTo>
                    <a:pt x="55" y="275"/>
                  </a:lnTo>
                  <a:lnTo>
                    <a:pt x="45" y="285"/>
                  </a:lnTo>
                  <a:lnTo>
                    <a:pt x="38" y="292"/>
                  </a:lnTo>
                  <a:lnTo>
                    <a:pt x="33" y="295"/>
                  </a:lnTo>
                  <a:lnTo>
                    <a:pt x="31" y="297"/>
                  </a:lnTo>
                  <a:lnTo>
                    <a:pt x="26" y="295"/>
                  </a:lnTo>
                  <a:lnTo>
                    <a:pt x="21" y="295"/>
                  </a:lnTo>
                  <a:lnTo>
                    <a:pt x="16" y="292"/>
                  </a:lnTo>
                  <a:lnTo>
                    <a:pt x="16" y="290"/>
                  </a:lnTo>
                  <a:lnTo>
                    <a:pt x="12" y="285"/>
                  </a:lnTo>
                  <a:lnTo>
                    <a:pt x="9" y="283"/>
                  </a:lnTo>
                  <a:lnTo>
                    <a:pt x="4" y="275"/>
                  </a:lnTo>
                  <a:lnTo>
                    <a:pt x="2" y="271"/>
                  </a:lnTo>
                  <a:lnTo>
                    <a:pt x="2" y="266"/>
                  </a:lnTo>
                  <a:lnTo>
                    <a:pt x="2" y="261"/>
                  </a:lnTo>
                  <a:lnTo>
                    <a:pt x="0" y="256"/>
                  </a:lnTo>
                  <a:lnTo>
                    <a:pt x="2" y="251"/>
                  </a:lnTo>
                  <a:lnTo>
                    <a:pt x="4" y="246"/>
                  </a:lnTo>
                  <a:lnTo>
                    <a:pt x="7" y="244"/>
                  </a:lnTo>
                  <a:lnTo>
                    <a:pt x="14" y="237"/>
                  </a:lnTo>
                  <a:lnTo>
                    <a:pt x="21" y="227"/>
                  </a:lnTo>
                  <a:lnTo>
                    <a:pt x="33" y="215"/>
                  </a:lnTo>
                  <a:lnTo>
                    <a:pt x="45" y="205"/>
                  </a:lnTo>
                  <a:lnTo>
                    <a:pt x="60" y="189"/>
                  </a:lnTo>
                  <a:lnTo>
                    <a:pt x="72" y="172"/>
                  </a:lnTo>
                  <a:lnTo>
                    <a:pt x="89" y="155"/>
                  </a:lnTo>
                  <a:lnTo>
                    <a:pt x="108" y="138"/>
                  </a:lnTo>
                  <a:lnTo>
                    <a:pt x="123" y="119"/>
                  </a:lnTo>
                  <a:lnTo>
                    <a:pt x="140" y="102"/>
                  </a:lnTo>
                  <a:lnTo>
                    <a:pt x="156" y="82"/>
                  </a:lnTo>
                  <a:lnTo>
                    <a:pt x="171" y="63"/>
                  </a:lnTo>
                  <a:lnTo>
                    <a:pt x="185" y="46"/>
                  </a:lnTo>
                  <a:lnTo>
                    <a:pt x="200" y="32"/>
                  </a:lnTo>
                  <a:lnTo>
                    <a:pt x="212" y="15"/>
                  </a:lnTo>
                  <a:lnTo>
                    <a:pt x="222" y="0"/>
                  </a:lnTo>
                  <a:lnTo>
                    <a:pt x="227" y="0"/>
                  </a:lnTo>
                  <a:lnTo>
                    <a:pt x="236" y="0"/>
                  </a:lnTo>
                  <a:lnTo>
                    <a:pt x="243" y="0"/>
                  </a:lnTo>
                  <a:lnTo>
                    <a:pt x="253" y="7"/>
                  </a:lnTo>
                  <a:lnTo>
                    <a:pt x="260" y="12"/>
                  </a:lnTo>
                  <a:lnTo>
                    <a:pt x="265" y="20"/>
                  </a:lnTo>
                  <a:lnTo>
                    <a:pt x="268" y="27"/>
                  </a:lnTo>
                  <a:lnTo>
                    <a:pt x="268" y="32"/>
                  </a:lnTo>
                  <a:lnTo>
                    <a:pt x="268" y="32"/>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1" name="Freeform 33"/>
            <p:cNvSpPr>
              <a:spLocks/>
            </p:cNvSpPr>
            <p:nvPr/>
          </p:nvSpPr>
          <p:spPr bwMode="auto">
            <a:xfrm>
              <a:off x="6165850" y="3602038"/>
              <a:ext cx="265112" cy="1214438"/>
            </a:xfrm>
            <a:custGeom>
              <a:avLst/>
              <a:gdLst>
                <a:gd name="T0" fmla="*/ 72 w 167"/>
                <a:gd name="T1" fmla="*/ 29 h 765"/>
                <a:gd name="T2" fmla="*/ 72 w 167"/>
                <a:gd name="T3" fmla="*/ 53 h 765"/>
                <a:gd name="T4" fmla="*/ 72 w 167"/>
                <a:gd name="T5" fmla="*/ 74 h 765"/>
                <a:gd name="T6" fmla="*/ 72 w 167"/>
                <a:gd name="T7" fmla="*/ 96 h 765"/>
                <a:gd name="T8" fmla="*/ 72 w 167"/>
                <a:gd name="T9" fmla="*/ 120 h 765"/>
                <a:gd name="T10" fmla="*/ 72 w 167"/>
                <a:gd name="T11" fmla="*/ 140 h 765"/>
                <a:gd name="T12" fmla="*/ 70 w 167"/>
                <a:gd name="T13" fmla="*/ 164 h 765"/>
                <a:gd name="T14" fmla="*/ 70 w 167"/>
                <a:gd name="T15" fmla="*/ 185 h 765"/>
                <a:gd name="T16" fmla="*/ 68 w 167"/>
                <a:gd name="T17" fmla="*/ 219 h 765"/>
                <a:gd name="T18" fmla="*/ 70 w 167"/>
                <a:gd name="T19" fmla="*/ 270 h 765"/>
                <a:gd name="T20" fmla="*/ 80 w 167"/>
                <a:gd name="T21" fmla="*/ 338 h 765"/>
                <a:gd name="T22" fmla="*/ 89 w 167"/>
                <a:gd name="T23" fmla="*/ 410 h 765"/>
                <a:gd name="T24" fmla="*/ 104 w 167"/>
                <a:gd name="T25" fmla="*/ 490 h 765"/>
                <a:gd name="T26" fmla="*/ 121 w 167"/>
                <a:gd name="T27" fmla="*/ 564 h 765"/>
                <a:gd name="T28" fmla="*/ 138 w 167"/>
                <a:gd name="T29" fmla="*/ 635 h 765"/>
                <a:gd name="T30" fmla="*/ 154 w 167"/>
                <a:gd name="T31" fmla="*/ 690 h 765"/>
                <a:gd name="T32" fmla="*/ 167 w 167"/>
                <a:gd name="T33" fmla="*/ 714 h 765"/>
                <a:gd name="T34" fmla="*/ 164 w 167"/>
                <a:gd name="T35" fmla="*/ 724 h 765"/>
                <a:gd name="T36" fmla="*/ 162 w 167"/>
                <a:gd name="T37" fmla="*/ 736 h 765"/>
                <a:gd name="T38" fmla="*/ 157 w 167"/>
                <a:gd name="T39" fmla="*/ 746 h 765"/>
                <a:gd name="T40" fmla="*/ 150 w 167"/>
                <a:gd name="T41" fmla="*/ 755 h 765"/>
                <a:gd name="T42" fmla="*/ 140 w 167"/>
                <a:gd name="T43" fmla="*/ 762 h 765"/>
                <a:gd name="T44" fmla="*/ 133 w 167"/>
                <a:gd name="T45" fmla="*/ 765 h 765"/>
                <a:gd name="T46" fmla="*/ 118 w 167"/>
                <a:gd name="T47" fmla="*/ 743 h 765"/>
                <a:gd name="T48" fmla="*/ 99 w 167"/>
                <a:gd name="T49" fmla="*/ 697 h 765"/>
                <a:gd name="T50" fmla="*/ 84 w 167"/>
                <a:gd name="T51" fmla="*/ 647 h 765"/>
                <a:gd name="T52" fmla="*/ 65 w 167"/>
                <a:gd name="T53" fmla="*/ 591 h 765"/>
                <a:gd name="T54" fmla="*/ 48 w 167"/>
                <a:gd name="T55" fmla="*/ 533 h 765"/>
                <a:gd name="T56" fmla="*/ 36 w 167"/>
                <a:gd name="T57" fmla="*/ 475 h 765"/>
                <a:gd name="T58" fmla="*/ 22 w 167"/>
                <a:gd name="T59" fmla="*/ 427 h 765"/>
                <a:gd name="T60" fmla="*/ 12 w 167"/>
                <a:gd name="T61" fmla="*/ 383 h 765"/>
                <a:gd name="T62" fmla="*/ 2 w 167"/>
                <a:gd name="T63" fmla="*/ 345 h 765"/>
                <a:gd name="T64" fmla="*/ 0 w 167"/>
                <a:gd name="T65" fmla="*/ 299 h 765"/>
                <a:gd name="T66" fmla="*/ 2 w 167"/>
                <a:gd name="T67" fmla="*/ 248 h 765"/>
                <a:gd name="T68" fmla="*/ 7 w 167"/>
                <a:gd name="T69" fmla="*/ 198 h 765"/>
                <a:gd name="T70" fmla="*/ 12 w 167"/>
                <a:gd name="T71" fmla="*/ 149 h 765"/>
                <a:gd name="T72" fmla="*/ 19 w 167"/>
                <a:gd name="T73" fmla="*/ 101 h 765"/>
                <a:gd name="T74" fmla="*/ 27 w 167"/>
                <a:gd name="T75" fmla="*/ 60 h 765"/>
                <a:gd name="T76" fmla="*/ 31 w 167"/>
                <a:gd name="T77" fmla="*/ 26 h 765"/>
                <a:gd name="T78" fmla="*/ 34 w 167"/>
                <a:gd name="T79" fmla="*/ 7 h 765"/>
                <a:gd name="T80" fmla="*/ 43 w 167"/>
                <a:gd name="T81" fmla="*/ 0 h 765"/>
                <a:gd name="T82" fmla="*/ 58 w 167"/>
                <a:gd name="T83" fmla="*/ 2 h 765"/>
                <a:gd name="T84" fmla="*/ 70 w 167"/>
                <a:gd name="T85" fmla="*/ 9 h 765"/>
                <a:gd name="T86" fmla="*/ 72 w 167"/>
                <a:gd name="T87" fmla="*/ 16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7" h="765">
                  <a:moveTo>
                    <a:pt x="72" y="16"/>
                  </a:moveTo>
                  <a:lnTo>
                    <a:pt x="72" y="29"/>
                  </a:lnTo>
                  <a:lnTo>
                    <a:pt x="72" y="41"/>
                  </a:lnTo>
                  <a:lnTo>
                    <a:pt x="72" y="53"/>
                  </a:lnTo>
                  <a:lnTo>
                    <a:pt x="72" y="65"/>
                  </a:lnTo>
                  <a:lnTo>
                    <a:pt x="72" y="74"/>
                  </a:lnTo>
                  <a:lnTo>
                    <a:pt x="72" y="84"/>
                  </a:lnTo>
                  <a:lnTo>
                    <a:pt x="72" y="96"/>
                  </a:lnTo>
                  <a:lnTo>
                    <a:pt x="72" y="108"/>
                  </a:lnTo>
                  <a:lnTo>
                    <a:pt x="72" y="120"/>
                  </a:lnTo>
                  <a:lnTo>
                    <a:pt x="72" y="130"/>
                  </a:lnTo>
                  <a:lnTo>
                    <a:pt x="72" y="140"/>
                  </a:lnTo>
                  <a:lnTo>
                    <a:pt x="72" y="152"/>
                  </a:lnTo>
                  <a:lnTo>
                    <a:pt x="70" y="164"/>
                  </a:lnTo>
                  <a:lnTo>
                    <a:pt x="70" y="176"/>
                  </a:lnTo>
                  <a:lnTo>
                    <a:pt x="70" y="185"/>
                  </a:lnTo>
                  <a:lnTo>
                    <a:pt x="70" y="200"/>
                  </a:lnTo>
                  <a:lnTo>
                    <a:pt x="68" y="219"/>
                  </a:lnTo>
                  <a:lnTo>
                    <a:pt x="70" y="241"/>
                  </a:lnTo>
                  <a:lnTo>
                    <a:pt x="70" y="270"/>
                  </a:lnTo>
                  <a:lnTo>
                    <a:pt x="75" y="301"/>
                  </a:lnTo>
                  <a:lnTo>
                    <a:pt x="80" y="338"/>
                  </a:lnTo>
                  <a:lnTo>
                    <a:pt x="84" y="371"/>
                  </a:lnTo>
                  <a:lnTo>
                    <a:pt x="89" y="410"/>
                  </a:lnTo>
                  <a:lnTo>
                    <a:pt x="97" y="449"/>
                  </a:lnTo>
                  <a:lnTo>
                    <a:pt x="104" y="490"/>
                  </a:lnTo>
                  <a:lnTo>
                    <a:pt x="111" y="528"/>
                  </a:lnTo>
                  <a:lnTo>
                    <a:pt x="121" y="564"/>
                  </a:lnTo>
                  <a:lnTo>
                    <a:pt x="130" y="601"/>
                  </a:lnTo>
                  <a:lnTo>
                    <a:pt x="138" y="635"/>
                  </a:lnTo>
                  <a:lnTo>
                    <a:pt x="145" y="663"/>
                  </a:lnTo>
                  <a:lnTo>
                    <a:pt x="154" y="690"/>
                  </a:lnTo>
                  <a:lnTo>
                    <a:pt x="164" y="712"/>
                  </a:lnTo>
                  <a:lnTo>
                    <a:pt x="167" y="714"/>
                  </a:lnTo>
                  <a:lnTo>
                    <a:pt x="167" y="719"/>
                  </a:lnTo>
                  <a:lnTo>
                    <a:pt x="164" y="724"/>
                  </a:lnTo>
                  <a:lnTo>
                    <a:pt x="164" y="731"/>
                  </a:lnTo>
                  <a:lnTo>
                    <a:pt x="162" y="736"/>
                  </a:lnTo>
                  <a:lnTo>
                    <a:pt x="159" y="741"/>
                  </a:lnTo>
                  <a:lnTo>
                    <a:pt x="157" y="746"/>
                  </a:lnTo>
                  <a:lnTo>
                    <a:pt x="152" y="750"/>
                  </a:lnTo>
                  <a:lnTo>
                    <a:pt x="150" y="755"/>
                  </a:lnTo>
                  <a:lnTo>
                    <a:pt x="145" y="760"/>
                  </a:lnTo>
                  <a:lnTo>
                    <a:pt x="140" y="762"/>
                  </a:lnTo>
                  <a:lnTo>
                    <a:pt x="140" y="765"/>
                  </a:lnTo>
                  <a:lnTo>
                    <a:pt x="133" y="765"/>
                  </a:lnTo>
                  <a:lnTo>
                    <a:pt x="128" y="762"/>
                  </a:lnTo>
                  <a:lnTo>
                    <a:pt x="118" y="743"/>
                  </a:lnTo>
                  <a:lnTo>
                    <a:pt x="109" y="721"/>
                  </a:lnTo>
                  <a:lnTo>
                    <a:pt x="99" y="697"/>
                  </a:lnTo>
                  <a:lnTo>
                    <a:pt x="92" y="673"/>
                  </a:lnTo>
                  <a:lnTo>
                    <a:pt x="84" y="647"/>
                  </a:lnTo>
                  <a:lnTo>
                    <a:pt x="75" y="618"/>
                  </a:lnTo>
                  <a:lnTo>
                    <a:pt x="65" y="591"/>
                  </a:lnTo>
                  <a:lnTo>
                    <a:pt x="58" y="560"/>
                  </a:lnTo>
                  <a:lnTo>
                    <a:pt x="48" y="533"/>
                  </a:lnTo>
                  <a:lnTo>
                    <a:pt x="41" y="504"/>
                  </a:lnTo>
                  <a:lnTo>
                    <a:pt x="36" y="475"/>
                  </a:lnTo>
                  <a:lnTo>
                    <a:pt x="29" y="451"/>
                  </a:lnTo>
                  <a:lnTo>
                    <a:pt x="22" y="427"/>
                  </a:lnTo>
                  <a:lnTo>
                    <a:pt x="17" y="403"/>
                  </a:lnTo>
                  <a:lnTo>
                    <a:pt x="12" y="383"/>
                  </a:lnTo>
                  <a:lnTo>
                    <a:pt x="7" y="367"/>
                  </a:lnTo>
                  <a:lnTo>
                    <a:pt x="2" y="345"/>
                  </a:lnTo>
                  <a:lnTo>
                    <a:pt x="0" y="323"/>
                  </a:lnTo>
                  <a:lnTo>
                    <a:pt x="0" y="299"/>
                  </a:lnTo>
                  <a:lnTo>
                    <a:pt x="0" y="275"/>
                  </a:lnTo>
                  <a:lnTo>
                    <a:pt x="2" y="248"/>
                  </a:lnTo>
                  <a:lnTo>
                    <a:pt x="5" y="227"/>
                  </a:lnTo>
                  <a:lnTo>
                    <a:pt x="7" y="198"/>
                  </a:lnTo>
                  <a:lnTo>
                    <a:pt x="10" y="176"/>
                  </a:lnTo>
                  <a:lnTo>
                    <a:pt x="12" y="149"/>
                  </a:lnTo>
                  <a:lnTo>
                    <a:pt x="17" y="125"/>
                  </a:lnTo>
                  <a:lnTo>
                    <a:pt x="19" y="101"/>
                  </a:lnTo>
                  <a:lnTo>
                    <a:pt x="24" y="79"/>
                  </a:lnTo>
                  <a:lnTo>
                    <a:pt x="27" y="60"/>
                  </a:lnTo>
                  <a:lnTo>
                    <a:pt x="29" y="41"/>
                  </a:lnTo>
                  <a:lnTo>
                    <a:pt x="31" y="26"/>
                  </a:lnTo>
                  <a:lnTo>
                    <a:pt x="31" y="12"/>
                  </a:lnTo>
                  <a:lnTo>
                    <a:pt x="34" y="7"/>
                  </a:lnTo>
                  <a:lnTo>
                    <a:pt x="36" y="2"/>
                  </a:lnTo>
                  <a:lnTo>
                    <a:pt x="43" y="0"/>
                  </a:lnTo>
                  <a:lnTo>
                    <a:pt x="51" y="2"/>
                  </a:lnTo>
                  <a:lnTo>
                    <a:pt x="58" y="2"/>
                  </a:lnTo>
                  <a:lnTo>
                    <a:pt x="65" y="4"/>
                  </a:lnTo>
                  <a:lnTo>
                    <a:pt x="70" y="9"/>
                  </a:lnTo>
                  <a:lnTo>
                    <a:pt x="72" y="16"/>
                  </a:lnTo>
                  <a:lnTo>
                    <a:pt x="72" y="16"/>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2" name="Freeform 34"/>
            <p:cNvSpPr>
              <a:spLocks/>
            </p:cNvSpPr>
            <p:nvPr/>
          </p:nvSpPr>
          <p:spPr bwMode="auto">
            <a:xfrm>
              <a:off x="5165725" y="3325813"/>
              <a:ext cx="306387" cy="1303338"/>
            </a:xfrm>
            <a:custGeom>
              <a:avLst/>
              <a:gdLst>
                <a:gd name="T0" fmla="*/ 166 w 193"/>
                <a:gd name="T1" fmla="*/ 31 h 821"/>
                <a:gd name="T2" fmla="*/ 169 w 193"/>
                <a:gd name="T3" fmla="*/ 63 h 821"/>
                <a:gd name="T4" fmla="*/ 174 w 193"/>
                <a:gd name="T5" fmla="*/ 91 h 821"/>
                <a:gd name="T6" fmla="*/ 181 w 193"/>
                <a:gd name="T7" fmla="*/ 120 h 821"/>
                <a:gd name="T8" fmla="*/ 186 w 193"/>
                <a:gd name="T9" fmla="*/ 152 h 821"/>
                <a:gd name="T10" fmla="*/ 191 w 193"/>
                <a:gd name="T11" fmla="*/ 178 h 821"/>
                <a:gd name="T12" fmla="*/ 193 w 193"/>
                <a:gd name="T13" fmla="*/ 207 h 821"/>
                <a:gd name="T14" fmla="*/ 191 w 193"/>
                <a:gd name="T15" fmla="*/ 241 h 821"/>
                <a:gd name="T16" fmla="*/ 186 w 193"/>
                <a:gd name="T17" fmla="*/ 275 h 821"/>
                <a:gd name="T18" fmla="*/ 176 w 193"/>
                <a:gd name="T19" fmla="*/ 306 h 821"/>
                <a:gd name="T20" fmla="*/ 166 w 193"/>
                <a:gd name="T21" fmla="*/ 335 h 821"/>
                <a:gd name="T22" fmla="*/ 157 w 193"/>
                <a:gd name="T23" fmla="*/ 359 h 821"/>
                <a:gd name="T24" fmla="*/ 147 w 193"/>
                <a:gd name="T25" fmla="*/ 386 h 821"/>
                <a:gd name="T26" fmla="*/ 135 w 193"/>
                <a:gd name="T27" fmla="*/ 410 h 821"/>
                <a:gd name="T28" fmla="*/ 121 w 193"/>
                <a:gd name="T29" fmla="*/ 437 h 821"/>
                <a:gd name="T30" fmla="*/ 108 w 193"/>
                <a:gd name="T31" fmla="*/ 466 h 821"/>
                <a:gd name="T32" fmla="*/ 96 w 193"/>
                <a:gd name="T33" fmla="*/ 502 h 821"/>
                <a:gd name="T34" fmla="*/ 82 w 193"/>
                <a:gd name="T35" fmla="*/ 538 h 821"/>
                <a:gd name="T36" fmla="*/ 70 w 193"/>
                <a:gd name="T37" fmla="*/ 577 h 821"/>
                <a:gd name="T38" fmla="*/ 58 w 193"/>
                <a:gd name="T39" fmla="*/ 615 h 821"/>
                <a:gd name="T40" fmla="*/ 50 w 193"/>
                <a:gd name="T41" fmla="*/ 659 h 821"/>
                <a:gd name="T42" fmla="*/ 48 w 193"/>
                <a:gd name="T43" fmla="*/ 697 h 821"/>
                <a:gd name="T44" fmla="*/ 43 w 193"/>
                <a:gd name="T45" fmla="*/ 738 h 821"/>
                <a:gd name="T46" fmla="*/ 43 w 193"/>
                <a:gd name="T47" fmla="*/ 777 h 821"/>
                <a:gd name="T48" fmla="*/ 46 w 193"/>
                <a:gd name="T49" fmla="*/ 801 h 821"/>
                <a:gd name="T50" fmla="*/ 43 w 193"/>
                <a:gd name="T51" fmla="*/ 811 h 821"/>
                <a:gd name="T52" fmla="*/ 34 w 193"/>
                <a:gd name="T53" fmla="*/ 818 h 821"/>
                <a:gd name="T54" fmla="*/ 19 w 193"/>
                <a:gd name="T55" fmla="*/ 821 h 821"/>
                <a:gd name="T56" fmla="*/ 9 w 193"/>
                <a:gd name="T57" fmla="*/ 813 h 821"/>
                <a:gd name="T58" fmla="*/ 5 w 193"/>
                <a:gd name="T59" fmla="*/ 806 h 821"/>
                <a:gd name="T60" fmla="*/ 2 w 193"/>
                <a:gd name="T61" fmla="*/ 780 h 821"/>
                <a:gd name="T62" fmla="*/ 0 w 193"/>
                <a:gd name="T63" fmla="*/ 736 h 821"/>
                <a:gd name="T64" fmla="*/ 0 w 193"/>
                <a:gd name="T65" fmla="*/ 693 h 821"/>
                <a:gd name="T66" fmla="*/ 2 w 193"/>
                <a:gd name="T67" fmla="*/ 649 h 821"/>
                <a:gd name="T68" fmla="*/ 5 w 193"/>
                <a:gd name="T69" fmla="*/ 606 h 821"/>
                <a:gd name="T70" fmla="*/ 12 w 193"/>
                <a:gd name="T71" fmla="*/ 562 h 821"/>
                <a:gd name="T72" fmla="*/ 22 w 193"/>
                <a:gd name="T73" fmla="*/ 519 h 821"/>
                <a:gd name="T74" fmla="*/ 34 w 193"/>
                <a:gd name="T75" fmla="*/ 478 h 821"/>
                <a:gd name="T76" fmla="*/ 48 w 193"/>
                <a:gd name="T77" fmla="*/ 444 h 821"/>
                <a:gd name="T78" fmla="*/ 63 w 193"/>
                <a:gd name="T79" fmla="*/ 413 h 821"/>
                <a:gd name="T80" fmla="*/ 77 w 193"/>
                <a:gd name="T81" fmla="*/ 388 h 821"/>
                <a:gd name="T82" fmla="*/ 92 w 193"/>
                <a:gd name="T83" fmla="*/ 364 h 821"/>
                <a:gd name="T84" fmla="*/ 104 w 193"/>
                <a:gd name="T85" fmla="*/ 343 h 821"/>
                <a:gd name="T86" fmla="*/ 118 w 193"/>
                <a:gd name="T87" fmla="*/ 316 h 821"/>
                <a:gd name="T88" fmla="*/ 130 w 193"/>
                <a:gd name="T89" fmla="*/ 289 h 821"/>
                <a:gd name="T90" fmla="*/ 140 w 193"/>
                <a:gd name="T91" fmla="*/ 258 h 821"/>
                <a:gd name="T92" fmla="*/ 147 w 193"/>
                <a:gd name="T93" fmla="*/ 227 h 821"/>
                <a:gd name="T94" fmla="*/ 149 w 193"/>
                <a:gd name="T95" fmla="*/ 198 h 821"/>
                <a:gd name="T96" fmla="*/ 152 w 193"/>
                <a:gd name="T97" fmla="*/ 166 h 821"/>
                <a:gd name="T98" fmla="*/ 149 w 193"/>
                <a:gd name="T99" fmla="*/ 142 h 821"/>
                <a:gd name="T100" fmla="*/ 149 w 193"/>
                <a:gd name="T101" fmla="*/ 113 h 821"/>
                <a:gd name="T102" fmla="*/ 145 w 193"/>
                <a:gd name="T103" fmla="*/ 87 h 821"/>
                <a:gd name="T104" fmla="*/ 145 w 193"/>
                <a:gd name="T105" fmla="*/ 58 h 821"/>
                <a:gd name="T106" fmla="*/ 142 w 193"/>
                <a:gd name="T107" fmla="*/ 29 h 821"/>
                <a:gd name="T108" fmla="*/ 142 w 193"/>
                <a:gd name="T109" fmla="*/ 7 h 821"/>
                <a:gd name="T110" fmla="*/ 149 w 193"/>
                <a:gd name="T111" fmla="*/ 0 h 821"/>
                <a:gd name="T112" fmla="*/ 157 w 193"/>
                <a:gd name="T113" fmla="*/ 0 h 821"/>
                <a:gd name="T114" fmla="*/ 164 w 193"/>
                <a:gd name="T115" fmla="*/ 7 h 821"/>
                <a:gd name="T116" fmla="*/ 166 w 193"/>
                <a:gd name="T117" fmla="*/ 12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 h="821">
                  <a:moveTo>
                    <a:pt x="166" y="12"/>
                  </a:moveTo>
                  <a:lnTo>
                    <a:pt x="166" y="31"/>
                  </a:lnTo>
                  <a:lnTo>
                    <a:pt x="166" y="48"/>
                  </a:lnTo>
                  <a:lnTo>
                    <a:pt x="169" y="63"/>
                  </a:lnTo>
                  <a:lnTo>
                    <a:pt x="171" y="77"/>
                  </a:lnTo>
                  <a:lnTo>
                    <a:pt x="174" y="91"/>
                  </a:lnTo>
                  <a:lnTo>
                    <a:pt x="178" y="106"/>
                  </a:lnTo>
                  <a:lnTo>
                    <a:pt x="181" y="120"/>
                  </a:lnTo>
                  <a:lnTo>
                    <a:pt x="183" y="137"/>
                  </a:lnTo>
                  <a:lnTo>
                    <a:pt x="186" y="152"/>
                  </a:lnTo>
                  <a:lnTo>
                    <a:pt x="191" y="164"/>
                  </a:lnTo>
                  <a:lnTo>
                    <a:pt x="191" y="178"/>
                  </a:lnTo>
                  <a:lnTo>
                    <a:pt x="193" y="195"/>
                  </a:lnTo>
                  <a:lnTo>
                    <a:pt x="193" y="207"/>
                  </a:lnTo>
                  <a:lnTo>
                    <a:pt x="193" y="224"/>
                  </a:lnTo>
                  <a:lnTo>
                    <a:pt x="191" y="241"/>
                  </a:lnTo>
                  <a:lnTo>
                    <a:pt x="191" y="258"/>
                  </a:lnTo>
                  <a:lnTo>
                    <a:pt x="186" y="275"/>
                  </a:lnTo>
                  <a:lnTo>
                    <a:pt x="181" y="294"/>
                  </a:lnTo>
                  <a:lnTo>
                    <a:pt x="176" y="306"/>
                  </a:lnTo>
                  <a:lnTo>
                    <a:pt x="171" y="321"/>
                  </a:lnTo>
                  <a:lnTo>
                    <a:pt x="166" y="335"/>
                  </a:lnTo>
                  <a:lnTo>
                    <a:pt x="162" y="350"/>
                  </a:lnTo>
                  <a:lnTo>
                    <a:pt x="157" y="359"/>
                  </a:lnTo>
                  <a:lnTo>
                    <a:pt x="152" y="374"/>
                  </a:lnTo>
                  <a:lnTo>
                    <a:pt x="147" y="386"/>
                  </a:lnTo>
                  <a:lnTo>
                    <a:pt x="140" y="398"/>
                  </a:lnTo>
                  <a:lnTo>
                    <a:pt x="135" y="410"/>
                  </a:lnTo>
                  <a:lnTo>
                    <a:pt x="128" y="425"/>
                  </a:lnTo>
                  <a:lnTo>
                    <a:pt x="121" y="437"/>
                  </a:lnTo>
                  <a:lnTo>
                    <a:pt x="116" y="454"/>
                  </a:lnTo>
                  <a:lnTo>
                    <a:pt x="108" y="466"/>
                  </a:lnTo>
                  <a:lnTo>
                    <a:pt x="101" y="485"/>
                  </a:lnTo>
                  <a:lnTo>
                    <a:pt x="96" y="502"/>
                  </a:lnTo>
                  <a:lnTo>
                    <a:pt x="89" y="519"/>
                  </a:lnTo>
                  <a:lnTo>
                    <a:pt x="82" y="538"/>
                  </a:lnTo>
                  <a:lnTo>
                    <a:pt x="77" y="560"/>
                  </a:lnTo>
                  <a:lnTo>
                    <a:pt x="70" y="577"/>
                  </a:lnTo>
                  <a:lnTo>
                    <a:pt x="65" y="598"/>
                  </a:lnTo>
                  <a:lnTo>
                    <a:pt x="58" y="615"/>
                  </a:lnTo>
                  <a:lnTo>
                    <a:pt x="55" y="637"/>
                  </a:lnTo>
                  <a:lnTo>
                    <a:pt x="50" y="659"/>
                  </a:lnTo>
                  <a:lnTo>
                    <a:pt x="48" y="678"/>
                  </a:lnTo>
                  <a:lnTo>
                    <a:pt x="48" y="697"/>
                  </a:lnTo>
                  <a:lnTo>
                    <a:pt x="46" y="717"/>
                  </a:lnTo>
                  <a:lnTo>
                    <a:pt x="43" y="738"/>
                  </a:lnTo>
                  <a:lnTo>
                    <a:pt x="43" y="758"/>
                  </a:lnTo>
                  <a:lnTo>
                    <a:pt x="43" y="777"/>
                  </a:lnTo>
                  <a:lnTo>
                    <a:pt x="46" y="799"/>
                  </a:lnTo>
                  <a:lnTo>
                    <a:pt x="46" y="801"/>
                  </a:lnTo>
                  <a:lnTo>
                    <a:pt x="46" y="806"/>
                  </a:lnTo>
                  <a:lnTo>
                    <a:pt x="43" y="811"/>
                  </a:lnTo>
                  <a:lnTo>
                    <a:pt x="41" y="813"/>
                  </a:lnTo>
                  <a:lnTo>
                    <a:pt x="34" y="818"/>
                  </a:lnTo>
                  <a:lnTo>
                    <a:pt x="26" y="821"/>
                  </a:lnTo>
                  <a:lnTo>
                    <a:pt x="19" y="821"/>
                  </a:lnTo>
                  <a:lnTo>
                    <a:pt x="12" y="816"/>
                  </a:lnTo>
                  <a:lnTo>
                    <a:pt x="9" y="813"/>
                  </a:lnTo>
                  <a:lnTo>
                    <a:pt x="7" y="811"/>
                  </a:lnTo>
                  <a:lnTo>
                    <a:pt x="5" y="806"/>
                  </a:lnTo>
                  <a:lnTo>
                    <a:pt x="5" y="801"/>
                  </a:lnTo>
                  <a:lnTo>
                    <a:pt x="2" y="780"/>
                  </a:lnTo>
                  <a:lnTo>
                    <a:pt x="0" y="760"/>
                  </a:lnTo>
                  <a:lnTo>
                    <a:pt x="0" y="736"/>
                  </a:lnTo>
                  <a:lnTo>
                    <a:pt x="0" y="717"/>
                  </a:lnTo>
                  <a:lnTo>
                    <a:pt x="0" y="693"/>
                  </a:lnTo>
                  <a:lnTo>
                    <a:pt x="0" y="671"/>
                  </a:lnTo>
                  <a:lnTo>
                    <a:pt x="2" y="649"/>
                  </a:lnTo>
                  <a:lnTo>
                    <a:pt x="5" y="627"/>
                  </a:lnTo>
                  <a:lnTo>
                    <a:pt x="5" y="606"/>
                  </a:lnTo>
                  <a:lnTo>
                    <a:pt x="9" y="584"/>
                  </a:lnTo>
                  <a:lnTo>
                    <a:pt x="12" y="562"/>
                  </a:lnTo>
                  <a:lnTo>
                    <a:pt x="17" y="541"/>
                  </a:lnTo>
                  <a:lnTo>
                    <a:pt x="22" y="519"/>
                  </a:lnTo>
                  <a:lnTo>
                    <a:pt x="29" y="499"/>
                  </a:lnTo>
                  <a:lnTo>
                    <a:pt x="34" y="478"/>
                  </a:lnTo>
                  <a:lnTo>
                    <a:pt x="43" y="461"/>
                  </a:lnTo>
                  <a:lnTo>
                    <a:pt x="48" y="444"/>
                  </a:lnTo>
                  <a:lnTo>
                    <a:pt x="53" y="427"/>
                  </a:lnTo>
                  <a:lnTo>
                    <a:pt x="63" y="413"/>
                  </a:lnTo>
                  <a:lnTo>
                    <a:pt x="70" y="403"/>
                  </a:lnTo>
                  <a:lnTo>
                    <a:pt x="77" y="388"/>
                  </a:lnTo>
                  <a:lnTo>
                    <a:pt x="84" y="376"/>
                  </a:lnTo>
                  <a:lnTo>
                    <a:pt x="92" y="364"/>
                  </a:lnTo>
                  <a:lnTo>
                    <a:pt x="101" y="355"/>
                  </a:lnTo>
                  <a:lnTo>
                    <a:pt x="104" y="343"/>
                  </a:lnTo>
                  <a:lnTo>
                    <a:pt x="111" y="330"/>
                  </a:lnTo>
                  <a:lnTo>
                    <a:pt x="118" y="316"/>
                  </a:lnTo>
                  <a:lnTo>
                    <a:pt x="125" y="306"/>
                  </a:lnTo>
                  <a:lnTo>
                    <a:pt x="130" y="289"/>
                  </a:lnTo>
                  <a:lnTo>
                    <a:pt x="137" y="275"/>
                  </a:lnTo>
                  <a:lnTo>
                    <a:pt x="140" y="258"/>
                  </a:lnTo>
                  <a:lnTo>
                    <a:pt x="145" y="244"/>
                  </a:lnTo>
                  <a:lnTo>
                    <a:pt x="147" y="227"/>
                  </a:lnTo>
                  <a:lnTo>
                    <a:pt x="149" y="210"/>
                  </a:lnTo>
                  <a:lnTo>
                    <a:pt x="149" y="198"/>
                  </a:lnTo>
                  <a:lnTo>
                    <a:pt x="152" y="183"/>
                  </a:lnTo>
                  <a:lnTo>
                    <a:pt x="152" y="166"/>
                  </a:lnTo>
                  <a:lnTo>
                    <a:pt x="152" y="154"/>
                  </a:lnTo>
                  <a:lnTo>
                    <a:pt x="149" y="142"/>
                  </a:lnTo>
                  <a:lnTo>
                    <a:pt x="149" y="128"/>
                  </a:lnTo>
                  <a:lnTo>
                    <a:pt x="149" y="113"/>
                  </a:lnTo>
                  <a:lnTo>
                    <a:pt x="147" y="99"/>
                  </a:lnTo>
                  <a:lnTo>
                    <a:pt x="145" y="87"/>
                  </a:lnTo>
                  <a:lnTo>
                    <a:pt x="145" y="75"/>
                  </a:lnTo>
                  <a:lnTo>
                    <a:pt x="145" y="58"/>
                  </a:lnTo>
                  <a:lnTo>
                    <a:pt x="142" y="46"/>
                  </a:lnTo>
                  <a:lnTo>
                    <a:pt x="142" y="29"/>
                  </a:lnTo>
                  <a:lnTo>
                    <a:pt x="142" y="12"/>
                  </a:lnTo>
                  <a:lnTo>
                    <a:pt x="142" y="7"/>
                  </a:lnTo>
                  <a:lnTo>
                    <a:pt x="147" y="2"/>
                  </a:lnTo>
                  <a:lnTo>
                    <a:pt x="149" y="0"/>
                  </a:lnTo>
                  <a:lnTo>
                    <a:pt x="152" y="0"/>
                  </a:lnTo>
                  <a:lnTo>
                    <a:pt x="157" y="0"/>
                  </a:lnTo>
                  <a:lnTo>
                    <a:pt x="162" y="2"/>
                  </a:lnTo>
                  <a:lnTo>
                    <a:pt x="164" y="7"/>
                  </a:lnTo>
                  <a:lnTo>
                    <a:pt x="166" y="12"/>
                  </a:lnTo>
                  <a:lnTo>
                    <a:pt x="166" y="1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3" name="Freeform 35"/>
            <p:cNvSpPr>
              <a:spLocks/>
            </p:cNvSpPr>
            <p:nvPr/>
          </p:nvSpPr>
          <p:spPr bwMode="auto">
            <a:xfrm>
              <a:off x="5487988" y="4168776"/>
              <a:ext cx="244475" cy="539750"/>
            </a:xfrm>
            <a:custGeom>
              <a:avLst/>
              <a:gdLst>
                <a:gd name="T0" fmla="*/ 142 w 154"/>
                <a:gd name="T1" fmla="*/ 72 h 340"/>
                <a:gd name="T2" fmla="*/ 130 w 154"/>
                <a:gd name="T3" fmla="*/ 80 h 340"/>
                <a:gd name="T4" fmla="*/ 120 w 154"/>
                <a:gd name="T5" fmla="*/ 89 h 340"/>
                <a:gd name="T6" fmla="*/ 111 w 154"/>
                <a:gd name="T7" fmla="*/ 104 h 340"/>
                <a:gd name="T8" fmla="*/ 103 w 154"/>
                <a:gd name="T9" fmla="*/ 118 h 340"/>
                <a:gd name="T10" fmla="*/ 96 w 154"/>
                <a:gd name="T11" fmla="*/ 135 h 340"/>
                <a:gd name="T12" fmla="*/ 89 w 154"/>
                <a:gd name="T13" fmla="*/ 152 h 340"/>
                <a:gd name="T14" fmla="*/ 82 w 154"/>
                <a:gd name="T15" fmla="*/ 171 h 340"/>
                <a:gd name="T16" fmla="*/ 74 w 154"/>
                <a:gd name="T17" fmla="*/ 191 h 340"/>
                <a:gd name="T18" fmla="*/ 67 w 154"/>
                <a:gd name="T19" fmla="*/ 210 h 340"/>
                <a:gd name="T20" fmla="*/ 62 w 154"/>
                <a:gd name="T21" fmla="*/ 229 h 340"/>
                <a:gd name="T22" fmla="*/ 55 w 154"/>
                <a:gd name="T23" fmla="*/ 246 h 340"/>
                <a:gd name="T24" fmla="*/ 53 w 154"/>
                <a:gd name="T25" fmla="*/ 268 h 340"/>
                <a:gd name="T26" fmla="*/ 48 w 154"/>
                <a:gd name="T27" fmla="*/ 285 h 340"/>
                <a:gd name="T28" fmla="*/ 43 w 154"/>
                <a:gd name="T29" fmla="*/ 299 h 340"/>
                <a:gd name="T30" fmla="*/ 38 w 154"/>
                <a:gd name="T31" fmla="*/ 314 h 340"/>
                <a:gd name="T32" fmla="*/ 36 w 154"/>
                <a:gd name="T33" fmla="*/ 328 h 340"/>
                <a:gd name="T34" fmla="*/ 31 w 154"/>
                <a:gd name="T35" fmla="*/ 335 h 340"/>
                <a:gd name="T36" fmla="*/ 26 w 154"/>
                <a:gd name="T37" fmla="*/ 340 h 340"/>
                <a:gd name="T38" fmla="*/ 19 w 154"/>
                <a:gd name="T39" fmla="*/ 340 h 340"/>
                <a:gd name="T40" fmla="*/ 14 w 154"/>
                <a:gd name="T41" fmla="*/ 340 h 340"/>
                <a:gd name="T42" fmla="*/ 7 w 154"/>
                <a:gd name="T43" fmla="*/ 338 h 340"/>
                <a:gd name="T44" fmla="*/ 4 w 154"/>
                <a:gd name="T45" fmla="*/ 333 h 340"/>
                <a:gd name="T46" fmla="*/ 2 w 154"/>
                <a:gd name="T47" fmla="*/ 328 h 340"/>
                <a:gd name="T48" fmla="*/ 0 w 154"/>
                <a:gd name="T49" fmla="*/ 326 h 340"/>
                <a:gd name="T50" fmla="*/ 0 w 154"/>
                <a:gd name="T51" fmla="*/ 321 h 340"/>
                <a:gd name="T52" fmla="*/ 0 w 154"/>
                <a:gd name="T53" fmla="*/ 319 h 340"/>
                <a:gd name="T54" fmla="*/ 2 w 154"/>
                <a:gd name="T55" fmla="*/ 294 h 340"/>
                <a:gd name="T56" fmla="*/ 4 w 154"/>
                <a:gd name="T57" fmla="*/ 275 h 340"/>
                <a:gd name="T58" fmla="*/ 9 w 154"/>
                <a:gd name="T59" fmla="*/ 251 h 340"/>
                <a:gd name="T60" fmla="*/ 14 w 154"/>
                <a:gd name="T61" fmla="*/ 229 h 340"/>
                <a:gd name="T62" fmla="*/ 21 w 154"/>
                <a:gd name="T63" fmla="*/ 205 h 340"/>
                <a:gd name="T64" fmla="*/ 29 w 154"/>
                <a:gd name="T65" fmla="*/ 183 h 340"/>
                <a:gd name="T66" fmla="*/ 38 w 154"/>
                <a:gd name="T67" fmla="*/ 159 h 340"/>
                <a:gd name="T68" fmla="*/ 48 w 154"/>
                <a:gd name="T69" fmla="*/ 135 h 340"/>
                <a:gd name="T70" fmla="*/ 55 w 154"/>
                <a:gd name="T71" fmla="*/ 113 h 340"/>
                <a:gd name="T72" fmla="*/ 67 w 154"/>
                <a:gd name="T73" fmla="*/ 92 h 340"/>
                <a:gd name="T74" fmla="*/ 79 w 154"/>
                <a:gd name="T75" fmla="*/ 72 h 340"/>
                <a:gd name="T76" fmla="*/ 91 w 154"/>
                <a:gd name="T77" fmla="*/ 55 h 340"/>
                <a:gd name="T78" fmla="*/ 101 w 154"/>
                <a:gd name="T79" fmla="*/ 36 h 340"/>
                <a:gd name="T80" fmla="*/ 111 w 154"/>
                <a:gd name="T81" fmla="*/ 24 h 340"/>
                <a:gd name="T82" fmla="*/ 123 w 154"/>
                <a:gd name="T83" fmla="*/ 12 h 340"/>
                <a:gd name="T84" fmla="*/ 135 w 154"/>
                <a:gd name="T85" fmla="*/ 2 h 340"/>
                <a:gd name="T86" fmla="*/ 142 w 154"/>
                <a:gd name="T87" fmla="*/ 0 h 340"/>
                <a:gd name="T88" fmla="*/ 147 w 154"/>
                <a:gd name="T89" fmla="*/ 5 h 340"/>
                <a:gd name="T90" fmla="*/ 149 w 154"/>
                <a:gd name="T91" fmla="*/ 7 h 340"/>
                <a:gd name="T92" fmla="*/ 152 w 154"/>
                <a:gd name="T93" fmla="*/ 12 h 340"/>
                <a:gd name="T94" fmla="*/ 152 w 154"/>
                <a:gd name="T95" fmla="*/ 19 h 340"/>
                <a:gd name="T96" fmla="*/ 154 w 154"/>
                <a:gd name="T97" fmla="*/ 26 h 340"/>
                <a:gd name="T98" fmla="*/ 154 w 154"/>
                <a:gd name="T99" fmla="*/ 31 h 340"/>
                <a:gd name="T100" fmla="*/ 154 w 154"/>
                <a:gd name="T101" fmla="*/ 39 h 340"/>
                <a:gd name="T102" fmla="*/ 152 w 154"/>
                <a:gd name="T103" fmla="*/ 43 h 340"/>
                <a:gd name="T104" fmla="*/ 152 w 154"/>
                <a:gd name="T105" fmla="*/ 51 h 340"/>
                <a:gd name="T106" fmla="*/ 149 w 154"/>
                <a:gd name="T107" fmla="*/ 58 h 340"/>
                <a:gd name="T108" fmla="*/ 147 w 154"/>
                <a:gd name="T109" fmla="*/ 63 h 340"/>
                <a:gd name="T110" fmla="*/ 144 w 154"/>
                <a:gd name="T111" fmla="*/ 67 h 340"/>
                <a:gd name="T112" fmla="*/ 142 w 154"/>
                <a:gd name="T113" fmla="*/ 72 h 340"/>
                <a:gd name="T114" fmla="*/ 142 w 154"/>
                <a:gd name="T115" fmla="*/ 7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 h="340">
                  <a:moveTo>
                    <a:pt x="142" y="72"/>
                  </a:moveTo>
                  <a:lnTo>
                    <a:pt x="130" y="80"/>
                  </a:lnTo>
                  <a:lnTo>
                    <a:pt x="120" y="89"/>
                  </a:lnTo>
                  <a:lnTo>
                    <a:pt x="111" y="104"/>
                  </a:lnTo>
                  <a:lnTo>
                    <a:pt x="103" y="118"/>
                  </a:lnTo>
                  <a:lnTo>
                    <a:pt x="96" y="135"/>
                  </a:lnTo>
                  <a:lnTo>
                    <a:pt x="89" y="152"/>
                  </a:lnTo>
                  <a:lnTo>
                    <a:pt x="82" y="171"/>
                  </a:lnTo>
                  <a:lnTo>
                    <a:pt x="74" y="191"/>
                  </a:lnTo>
                  <a:lnTo>
                    <a:pt x="67" y="210"/>
                  </a:lnTo>
                  <a:lnTo>
                    <a:pt x="62" y="229"/>
                  </a:lnTo>
                  <a:lnTo>
                    <a:pt x="55" y="246"/>
                  </a:lnTo>
                  <a:lnTo>
                    <a:pt x="53" y="268"/>
                  </a:lnTo>
                  <a:lnTo>
                    <a:pt x="48" y="285"/>
                  </a:lnTo>
                  <a:lnTo>
                    <a:pt x="43" y="299"/>
                  </a:lnTo>
                  <a:lnTo>
                    <a:pt x="38" y="314"/>
                  </a:lnTo>
                  <a:lnTo>
                    <a:pt x="36" y="328"/>
                  </a:lnTo>
                  <a:lnTo>
                    <a:pt x="31" y="335"/>
                  </a:lnTo>
                  <a:lnTo>
                    <a:pt x="26" y="340"/>
                  </a:lnTo>
                  <a:lnTo>
                    <a:pt x="19" y="340"/>
                  </a:lnTo>
                  <a:lnTo>
                    <a:pt x="14" y="340"/>
                  </a:lnTo>
                  <a:lnTo>
                    <a:pt x="7" y="338"/>
                  </a:lnTo>
                  <a:lnTo>
                    <a:pt x="4" y="333"/>
                  </a:lnTo>
                  <a:lnTo>
                    <a:pt x="2" y="328"/>
                  </a:lnTo>
                  <a:lnTo>
                    <a:pt x="0" y="326"/>
                  </a:lnTo>
                  <a:lnTo>
                    <a:pt x="0" y="321"/>
                  </a:lnTo>
                  <a:lnTo>
                    <a:pt x="0" y="319"/>
                  </a:lnTo>
                  <a:lnTo>
                    <a:pt x="2" y="294"/>
                  </a:lnTo>
                  <a:lnTo>
                    <a:pt x="4" y="275"/>
                  </a:lnTo>
                  <a:lnTo>
                    <a:pt x="9" y="251"/>
                  </a:lnTo>
                  <a:lnTo>
                    <a:pt x="14" y="229"/>
                  </a:lnTo>
                  <a:lnTo>
                    <a:pt x="21" y="205"/>
                  </a:lnTo>
                  <a:lnTo>
                    <a:pt x="29" y="183"/>
                  </a:lnTo>
                  <a:lnTo>
                    <a:pt x="38" y="159"/>
                  </a:lnTo>
                  <a:lnTo>
                    <a:pt x="48" y="135"/>
                  </a:lnTo>
                  <a:lnTo>
                    <a:pt x="55" y="113"/>
                  </a:lnTo>
                  <a:lnTo>
                    <a:pt x="67" y="92"/>
                  </a:lnTo>
                  <a:lnTo>
                    <a:pt x="79" y="72"/>
                  </a:lnTo>
                  <a:lnTo>
                    <a:pt x="91" y="55"/>
                  </a:lnTo>
                  <a:lnTo>
                    <a:pt x="101" y="36"/>
                  </a:lnTo>
                  <a:lnTo>
                    <a:pt x="111" y="24"/>
                  </a:lnTo>
                  <a:lnTo>
                    <a:pt x="123" y="12"/>
                  </a:lnTo>
                  <a:lnTo>
                    <a:pt x="135" y="2"/>
                  </a:lnTo>
                  <a:lnTo>
                    <a:pt x="142" y="0"/>
                  </a:lnTo>
                  <a:lnTo>
                    <a:pt x="147" y="5"/>
                  </a:lnTo>
                  <a:lnTo>
                    <a:pt x="149" y="7"/>
                  </a:lnTo>
                  <a:lnTo>
                    <a:pt x="152" y="12"/>
                  </a:lnTo>
                  <a:lnTo>
                    <a:pt x="152" y="19"/>
                  </a:lnTo>
                  <a:lnTo>
                    <a:pt x="154" y="26"/>
                  </a:lnTo>
                  <a:lnTo>
                    <a:pt x="154" y="31"/>
                  </a:lnTo>
                  <a:lnTo>
                    <a:pt x="154" y="39"/>
                  </a:lnTo>
                  <a:lnTo>
                    <a:pt x="152" y="43"/>
                  </a:lnTo>
                  <a:lnTo>
                    <a:pt x="152" y="51"/>
                  </a:lnTo>
                  <a:lnTo>
                    <a:pt x="149" y="58"/>
                  </a:lnTo>
                  <a:lnTo>
                    <a:pt x="147" y="63"/>
                  </a:lnTo>
                  <a:lnTo>
                    <a:pt x="144" y="67"/>
                  </a:lnTo>
                  <a:lnTo>
                    <a:pt x="142" y="72"/>
                  </a:lnTo>
                  <a:lnTo>
                    <a:pt x="142" y="7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4" name="Freeform 36"/>
            <p:cNvSpPr>
              <a:spLocks/>
            </p:cNvSpPr>
            <p:nvPr/>
          </p:nvSpPr>
          <p:spPr bwMode="auto">
            <a:xfrm>
              <a:off x="5632450" y="3694113"/>
              <a:ext cx="552450" cy="1268413"/>
            </a:xfrm>
            <a:custGeom>
              <a:avLst/>
              <a:gdLst>
                <a:gd name="T0" fmla="*/ 39 w 348"/>
                <a:gd name="T1" fmla="*/ 41 h 799"/>
                <a:gd name="T2" fmla="*/ 58 w 348"/>
                <a:gd name="T3" fmla="*/ 113 h 799"/>
                <a:gd name="T4" fmla="*/ 78 w 348"/>
                <a:gd name="T5" fmla="*/ 193 h 799"/>
                <a:gd name="T6" fmla="*/ 107 w 348"/>
                <a:gd name="T7" fmla="*/ 280 h 799"/>
                <a:gd name="T8" fmla="*/ 133 w 348"/>
                <a:gd name="T9" fmla="*/ 366 h 799"/>
                <a:gd name="T10" fmla="*/ 162 w 348"/>
                <a:gd name="T11" fmla="*/ 449 h 799"/>
                <a:gd name="T12" fmla="*/ 194 w 348"/>
                <a:gd name="T13" fmla="*/ 523 h 799"/>
                <a:gd name="T14" fmla="*/ 225 w 348"/>
                <a:gd name="T15" fmla="*/ 584 h 799"/>
                <a:gd name="T16" fmla="*/ 249 w 348"/>
                <a:gd name="T17" fmla="*/ 613 h 799"/>
                <a:gd name="T18" fmla="*/ 261 w 348"/>
                <a:gd name="T19" fmla="*/ 632 h 799"/>
                <a:gd name="T20" fmla="*/ 276 w 348"/>
                <a:gd name="T21" fmla="*/ 651 h 799"/>
                <a:gd name="T22" fmla="*/ 292 w 348"/>
                <a:gd name="T23" fmla="*/ 675 h 799"/>
                <a:gd name="T24" fmla="*/ 309 w 348"/>
                <a:gd name="T25" fmla="*/ 700 h 799"/>
                <a:gd name="T26" fmla="*/ 321 w 348"/>
                <a:gd name="T27" fmla="*/ 726 h 799"/>
                <a:gd name="T28" fmla="*/ 334 w 348"/>
                <a:gd name="T29" fmla="*/ 748 h 799"/>
                <a:gd name="T30" fmla="*/ 343 w 348"/>
                <a:gd name="T31" fmla="*/ 767 h 799"/>
                <a:gd name="T32" fmla="*/ 348 w 348"/>
                <a:gd name="T33" fmla="*/ 782 h 799"/>
                <a:gd name="T34" fmla="*/ 346 w 348"/>
                <a:gd name="T35" fmla="*/ 789 h 799"/>
                <a:gd name="T36" fmla="*/ 338 w 348"/>
                <a:gd name="T37" fmla="*/ 796 h 799"/>
                <a:gd name="T38" fmla="*/ 324 w 348"/>
                <a:gd name="T39" fmla="*/ 796 h 799"/>
                <a:gd name="T40" fmla="*/ 319 w 348"/>
                <a:gd name="T41" fmla="*/ 796 h 799"/>
                <a:gd name="T42" fmla="*/ 309 w 348"/>
                <a:gd name="T43" fmla="*/ 794 h 799"/>
                <a:gd name="T44" fmla="*/ 305 w 348"/>
                <a:gd name="T45" fmla="*/ 787 h 799"/>
                <a:gd name="T46" fmla="*/ 300 w 348"/>
                <a:gd name="T47" fmla="*/ 774 h 799"/>
                <a:gd name="T48" fmla="*/ 290 w 348"/>
                <a:gd name="T49" fmla="*/ 755 h 799"/>
                <a:gd name="T50" fmla="*/ 273 w 348"/>
                <a:gd name="T51" fmla="*/ 738 h 799"/>
                <a:gd name="T52" fmla="*/ 259 w 348"/>
                <a:gd name="T53" fmla="*/ 721 h 799"/>
                <a:gd name="T54" fmla="*/ 239 w 348"/>
                <a:gd name="T55" fmla="*/ 702 h 799"/>
                <a:gd name="T56" fmla="*/ 220 w 348"/>
                <a:gd name="T57" fmla="*/ 685 h 799"/>
                <a:gd name="T58" fmla="*/ 203 w 348"/>
                <a:gd name="T59" fmla="*/ 668 h 799"/>
                <a:gd name="T60" fmla="*/ 186 w 348"/>
                <a:gd name="T61" fmla="*/ 654 h 799"/>
                <a:gd name="T62" fmla="*/ 165 w 348"/>
                <a:gd name="T63" fmla="*/ 630 h 799"/>
                <a:gd name="T64" fmla="*/ 133 w 348"/>
                <a:gd name="T65" fmla="*/ 574 h 799"/>
                <a:gd name="T66" fmla="*/ 107 w 348"/>
                <a:gd name="T67" fmla="*/ 494 h 799"/>
                <a:gd name="T68" fmla="*/ 80 w 348"/>
                <a:gd name="T69" fmla="*/ 405 h 799"/>
                <a:gd name="T70" fmla="*/ 58 w 348"/>
                <a:gd name="T71" fmla="*/ 311 h 799"/>
                <a:gd name="T72" fmla="*/ 39 w 348"/>
                <a:gd name="T73" fmla="*/ 214 h 799"/>
                <a:gd name="T74" fmla="*/ 20 w 348"/>
                <a:gd name="T75" fmla="*/ 125 h 799"/>
                <a:gd name="T76" fmla="*/ 8 w 348"/>
                <a:gd name="T77" fmla="*/ 48 h 799"/>
                <a:gd name="T78" fmla="*/ 0 w 348"/>
                <a:gd name="T79" fmla="*/ 12 h 799"/>
                <a:gd name="T80" fmla="*/ 5 w 348"/>
                <a:gd name="T81" fmla="*/ 2 h 799"/>
                <a:gd name="T82" fmla="*/ 17 w 348"/>
                <a:gd name="T83" fmla="*/ 0 h 799"/>
                <a:gd name="T84" fmla="*/ 29 w 348"/>
                <a:gd name="T85" fmla="*/ 4 h 799"/>
                <a:gd name="T86" fmla="*/ 32 w 348"/>
                <a:gd name="T87" fmla="*/ 12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8" h="799">
                  <a:moveTo>
                    <a:pt x="32" y="12"/>
                  </a:moveTo>
                  <a:lnTo>
                    <a:pt x="39" y="41"/>
                  </a:lnTo>
                  <a:lnTo>
                    <a:pt x="49" y="74"/>
                  </a:lnTo>
                  <a:lnTo>
                    <a:pt x="58" y="113"/>
                  </a:lnTo>
                  <a:lnTo>
                    <a:pt x="68" y="152"/>
                  </a:lnTo>
                  <a:lnTo>
                    <a:pt x="78" y="193"/>
                  </a:lnTo>
                  <a:lnTo>
                    <a:pt x="92" y="234"/>
                  </a:lnTo>
                  <a:lnTo>
                    <a:pt x="107" y="280"/>
                  </a:lnTo>
                  <a:lnTo>
                    <a:pt x="119" y="323"/>
                  </a:lnTo>
                  <a:lnTo>
                    <a:pt x="133" y="366"/>
                  </a:lnTo>
                  <a:lnTo>
                    <a:pt x="148" y="408"/>
                  </a:lnTo>
                  <a:lnTo>
                    <a:pt x="162" y="449"/>
                  </a:lnTo>
                  <a:lnTo>
                    <a:pt x="177" y="487"/>
                  </a:lnTo>
                  <a:lnTo>
                    <a:pt x="194" y="523"/>
                  </a:lnTo>
                  <a:lnTo>
                    <a:pt x="210" y="555"/>
                  </a:lnTo>
                  <a:lnTo>
                    <a:pt x="225" y="584"/>
                  </a:lnTo>
                  <a:lnTo>
                    <a:pt x="244" y="605"/>
                  </a:lnTo>
                  <a:lnTo>
                    <a:pt x="249" y="613"/>
                  </a:lnTo>
                  <a:lnTo>
                    <a:pt x="254" y="622"/>
                  </a:lnTo>
                  <a:lnTo>
                    <a:pt x="261" y="632"/>
                  </a:lnTo>
                  <a:lnTo>
                    <a:pt x="271" y="642"/>
                  </a:lnTo>
                  <a:lnTo>
                    <a:pt x="276" y="651"/>
                  </a:lnTo>
                  <a:lnTo>
                    <a:pt x="283" y="663"/>
                  </a:lnTo>
                  <a:lnTo>
                    <a:pt x="292" y="675"/>
                  </a:lnTo>
                  <a:lnTo>
                    <a:pt x="302" y="690"/>
                  </a:lnTo>
                  <a:lnTo>
                    <a:pt x="309" y="700"/>
                  </a:lnTo>
                  <a:lnTo>
                    <a:pt x="317" y="714"/>
                  </a:lnTo>
                  <a:lnTo>
                    <a:pt x="321" y="726"/>
                  </a:lnTo>
                  <a:lnTo>
                    <a:pt x="329" y="738"/>
                  </a:lnTo>
                  <a:lnTo>
                    <a:pt x="334" y="748"/>
                  </a:lnTo>
                  <a:lnTo>
                    <a:pt x="341" y="758"/>
                  </a:lnTo>
                  <a:lnTo>
                    <a:pt x="343" y="767"/>
                  </a:lnTo>
                  <a:lnTo>
                    <a:pt x="348" y="777"/>
                  </a:lnTo>
                  <a:lnTo>
                    <a:pt x="348" y="782"/>
                  </a:lnTo>
                  <a:lnTo>
                    <a:pt x="348" y="787"/>
                  </a:lnTo>
                  <a:lnTo>
                    <a:pt x="346" y="789"/>
                  </a:lnTo>
                  <a:lnTo>
                    <a:pt x="346" y="794"/>
                  </a:lnTo>
                  <a:lnTo>
                    <a:pt x="338" y="796"/>
                  </a:lnTo>
                  <a:lnTo>
                    <a:pt x="329" y="799"/>
                  </a:lnTo>
                  <a:lnTo>
                    <a:pt x="324" y="796"/>
                  </a:lnTo>
                  <a:lnTo>
                    <a:pt x="321" y="796"/>
                  </a:lnTo>
                  <a:lnTo>
                    <a:pt x="319" y="796"/>
                  </a:lnTo>
                  <a:lnTo>
                    <a:pt x="314" y="794"/>
                  </a:lnTo>
                  <a:lnTo>
                    <a:pt x="309" y="794"/>
                  </a:lnTo>
                  <a:lnTo>
                    <a:pt x="307" y="791"/>
                  </a:lnTo>
                  <a:lnTo>
                    <a:pt x="305" y="787"/>
                  </a:lnTo>
                  <a:lnTo>
                    <a:pt x="305" y="784"/>
                  </a:lnTo>
                  <a:lnTo>
                    <a:pt x="300" y="774"/>
                  </a:lnTo>
                  <a:lnTo>
                    <a:pt x="295" y="765"/>
                  </a:lnTo>
                  <a:lnTo>
                    <a:pt x="290" y="755"/>
                  </a:lnTo>
                  <a:lnTo>
                    <a:pt x="283" y="746"/>
                  </a:lnTo>
                  <a:lnTo>
                    <a:pt x="273" y="738"/>
                  </a:lnTo>
                  <a:lnTo>
                    <a:pt x="268" y="731"/>
                  </a:lnTo>
                  <a:lnTo>
                    <a:pt x="259" y="721"/>
                  </a:lnTo>
                  <a:lnTo>
                    <a:pt x="249" y="712"/>
                  </a:lnTo>
                  <a:lnTo>
                    <a:pt x="239" y="702"/>
                  </a:lnTo>
                  <a:lnTo>
                    <a:pt x="230" y="692"/>
                  </a:lnTo>
                  <a:lnTo>
                    <a:pt x="220" y="685"/>
                  </a:lnTo>
                  <a:lnTo>
                    <a:pt x="213" y="678"/>
                  </a:lnTo>
                  <a:lnTo>
                    <a:pt x="203" y="668"/>
                  </a:lnTo>
                  <a:lnTo>
                    <a:pt x="194" y="661"/>
                  </a:lnTo>
                  <a:lnTo>
                    <a:pt x="186" y="654"/>
                  </a:lnTo>
                  <a:lnTo>
                    <a:pt x="179" y="649"/>
                  </a:lnTo>
                  <a:lnTo>
                    <a:pt x="165" y="630"/>
                  </a:lnTo>
                  <a:lnTo>
                    <a:pt x="148" y="603"/>
                  </a:lnTo>
                  <a:lnTo>
                    <a:pt x="133" y="574"/>
                  </a:lnTo>
                  <a:lnTo>
                    <a:pt x="119" y="538"/>
                  </a:lnTo>
                  <a:lnTo>
                    <a:pt x="107" y="494"/>
                  </a:lnTo>
                  <a:lnTo>
                    <a:pt x="92" y="451"/>
                  </a:lnTo>
                  <a:lnTo>
                    <a:pt x="80" y="405"/>
                  </a:lnTo>
                  <a:lnTo>
                    <a:pt x="68" y="359"/>
                  </a:lnTo>
                  <a:lnTo>
                    <a:pt x="58" y="311"/>
                  </a:lnTo>
                  <a:lnTo>
                    <a:pt x="49" y="263"/>
                  </a:lnTo>
                  <a:lnTo>
                    <a:pt x="39" y="214"/>
                  </a:lnTo>
                  <a:lnTo>
                    <a:pt x="29" y="169"/>
                  </a:lnTo>
                  <a:lnTo>
                    <a:pt x="20" y="125"/>
                  </a:lnTo>
                  <a:lnTo>
                    <a:pt x="12" y="84"/>
                  </a:lnTo>
                  <a:lnTo>
                    <a:pt x="8" y="48"/>
                  </a:lnTo>
                  <a:lnTo>
                    <a:pt x="0" y="21"/>
                  </a:lnTo>
                  <a:lnTo>
                    <a:pt x="0" y="12"/>
                  </a:lnTo>
                  <a:lnTo>
                    <a:pt x="3" y="7"/>
                  </a:lnTo>
                  <a:lnTo>
                    <a:pt x="5" y="2"/>
                  </a:lnTo>
                  <a:lnTo>
                    <a:pt x="12" y="0"/>
                  </a:lnTo>
                  <a:lnTo>
                    <a:pt x="17" y="0"/>
                  </a:lnTo>
                  <a:lnTo>
                    <a:pt x="22" y="2"/>
                  </a:lnTo>
                  <a:lnTo>
                    <a:pt x="29" y="4"/>
                  </a:lnTo>
                  <a:lnTo>
                    <a:pt x="32" y="12"/>
                  </a:lnTo>
                  <a:lnTo>
                    <a:pt x="32" y="1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5" name="Freeform 37"/>
            <p:cNvSpPr>
              <a:spLocks/>
            </p:cNvSpPr>
            <p:nvPr/>
          </p:nvSpPr>
          <p:spPr bwMode="auto">
            <a:xfrm>
              <a:off x="6702425" y="1155701"/>
              <a:ext cx="965200" cy="1855788"/>
            </a:xfrm>
            <a:custGeom>
              <a:avLst/>
              <a:gdLst>
                <a:gd name="T0" fmla="*/ 599 w 608"/>
                <a:gd name="T1" fmla="*/ 58 h 1169"/>
                <a:gd name="T2" fmla="*/ 582 w 608"/>
                <a:gd name="T3" fmla="*/ 136 h 1169"/>
                <a:gd name="T4" fmla="*/ 572 w 608"/>
                <a:gd name="T5" fmla="*/ 210 h 1169"/>
                <a:gd name="T6" fmla="*/ 560 w 608"/>
                <a:gd name="T7" fmla="*/ 283 h 1169"/>
                <a:gd name="T8" fmla="*/ 546 w 608"/>
                <a:gd name="T9" fmla="*/ 350 h 1169"/>
                <a:gd name="T10" fmla="*/ 526 w 608"/>
                <a:gd name="T11" fmla="*/ 420 h 1169"/>
                <a:gd name="T12" fmla="*/ 505 w 608"/>
                <a:gd name="T13" fmla="*/ 488 h 1169"/>
                <a:gd name="T14" fmla="*/ 471 w 608"/>
                <a:gd name="T15" fmla="*/ 563 h 1169"/>
                <a:gd name="T16" fmla="*/ 439 w 608"/>
                <a:gd name="T17" fmla="*/ 626 h 1169"/>
                <a:gd name="T18" fmla="*/ 401 w 608"/>
                <a:gd name="T19" fmla="*/ 691 h 1169"/>
                <a:gd name="T20" fmla="*/ 350 w 608"/>
                <a:gd name="T21" fmla="*/ 770 h 1169"/>
                <a:gd name="T22" fmla="*/ 290 w 608"/>
                <a:gd name="T23" fmla="*/ 857 h 1169"/>
                <a:gd name="T24" fmla="*/ 227 w 608"/>
                <a:gd name="T25" fmla="*/ 947 h 1169"/>
                <a:gd name="T26" fmla="*/ 164 w 608"/>
                <a:gd name="T27" fmla="*/ 1029 h 1169"/>
                <a:gd name="T28" fmla="*/ 104 w 608"/>
                <a:gd name="T29" fmla="*/ 1099 h 1169"/>
                <a:gd name="T30" fmla="*/ 48 w 608"/>
                <a:gd name="T31" fmla="*/ 1152 h 1169"/>
                <a:gd name="T32" fmla="*/ 17 w 608"/>
                <a:gd name="T33" fmla="*/ 1169 h 1169"/>
                <a:gd name="T34" fmla="*/ 5 w 608"/>
                <a:gd name="T35" fmla="*/ 1166 h 1169"/>
                <a:gd name="T36" fmla="*/ 0 w 608"/>
                <a:gd name="T37" fmla="*/ 1157 h 1169"/>
                <a:gd name="T38" fmla="*/ 2 w 608"/>
                <a:gd name="T39" fmla="*/ 1145 h 1169"/>
                <a:gd name="T40" fmla="*/ 29 w 608"/>
                <a:gd name="T41" fmla="*/ 1123 h 1169"/>
                <a:gd name="T42" fmla="*/ 80 w 608"/>
                <a:gd name="T43" fmla="*/ 1072 h 1169"/>
                <a:gd name="T44" fmla="*/ 135 w 608"/>
                <a:gd name="T45" fmla="*/ 1002 h 1169"/>
                <a:gd name="T46" fmla="*/ 196 w 608"/>
                <a:gd name="T47" fmla="*/ 920 h 1169"/>
                <a:gd name="T48" fmla="*/ 253 w 608"/>
                <a:gd name="T49" fmla="*/ 833 h 1169"/>
                <a:gd name="T50" fmla="*/ 309 w 608"/>
                <a:gd name="T51" fmla="*/ 746 h 1169"/>
                <a:gd name="T52" fmla="*/ 357 w 608"/>
                <a:gd name="T53" fmla="*/ 667 h 1169"/>
                <a:gd name="T54" fmla="*/ 396 w 608"/>
                <a:gd name="T55" fmla="*/ 599 h 1169"/>
                <a:gd name="T56" fmla="*/ 427 w 608"/>
                <a:gd name="T57" fmla="*/ 539 h 1169"/>
                <a:gd name="T58" fmla="*/ 461 w 608"/>
                <a:gd name="T59" fmla="*/ 466 h 1169"/>
                <a:gd name="T60" fmla="*/ 488 w 608"/>
                <a:gd name="T61" fmla="*/ 399 h 1169"/>
                <a:gd name="T62" fmla="*/ 509 w 608"/>
                <a:gd name="T63" fmla="*/ 333 h 1169"/>
                <a:gd name="T64" fmla="*/ 526 w 608"/>
                <a:gd name="T65" fmla="*/ 268 h 1169"/>
                <a:gd name="T66" fmla="*/ 543 w 608"/>
                <a:gd name="T67" fmla="*/ 198 h 1169"/>
                <a:gd name="T68" fmla="*/ 560 w 608"/>
                <a:gd name="T69" fmla="*/ 128 h 1169"/>
                <a:gd name="T70" fmla="*/ 575 w 608"/>
                <a:gd name="T71" fmla="*/ 51 h 1169"/>
                <a:gd name="T72" fmla="*/ 584 w 608"/>
                <a:gd name="T73" fmla="*/ 5 h 1169"/>
                <a:gd name="T74" fmla="*/ 594 w 608"/>
                <a:gd name="T75" fmla="*/ 0 h 1169"/>
                <a:gd name="T76" fmla="*/ 601 w 608"/>
                <a:gd name="T77" fmla="*/ 3 h 1169"/>
                <a:gd name="T78" fmla="*/ 608 w 608"/>
                <a:gd name="T79" fmla="*/ 10 h 1169"/>
                <a:gd name="T80" fmla="*/ 608 w 608"/>
                <a:gd name="T81" fmla="*/ 17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8" h="1169">
                  <a:moveTo>
                    <a:pt x="608" y="17"/>
                  </a:moveTo>
                  <a:lnTo>
                    <a:pt x="599" y="58"/>
                  </a:lnTo>
                  <a:lnTo>
                    <a:pt x="591" y="97"/>
                  </a:lnTo>
                  <a:lnTo>
                    <a:pt x="582" y="136"/>
                  </a:lnTo>
                  <a:lnTo>
                    <a:pt x="577" y="177"/>
                  </a:lnTo>
                  <a:lnTo>
                    <a:pt x="572" y="210"/>
                  </a:lnTo>
                  <a:lnTo>
                    <a:pt x="567" y="247"/>
                  </a:lnTo>
                  <a:lnTo>
                    <a:pt x="560" y="283"/>
                  </a:lnTo>
                  <a:lnTo>
                    <a:pt x="553" y="317"/>
                  </a:lnTo>
                  <a:lnTo>
                    <a:pt x="546" y="350"/>
                  </a:lnTo>
                  <a:lnTo>
                    <a:pt x="536" y="384"/>
                  </a:lnTo>
                  <a:lnTo>
                    <a:pt x="526" y="420"/>
                  </a:lnTo>
                  <a:lnTo>
                    <a:pt x="519" y="454"/>
                  </a:lnTo>
                  <a:lnTo>
                    <a:pt x="505" y="488"/>
                  </a:lnTo>
                  <a:lnTo>
                    <a:pt x="490" y="527"/>
                  </a:lnTo>
                  <a:lnTo>
                    <a:pt x="471" y="563"/>
                  </a:lnTo>
                  <a:lnTo>
                    <a:pt x="454" y="601"/>
                  </a:lnTo>
                  <a:lnTo>
                    <a:pt x="439" y="626"/>
                  </a:lnTo>
                  <a:lnTo>
                    <a:pt x="420" y="655"/>
                  </a:lnTo>
                  <a:lnTo>
                    <a:pt x="401" y="691"/>
                  </a:lnTo>
                  <a:lnTo>
                    <a:pt x="377" y="729"/>
                  </a:lnTo>
                  <a:lnTo>
                    <a:pt x="350" y="770"/>
                  </a:lnTo>
                  <a:lnTo>
                    <a:pt x="319" y="814"/>
                  </a:lnTo>
                  <a:lnTo>
                    <a:pt x="290" y="857"/>
                  </a:lnTo>
                  <a:lnTo>
                    <a:pt x="261" y="901"/>
                  </a:lnTo>
                  <a:lnTo>
                    <a:pt x="227" y="947"/>
                  </a:lnTo>
                  <a:lnTo>
                    <a:pt x="196" y="990"/>
                  </a:lnTo>
                  <a:lnTo>
                    <a:pt x="164" y="1029"/>
                  </a:lnTo>
                  <a:lnTo>
                    <a:pt x="133" y="1065"/>
                  </a:lnTo>
                  <a:lnTo>
                    <a:pt x="104" y="1099"/>
                  </a:lnTo>
                  <a:lnTo>
                    <a:pt x="75" y="1128"/>
                  </a:lnTo>
                  <a:lnTo>
                    <a:pt x="48" y="1152"/>
                  </a:lnTo>
                  <a:lnTo>
                    <a:pt x="24" y="1169"/>
                  </a:lnTo>
                  <a:lnTo>
                    <a:pt x="17" y="1169"/>
                  </a:lnTo>
                  <a:lnTo>
                    <a:pt x="10" y="1169"/>
                  </a:lnTo>
                  <a:lnTo>
                    <a:pt x="5" y="1166"/>
                  </a:lnTo>
                  <a:lnTo>
                    <a:pt x="2" y="1162"/>
                  </a:lnTo>
                  <a:lnTo>
                    <a:pt x="0" y="1157"/>
                  </a:lnTo>
                  <a:lnTo>
                    <a:pt x="0" y="1152"/>
                  </a:lnTo>
                  <a:lnTo>
                    <a:pt x="2" y="1145"/>
                  </a:lnTo>
                  <a:lnTo>
                    <a:pt x="7" y="1140"/>
                  </a:lnTo>
                  <a:lnTo>
                    <a:pt x="29" y="1123"/>
                  </a:lnTo>
                  <a:lnTo>
                    <a:pt x="55" y="1101"/>
                  </a:lnTo>
                  <a:lnTo>
                    <a:pt x="80" y="1072"/>
                  </a:lnTo>
                  <a:lnTo>
                    <a:pt x="109" y="1041"/>
                  </a:lnTo>
                  <a:lnTo>
                    <a:pt x="135" y="1002"/>
                  </a:lnTo>
                  <a:lnTo>
                    <a:pt x="167" y="964"/>
                  </a:lnTo>
                  <a:lnTo>
                    <a:pt x="196" y="920"/>
                  </a:lnTo>
                  <a:lnTo>
                    <a:pt x="225" y="879"/>
                  </a:lnTo>
                  <a:lnTo>
                    <a:pt x="253" y="833"/>
                  </a:lnTo>
                  <a:lnTo>
                    <a:pt x="282" y="790"/>
                  </a:lnTo>
                  <a:lnTo>
                    <a:pt x="309" y="746"/>
                  </a:lnTo>
                  <a:lnTo>
                    <a:pt x="333" y="705"/>
                  </a:lnTo>
                  <a:lnTo>
                    <a:pt x="357" y="667"/>
                  </a:lnTo>
                  <a:lnTo>
                    <a:pt x="377" y="633"/>
                  </a:lnTo>
                  <a:lnTo>
                    <a:pt x="396" y="599"/>
                  </a:lnTo>
                  <a:lnTo>
                    <a:pt x="410" y="577"/>
                  </a:lnTo>
                  <a:lnTo>
                    <a:pt x="427" y="539"/>
                  </a:lnTo>
                  <a:lnTo>
                    <a:pt x="447" y="502"/>
                  </a:lnTo>
                  <a:lnTo>
                    <a:pt x="461" y="466"/>
                  </a:lnTo>
                  <a:lnTo>
                    <a:pt x="476" y="435"/>
                  </a:lnTo>
                  <a:lnTo>
                    <a:pt x="488" y="399"/>
                  </a:lnTo>
                  <a:lnTo>
                    <a:pt x="500" y="367"/>
                  </a:lnTo>
                  <a:lnTo>
                    <a:pt x="509" y="333"/>
                  </a:lnTo>
                  <a:lnTo>
                    <a:pt x="521" y="302"/>
                  </a:lnTo>
                  <a:lnTo>
                    <a:pt x="526" y="268"/>
                  </a:lnTo>
                  <a:lnTo>
                    <a:pt x="536" y="234"/>
                  </a:lnTo>
                  <a:lnTo>
                    <a:pt x="543" y="198"/>
                  </a:lnTo>
                  <a:lnTo>
                    <a:pt x="550" y="164"/>
                  </a:lnTo>
                  <a:lnTo>
                    <a:pt x="560" y="128"/>
                  </a:lnTo>
                  <a:lnTo>
                    <a:pt x="567" y="90"/>
                  </a:lnTo>
                  <a:lnTo>
                    <a:pt x="575" y="51"/>
                  </a:lnTo>
                  <a:lnTo>
                    <a:pt x="582" y="10"/>
                  </a:lnTo>
                  <a:lnTo>
                    <a:pt x="584" y="5"/>
                  </a:lnTo>
                  <a:lnTo>
                    <a:pt x="589" y="3"/>
                  </a:lnTo>
                  <a:lnTo>
                    <a:pt x="594" y="0"/>
                  </a:lnTo>
                  <a:lnTo>
                    <a:pt x="599" y="3"/>
                  </a:lnTo>
                  <a:lnTo>
                    <a:pt x="601" y="3"/>
                  </a:lnTo>
                  <a:lnTo>
                    <a:pt x="606" y="5"/>
                  </a:lnTo>
                  <a:lnTo>
                    <a:pt x="608" y="10"/>
                  </a:lnTo>
                  <a:lnTo>
                    <a:pt x="608" y="17"/>
                  </a:lnTo>
                  <a:lnTo>
                    <a:pt x="608" y="17"/>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6" name="Freeform 38"/>
            <p:cNvSpPr>
              <a:spLocks/>
            </p:cNvSpPr>
            <p:nvPr/>
          </p:nvSpPr>
          <p:spPr bwMode="auto">
            <a:xfrm>
              <a:off x="4114800" y="1155701"/>
              <a:ext cx="3530600" cy="1782763"/>
            </a:xfrm>
            <a:custGeom>
              <a:avLst/>
              <a:gdLst>
                <a:gd name="T0" fmla="*/ 2084 w 2224"/>
                <a:gd name="T1" fmla="*/ 56 h 1123"/>
                <a:gd name="T2" fmla="*/ 1879 w 2224"/>
                <a:gd name="T3" fmla="*/ 34 h 1123"/>
                <a:gd name="T4" fmla="*/ 1659 w 2224"/>
                <a:gd name="T5" fmla="*/ 24 h 1123"/>
                <a:gd name="T6" fmla="*/ 1439 w 2224"/>
                <a:gd name="T7" fmla="*/ 27 h 1123"/>
                <a:gd name="T8" fmla="*/ 1234 w 2224"/>
                <a:gd name="T9" fmla="*/ 49 h 1123"/>
                <a:gd name="T10" fmla="*/ 1012 w 2224"/>
                <a:gd name="T11" fmla="*/ 99 h 1123"/>
                <a:gd name="T12" fmla="*/ 727 w 2224"/>
                <a:gd name="T13" fmla="*/ 189 h 1123"/>
                <a:gd name="T14" fmla="*/ 471 w 2224"/>
                <a:gd name="T15" fmla="*/ 295 h 1123"/>
                <a:gd name="T16" fmla="*/ 263 w 2224"/>
                <a:gd name="T17" fmla="*/ 416 h 1123"/>
                <a:gd name="T18" fmla="*/ 116 w 2224"/>
                <a:gd name="T19" fmla="*/ 539 h 1123"/>
                <a:gd name="T20" fmla="*/ 41 w 2224"/>
                <a:gd name="T21" fmla="*/ 664 h 1123"/>
                <a:gd name="T22" fmla="*/ 44 w 2224"/>
                <a:gd name="T23" fmla="*/ 693 h 1123"/>
                <a:gd name="T24" fmla="*/ 70 w 2224"/>
                <a:gd name="T25" fmla="*/ 713 h 1123"/>
                <a:gd name="T26" fmla="*/ 114 w 2224"/>
                <a:gd name="T27" fmla="*/ 722 h 1123"/>
                <a:gd name="T28" fmla="*/ 162 w 2224"/>
                <a:gd name="T29" fmla="*/ 725 h 1123"/>
                <a:gd name="T30" fmla="*/ 213 w 2224"/>
                <a:gd name="T31" fmla="*/ 722 h 1123"/>
                <a:gd name="T32" fmla="*/ 266 w 2224"/>
                <a:gd name="T33" fmla="*/ 717 h 1123"/>
                <a:gd name="T34" fmla="*/ 338 w 2224"/>
                <a:gd name="T35" fmla="*/ 713 h 1123"/>
                <a:gd name="T36" fmla="*/ 420 w 2224"/>
                <a:gd name="T37" fmla="*/ 713 h 1123"/>
                <a:gd name="T38" fmla="*/ 490 w 2224"/>
                <a:gd name="T39" fmla="*/ 720 h 1123"/>
                <a:gd name="T40" fmla="*/ 539 w 2224"/>
                <a:gd name="T41" fmla="*/ 744 h 1123"/>
                <a:gd name="T42" fmla="*/ 548 w 2224"/>
                <a:gd name="T43" fmla="*/ 795 h 1123"/>
                <a:gd name="T44" fmla="*/ 498 w 2224"/>
                <a:gd name="T45" fmla="*/ 855 h 1123"/>
                <a:gd name="T46" fmla="*/ 401 w 2224"/>
                <a:gd name="T47" fmla="*/ 908 h 1123"/>
                <a:gd name="T48" fmla="*/ 292 w 2224"/>
                <a:gd name="T49" fmla="*/ 961 h 1123"/>
                <a:gd name="T50" fmla="*/ 186 w 2224"/>
                <a:gd name="T51" fmla="*/ 1019 h 1123"/>
                <a:gd name="T52" fmla="*/ 116 w 2224"/>
                <a:gd name="T53" fmla="*/ 1094 h 1123"/>
                <a:gd name="T54" fmla="*/ 102 w 2224"/>
                <a:gd name="T55" fmla="*/ 1108 h 1123"/>
                <a:gd name="T56" fmla="*/ 87 w 2224"/>
                <a:gd name="T57" fmla="*/ 1123 h 1123"/>
                <a:gd name="T58" fmla="*/ 85 w 2224"/>
                <a:gd name="T59" fmla="*/ 1111 h 1123"/>
                <a:gd name="T60" fmla="*/ 94 w 2224"/>
                <a:gd name="T61" fmla="*/ 1096 h 1123"/>
                <a:gd name="T62" fmla="*/ 164 w 2224"/>
                <a:gd name="T63" fmla="*/ 1012 h 1123"/>
                <a:gd name="T64" fmla="*/ 256 w 2224"/>
                <a:gd name="T65" fmla="*/ 947 h 1123"/>
                <a:gd name="T66" fmla="*/ 350 w 2224"/>
                <a:gd name="T67" fmla="*/ 891 h 1123"/>
                <a:gd name="T68" fmla="*/ 432 w 2224"/>
                <a:gd name="T69" fmla="*/ 845 h 1123"/>
                <a:gd name="T70" fmla="*/ 476 w 2224"/>
                <a:gd name="T71" fmla="*/ 807 h 1123"/>
                <a:gd name="T72" fmla="*/ 473 w 2224"/>
                <a:gd name="T73" fmla="*/ 775 h 1123"/>
                <a:gd name="T74" fmla="*/ 440 w 2224"/>
                <a:gd name="T75" fmla="*/ 756 h 1123"/>
                <a:gd name="T76" fmla="*/ 387 w 2224"/>
                <a:gd name="T77" fmla="*/ 746 h 1123"/>
                <a:gd name="T78" fmla="*/ 324 w 2224"/>
                <a:gd name="T79" fmla="*/ 746 h 1123"/>
                <a:gd name="T80" fmla="*/ 261 w 2224"/>
                <a:gd name="T81" fmla="*/ 746 h 1123"/>
                <a:gd name="T82" fmla="*/ 210 w 2224"/>
                <a:gd name="T83" fmla="*/ 749 h 1123"/>
                <a:gd name="T84" fmla="*/ 150 w 2224"/>
                <a:gd name="T85" fmla="*/ 749 h 1123"/>
                <a:gd name="T86" fmla="*/ 92 w 2224"/>
                <a:gd name="T87" fmla="*/ 746 h 1123"/>
                <a:gd name="T88" fmla="*/ 39 w 2224"/>
                <a:gd name="T89" fmla="*/ 732 h 1123"/>
                <a:gd name="T90" fmla="*/ 7 w 2224"/>
                <a:gd name="T91" fmla="*/ 703 h 1123"/>
                <a:gd name="T92" fmla="*/ 5 w 2224"/>
                <a:gd name="T93" fmla="*/ 664 h 1123"/>
                <a:gd name="T94" fmla="*/ 70 w 2224"/>
                <a:gd name="T95" fmla="*/ 548 h 1123"/>
                <a:gd name="T96" fmla="*/ 198 w 2224"/>
                <a:gd name="T97" fmla="*/ 430 h 1123"/>
                <a:gd name="T98" fmla="*/ 384 w 2224"/>
                <a:gd name="T99" fmla="*/ 307 h 1123"/>
                <a:gd name="T100" fmla="*/ 628 w 2224"/>
                <a:gd name="T101" fmla="*/ 191 h 1123"/>
                <a:gd name="T102" fmla="*/ 923 w 2224"/>
                <a:gd name="T103" fmla="*/ 85 h 1123"/>
                <a:gd name="T104" fmla="*/ 1171 w 2224"/>
                <a:gd name="T105" fmla="*/ 24 h 1123"/>
                <a:gd name="T106" fmla="*/ 1408 w 2224"/>
                <a:gd name="T107" fmla="*/ 5 h 1123"/>
                <a:gd name="T108" fmla="*/ 1661 w 2224"/>
                <a:gd name="T109" fmla="*/ 3 h 1123"/>
                <a:gd name="T110" fmla="*/ 1903 w 2224"/>
                <a:gd name="T111" fmla="*/ 12 h 1123"/>
                <a:gd name="T112" fmla="*/ 2108 w 2224"/>
                <a:gd name="T113" fmla="*/ 34 h 1123"/>
                <a:gd name="T114" fmla="*/ 2214 w 2224"/>
                <a:gd name="T115" fmla="*/ 53 h 1123"/>
                <a:gd name="T116" fmla="*/ 2224 w 2224"/>
                <a:gd name="T117" fmla="*/ 65 h 1123"/>
                <a:gd name="T118" fmla="*/ 2212 w 2224"/>
                <a:gd name="T119" fmla="*/ 75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24" h="1123">
                  <a:moveTo>
                    <a:pt x="2207" y="75"/>
                  </a:moveTo>
                  <a:lnTo>
                    <a:pt x="2149" y="63"/>
                  </a:lnTo>
                  <a:lnTo>
                    <a:pt x="2084" y="56"/>
                  </a:lnTo>
                  <a:lnTo>
                    <a:pt x="2019" y="46"/>
                  </a:lnTo>
                  <a:lnTo>
                    <a:pt x="1949" y="39"/>
                  </a:lnTo>
                  <a:lnTo>
                    <a:pt x="1879" y="34"/>
                  </a:lnTo>
                  <a:lnTo>
                    <a:pt x="1806" y="27"/>
                  </a:lnTo>
                  <a:lnTo>
                    <a:pt x="1734" y="24"/>
                  </a:lnTo>
                  <a:lnTo>
                    <a:pt x="1659" y="24"/>
                  </a:lnTo>
                  <a:lnTo>
                    <a:pt x="1587" y="24"/>
                  </a:lnTo>
                  <a:lnTo>
                    <a:pt x="1514" y="24"/>
                  </a:lnTo>
                  <a:lnTo>
                    <a:pt x="1439" y="27"/>
                  </a:lnTo>
                  <a:lnTo>
                    <a:pt x="1372" y="34"/>
                  </a:lnTo>
                  <a:lnTo>
                    <a:pt x="1302" y="39"/>
                  </a:lnTo>
                  <a:lnTo>
                    <a:pt x="1234" y="49"/>
                  </a:lnTo>
                  <a:lnTo>
                    <a:pt x="1174" y="61"/>
                  </a:lnTo>
                  <a:lnTo>
                    <a:pt x="1113" y="75"/>
                  </a:lnTo>
                  <a:lnTo>
                    <a:pt x="1012" y="99"/>
                  </a:lnTo>
                  <a:lnTo>
                    <a:pt x="915" y="128"/>
                  </a:lnTo>
                  <a:lnTo>
                    <a:pt x="819" y="157"/>
                  </a:lnTo>
                  <a:lnTo>
                    <a:pt x="727" y="189"/>
                  </a:lnTo>
                  <a:lnTo>
                    <a:pt x="638" y="225"/>
                  </a:lnTo>
                  <a:lnTo>
                    <a:pt x="553" y="259"/>
                  </a:lnTo>
                  <a:lnTo>
                    <a:pt x="471" y="295"/>
                  </a:lnTo>
                  <a:lnTo>
                    <a:pt x="399" y="333"/>
                  </a:lnTo>
                  <a:lnTo>
                    <a:pt x="329" y="375"/>
                  </a:lnTo>
                  <a:lnTo>
                    <a:pt x="263" y="416"/>
                  </a:lnTo>
                  <a:lnTo>
                    <a:pt x="208" y="454"/>
                  </a:lnTo>
                  <a:lnTo>
                    <a:pt x="157" y="495"/>
                  </a:lnTo>
                  <a:lnTo>
                    <a:pt x="116" y="539"/>
                  </a:lnTo>
                  <a:lnTo>
                    <a:pt x="82" y="580"/>
                  </a:lnTo>
                  <a:lnTo>
                    <a:pt x="56" y="621"/>
                  </a:lnTo>
                  <a:lnTo>
                    <a:pt x="41" y="664"/>
                  </a:lnTo>
                  <a:lnTo>
                    <a:pt x="39" y="676"/>
                  </a:lnTo>
                  <a:lnTo>
                    <a:pt x="41" y="686"/>
                  </a:lnTo>
                  <a:lnTo>
                    <a:pt x="44" y="693"/>
                  </a:lnTo>
                  <a:lnTo>
                    <a:pt x="51" y="703"/>
                  </a:lnTo>
                  <a:lnTo>
                    <a:pt x="61" y="708"/>
                  </a:lnTo>
                  <a:lnTo>
                    <a:pt x="70" y="713"/>
                  </a:lnTo>
                  <a:lnTo>
                    <a:pt x="85" y="717"/>
                  </a:lnTo>
                  <a:lnTo>
                    <a:pt x="99" y="720"/>
                  </a:lnTo>
                  <a:lnTo>
                    <a:pt x="114" y="722"/>
                  </a:lnTo>
                  <a:lnTo>
                    <a:pt x="131" y="722"/>
                  </a:lnTo>
                  <a:lnTo>
                    <a:pt x="145" y="722"/>
                  </a:lnTo>
                  <a:lnTo>
                    <a:pt x="162" y="725"/>
                  </a:lnTo>
                  <a:lnTo>
                    <a:pt x="181" y="722"/>
                  </a:lnTo>
                  <a:lnTo>
                    <a:pt x="196" y="722"/>
                  </a:lnTo>
                  <a:lnTo>
                    <a:pt x="213" y="722"/>
                  </a:lnTo>
                  <a:lnTo>
                    <a:pt x="227" y="722"/>
                  </a:lnTo>
                  <a:lnTo>
                    <a:pt x="247" y="720"/>
                  </a:lnTo>
                  <a:lnTo>
                    <a:pt x="266" y="717"/>
                  </a:lnTo>
                  <a:lnTo>
                    <a:pt x="288" y="715"/>
                  </a:lnTo>
                  <a:lnTo>
                    <a:pt x="312" y="715"/>
                  </a:lnTo>
                  <a:lnTo>
                    <a:pt x="338" y="713"/>
                  </a:lnTo>
                  <a:lnTo>
                    <a:pt x="365" y="710"/>
                  </a:lnTo>
                  <a:lnTo>
                    <a:pt x="394" y="710"/>
                  </a:lnTo>
                  <a:lnTo>
                    <a:pt x="420" y="713"/>
                  </a:lnTo>
                  <a:lnTo>
                    <a:pt x="444" y="713"/>
                  </a:lnTo>
                  <a:lnTo>
                    <a:pt x="469" y="715"/>
                  </a:lnTo>
                  <a:lnTo>
                    <a:pt x="490" y="720"/>
                  </a:lnTo>
                  <a:lnTo>
                    <a:pt x="510" y="727"/>
                  </a:lnTo>
                  <a:lnTo>
                    <a:pt x="527" y="734"/>
                  </a:lnTo>
                  <a:lnTo>
                    <a:pt x="539" y="744"/>
                  </a:lnTo>
                  <a:lnTo>
                    <a:pt x="548" y="754"/>
                  </a:lnTo>
                  <a:lnTo>
                    <a:pt x="553" y="770"/>
                  </a:lnTo>
                  <a:lnTo>
                    <a:pt x="548" y="795"/>
                  </a:lnTo>
                  <a:lnTo>
                    <a:pt x="536" y="814"/>
                  </a:lnTo>
                  <a:lnTo>
                    <a:pt x="519" y="836"/>
                  </a:lnTo>
                  <a:lnTo>
                    <a:pt x="498" y="855"/>
                  </a:lnTo>
                  <a:lnTo>
                    <a:pt x="469" y="874"/>
                  </a:lnTo>
                  <a:lnTo>
                    <a:pt x="437" y="894"/>
                  </a:lnTo>
                  <a:lnTo>
                    <a:pt x="401" y="908"/>
                  </a:lnTo>
                  <a:lnTo>
                    <a:pt x="365" y="927"/>
                  </a:lnTo>
                  <a:lnTo>
                    <a:pt x="329" y="944"/>
                  </a:lnTo>
                  <a:lnTo>
                    <a:pt x="292" y="961"/>
                  </a:lnTo>
                  <a:lnTo>
                    <a:pt x="254" y="980"/>
                  </a:lnTo>
                  <a:lnTo>
                    <a:pt x="220" y="1000"/>
                  </a:lnTo>
                  <a:lnTo>
                    <a:pt x="186" y="1019"/>
                  </a:lnTo>
                  <a:lnTo>
                    <a:pt x="157" y="1043"/>
                  </a:lnTo>
                  <a:lnTo>
                    <a:pt x="133" y="1067"/>
                  </a:lnTo>
                  <a:lnTo>
                    <a:pt x="116" y="1094"/>
                  </a:lnTo>
                  <a:lnTo>
                    <a:pt x="111" y="1101"/>
                  </a:lnTo>
                  <a:lnTo>
                    <a:pt x="106" y="1106"/>
                  </a:lnTo>
                  <a:lnTo>
                    <a:pt x="102" y="1108"/>
                  </a:lnTo>
                  <a:lnTo>
                    <a:pt x="97" y="1116"/>
                  </a:lnTo>
                  <a:lnTo>
                    <a:pt x="92" y="1121"/>
                  </a:lnTo>
                  <a:lnTo>
                    <a:pt x="87" y="1123"/>
                  </a:lnTo>
                  <a:lnTo>
                    <a:pt x="85" y="1121"/>
                  </a:lnTo>
                  <a:lnTo>
                    <a:pt x="85" y="1116"/>
                  </a:lnTo>
                  <a:lnTo>
                    <a:pt x="85" y="1111"/>
                  </a:lnTo>
                  <a:lnTo>
                    <a:pt x="87" y="1106"/>
                  </a:lnTo>
                  <a:lnTo>
                    <a:pt x="92" y="1101"/>
                  </a:lnTo>
                  <a:lnTo>
                    <a:pt x="94" y="1096"/>
                  </a:lnTo>
                  <a:lnTo>
                    <a:pt x="114" y="1065"/>
                  </a:lnTo>
                  <a:lnTo>
                    <a:pt x="138" y="1038"/>
                  </a:lnTo>
                  <a:lnTo>
                    <a:pt x="164" y="1012"/>
                  </a:lnTo>
                  <a:lnTo>
                    <a:pt x="196" y="990"/>
                  </a:lnTo>
                  <a:lnTo>
                    <a:pt x="225" y="966"/>
                  </a:lnTo>
                  <a:lnTo>
                    <a:pt x="256" y="947"/>
                  </a:lnTo>
                  <a:lnTo>
                    <a:pt x="290" y="925"/>
                  </a:lnTo>
                  <a:lnTo>
                    <a:pt x="321" y="908"/>
                  </a:lnTo>
                  <a:lnTo>
                    <a:pt x="350" y="891"/>
                  </a:lnTo>
                  <a:lnTo>
                    <a:pt x="382" y="874"/>
                  </a:lnTo>
                  <a:lnTo>
                    <a:pt x="408" y="857"/>
                  </a:lnTo>
                  <a:lnTo>
                    <a:pt x="432" y="845"/>
                  </a:lnTo>
                  <a:lnTo>
                    <a:pt x="454" y="831"/>
                  </a:lnTo>
                  <a:lnTo>
                    <a:pt x="466" y="819"/>
                  </a:lnTo>
                  <a:lnTo>
                    <a:pt x="476" y="807"/>
                  </a:lnTo>
                  <a:lnTo>
                    <a:pt x="481" y="797"/>
                  </a:lnTo>
                  <a:lnTo>
                    <a:pt x="478" y="785"/>
                  </a:lnTo>
                  <a:lnTo>
                    <a:pt x="473" y="775"/>
                  </a:lnTo>
                  <a:lnTo>
                    <a:pt x="464" y="768"/>
                  </a:lnTo>
                  <a:lnTo>
                    <a:pt x="454" y="761"/>
                  </a:lnTo>
                  <a:lnTo>
                    <a:pt x="440" y="756"/>
                  </a:lnTo>
                  <a:lnTo>
                    <a:pt x="423" y="751"/>
                  </a:lnTo>
                  <a:lnTo>
                    <a:pt x="403" y="746"/>
                  </a:lnTo>
                  <a:lnTo>
                    <a:pt x="387" y="746"/>
                  </a:lnTo>
                  <a:lnTo>
                    <a:pt x="365" y="746"/>
                  </a:lnTo>
                  <a:lnTo>
                    <a:pt x="346" y="746"/>
                  </a:lnTo>
                  <a:lnTo>
                    <a:pt x="324" y="746"/>
                  </a:lnTo>
                  <a:lnTo>
                    <a:pt x="300" y="746"/>
                  </a:lnTo>
                  <a:lnTo>
                    <a:pt x="280" y="746"/>
                  </a:lnTo>
                  <a:lnTo>
                    <a:pt x="261" y="746"/>
                  </a:lnTo>
                  <a:lnTo>
                    <a:pt x="247" y="746"/>
                  </a:lnTo>
                  <a:lnTo>
                    <a:pt x="230" y="749"/>
                  </a:lnTo>
                  <a:lnTo>
                    <a:pt x="210" y="749"/>
                  </a:lnTo>
                  <a:lnTo>
                    <a:pt x="193" y="751"/>
                  </a:lnTo>
                  <a:lnTo>
                    <a:pt x="172" y="749"/>
                  </a:lnTo>
                  <a:lnTo>
                    <a:pt x="150" y="749"/>
                  </a:lnTo>
                  <a:lnTo>
                    <a:pt x="131" y="749"/>
                  </a:lnTo>
                  <a:lnTo>
                    <a:pt x="109" y="746"/>
                  </a:lnTo>
                  <a:lnTo>
                    <a:pt x="92" y="746"/>
                  </a:lnTo>
                  <a:lnTo>
                    <a:pt x="73" y="744"/>
                  </a:lnTo>
                  <a:lnTo>
                    <a:pt x="53" y="737"/>
                  </a:lnTo>
                  <a:lnTo>
                    <a:pt x="39" y="732"/>
                  </a:lnTo>
                  <a:lnTo>
                    <a:pt x="27" y="722"/>
                  </a:lnTo>
                  <a:lnTo>
                    <a:pt x="15" y="715"/>
                  </a:lnTo>
                  <a:lnTo>
                    <a:pt x="7" y="703"/>
                  </a:lnTo>
                  <a:lnTo>
                    <a:pt x="3" y="693"/>
                  </a:lnTo>
                  <a:lnTo>
                    <a:pt x="0" y="679"/>
                  </a:lnTo>
                  <a:lnTo>
                    <a:pt x="5" y="664"/>
                  </a:lnTo>
                  <a:lnTo>
                    <a:pt x="20" y="626"/>
                  </a:lnTo>
                  <a:lnTo>
                    <a:pt x="41" y="589"/>
                  </a:lnTo>
                  <a:lnTo>
                    <a:pt x="70" y="548"/>
                  </a:lnTo>
                  <a:lnTo>
                    <a:pt x="106" y="510"/>
                  </a:lnTo>
                  <a:lnTo>
                    <a:pt x="148" y="469"/>
                  </a:lnTo>
                  <a:lnTo>
                    <a:pt x="198" y="430"/>
                  </a:lnTo>
                  <a:lnTo>
                    <a:pt x="254" y="387"/>
                  </a:lnTo>
                  <a:lnTo>
                    <a:pt x="317" y="348"/>
                  </a:lnTo>
                  <a:lnTo>
                    <a:pt x="384" y="307"/>
                  </a:lnTo>
                  <a:lnTo>
                    <a:pt x="459" y="268"/>
                  </a:lnTo>
                  <a:lnTo>
                    <a:pt x="541" y="230"/>
                  </a:lnTo>
                  <a:lnTo>
                    <a:pt x="628" y="191"/>
                  </a:lnTo>
                  <a:lnTo>
                    <a:pt x="720" y="155"/>
                  </a:lnTo>
                  <a:lnTo>
                    <a:pt x="819" y="121"/>
                  </a:lnTo>
                  <a:lnTo>
                    <a:pt x="923" y="85"/>
                  </a:lnTo>
                  <a:lnTo>
                    <a:pt x="1034" y="56"/>
                  </a:lnTo>
                  <a:lnTo>
                    <a:pt x="1099" y="39"/>
                  </a:lnTo>
                  <a:lnTo>
                    <a:pt x="1171" y="24"/>
                  </a:lnTo>
                  <a:lnTo>
                    <a:pt x="1246" y="17"/>
                  </a:lnTo>
                  <a:lnTo>
                    <a:pt x="1326" y="10"/>
                  </a:lnTo>
                  <a:lnTo>
                    <a:pt x="1408" y="5"/>
                  </a:lnTo>
                  <a:lnTo>
                    <a:pt x="1492" y="0"/>
                  </a:lnTo>
                  <a:lnTo>
                    <a:pt x="1577" y="0"/>
                  </a:lnTo>
                  <a:lnTo>
                    <a:pt x="1661" y="3"/>
                  </a:lnTo>
                  <a:lnTo>
                    <a:pt x="1743" y="3"/>
                  </a:lnTo>
                  <a:lnTo>
                    <a:pt x="1826" y="8"/>
                  </a:lnTo>
                  <a:lnTo>
                    <a:pt x="1903" y="12"/>
                  </a:lnTo>
                  <a:lnTo>
                    <a:pt x="1978" y="20"/>
                  </a:lnTo>
                  <a:lnTo>
                    <a:pt x="2045" y="24"/>
                  </a:lnTo>
                  <a:lnTo>
                    <a:pt x="2108" y="34"/>
                  </a:lnTo>
                  <a:lnTo>
                    <a:pt x="2161" y="44"/>
                  </a:lnTo>
                  <a:lnTo>
                    <a:pt x="2209" y="53"/>
                  </a:lnTo>
                  <a:lnTo>
                    <a:pt x="2214" y="53"/>
                  </a:lnTo>
                  <a:lnTo>
                    <a:pt x="2219" y="58"/>
                  </a:lnTo>
                  <a:lnTo>
                    <a:pt x="2221" y="61"/>
                  </a:lnTo>
                  <a:lnTo>
                    <a:pt x="2224" y="65"/>
                  </a:lnTo>
                  <a:lnTo>
                    <a:pt x="2221" y="70"/>
                  </a:lnTo>
                  <a:lnTo>
                    <a:pt x="2219" y="73"/>
                  </a:lnTo>
                  <a:lnTo>
                    <a:pt x="2212" y="75"/>
                  </a:lnTo>
                  <a:lnTo>
                    <a:pt x="2207" y="75"/>
                  </a:lnTo>
                  <a:lnTo>
                    <a:pt x="2207" y="75"/>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7" name="Freeform 39"/>
            <p:cNvSpPr>
              <a:spLocks/>
            </p:cNvSpPr>
            <p:nvPr/>
          </p:nvSpPr>
          <p:spPr bwMode="auto">
            <a:xfrm>
              <a:off x="4214813" y="2884488"/>
              <a:ext cx="449262" cy="723900"/>
            </a:xfrm>
            <a:custGeom>
              <a:avLst/>
              <a:gdLst>
                <a:gd name="T0" fmla="*/ 19 w 283"/>
                <a:gd name="T1" fmla="*/ 7 h 456"/>
                <a:gd name="T2" fmla="*/ 41 w 283"/>
                <a:gd name="T3" fmla="*/ 3 h 456"/>
                <a:gd name="T4" fmla="*/ 65 w 283"/>
                <a:gd name="T5" fmla="*/ 0 h 456"/>
                <a:gd name="T6" fmla="*/ 87 w 283"/>
                <a:gd name="T7" fmla="*/ 3 h 456"/>
                <a:gd name="T8" fmla="*/ 111 w 283"/>
                <a:gd name="T9" fmla="*/ 7 h 456"/>
                <a:gd name="T10" fmla="*/ 133 w 283"/>
                <a:gd name="T11" fmla="*/ 17 h 456"/>
                <a:gd name="T12" fmla="*/ 155 w 283"/>
                <a:gd name="T13" fmla="*/ 27 h 456"/>
                <a:gd name="T14" fmla="*/ 174 w 283"/>
                <a:gd name="T15" fmla="*/ 44 h 456"/>
                <a:gd name="T16" fmla="*/ 191 w 283"/>
                <a:gd name="T17" fmla="*/ 63 h 456"/>
                <a:gd name="T18" fmla="*/ 210 w 283"/>
                <a:gd name="T19" fmla="*/ 87 h 456"/>
                <a:gd name="T20" fmla="*/ 234 w 283"/>
                <a:gd name="T21" fmla="*/ 121 h 456"/>
                <a:gd name="T22" fmla="*/ 254 w 283"/>
                <a:gd name="T23" fmla="*/ 164 h 456"/>
                <a:gd name="T24" fmla="*/ 270 w 283"/>
                <a:gd name="T25" fmla="*/ 210 h 456"/>
                <a:gd name="T26" fmla="*/ 280 w 283"/>
                <a:gd name="T27" fmla="*/ 256 h 456"/>
                <a:gd name="T28" fmla="*/ 280 w 283"/>
                <a:gd name="T29" fmla="*/ 299 h 456"/>
                <a:gd name="T30" fmla="*/ 266 w 283"/>
                <a:gd name="T31" fmla="*/ 341 h 456"/>
                <a:gd name="T32" fmla="*/ 241 w 283"/>
                <a:gd name="T33" fmla="*/ 367 h 456"/>
                <a:gd name="T34" fmla="*/ 227 w 283"/>
                <a:gd name="T35" fmla="*/ 379 h 456"/>
                <a:gd name="T36" fmla="*/ 215 w 283"/>
                <a:gd name="T37" fmla="*/ 391 h 456"/>
                <a:gd name="T38" fmla="*/ 205 w 283"/>
                <a:gd name="T39" fmla="*/ 401 h 456"/>
                <a:gd name="T40" fmla="*/ 193 w 283"/>
                <a:gd name="T41" fmla="*/ 413 h 456"/>
                <a:gd name="T42" fmla="*/ 184 w 283"/>
                <a:gd name="T43" fmla="*/ 425 h 456"/>
                <a:gd name="T44" fmla="*/ 176 w 283"/>
                <a:gd name="T45" fmla="*/ 430 h 456"/>
                <a:gd name="T46" fmla="*/ 167 w 283"/>
                <a:gd name="T47" fmla="*/ 442 h 456"/>
                <a:gd name="T48" fmla="*/ 155 w 283"/>
                <a:gd name="T49" fmla="*/ 454 h 456"/>
                <a:gd name="T50" fmla="*/ 145 w 283"/>
                <a:gd name="T51" fmla="*/ 454 h 456"/>
                <a:gd name="T52" fmla="*/ 142 w 283"/>
                <a:gd name="T53" fmla="*/ 449 h 456"/>
                <a:gd name="T54" fmla="*/ 142 w 283"/>
                <a:gd name="T55" fmla="*/ 444 h 456"/>
                <a:gd name="T56" fmla="*/ 147 w 283"/>
                <a:gd name="T57" fmla="*/ 427 h 456"/>
                <a:gd name="T58" fmla="*/ 157 w 283"/>
                <a:gd name="T59" fmla="*/ 406 h 456"/>
                <a:gd name="T60" fmla="*/ 164 w 283"/>
                <a:gd name="T61" fmla="*/ 394 h 456"/>
                <a:gd name="T62" fmla="*/ 174 w 283"/>
                <a:gd name="T63" fmla="*/ 382 h 456"/>
                <a:gd name="T64" fmla="*/ 184 w 283"/>
                <a:gd name="T65" fmla="*/ 377 h 456"/>
                <a:gd name="T66" fmla="*/ 193 w 283"/>
                <a:gd name="T67" fmla="*/ 367 h 456"/>
                <a:gd name="T68" fmla="*/ 208 w 283"/>
                <a:gd name="T69" fmla="*/ 353 h 456"/>
                <a:gd name="T70" fmla="*/ 222 w 283"/>
                <a:gd name="T71" fmla="*/ 336 h 456"/>
                <a:gd name="T72" fmla="*/ 237 w 283"/>
                <a:gd name="T73" fmla="*/ 312 h 456"/>
                <a:gd name="T74" fmla="*/ 246 w 283"/>
                <a:gd name="T75" fmla="*/ 278 h 456"/>
                <a:gd name="T76" fmla="*/ 244 w 283"/>
                <a:gd name="T77" fmla="*/ 244 h 456"/>
                <a:gd name="T78" fmla="*/ 234 w 283"/>
                <a:gd name="T79" fmla="*/ 208 h 456"/>
                <a:gd name="T80" fmla="*/ 215 w 283"/>
                <a:gd name="T81" fmla="*/ 172 h 456"/>
                <a:gd name="T82" fmla="*/ 196 w 283"/>
                <a:gd name="T83" fmla="*/ 140 h 456"/>
                <a:gd name="T84" fmla="*/ 176 w 283"/>
                <a:gd name="T85" fmla="*/ 114 h 456"/>
                <a:gd name="T86" fmla="*/ 157 w 283"/>
                <a:gd name="T87" fmla="*/ 92 h 456"/>
                <a:gd name="T88" fmla="*/ 142 w 283"/>
                <a:gd name="T89" fmla="*/ 77 h 456"/>
                <a:gd name="T90" fmla="*/ 130 w 283"/>
                <a:gd name="T91" fmla="*/ 65 h 456"/>
                <a:gd name="T92" fmla="*/ 116 w 283"/>
                <a:gd name="T93" fmla="*/ 51 h 456"/>
                <a:gd name="T94" fmla="*/ 99 w 283"/>
                <a:gd name="T95" fmla="*/ 41 h 456"/>
                <a:gd name="T96" fmla="*/ 82 w 283"/>
                <a:gd name="T97" fmla="*/ 32 h 456"/>
                <a:gd name="T98" fmla="*/ 68 w 283"/>
                <a:gd name="T99" fmla="*/ 24 h 456"/>
                <a:gd name="T100" fmla="*/ 51 w 283"/>
                <a:gd name="T101" fmla="*/ 24 h 456"/>
                <a:gd name="T102" fmla="*/ 31 w 283"/>
                <a:gd name="T103" fmla="*/ 27 h 456"/>
                <a:gd name="T104" fmla="*/ 19 w 283"/>
                <a:gd name="T105" fmla="*/ 32 h 456"/>
                <a:gd name="T106" fmla="*/ 7 w 283"/>
                <a:gd name="T107" fmla="*/ 29 h 456"/>
                <a:gd name="T108" fmla="*/ 0 w 283"/>
                <a:gd name="T109" fmla="*/ 19 h 456"/>
                <a:gd name="T110" fmla="*/ 0 w 283"/>
                <a:gd name="T111" fmla="*/ 15 h 456"/>
                <a:gd name="T112" fmla="*/ 5 w 283"/>
                <a:gd name="T113" fmla="*/ 1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456">
                  <a:moveTo>
                    <a:pt x="5" y="12"/>
                  </a:moveTo>
                  <a:lnTo>
                    <a:pt x="19" y="7"/>
                  </a:lnTo>
                  <a:lnTo>
                    <a:pt x="29" y="5"/>
                  </a:lnTo>
                  <a:lnTo>
                    <a:pt x="41" y="3"/>
                  </a:lnTo>
                  <a:lnTo>
                    <a:pt x="53" y="0"/>
                  </a:lnTo>
                  <a:lnTo>
                    <a:pt x="65" y="0"/>
                  </a:lnTo>
                  <a:lnTo>
                    <a:pt x="77" y="0"/>
                  </a:lnTo>
                  <a:lnTo>
                    <a:pt x="87" y="3"/>
                  </a:lnTo>
                  <a:lnTo>
                    <a:pt x="99" y="5"/>
                  </a:lnTo>
                  <a:lnTo>
                    <a:pt x="111" y="7"/>
                  </a:lnTo>
                  <a:lnTo>
                    <a:pt x="123" y="12"/>
                  </a:lnTo>
                  <a:lnTo>
                    <a:pt x="133" y="17"/>
                  </a:lnTo>
                  <a:lnTo>
                    <a:pt x="145" y="19"/>
                  </a:lnTo>
                  <a:lnTo>
                    <a:pt x="155" y="27"/>
                  </a:lnTo>
                  <a:lnTo>
                    <a:pt x="164" y="34"/>
                  </a:lnTo>
                  <a:lnTo>
                    <a:pt x="174" y="44"/>
                  </a:lnTo>
                  <a:lnTo>
                    <a:pt x="184" y="53"/>
                  </a:lnTo>
                  <a:lnTo>
                    <a:pt x="191" y="63"/>
                  </a:lnTo>
                  <a:lnTo>
                    <a:pt x="200" y="73"/>
                  </a:lnTo>
                  <a:lnTo>
                    <a:pt x="210" y="87"/>
                  </a:lnTo>
                  <a:lnTo>
                    <a:pt x="222" y="104"/>
                  </a:lnTo>
                  <a:lnTo>
                    <a:pt x="234" y="121"/>
                  </a:lnTo>
                  <a:lnTo>
                    <a:pt x="244" y="143"/>
                  </a:lnTo>
                  <a:lnTo>
                    <a:pt x="254" y="164"/>
                  </a:lnTo>
                  <a:lnTo>
                    <a:pt x="263" y="186"/>
                  </a:lnTo>
                  <a:lnTo>
                    <a:pt x="270" y="210"/>
                  </a:lnTo>
                  <a:lnTo>
                    <a:pt x="278" y="232"/>
                  </a:lnTo>
                  <a:lnTo>
                    <a:pt x="280" y="256"/>
                  </a:lnTo>
                  <a:lnTo>
                    <a:pt x="283" y="278"/>
                  </a:lnTo>
                  <a:lnTo>
                    <a:pt x="280" y="299"/>
                  </a:lnTo>
                  <a:lnTo>
                    <a:pt x="275" y="324"/>
                  </a:lnTo>
                  <a:lnTo>
                    <a:pt x="266" y="341"/>
                  </a:lnTo>
                  <a:lnTo>
                    <a:pt x="251" y="357"/>
                  </a:lnTo>
                  <a:lnTo>
                    <a:pt x="241" y="367"/>
                  </a:lnTo>
                  <a:lnTo>
                    <a:pt x="237" y="374"/>
                  </a:lnTo>
                  <a:lnTo>
                    <a:pt x="227" y="379"/>
                  </a:lnTo>
                  <a:lnTo>
                    <a:pt x="220" y="386"/>
                  </a:lnTo>
                  <a:lnTo>
                    <a:pt x="215" y="391"/>
                  </a:lnTo>
                  <a:lnTo>
                    <a:pt x="210" y="396"/>
                  </a:lnTo>
                  <a:lnTo>
                    <a:pt x="205" y="401"/>
                  </a:lnTo>
                  <a:lnTo>
                    <a:pt x="200" y="406"/>
                  </a:lnTo>
                  <a:lnTo>
                    <a:pt x="193" y="413"/>
                  </a:lnTo>
                  <a:lnTo>
                    <a:pt x="186" y="420"/>
                  </a:lnTo>
                  <a:lnTo>
                    <a:pt x="184" y="425"/>
                  </a:lnTo>
                  <a:lnTo>
                    <a:pt x="181" y="427"/>
                  </a:lnTo>
                  <a:lnTo>
                    <a:pt x="176" y="430"/>
                  </a:lnTo>
                  <a:lnTo>
                    <a:pt x="174" y="435"/>
                  </a:lnTo>
                  <a:lnTo>
                    <a:pt x="167" y="442"/>
                  </a:lnTo>
                  <a:lnTo>
                    <a:pt x="159" y="449"/>
                  </a:lnTo>
                  <a:lnTo>
                    <a:pt x="155" y="454"/>
                  </a:lnTo>
                  <a:lnTo>
                    <a:pt x="150" y="456"/>
                  </a:lnTo>
                  <a:lnTo>
                    <a:pt x="145" y="454"/>
                  </a:lnTo>
                  <a:lnTo>
                    <a:pt x="142" y="452"/>
                  </a:lnTo>
                  <a:lnTo>
                    <a:pt x="142" y="449"/>
                  </a:lnTo>
                  <a:lnTo>
                    <a:pt x="142" y="447"/>
                  </a:lnTo>
                  <a:lnTo>
                    <a:pt x="142" y="444"/>
                  </a:lnTo>
                  <a:lnTo>
                    <a:pt x="145" y="440"/>
                  </a:lnTo>
                  <a:lnTo>
                    <a:pt x="147" y="427"/>
                  </a:lnTo>
                  <a:lnTo>
                    <a:pt x="152" y="415"/>
                  </a:lnTo>
                  <a:lnTo>
                    <a:pt x="157" y="406"/>
                  </a:lnTo>
                  <a:lnTo>
                    <a:pt x="162" y="398"/>
                  </a:lnTo>
                  <a:lnTo>
                    <a:pt x="164" y="394"/>
                  </a:lnTo>
                  <a:lnTo>
                    <a:pt x="169" y="386"/>
                  </a:lnTo>
                  <a:lnTo>
                    <a:pt x="174" y="382"/>
                  </a:lnTo>
                  <a:lnTo>
                    <a:pt x="181" y="379"/>
                  </a:lnTo>
                  <a:lnTo>
                    <a:pt x="184" y="377"/>
                  </a:lnTo>
                  <a:lnTo>
                    <a:pt x="188" y="372"/>
                  </a:lnTo>
                  <a:lnTo>
                    <a:pt x="193" y="367"/>
                  </a:lnTo>
                  <a:lnTo>
                    <a:pt x="200" y="362"/>
                  </a:lnTo>
                  <a:lnTo>
                    <a:pt x="208" y="353"/>
                  </a:lnTo>
                  <a:lnTo>
                    <a:pt x="215" y="345"/>
                  </a:lnTo>
                  <a:lnTo>
                    <a:pt x="222" y="336"/>
                  </a:lnTo>
                  <a:lnTo>
                    <a:pt x="229" y="326"/>
                  </a:lnTo>
                  <a:lnTo>
                    <a:pt x="237" y="312"/>
                  </a:lnTo>
                  <a:lnTo>
                    <a:pt x="244" y="295"/>
                  </a:lnTo>
                  <a:lnTo>
                    <a:pt x="246" y="278"/>
                  </a:lnTo>
                  <a:lnTo>
                    <a:pt x="246" y="263"/>
                  </a:lnTo>
                  <a:lnTo>
                    <a:pt x="244" y="244"/>
                  </a:lnTo>
                  <a:lnTo>
                    <a:pt x="237" y="225"/>
                  </a:lnTo>
                  <a:lnTo>
                    <a:pt x="234" y="208"/>
                  </a:lnTo>
                  <a:lnTo>
                    <a:pt x="225" y="191"/>
                  </a:lnTo>
                  <a:lnTo>
                    <a:pt x="215" y="172"/>
                  </a:lnTo>
                  <a:lnTo>
                    <a:pt x="205" y="157"/>
                  </a:lnTo>
                  <a:lnTo>
                    <a:pt x="196" y="140"/>
                  </a:lnTo>
                  <a:lnTo>
                    <a:pt x="184" y="126"/>
                  </a:lnTo>
                  <a:lnTo>
                    <a:pt x="176" y="114"/>
                  </a:lnTo>
                  <a:lnTo>
                    <a:pt x="167" y="102"/>
                  </a:lnTo>
                  <a:lnTo>
                    <a:pt x="157" y="92"/>
                  </a:lnTo>
                  <a:lnTo>
                    <a:pt x="152" y="85"/>
                  </a:lnTo>
                  <a:lnTo>
                    <a:pt x="142" y="77"/>
                  </a:lnTo>
                  <a:lnTo>
                    <a:pt x="135" y="70"/>
                  </a:lnTo>
                  <a:lnTo>
                    <a:pt x="130" y="65"/>
                  </a:lnTo>
                  <a:lnTo>
                    <a:pt x="123" y="58"/>
                  </a:lnTo>
                  <a:lnTo>
                    <a:pt x="116" y="51"/>
                  </a:lnTo>
                  <a:lnTo>
                    <a:pt x="106" y="46"/>
                  </a:lnTo>
                  <a:lnTo>
                    <a:pt x="99" y="41"/>
                  </a:lnTo>
                  <a:lnTo>
                    <a:pt x="92" y="36"/>
                  </a:lnTo>
                  <a:lnTo>
                    <a:pt x="82" y="32"/>
                  </a:lnTo>
                  <a:lnTo>
                    <a:pt x="75" y="29"/>
                  </a:lnTo>
                  <a:lnTo>
                    <a:pt x="68" y="24"/>
                  </a:lnTo>
                  <a:lnTo>
                    <a:pt x="58" y="24"/>
                  </a:lnTo>
                  <a:lnTo>
                    <a:pt x="51" y="24"/>
                  </a:lnTo>
                  <a:lnTo>
                    <a:pt x="41" y="24"/>
                  </a:lnTo>
                  <a:lnTo>
                    <a:pt x="31" y="27"/>
                  </a:lnTo>
                  <a:lnTo>
                    <a:pt x="24" y="32"/>
                  </a:lnTo>
                  <a:lnTo>
                    <a:pt x="19" y="32"/>
                  </a:lnTo>
                  <a:lnTo>
                    <a:pt x="12" y="32"/>
                  </a:lnTo>
                  <a:lnTo>
                    <a:pt x="7" y="29"/>
                  </a:lnTo>
                  <a:lnTo>
                    <a:pt x="5" y="24"/>
                  </a:lnTo>
                  <a:lnTo>
                    <a:pt x="0" y="19"/>
                  </a:lnTo>
                  <a:lnTo>
                    <a:pt x="0" y="17"/>
                  </a:lnTo>
                  <a:lnTo>
                    <a:pt x="0" y="15"/>
                  </a:lnTo>
                  <a:lnTo>
                    <a:pt x="5" y="12"/>
                  </a:lnTo>
                  <a:lnTo>
                    <a:pt x="5" y="12"/>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8" name="Freeform 40"/>
            <p:cNvSpPr>
              <a:spLocks/>
            </p:cNvSpPr>
            <p:nvPr/>
          </p:nvSpPr>
          <p:spPr bwMode="auto">
            <a:xfrm>
              <a:off x="4260850" y="3444876"/>
              <a:ext cx="219075" cy="209550"/>
            </a:xfrm>
            <a:custGeom>
              <a:avLst/>
              <a:gdLst>
                <a:gd name="T0" fmla="*/ 19 w 138"/>
                <a:gd name="T1" fmla="*/ 0 h 132"/>
                <a:gd name="T2" fmla="*/ 31 w 138"/>
                <a:gd name="T3" fmla="*/ 2 h 132"/>
                <a:gd name="T4" fmla="*/ 46 w 138"/>
                <a:gd name="T5" fmla="*/ 2 h 132"/>
                <a:gd name="T6" fmla="*/ 58 w 138"/>
                <a:gd name="T7" fmla="*/ 2 h 132"/>
                <a:gd name="T8" fmla="*/ 72 w 138"/>
                <a:gd name="T9" fmla="*/ 2 h 132"/>
                <a:gd name="T10" fmla="*/ 87 w 138"/>
                <a:gd name="T11" fmla="*/ 2 h 132"/>
                <a:gd name="T12" fmla="*/ 99 w 138"/>
                <a:gd name="T13" fmla="*/ 4 h 132"/>
                <a:gd name="T14" fmla="*/ 104 w 138"/>
                <a:gd name="T15" fmla="*/ 7 h 132"/>
                <a:gd name="T16" fmla="*/ 109 w 138"/>
                <a:gd name="T17" fmla="*/ 16 h 132"/>
                <a:gd name="T18" fmla="*/ 106 w 138"/>
                <a:gd name="T19" fmla="*/ 24 h 132"/>
                <a:gd name="T20" fmla="*/ 106 w 138"/>
                <a:gd name="T21" fmla="*/ 33 h 132"/>
                <a:gd name="T22" fmla="*/ 104 w 138"/>
                <a:gd name="T23" fmla="*/ 45 h 132"/>
                <a:gd name="T24" fmla="*/ 97 w 138"/>
                <a:gd name="T25" fmla="*/ 62 h 132"/>
                <a:gd name="T26" fmla="*/ 97 w 138"/>
                <a:gd name="T27" fmla="*/ 77 h 132"/>
                <a:gd name="T28" fmla="*/ 101 w 138"/>
                <a:gd name="T29" fmla="*/ 87 h 132"/>
                <a:gd name="T30" fmla="*/ 106 w 138"/>
                <a:gd name="T31" fmla="*/ 94 h 132"/>
                <a:gd name="T32" fmla="*/ 118 w 138"/>
                <a:gd name="T33" fmla="*/ 103 h 132"/>
                <a:gd name="T34" fmla="*/ 128 w 138"/>
                <a:gd name="T35" fmla="*/ 115 h 132"/>
                <a:gd name="T36" fmla="*/ 135 w 138"/>
                <a:gd name="T37" fmla="*/ 125 h 132"/>
                <a:gd name="T38" fmla="*/ 135 w 138"/>
                <a:gd name="T39" fmla="*/ 128 h 132"/>
                <a:gd name="T40" fmla="*/ 130 w 138"/>
                <a:gd name="T41" fmla="*/ 132 h 132"/>
                <a:gd name="T42" fmla="*/ 123 w 138"/>
                <a:gd name="T43" fmla="*/ 132 h 132"/>
                <a:gd name="T44" fmla="*/ 116 w 138"/>
                <a:gd name="T45" fmla="*/ 132 h 132"/>
                <a:gd name="T46" fmla="*/ 106 w 138"/>
                <a:gd name="T47" fmla="*/ 130 h 132"/>
                <a:gd name="T48" fmla="*/ 97 w 138"/>
                <a:gd name="T49" fmla="*/ 128 h 132"/>
                <a:gd name="T50" fmla="*/ 89 w 138"/>
                <a:gd name="T51" fmla="*/ 123 h 132"/>
                <a:gd name="T52" fmla="*/ 80 w 138"/>
                <a:gd name="T53" fmla="*/ 115 h 132"/>
                <a:gd name="T54" fmla="*/ 72 w 138"/>
                <a:gd name="T55" fmla="*/ 103 h 132"/>
                <a:gd name="T56" fmla="*/ 65 w 138"/>
                <a:gd name="T57" fmla="*/ 91 h 132"/>
                <a:gd name="T58" fmla="*/ 63 w 138"/>
                <a:gd name="T59" fmla="*/ 77 h 132"/>
                <a:gd name="T60" fmla="*/ 63 w 138"/>
                <a:gd name="T61" fmla="*/ 65 h 132"/>
                <a:gd name="T62" fmla="*/ 68 w 138"/>
                <a:gd name="T63" fmla="*/ 55 h 132"/>
                <a:gd name="T64" fmla="*/ 75 w 138"/>
                <a:gd name="T65" fmla="*/ 43 h 132"/>
                <a:gd name="T66" fmla="*/ 80 w 138"/>
                <a:gd name="T67" fmla="*/ 33 h 132"/>
                <a:gd name="T68" fmla="*/ 75 w 138"/>
                <a:gd name="T69" fmla="*/ 29 h 132"/>
                <a:gd name="T70" fmla="*/ 65 w 138"/>
                <a:gd name="T71" fmla="*/ 26 h 132"/>
                <a:gd name="T72" fmla="*/ 56 w 138"/>
                <a:gd name="T73" fmla="*/ 24 h 132"/>
                <a:gd name="T74" fmla="*/ 46 w 138"/>
                <a:gd name="T75" fmla="*/ 24 h 132"/>
                <a:gd name="T76" fmla="*/ 34 w 138"/>
                <a:gd name="T77" fmla="*/ 21 h 132"/>
                <a:gd name="T78" fmla="*/ 24 w 138"/>
                <a:gd name="T79" fmla="*/ 19 h 132"/>
                <a:gd name="T80" fmla="*/ 12 w 138"/>
                <a:gd name="T81" fmla="*/ 16 h 132"/>
                <a:gd name="T82" fmla="*/ 2 w 138"/>
                <a:gd name="T83" fmla="*/ 14 h 132"/>
                <a:gd name="T84" fmla="*/ 0 w 138"/>
                <a:gd name="T85" fmla="*/ 7 h 132"/>
                <a:gd name="T86" fmla="*/ 0 w 138"/>
                <a:gd name="T87" fmla="*/ 2 h 132"/>
                <a:gd name="T88" fmla="*/ 10 w 138"/>
                <a:gd name="T89" fmla="*/ 0 h 132"/>
                <a:gd name="T90" fmla="*/ 14 w 138"/>
                <a:gd name="T9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4" y="0"/>
                  </a:moveTo>
                  <a:lnTo>
                    <a:pt x="19" y="0"/>
                  </a:lnTo>
                  <a:lnTo>
                    <a:pt x="24" y="2"/>
                  </a:lnTo>
                  <a:lnTo>
                    <a:pt x="31" y="2"/>
                  </a:lnTo>
                  <a:lnTo>
                    <a:pt x="39" y="2"/>
                  </a:lnTo>
                  <a:lnTo>
                    <a:pt x="46" y="2"/>
                  </a:lnTo>
                  <a:lnTo>
                    <a:pt x="53" y="2"/>
                  </a:lnTo>
                  <a:lnTo>
                    <a:pt x="58" y="2"/>
                  </a:lnTo>
                  <a:lnTo>
                    <a:pt x="65" y="2"/>
                  </a:lnTo>
                  <a:lnTo>
                    <a:pt x="72" y="2"/>
                  </a:lnTo>
                  <a:lnTo>
                    <a:pt x="80" y="2"/>
                  </a:lnTo>
                  <a:lnTo>
                    <a:pt x="87" y="2"/>
                  </a:lnTo>
                  <a:lnTo>
                    <a:pt x="94" y="4"/>
                  </a:lnTo>
                  <a:lnTo>
                    <a:pt x="99" y="4"/>
                  </a:lnTo>
                  <a:lnTo>
                    <a:pt x="104" y="4"/>
                  </a:lnTo>
                  <a:lnTo>
                    <a:pt x="104" y="7"/>
                  </a:lnTo>
                  <a:lnTo>
                    <a:pt x="106" y="9"/>
                  </a:lnTo>
                  <a:lnTo>
                    <a:pt x="109" y="16"/>
                  </a:lnTo>
                  <a:lnTo>
                    <a:pt x="109" y="24"/>
                  </a:lnTo>
                  <a:lnTo>
                    <a:pt x="106" y="24"/>
                  </a:lnTo>
                  <a:lnTo>
                    <a:pt x="106" y="29"/>
                  </a:lnTo>
                  <a:lnTo>
                    <a:pt x="106" y="33"/>
                  </a:lnTo>
                  <a:lnTo>
                    <a:pt x="104" y="38"/>
                  </a:lnTo>
                  <a:lnTo>
                    <a:pt x="104" y="45"/>
                  </a:lnTo>
                  <a:lnTo>
                    <a:pt x="99" y="55"/>
                  </a:lnTo>
                  <a:lnTo>
                    <a:pt x="97" y="62"/>
                  </a:lnTo>
                  <a:lnTo>
                    <a:pt x="97" y="72"/>
                  </a:lnTo>
                  <a:lnTo>
                    <a:pt x="97" y="77"/>
                  </a:lnTo>
                  <a:lnTo>
                    <a:pt x="99" y="82"/>
                  </a:lnTo>
                  <a:lnTo>
                    <a:pt x="101" y="87"/>
                  </a:lnTo>
                  <a:lnTo>
                    <a:pt x="104" y="91"/>
                  </a:lnTo>
                  <a:lnTo>
                    <a:pt x="106" y="94"/>
                  </a:lnTo>
                  <a:lnTo>
                    <a:pt x="113" y="99"/>
                  </a:lnTo>
                  <a:lnTo>
                    <a:pt x="118" y="103"/>
                  </a:lnTo>
                  <a:lnTo>
                    <a:pt x="123" y="111"/>
                  </a:lnTo>
                  <a:lnTo>
                    <a:pt x="128" y="115"/>
                  </a:lnTo>
                  <a:lnTo>
                    <a:pt x="133" y="120"/>
                  </a:lnTo>
                  <a:lnTo>
                    <a:pt x="135" y="125"/>
                  </a:lnTo>
                  <a:lnTo>
                    <a:pt x="138" y="128"/>
                  </a:lnTo>
                  <a:lnTo>
                    <a:pt x="135" y="128"/>
                  </a:lnTo>
                  <a:lnTo>
                    <a:pt x="133" y="132"/>
                  </a:lnTo>
                  <a:lnTo>
                    <a:pt x="130" y="132"/>
                  </a:lnTo>
                  <a:lnTo>
                    <a:pt x="128" y="132"/>
                  </a:lnTo>
                  <a:lnTo>
                    <a:pt x="123" y="132"/>
                  </a:lnTo>
                  <a:lnTo>
                    <a:pt x="121" y="132"/>
                  </a:lnTo>
                  <a:lnTo>
                    <a:pt x="116" y="132"/>
                  </a:lnTo>
                  <a:lnTo>
                    <a:pt x="111" y="132"/>
                  </a:lnTo>
                  <a:lnTo>
                    <a:pt x="106" y="130"/>
                  </a:lnTo>
                  <a:lnTo>
                    <a:pt x="104" y="128"/>
                  </a:lnTo>
                  <a:lnTo>
                    <a:pt x="97" y="128"/>
                  </a:lnTo>
                  <a:lnTo>
                    <a:pt x="92" y="125"/>
                  </a:lnTo>
                  <a:lnTo>
                    <a:pt x="89" y="123"/>
                  </a:lnTo>
                  <a:lnTo>
                    <a:pt x="84" y="120"/>
                  </a:lnTo>
                  <a:lnTo>
                    <a:pt x="80" y="115"/>
                  </a:lnTo>
                  <a:lnTo>
                    <a:pt x="75" y="111"/>
                  </a:lnTo>
                  <a:lnTo>
                    <a:pt x="72" y="103"/>
                  </a:lnTo>
                  <a:lnTo>
                    <a:pt x="70" y="99"/>
                  </a:lnTo>
                  <a:lnTo>
                    <a:pt x="65" y="91"/>
                  </a:lnTo>
                  <a:lnTo>
                    <a:pt x="65" y="84"/>
                  </a:lnTo>
                  <a:lnTo>
                    <a:pt x="63" y="77"/>
                  </a:lnTo>
                  <a:lnTo>
                    <a:pt x="63" y="72"/>
                  </a:lnTo>
                  <a:lnTo>
                    <a:pt x="63" y="65"/>
                  </a:lnTo>
                  <a:lnTo>
                    <a:pt x="65" y="60"/>
                  </a:lnTo>
                  <a:lnTo>
                    <a:pt x="68" y="55"/>
                  </a:lnTo>
                  <a:lnTo>
                    <a:pt x="72" y="50"/>
                  </a:lnTo>
                  <a:lnTo>
                    <a:pt x="75" y="43"/>
                  </a:lnTo>
                  <a:lnTo>
                    <a:pt x="77" y="38"/>
                  </a:lnTo>
                  <a:lnTo>
                    <a:pt x="80" y="33"/>
                  </a:lnTo>
                  <a:lnTo>
                    <a:pt x="80" y="31"/>
                  </a:lnTo>
                  <a:lnTo>
                    <a:pt x="75" y="29"/>
                  </a:lnTo>
                  <a:lnTo>
                    <a:pt x="70" y="26"/>
                  </a:lnTo>
                  <a:lnTo>
                    <a:pt x="65" y="26"/>
                  </a:lnTo>
                  <a:lnTo>
                    <a:pt x="60" y="24"/>
                  </a:lnTo>
                  <a:lnTo>
                    <a:pt x="56" y="24"/>
                  </a:lnTo>
                  <a:lnTo>
                    <a:pt x="53" y="24"/>
                  </a:lnTo>
                  <a:lnTo>
                    <a:pt x="46" y="24"/>
                  </a:lnTo>
                  <a:lnTo>
                    <a:pt x="41" y="24"/>
                  </a:lnTo>
                  <a:lnTo>
                    <a:pt x="34" y="21"/>
                  </a:lnTo>
                  <a:lnTo>
                    <a:pt x="29" y="21"/>
                  </a:lnTo>
                  <a:lnTo>
                    <a:pt x="24" y="19"/>
                  </a:lnTo>
                  <a:lnTo>
                    <a:pt x="17" y="19"/>
                  </a:lnTo>
                  <a:lnTo>
                    <a:pt x="12" y="16"/>
                  </a:lnTo>
                  <a:lnTo>
                    <a:pt x="10" y="16"/>
                  </a:lnTo>
                  <a:lnTo>
                    <a:pt x="2" y="14"/>
                  </a:lnTo>
                  <a:lnTo>
                    <a:pt x="0" y="12"/>
                  </a:lnTo>
                  <a:lnTo>
                    <a:pt x="0" y="7"/>
                  </a:lnTo>
                  <a:lnTo>
                    <a:pt x="0" y="4"/>
                  </a:lnTo>
                  <a:lnTo>
                    <a:pt x="0" y="2"/>
                  </a:lnTo>
                  <a:lnTo>
                    <a:pt x="5" y="0"/>
                  </a:lnTo>
                  <a:lnTo>
                    <a:pt x="10" y="0"/>
                  </a:lnTo>
                  <a:lnTo>
                    <a:pt x="14" y="0"/>
                  </a:lnTo>
                  <a:lnTo>
                    <a:pt x="14" y="0"/>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9" name="Freeform 41"/>
            <p:cNvSpPr>
              <a:spLocks/>
            </p:cNvSpPr>
            <p:nvPr/>
          </p:nvSpPr>
          <p:spPr bwMode="auto">
            <a:xfrm>
              <a:off x="4217988" y="2865438"/>
              <a:ext cx="311150" cy="574675"/>
            </a:xfrm>
            <a:custGeom>
              <a:avLst/>
              <a:gdLst>
                <a:gd name="T0" fmla="*/ 49 w 196"/>
                <a:gd name="T1" fmla="*/ 19 h 362"/>
                <a:gd name="T2" fmla="*/ 41 w 196"/>
                <a:gd name="T3" fmla="*/ 29 h 362"/>
                <a:gd name="T4" fmla="*/ 37 w 196"/>
                <a:gd name="T5" fmla="*/ 48 h 362"/>
                <a:gd name="T6" fmla="*/ 34 w 196"/>
                <a:gd name="T7" fmla="*/ 72 h 362"/>
                <a:gd name="T8" fmla="*/ 34 w 196"/>
                <a:gd name="T9" fmla="*/ 97 h 362"/>
                <a:gd name="T10" fmla="*/ 44 w 196"/>
                <a:gd name="T11" fmla="*/ 126 h 362"/>
                <a:gd name="T12" fmla="*/ 66 w 196"/>
                <a:gd name="T13" fmla="*/ 152 h 362"/>
                <a:gd name="T14" fmla="*/ 99 w 196"/>
                <a:gd name="T15" fmla="*/ 179 h 362"/>
                <a:gd name="T16" fmla="*/ 131 w 196"/>
                <a:gd name="T17" fmla="*/ 193 h 362"/>
                <a:gd name="T18" fmla="*/ 143 w 196"/>
                <a:gd name="T19" fmla="*/ 208 h 362"/>
                <a:gd name="T20" fmla="*/ 157 w 196"/>
                <a:gd name="T21" fmla="*/ 227 h 362"/>
                <a:gd name="T22" fmla="*/ 174 w 196"/>
                <a:gd name="T23" fmla="*/ 246 h 362"/>
                <a:gd name="T24" fmla="*/ 184 w 196"/>
                <a:gd name="T25" fmla="*/ 268 h 362"/>
                <a:gd name="T26" fmla="*/ 194 w 196"/>
                <a:gd name="T27" fmla="*/ 287 h 362"/>
                <a:gd name="T28" fmla="*/ 196 w 196"/>
                <a:gd name="T29" fmla="*/ 307 h 362"/>
                <a:gd name="T30" fmla="*/ 191 w 196"/>
                <a:gd name="T31" fmla="*/ 326 h 362"/>
                <a:gd name="T32" fmla="*/ 182 w 196"/>
                <a:gd name="T33" fmla="*/ 336 h 362"/>
                <a:gd name="T34" fmla="*/ 172 w 196"/>
                <a:gd name="T35" fmla="*/ 338 h 362"/>
                <a:gd name="T36" fmla="*/ 160 w 196"/>
                <a:gd name="T37" fmla="*/ 343 h 362"/>
                <a:gd name="T38" fmla="*/ 145 w 196"/>
                <a:gd name="T39" fmla="*/ 345 h 362"/>
                <a:gd name="T40" fmla="*/ 131 w 196"/>
                <a:gd name="T41" fmla="*/ 350 h 362"/>
                <a:gd name="T42" fmla="*/ 116 w 196"/>
                <a:gd name="T43" fmla="*/ 353 h 362"/>
                <a:gd name="T44" fmla="*/ 102 w 196"/>
                <a:gd name="T45" fmla="*/ 355 h 362"/>
                <a:gd name="T46" fmla="*/ 90 w 196"/>
                <a:gd name="T47" fmla="*/ 360 h 362"/>
                <a:gd name="T48" fmla="*/ 78 w 196"/>
                <a:gd name="T49" fmla="*/ 362 h 362"/>
                <a:gd name="T50" fmla="*/ 68 w 196"/>
                <a:gd name="T51" fmla="*/ 362 h 362"/>
                <a:gd name="T52" fmla="*/ 63 w 196"/>
                <a:gd name="T53" fmla="*/ 357 h 362"/>
                <a:gd name="T54" fmla="*/ 68 w 196"/>
                <a:gd name="T55" fmla="*/ 350 h 362"/>
                <a:gd name="T56" fmla="*/ 80 w 196"/>
                <a:gd name="T57" fmla="*/ 345 h 362"/>
                <a:gd name="T58" fmla="*/ 87 w 196"/>
                <a:gd name="T59" fmla="*/ 340 h 362"/>
                <a:gd name="T60" fmla="*/ 102 w 196"/>
                <a:gd name="T61" fmla="*/ 338 h 362"/>
                <a:gd name="T62" fmla="*/ 116 w 196"/>
                <a:gd name="T63" fmla="*/ 336 h 362"/>
                <a:gd name="T64" fmla="*/ 131 w 196"/>
                <a:gd name="T65" fmla="*/ 331 h 362"/>
                <a:gd name="T66" fmla="*/ 140 w 196"/>
                <a:gd name="T67" fmla="*/ 324 h 362"/>
                <a:gd name="T68" fmla="*/ 153 w 196"/>
                <a:gd name="T69" fmla="*/ 314 h 362"/>
                <a:gd name="T70" fmla="*/ 165 w 196"/>
                <a:gd name="T71" fmla="*/ 302 h 362"/>
                <a:gd name="T72" fmla="*/ 169 w 196"/>
                <a:gd name="T73" fmla="*/ 292 h 362"/>
                <a:gd name="T74" fmla="*/ 167 w 196"/>
                <a:gd name="T75" fmla="*/ 287 h 362"/>
                <a:gd name="T76" fmla="*/ 162 w 196"/>
                <a:gd name="T77" fmla="*/ 278 h 362"/>
                <a:gd name="T78" fmla="*/ 153 w 196"/>
                <a:gd name="T79" fmla="*/ 266 h 362"/>
                <a:gd name="T80" fmla="*/ 140 w 196"/>
                <a:gd name="T81" fmla="*/ 254 h 362"/>
                <a:gd name="T82" fmla="*/ 131 w 196"/>
                <a:gd name="T83" fmla="*/ 241 h 362"/>
                <a:gd name="T84" fmla="*/ 119 w 196"/>
                <a:gd name="T85" fmla="*/ 232 h 362"/>
                <a:gd name="T86" fmla="*/ 109 w 196"/>
                <a:gd name="T87" fmla="*/ 222 h 362"/>
                <a:gd name="T88" fmla="*/ 92 w 196"/>
                <a:gd name="T89" fmla="*/ 210 h 362"/>
                <a:gd name="T90" fmla="*/ 75 w 196"/>
                <a:gd name="T91" fmla="*/ 193 h 362"/>
                <a:gd name="T92" fmla="*/ 56 w 196"/>
                <a:gd name="T93" fmla="*/ 181 h 362"/>
                <a:gd name="T94" fmla="*/ 37 w 196"/>
                <a:gd name="T95" fmla="*/ 164 h 362"/>
                <a:gd name="T96" fmla="*/ 22 w 196"/>
                <a:gd name="T97" fmla="*/ 150 h 362"/>
                <a:gd name="T98" fmla="*/ 13 w 196"/>
                <a:gd name="T99" fmla="*/ 133 h 362"/>
                <a:gd name="T100" fmla="*/ 3 w 196"/>
                <a:gd name="T101" fmla="*/ 111 h 362"/>
                <a:gd name="T102" fmla="*/ 0 w 196"/>
                <a:gd name="T103" fmla="*/ 89 h 362"/>
                <a:gd name="T104" fmla="*/ 3 w 196"/>
                <a:gd name="T105" fmla="*/ 70 h 362"/>
                <a:gd name="T106" fmla="*/ 8 w 196"/>
                <a:gd name="T107" fmla="*/ 56 h 362"/>
                <a:gd name="T108" fmla="*/ 15 w 196"/>
                <a:gd name="T109" fmla="*/ 41 h 362"/>
                <a:gd name="T110" fmla="*/ 20 w 196"/>
                <a:gd name="T111" fmla="*/ 27 h 362"/>
                <a:gd name="T112" fmla="*/ 27 w 196"/>
                <a:gd name="T113" fmla="*/ 10 h 362"/>
                <a:gd name="T114" fmla="*/ 32 w 196"/>
                <a:gd name="T115" fmla="*/ 2 h 362"/>
                <a:gd name="T116" fmla="*/ 44 w 196"/>
                <a:gd name="T117" fmla="*/ 0 h 362"/>
                <a:gd name="T118" fmla="*/ 49 w 196"/>
                <a:gd name="T119" fmla="*/ 7 h 362"/>
                <a:gd name="T120" fmla="*/ 51 w 196"/>
                <a:gd name="T121" fmla="*/ 15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2">
                  <a:moveTo>
                    <a:pt x="51" y="15"/>
                  </a:moveTo>
                  <a:lnTo>
                    <a:pt x="49" y="19"/>
                  </a:lnTo>
                  <a:lnTo>
                    <a:pt x="46" y="24"/>
                  </a:lnTo>
                  <a:lnTo>
                    <a:pt x="41" y="29"/>
                  </a:lnTo>
                  <a:lnTo>
                    <a:pt x="39" y="41"/>
                  </a:lnTo>
                  <a:lnTo>
                    <a:pt x="37" y="48"/>
                  </a:lnTo>
                  <a:lnTo>
                    <a:pt x="34" y="60"/>
                  </a:lnTo>
                  <a:lnTo>
                    <a:pt x="34" y="72"/>
                  </a:lnTo>
                  <a:lnTo>
                    <a:pt x="34" y="85"/>
                  </a:lnTo>
                  <a:lnTo>
                    <a:pt x="34" y="97"/>
                  </a:lnTo>
                  <a:lnTo>
                    <a:pt x="39" y="111"/>
                  </a:lnTo>
                  <a:lnTo>
                    <a:pt x="44" y="126"/>
                  </a:lnTo>
                  <a:lnTo>
                    <a:pt x="54" y="138"/>
                  </a:lnTo>
                  <a:lnTo>
                    <a:pt x="66" y="152"/>
                  </a:lnTo>
                  <a:lnTo>
                    <a:pt x="80" y="164"/>
                  </a:lnTo>
                  <a:lnTo>
                    <a:pt x="99" y="179"/>
                  </a:lnTo>
                  <a:lnTo>
                    <a:pt x="124" y="191"/>
                  </a:lnTo>
                  <a:lnTo>
                    <a:pt x="131" y="193"/>
                  </a:lnTo>
                  <a:lnTo>
                    <a:pt x="136" y="200"/>
                  </a:lnTo>
                  <a:lnTo>
                    <a:pt x="143" y="208"/>
                  </a:lnTo>
                  <a:lnTo>
                    <a:pt x="150" y="217"/>
                  </a:lnTo>
                  <a:lnTo>
                    <a:pt x="157" y="227"/>
                  </a:lnTo>
                  <a:lnTo>
                    <a:pt x="167" y="234"/>
                  </a:lnTo>
                  <a:lnTo>
                    <a:pt x="174" y="246"/>
                  </a:lnTo>
                  <a:lnTo>
                    <a:pt x="182" y="258"/>
                  </a:lnTo>
                  <a:lnTo>
                    <a:pt x="184" y="268"/>
                  </a:lnTo>
                  <a:lnTo>
                    <a:pt x="189" y="280"/>
                  </a:lnTo>
                  <a:lnTo>
                    <a:pt x="194" y="287"/>
                  </a:lnTo>
                  <a:lnTo>
                    <a:pt x="196" y="299"/>
                  </a:lnTo>
                  <a:lnTo>
                    <a:pt x="196" y="307"/>
                  </a:lnTo>
                  <a:lnTo>
                    <a:pt x="196" y="319"/>
                  </a:lnTo>
                  <a:lnTo>
                    <a:pt x="191" y="326"/>
                  </a:lnTo>
                  <a:lnTo>
                    <a:pt x="186" y="333"/>
                  </a:lnTo>
                  <a:lnTo>
                    <a:pt x="182" y="336"/>
                  </a:lnTo>
                  <a:lnTo>
                    <a:pt x="179" y="338"/>
                  </a:lnTo>
                  <a:lnTo>
                    <a:pt x="172" y="338"/>
                  </a:lnTo>
                  <a:lnTo>
                    <a:pt x="167" y="340"/>
                  </a:lnTo>
                  <a:lnTo>
                    <a:pt x="160" y="343"/>
                  </a:lnTo>
                  <a:lnTo>
                    <a:pt x="153" y="345"/>
                  </a:lnTo>
                  <a:lnTo>
                    <a:pt x="145" y="345"/>
                  </a:lnTo>
                  <a:lnTo>
                    <a:pt x="138" y="348"/>
                  </a:lnTo>
                  <a:lnTo>
                    <a:pt x="131" y="350"/>
                  </a:lnTo>
                  <a:lnTo>
                    <a:pt x="124" y="350"/>
                  </a:lnTo>
                  <a:lnTo>
                    <a:pt x="116" y="353"/>
                  </a:lnTo>
                  <a:lnTo>
                    <a:pt x="109" y="353"/>
                  </a:lnTo>
                  <a:lnTo>
                    <a:pt x="102" y="355"/>
                  </a:lnTo>
                  <a:lnTo>
                    <a:pt x="95" y="357"/>
                  </a:lnTo>
                  <a:lnTo>
                    <a:pt x="90" y="360"/>
                  </a:lnTo>
                  <a:lnTo>
                    <a:pt x="85" y="362"/>
                  </a:lnTo>
                  <a:lnTo>
                    <a:pt x="78" y="362"/>
                  </a:lnTo>
                  <a:lnTo>
                    <a:pt x="73" y="362"/>
                  </a:lnTo>
                  <a:lnTo>
                    <a:pt x="68" y="362"/>
                  </a:lnTo>
                  <a:lnTo>
                    <a:pt x="66" y="360"/>
                  </a:lnTo>
                  <a:lnTo>
                    <a:pt x="63" y="357"/>
                  </a:lnTo>
                  <a:lnTo>
                    <a:pt x="66" y="353"/>
                  </a:lnTo>
                  <a:lnTo>
                    <a:pt x="68" y="350"/>
                  </a:lnTo>
                  <a:lnTo>
                    <a:pt x="75" y="348"/>
                  </a:lnTo>
                  <a:lnTo>
                    <a:pt x="80" y="345"/>
                  </a:lnTo>
                  <a:lnTo>
                    <a:pt x="83" y="343"/>
                  </a:lnTo>
                  <a:lnTo>
                    <a:pt x="87" y="340"/>
                  </a:lnTo>
                  <a:lnTo>
                    <a:pt x="95" y="338"/>
                  </a:lnTo>
                  <a:lnTo>
                    <a:pt x="102" y="338"/>
                  </a:lnTo>
                  <a:lnTo>
                    <a:pt x="109" y="338"/>
                  </a:lnTo>
                  <a:lnTo>
                    <a:pt x="116" y="336"/>
                  </a:lnTo>
                  <a:lnTo>
                    <a:pt x="124" y="333"/>
                  </a:lnTo>
                  <a:lnTo>
                    <a:pt x="131" y="331"/>
                  </a:lnTo>
                  <a:lnTo>
                    <a:pt x="133" y="326"/>
                  </a:lnTo>
                  <a:lnTo>
                    <a:pt x="140" y="324"/>
                  </a:lnTo>
                  <a:lnTo>
                    <a:pt x="148" y="319"/>
                  </a:lnTo>
                  <a:lnTo>
                    <a:pt x="153" y="314"/>
                  </a:lnTo>
                  <a:lnTo>
                    <a:pt x="160" y="307"/>
                  </a:lnTo>
                  <a:lnTo>
                    <a:pt x="165" y="302"/>
                  </a:lnTo>
                  <a:lnTo>
                    <a:pt x="169" y="295"/>
                  </a:lnTo>
                  <a:lnTo>
                    <a:pt x="169" y="292"/>
                  </a:lnTo>
                  <a:lnTo>
                    <a:pt x="169" y="290"/>
                  </a:lnTo>
                  <a:lnTo>
                    <a:pt x="167" y="287"/>
                  </a:lnTo>
                  <a:lnTo>
                    <a:pt x="165" y="283"/>
                  </a:lnTo>
                  <a:lnTo>
                    <a:pt x="162" y="278"/>
                  </a:lnTo>
                  <a:lnTo>
                    <a:pt x="157" y="273"/>
                  </a:lnTo>
                  <a:lnTo>
                    <a:pt x="153" y="266"/>
                  </a:lnTo>
                  <a:lnTo>
                    <a:pt x="148" y="261"/>
                  </a:lnTo>
                  <a:lnTo>
                    <a:pt x="140" y="254"/>
                  </a:lnTo>
                  <a:lnTo>
                    <a:pt x="136" y="246"/>
                  </a:lnTo>
                  <a:lnTo>
                    <a:pt x="131" y="241"/>
                  </a:lnTo>
                  <a:lnTo>
                    <a:pt x="126" y="234"/>
                  </a:lnTo>
                  <a:lnTo>
                    <a:pt x="119" y="232"/>
                  </a:lnTo>
                  <a:lnTo>
                    <a:pt x="114" y="227"/>
                  </a:lnTo>
                  <a:lnTo>
                    <a:pt x="109" y="222"/>
                  </a:lnTo>
                  <a:lnTo>
                    <a:pt x="104" y="217"/>
                  </a:lnTo>
                  <a:lnTo>
                    <a:pt x="92" y="210"/>
                  </a:lnTo>
                  <a:lnTo>
                    <a:pt x="83" y="203"/>
                  </a:lnTo>
                  <a:lnTo>
                    <a:pt x="75" y="193"/>
                  </a:lnTo>
                  <a:lnTo>
                    <a:pt x="66" y="186"/>
                  </a:lnTo>
                  <a:lnTo>
                    <a:pt x="56" y="181"/>
                  </a:lnTo>
                  <a:lnTo>
                    <a:pt x="46" y="174"/>
                  </a:lnTo>
                  <a:lnTo>
                    <a:pt x="37" y="164"/>
                  </a:lnTo>
                  <a:lnTo>
                    <a:pt x="29" y="157"/>
                  </a:lnTo>
                  <a:lnTo>
                    <a:pt x="22" y="150"/>
                  </a:lnTo>
                  <a:lnTo>
                    <a:pt x="17" y="140"/>
                  </a:lnTo>
                  <a:lnTo>
                    <a:pt x="13" y="133"/>
                  </a:lnTo>
                  <a:lnTo>
                    <a:pt x="8" y="123"/>
                  </a:lnTo>
                  <a:lnTo>
                    <a:pt x="3" y="111"/>
                  </a:lnTo>
                  <a:lnTo>
                    <a:pt x="3" y="101"/>
                  </a:lnTo>
                  <a:lnTo>
                    <a:pt x="0" y="89"/>
                  </a:lnTo>
                  <a:lnTo>
                    <a:pt x="3" y="80"/>
                  </a:lnTo>
                  <a:lnTo>
                    <a:pt x="3" y="70"/>
                  </a:lnTo>
                  <a:lnTo>
                    <a:pt x="5" y="63"/>
                  </a:lnTo>
                  <a:lnTo>
                    <a:pt x="8" y="56"/>
                  </a:lnTo>
                  <a:lnTo>
                    <a:pt x="10" y="48"/>
                  </a:lnTo>
                  <a:lnTo>
                    <a:pt x="15" y="41"/>
                  </a:lnTo>
                  <a:lnTo>
                    <a:pt x="17" y="31"/>
                  </a:lnTo>
                  <a:lnTo>
                    <a:pt x="20" y="27"/>
                  </a:lnTo>
                  <a:lnTo>
                    <a:pt x="25" y="19"/>
                  </a:lnTo>
                  <a:lnTo>
                    <a:pt x="27" y="10"/>
                  </a:lnTo>
                  <a:lnTo>
                    <a:pt x="27" y="5"/>
                  </a:lnTo>
                  <a:lnTo>
                    <a:pt x="32" y="2"/>
                  </a:lnTo>
                  <a:lnTo>
                    <a:pt x="39" y="0"/>
                  </a:lnTo>
                  <a:lnTo>
                    <a:pt x="44" y="0"/>
                  </a:lnTo>
                  <a:lnTo>
                    <a:pt x="49" y="2"/>
                  </a:lnTo>
                  <a:lnTo>
                    <a:pt x="49" y="7"/>
                  </a:lnTo>
                  <a:lnTo>
                    <a:pt x="51" y="15"/>
                  </a:lnTo>
                  <a:lnTo>
                    <a:pt x="51" y="15"/>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0" name="Freeform 42"/>
            <p:cNvSpPr>
              <a:spLocks/>
            </p:cNvSpPr>
            <p:nvPr/>
          </p:nvSpPr>
          <p:spPr bwMode="auto">
            <a:xfrm>
              <a:off x="4306888" y="2992438"/>
              <a:ext cx="244475" cy="144463"/>
            </a:xfrm>
            <a:custGeom>
              <a:avLst/>
              <a:gdLst>
                <a:gd name="T0" fmla="*/ 17 w 154"/>
                <a:gd name="T1" fmla="*/ 19 h 91"/>
                <a:gd name="T2" fmla="*/ 24 w 154"/>
                <a:gd name="T3" fmla="*/ 31 h 91"/>
                <a:gd name="T4" fmla="*/ 36 w 154"/>
                <a:gd name="T5" fmla="*/ 38 h 91"/>
                <a:gd name="T6" fmla="*/ 51 w 154"/>
                <a:gd name="T7" fmla="*/ 46 h 91"/>
                <a:gd name="T8" fmla="*/ 63 w 154"/>
                <a:gd name="T9" fmla="*/ 50 h 91"/>
                <a:gd name="T10" fmla="*/ 75 w 154"/>
                <a:gd name="T11" fmla="*/ 53 h 91"/>
                <a:gd name="T12" fmla="*/ 82 w 154"/>
                <a:gd name="T13" fmla="*/ 53 h 91"/>
                <a:gd name="T14" fmla="*/ 92 w 154"/>
                <a:gd name="T15" fmla="*/ 50 h 91"/>
                <a:gd name="T16" fmla="*/ 99 w 154"/>
                <a:gd name="T17" fmla="*/ 46 h 91"/>
                <a:gd name="T18" fmla="*/ 109 w 154"/>
                <a:gd name="T19" fmla="*/ 38 h 91"/>
                <a:gd name="T20" fmla="*/ 118 w 154"/>
                <a:gd name="T21" fmla="*/ 31 h 91"/>
                <a:gd name="T22" fmla="*/ 128 w 154"/>
                <a:gd name="T23" fmla="*/ 26 h 91"/>
                <a:gd name="T24" fmla="*/ 140 w 154"/>
                <a:gd name="T25" fmla="*/ 19 h 91"/>
                <a:gd name="T26" fmla="*/ 152 w 154"/>
                <a:gd name="T27" fmla="*/ 19 h 91"/>
                <a:gd name="T28" fmla="*/ 154 w 154"/>
                <a:gd name="T29" fmla="*/ 24 h 91"/>
                <a:gd name="T30" fmla="*/ 150 w 154"/>
                <a:gd name="T31" fmla="*/ 34 h 91"/>
                <a:gd name="T32" fmla="*/ 138 w 154"/>
                <a:gd name="T33" fmla="*/ 43 h 91"/>
                <a:gd name="T34" fmla="*/ 123 w 154"/>
                <a:gd name="T35" fmla="*/ 53 h 91"/>
                <a:gd name="T36" fmla="*/ 111 w 154"/>
                <a:gd name="T37" fmla="*/ 62 h 91"/>
                <a:gd name="T38" fmla="*/ 97 w 154"/>
                <a:gd name="T39" fmla="*/ 75 h 91"/>
                <a:gd name="T40" fmla="*/ 82 w 154"/>
                <a:gd name="T41" fmla="*/ 82 h 91"/>
                <a:gd name="T42" fmla="*/ 70 w 154"/>
                <a:gd name="T43" fmla="*/ 89 h 91"/>
                <a:gd name="T44" fmla="*/ 55 w 154"/>
                <a:gd name="T45" fmla="*/ 91 h 91"/>
                <a:gd name="T46" fmla="*/ 41 w 154"/>
                <a:gd name="T47" fmla="*/ 89 h 91"/>
                <a:gd name="T48" fmla="*/ 29 w 154"/>
                <a:gd name="T49" fmla="*/ 82 h 91"/>
                <a:gd name="T50" fmla="*/ 22 w 154"/>
                <a:gd name="T51" fmla="*/ 75 h 91"/>
                <a:gd name="T52" fmla="*/ 17 w 154"/>
                <a:gd name="T53" fmla="*/ 65 h 91"/>
                <a:gd name="T54" fmla="*/ 12 w 154"/>
                <a:gd name="T55" fmla="*/ 58 h 91"/>
                <a:gd name="T56" fmla="*/ 7 w 154"/>
                <a:gd name="T57" fmla="*/ 48 h 91"/>
                <a:gd name="T58" fmla="*/ 5 w 154"/>
                <a:gd name="T59" fmla="*/ 38 h 91"/>
                <a:gd name="T60" fmla="*/ 2 w 154"/>
                <a:gd name="T61" fmla="*/ 26 h 91"/>
                <a:gd name="T62" fmla="*/ 0 w 154"/>
                <a:gd name="T63" fmla="*/ 14 h 91"/>
                <a:gd name="T64" fmla="*/ 0 w 154"/>
                <a:gd name="T65" fmla="*/ 2 h 91"/>
                <a:gd name="T66" fmla="*/ 5 w 154"/>
                <a:gd name="T67" fmla="*/ 0 h 91"/>
                <a:gd name="T68" fmla="*/ 10 w 154"/>
                <a:gd name="T69" fmla="*/ 0 h 91"/>
                <a:gd name="T70" fmla="*/ 14 w 154"/>
                <a:gd name="T71" fmla="*/ 7 h 91"/>
                <a:gd name="T72" fmla="*/ 17 w 154"/>
                <a:gd name="T73" fmla="*/ 1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1">
                  <a:moveTo>
                    <a:pt x="17" y="14"/>
                  </a:moveTo>
                  <a:lnTo>
                    <a:pt x="17" y="19"/>
                  </a:lnTo>
                  <a:lnTo>
                    <a:pt x="22" y="26"/>
                  </a:lnTo>
                  <a:lnTo>
                    <a:pt x="24" y="31"/>
                  </a:lnTo>
                  <a:lnTo>
                    <a:pt x="31" y="36"/>
                  </a:lnTo>
                  <a:lnTo>
                    <a:pt x="36" y="38"/>
                  </a:lnTo>
                  <a:lnTo>
                    <a:pt x="43" y="41"/>
                  </a:lnTo>
                  <a:lnTo>
                    <a:pt x="51" y="46"/>
                  </a:lnTo>
                  <a:lnTo>
                    <a:pt x="60" y="50"/>
                  </a:lnTo>
                  <a:lnTo>
                    <a:pt x="63" y="50"/>
                  </a:lnTo>
                  <a:lnTo>
                    <a:pt x="68" y="53"/>
                  </a:lnTo>
                  <a:lnTo>
                    <a:pt x="75" y="53"/>
                  </a:lnTo>
                  <a:lnTo>
                    <a:pt x="77" y="53"/>
                  </a:lnTo>
                  <a:lnTo>
                    <a:pt x="82" y="53"/>
                  </a:lnTo>
                  <a:lnTo>
                    <a:pt x="87" y="53"/>
                  </a:lnTo>
                  <a:lnTo>
                    <a:pt x="92" y="50"/>
                  </a:lnTo>
                  <a:lnTo>
                    <a:pt x="97" y="48"/>
                  </a:lnTo>
                  <a:lnTo>
                    <a:pt x="99" y="46"/>
                  </a:lnTo>
                  <a:lnTo>
                    <a:pt x="104" y="43"/>
                  </a:lnTo>
                  <a:lnTo>
                    <a:pt x="109" y="38"/>
                  </a:lnTo>
                  <a:lnTo>
                    <a:pt x="113" y="36"/>
                  </a:lnTo>
                  <a:lnTo>
                    <a:pt x="118" y="31"/>
                  </a:lnTo>
                  <a:lnTo>
                    <a:pt x="123" y="29"/>
                  </a:lnTo>
                  <a:lnTo>
                    <a:pt x="128" y="26"/>
                  </a:lnTo>
                  <a:lnTo>
                    <a:pt x="133" y="24"/>
                  </a:lnTo>
                  <a:lnTo>
                    <a:pt x="140" y="19"/>
                  </a:lnTo>
                  <a:lnTo>
                    <a:pt x="147" y="19"/>
                  </a:lnTo>
                  <a:lnTo>
                    <a:pt x="152" y="19"/>
                  </a:lnTo>
                  <a:lnTo>
                    <a:pt x="154" y="21"/>
                  </a:lnTo>
                  <a:lnTo>
                    <a:pt x="154" y="24"/>
                  </a:lnTo>
                  <a:lnTo>
                    <a:pt x="154" y="29"/>
                  </a:lnTo>
                  <a:lnTo>
                    <a:pt x="150" y="34"/>
                  </a:lnTo>
                  <a:lnTo>
                    <a:pt x="145" y="38"/>
                  </a:lnTo>
                  <a:lnTo>
                    <a:pt x="138" y="43"/>
                  </a:lnTo>
                  <a:lnTo>
                    <a:pt x="128" y="48"/>
                  </a:lnTo>
                  <a:lnTo>
                    <a:pt x="123" y="53"/>
                  </a:lnTo>
                  <a:lnTo>
                    <a:pt x="118" y="58"/>
                  </a:lnTo>
                  <a:lnTo>
                    <a:pt x="111" y="62"/>
                  </a:lnTo>
                  <a:lnTo>
                    <a:pt x="104" y="70"/>
                  </a:lnTo>
                  <a:lnTo>
                    <a:pt x="97" y="75"/>
                  </a:lnTo>
                  <a:lnTo>
                    <a:pt x="89" y="79"/>
                  </a:lnTo>
                  <a:lnTo>
                    <a:pt x="82" y="82"/>
                  </a:lnTo>
                  <a:lnTo>
                    <a:pt x="75" y="87"/>
                  </a:lnTo>
                  <a:lnTo>
                    <a:pt x="70" y="89"/>
                  </a:lnTo>
                  <a:lnTo>
                    <a:pt x="63" y="91"/>
                  </a:lnTo>
                  <a:lnTo>
                    <a:pt x="55" y="91"/>
                  </a:lnTo>
                  <a:lnTo>
                    <a:pt x="48" y="91"/>
                  </a:lnTo>
                  <a:lnTo>
                    <a:pt x="41" y="89"/>
                  </a:lnTo>
                  <a:lnTo>
                    <a:pt x="34" y="87"/>
                  </a:lnTo>
                  <a:lnTo>
                    <a:pt x="29" y="82"/>
                  </a:lnTo>
                  <a:lnTo>
                    <a:pt x="24" y="77"/>
                  </a:lnTo>
                  <a:lnTo>
                    <a:pt x="22" y="75"/>
                  </a:lnTo>
                  <a:lnTo>
                    <a:pt x="19" y="70"/>
                  </a:lnTo>
                  <a:lnTo>
                    <a:pt x="17" y="65"/>
                  </a:lnTo>
                  <a:lnTo>
                    <a:pt x="14" y="62"/>
                  </a:lnTo>
                  <a:lnTo>
                    <a:pt x="12" y="58"/>
                  </a:lnTo>
                  <a:lnTo>
                    <a:pt x="10" y="53"/>
                  </a:lnTo>
                  <a:lnTo>
                    <a:pt x="7" y="48"/>
                  </a:lnTo>
                  <a:lnTo>
                    <a:pt x="7" y="43"/>
                  </a:lnTo>
                  <a:lnTo>
                    <a:pt x="5" y="38"/>
                  </a:lnTo>
                  <a:lnTo>
                    <a:pt x="5" y="34"/>
                  </a:lnTo>
                  <a:lnTo>
                    <a:pt x="2" y="26"/>
                  </a:lnTo>
                  <a:lnTo>
                    <a:pt x="2" y="21"/>
                  </a:lnTo>
                  <a:lnTo>
                    <a:pt x="0" y="14"/>
                  </a:lnTo>
                  <a:lnTo>
                    <a:pt x="0" y="9"/>
                  </a:lnTo>
                  <a:lnTo>
                    <a:pt x="0" y="2"/>
                  </a:lnTo>
                  <a:lnTo>
                    <a:pt x="2" y="0"/>
                  </a:lnTo>
                  <a:lnTo>
                    <a:pt x="5" y="0"/>
                  </a:lnTo>
                  <a:lnTo>
                    <a:pt x="7" y="0"/>
                  </a:lnTo>
                  <a:lnTo>
                    <a:pt x="10" y="0"/>
                  </a:lnTo>
                  <a:lnTo>
                    <a:pt x="12" y="2"/>
                  </a:lnTo>
                  <a:lnTo>
                    <a:pt x="14" y="7"/>
                  </a:lnTo>
                  <a:lnTo>
                    <a:pt x="17" y="14"/>
                  </a:lnTo>
                  <a:lnTo>
                    <a:pt x="17" y="14"/>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1" name="Freeform 43"/>
            <p:cNvSpPr>
              <a:spLocks/>
            </p:cNvSpPr>
            <p:nvPr/>
          </p:nvSpPr>
          <p:spPr bwMode="auto">
            <a:xfrm>
              <a:off x="4540250" y="4551363"/>
              <a:ext cx="1292225" cy="338138"/>
            </a:xfrm>
            <a:custGeom>
              <a:avLst/>
              <a:gdLst>
                <a:gd name="T0" fmla="*/ 232 w 814"/>
                <a:gd name="T1" fmla="*/ 44 h 213"/>
                <a:gd name="T2" fmla="*/ 174 w 814"/>
                <a:gd name="T3" fmla="*/ 53 h 213"/>
                <a:gd name="T4" fmla="*/ 128 w 814"/>
                <a:gd name="T5" fmla="*/ 73 h 213"/>
                <a:gd name="T6" fmla="*/ 94 w 814"/>
                <a:gd name="T7" fmla="*/ 94 h 213"/>
                <a:gd name="T8" fmla="*/ 80 w 814"/>
                <a:gd name="T9" fmla="*/ 111 h 213"/>
                <a:gd name="T10" fmla="*/ 82 w 814"/>
                <a:gd name="T11" fmla="*/ 128 h 213"/>
                <a:gd name="T12" fmla="*/ 94 w 814"/>
                <a:gd name="T13" fmla="*/ 143 h 213"/>
                <a:gd name="T14" fmla="*/ 111 w 814"/>
                <a:gd name="T15" fmla="*/ 150 h 213"/>
                <a:gd name="T16" fmla="*/ 128 w 814"/>
                <a:gd name="T17" fmla="*/ 155 h 213"/>
                <a:gd name="T18" fmla="*/ 143 w 814"/>
                <a:gd name="T19" fmla="*/ 157 h 213"/>
                <a:gd name="T20" fmla="*/ 179 w 814"/>
                <a:gd name="T21" fmla="*/ 157 h 213"/>
                <a:gd name="T22" fmla="*/ 244 w 814"/>
                <a:gd name="T23" fmla="*/ 140 h 213"/>
                <a:gd name="T24" fmla="*/ 324 w 814"/>
                <a:gd name="T25" fmla="*/ 114 h 213"/>
                <a:gd name="T26" fmla="*/ 403 w 814"/>
                <a:gd name="T27" fmla="*/ 87 h 213"/>
                <a:gd name="T28" fmla="*/ 476 w 814"/>
                <a:gd name="T29" fmla="*/ 68 h 213"/>
                <a:gd name="T30" fmla="*/ 519 w 814"/>
                <a:gd name="T31" fmla="*/ 63 h 213"/>
                <a:gd name="T32" fmla="*/ 539 w 814"/>
                <a:gd name="T33" fmla="*/ 65 h 213"/>
                <a:gd name="T34" fmla="*/ 553 w 814"/>
                <a:gd name="T35" fmla="*/ 73 h 213"/>
                <a:gd name="T36" fmla="*/ 570 w 814"/>
                <a:gd name="T37" fmla="*/ 82 h 213"/>
                <a:gd name="T38" fmla="*/ 587 w 814"/>
                <a:gd name="T39" fmla="*/ 92 h 213"/>
                <a:gd name="T40" fmla="*/ 599 w 814"/>
                <a:gd name="T41" fmla="*/ 104 h 213"/>
                <a:gd name="T42" fmla="*/ 628 w 814"/>
                <a:gd name="T43" fmla="*/ 123 h 213"/>
                <a:gd name="T44" fmla="*/ 659 w 814"/>
                <a:gd name="T45" fmla="*/ 131 h 213"/>
                <a:gd name="T46" fmla="*/ 691 w 814"/>
                <a:gd name="T47" fmla="*/ 131 h 213"/>
                <a:gd name="T48" fmla="*/ 722 w 814"/>
                <a:gd name="T49" fmla="*/ 126 h 213"/>
                <a:gd name="T50" fmla="*/ 756 w 814"/>
                <a:gd name="T51" fmla="*/ 119 h 213"/>
                <a:gd name="T52" fmla="*/ 778 w 814"/>
                <a:gd name="T53" fmla="*/ 116 h 213"/>
                <a:gd name="T54" fmla="*/ 792 w 814"/>
                <a:gd name="T55" fmla="*/ 119 h 213"/>
                <a:gd name="T56" fmla="*/ 804 w 814"/>
                <a:gd name="T57" fmla="*/ 123 h 213"/>
                <a:gd name="T58" fmla="*/ 814 w 814"/>
                <a:gd name="T59" fmla="*/ 135 h 213"/>
                <a:gd name="T60" fmla="*/ 778 w 814"/>
                <a:gd name="T61" fmla="*/ 143 h 213"/>
                <a:gd name="T62" fmla="*/ 727 w 814"/>
                <a:gd name="T63" fmla="*/ 155 h 213"/>
                <a:gd name="T64" fmla="*/ 679 w 814"/>
                <a:gd name="T65" fmla="*/ 169 h 213"/>
                <a:gd name="T66" fmla="*/ 628 w 814"/>
                <a:gd name="T67" fmla="*/ 174 h 213"/>
                <a:gd name="T68" fmla="*/ 585 w 814"/>
                <a:gd name="T69" fmla="*/ 164 h 213"/>
                <a:gd name="T70" fmla="*/ 553 w 814"/>
                <a:gd name="T71" fmla="*/ 145 h 213"/>
                <a:gd name="T72" fmla="*/ 539 w 814"/>
                <a:gd name="T73" fmla="*/ 128 h 213"/>
                <a:gd name="T74" fmla="*/ 519 w 814"/>
                <a:gd name="T75" fmla="*/ 116 h 213"/>
                <a:gd name="T76" fmla="*/ 478 w 814"/>
                <a:gd name="T77" fmla="*/ 121 h 213"/>
                <a:gd name="T78" fmla="*/ 401 w 814"/>
                <a:gd name="T79" fmla="*/ 140 h 213"/>
                <a:gd name="T80" fmla="*/ 317 w 814"/>
                <a:gd name="T81" fmla="*/ 169 h 213"/>
                <a:gd name="T82" fmla="*/ 232 w 814"/>
                <a:gd name="T83" fmla="*/ 196 h 213"/>
                <a:gd name="T84" fmla="*/ 160 w 814"/>
                <a:gd name="T85" fmla="*/ 210 h 213"/>
                <a:gd name="T86" fmla="*/ 116 w 814"/>
                <a:gd name="T87" fmla="*/ 213 h 213"/>
                <a:gd name="T88" fmla="*/ 87 w 814"/>
                <a:gd name="T89" fmla="*/ 206 h 213"/>
                <a:gd name="T90" fmla="*/ 58 w 814"/>
                <a:gd name="T91" fmla="*/ 196 h 213"/>
                <a:gd name="T92" fmla="*/ 32 w 814"/>
                <a:gd name="T93" fmla="*/ 181 h 213"/>
                <a:gd name="T94" fmla="*/ 12 w 814"/>
                <a:gd name="T95" fmla="*/ 162 h 213"/>
                <a:gd name="T96" fmla="*/ 3 w 814"/>
                <a:gd name="T97" fmla="*/ 143 h 213"/>
                <a:gd name="T98" fmla="*/ 7 w 814"/>
                <a:gd name="T99" fmla="*/ 116 h 213"/>
                <a:gd name="T100" fmla="*/ 36 w 814"/>
                <a:gd name="T101" fmla="*/ 90 h 213"/>
                <a:gd name="T102" fmla="*/ 90 w 814"/>
                <a:gd name="T103" fmla="*/ 58 h 213"/>
                <a:gd name="T104" fmla="*/ 162 w 814"/>
                <a:gd name="T105" fmla="*/ 32 h 213"/>
                <a:gd name="T106" fmla="*/ 247 w 814"/>
                <a:gd name="T107" fmla="*/ 8 h 213"/>
                <a:gd name="T108" fmla="*/ 288 w 814"/>
                <a:gd name="T109" fmla="*/ 3 h 213"/>
                <a:gd name="T110" fmla="*/ 295 w 814"/>
                <a:gd name="T111" fmla="*/ 12 h 213"/>
                <a:gd name="T112" fmla="*/ 290 w 814"/>
                <a:gd name="T113" fmla="*/ 34 h 213"/>
                <a:gd name="T114" fmla="*/ 280 w 814"/>
                <a:gd name="T115" fmla="*/ 4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4" h="213">
                  <a:moveTo>
                    <a:pt x="275" y="41"/>
                  </a:moveTo>
                  <a:lnTo>
                    <a:pt x="251" y="41"/>
                  </a:lnTo>
                  <a:lnTo>
                    <a:pt x="232" y="44"/>
                  </a:lnTo>
                  <a:lnTo>
                    <a:pt x="210" y="46"/>
                  </a:lnTo>
                  <a:lnTo>
                    <a:pt x="191" y="49"/>
                  </a:lnTo>
                  <a:lnTo>
                    <a:pt x="174" y="53"/>
                  </a:lnTo>
                  <a:lnTo>
                    <a:pt x="157" y="58"/>
                  </a:lnTo>
                  <a:lnTo>
                    <a:pt x="140" y="65"/>
                  </a:lnTo>
                  <a:lnTo>
                    <a:pt x="128" y="73"/>
                  </a:lnTo>
                  <a:lnTo>
                    <a:pt x="114" y="80"/>
                  </a:lnTo>
                  <a:lnTo>
                    <a:pt x="104" y="87"/>
                  </a:lnTo>
                  <a:lnTo>
                    <a:pt x="94" y="94"/>
                  </a:lnTo>
                  <a:lnTo>
                    <a:pt x="87" y="99"/>
                  </a:lnTo>
                  <a:lnTo>
                    <a:pt x="82" y="104"/>
                  </a:lnTo>
                  <a:lnTo>
                    <a:pt x="80" y="111"/>
                  </a:lnTo>
                  <a:lnTo>
                    <a:pt x="78" y="116"/>
                  </a:lnTo>
                  <a:lnTo>
                    <a:pt x="80" y="121"/>
                  </a:lnTo>
                  <a:lnTo>
                    <a:pt x="82" y="128"/>
                  </a:lnTo>
                  <a:lnTo>
                    <a:pt x="87" y="135"/>
                  </a:lnTo>
                  <a:lnTo>
                    <a:pt x="90" y="138"/>
                  </a:lnTo>
                  <a:lnTo>
                    <a:pt x="94" y="143"/>
                  </a:lnTo>
                  <a:lnTo>
                    <a:pt x="99" y="145"/>
                  </a:lnTo>
                  <a:lnTo>
                    <a:pt x="106" y="148"/>
                  </a:lnTo>
                  <a:lnTo>
                    <a:pt x="111" y="150"/>
                  </a:lnTo>
                  <a:lnTo>
                    <a:pt x="116" y="152"/>
                  </a:lnTo>
                  <a:lnTo>
                    <a:pt x="121" y="152"/>
                  </a:lnTo>
                  <a:lnTo>
                    <a:pt x="128" y="155"/>
                  </a:lnTo>
                  <a:lnTo>
                    <a:pt x="133" y="155"/>
                  </a:lnTo>
                  <a:lnTo>
                    <a:pt x="138" y="157"/>
                  </a:lnTo>
                  <a:lnTo>
                    <a:pt x="143" y="157"/>
                  </a:lnTo>
                  <a:lnTo>
                    <a:pt x="148" y="160"/>
                  </a:lnTo>
                  <a:lnTo>
                    <a:pt x="162" y="160"/>
                  </a:lnTo>
                  <a:lnTo>
                    <a:pt x="179" y="157"/>
                  </a:lnTo>
                  <a:lnTo>
                    <a:pt x="198" y="152"/>
                  </a:lnTo>
                  <a:lnTo>
                    <a:pt x="220" y="148"/>
                  </a:lnTo>
                  <a:lnTo>
                    <a:pt x="244" y="140"/>
                  </a:lnTo>
                  <a:lnTo>
                    <a:pt x="271" y="133"/>
                  </a:lnTo>
                  <a:lnTo>
                    <a:pt x="295" y="123"/>
                  </a:lnTo>
                  <a:lnTo>
                    <a:pt x="324" y="114"/>
                  </a:lnTo>
                  <a:lnTo>
                    <a:pt x="350" y="104"/>
                  </a:lnTo>
                  <a:lnTo>
                    <a:pt x="379" y="97"/>
                  </a:lnTo>
                  <a:lnTo>
                    <a:pt x="403" y="87"/>
                  </a:lnTo>
                  <a:lnTo>
                    <a:pt x="430" y="80"/>
                  </a:lnTo>
                  <a:lnTo>
                    <a:pt x="452" y="73"/>
                  </a:lnTo>
                  <a:lnTo>
                    <a:pt x="476" y="68"/>
                  </a:lnTo>
                  <a:lnTo>
                    <a:pt x="495" y="65"/>
                  </a:lnTo>
                  <a:lnTo>
                    <a:pt x="512" y="63"/>
                  </a:lnTo>
                  <a:lnTo>
                    <a:pt x="519" y="63"/>
                  </a:lnTo>
                  <a:lnTo>
                    <a:pt x="527" y="63"/>
                  </a:lnTo>
                  <a:lnTo>
                    <a:pt x="531" y="65"/>
                  </a:lnTo>
                  <a:lnTo>
                    <a:pt x="539" y="65"/>
                  </a:lnTo>
                  <a:lnTo>
                    <a:pt x="543" y="68"/>
                  </a:lnTo>
                  <a:lnTo>
                    <a:pt x="548" y="70"/>
                  </a:lnTo>
                  <a:lnTo>
                    <a:pt x="553" y="73"/>
                  </a:lnTo>
                  <a:lnTo>
                    <a:pt x="560" y="75"/>
                  </a:lnTo>
                  <a:lnTo>
                    <a:pt x="565" y="78"/>
                  </a:lnTo>
                  <a:lnTo>
                    <a:pt x="570" y="82"/>
                  </a:lnTo>
                  <a:lnTo>
                    <a:pt x="575" y="85"/>
                  </a:lnTo>
                  <a:lnTo>
                    <a:pt x="582" y="90"/>
                  </a:lnTo>
                  <a:lnTo>
                    <a:pt x="587" y="92"/>
                  </a:lnTo>
                  <a:lnTo>
                    <a:pt x="592" y="97"/>
                  </a:lnTo>
                  <a:lnTo>
                    <a:pt x="597" y="99"/>
                  </a:lnTo>
                  <a:lnTo>
                    <a:pt x="599" y="104"/>
                  </a:lnTo>
                  <a:lnTo>
                    <a:pt x="609" y="111"/>
                  </a:lnTo>
                  <a:lnTo>
                    <a:pt x="618" y="119"/>
                  </a:lnTo>
                  <a:lnTo>
                    <a:pt x="628" y="123"/>
                  </a:lnTo>
                  <a:lnTo>
                    <a:pt x="640" y="126"/>
                  </a:lnTo>
                  <a:lnTo>
                    <a:pt x="650" y="128"/>
                  </a:lnTo>
                  <a:lnTo>
                    <a:pt x="659" y="131"/>
                  </a:lnTo>
                  <a:lnTo>
                    <a:pt x="669" y="131"/>
                  </a:lnTo>
                  <a:lnTo>
                    <a:pt x="681" y="131"/>
                  </a:lnTo>
                  <a:lnTo>
                    <a:pt x="691" y="131"/>
                  </a:lnTo>
                  <a:lnTo>
                    <a:pt x="700" y="128"/>
                  </a:lnTo>
                  <a:lnTo>
                    <a:pt x="710" y="126"/>
                  </a:lnTo>
                  <a:lnTo>
                    <a:pt x="722" y="126"/>
                  </a:lnTo>
                  <a:lnTo>
                    <a:pt x="734" y="123"/>
                  </a:lnTo>
                  <a:lnTo>
                    <a:pt x="746" y="121"/>
                  </a:lnTo>
                  <a:lnTo>
                    <a:pt x="756" y="119"/>
                  </a:lnTo>
                  <a:lnTo>
                    <a:pt x="770" y="116"/>
                  </a:lnTo>
                  <a:lnTo>
                    <a:pt x="775" y="116"/>
                  </a:lnTo>
                  <a:lnTo>
                    <a:pt x="778" y="116"/>
                  </a:lnTo>
                  <a:lnTo>
                    <a:pt x="783" y="116"/>
                  </a:lnTo>
                  <a:lnTo>
                    <a:pt x="787" y="119"/>
                  </a:lnTo>
                  <a:lnTo>
                    <a:pt x="792" y="119"/>
                  </a:lnTo>
                  <a:lnTo>
                    <a:pt x="797" y="121"/>
                  </a:lnTo>
                  <a:lnTo>
                    <a:pt x="802" y="121"/>
                  </a:lnTo>
                  <a:lnTo>
                    <a:pt x="804" y="123"/>
                  </a:lnTo>
                  <a:lnTo>
                    <a:pt x="809" y="128"/>
                  </a:lnTo>
                  <a:lnTo>
                    <a:pt x="814" y="131"/>
                  </a:lnTo>
                  <a:lnTo>
                    <a:pt x="814" y="135"/>
                  </a:lnTo>
                  <a:lnTo>
                    <a:pt x="809" y="138"/>
                  </a:lnTo>
                  <a:lnTo>
                    <a:pt x="795" y="140"/>
                  </a:lnTo>
                  <a:lnTo>
                    <a:pt x="778" y="143"/>
                  </a:lnTo>
                  <a:lnTo>
                    <a:pt x="761" y="148"/>
                  </a:lnTo>
                  <a:lnTo>
                    <a:pt x="744" y="152"/>
                  </a:lnTo>
                  <a:lnTo>
                    <a:pt x="727" y="155"/>
                  </a:lnTo>
                  <a:lnTo>
                    <a:pt x="710" y="160"/>
                  </a:lnTo>
                  <a:lnTo>
                    <a:pt x="696" y="164"/>
                  </a:lnTo>
                  <a:lnTo>
                    <a:pt x="679" y="169"/>
                  </a:lnTo>
                  <a:lnTo>
                    <a:pt x="659" y="172"/>
                  </a:lnTo>
                  <a:lnTo>
                    <a:pt x="645" y="174"/>
                  </a:lnTo>
                  <a:lnTo>
                    <a:pt x="628" y="174"/>
                  </a:lnTo>
                  <a:lnTo>
                    <a:pt x="614" y="174"/>
                  </a:lnTo>
                  <a:lnTo>
                    <a:pt x="597" y="169"/>
                  </a:lnTo>
                  <a:lnTo>
                    <a:pt x="585" y="164"/>
                  </a:lnTo>
                  <a:lnTo>
                    <a:pt x="572" y="157"/>
                  </a:lnTo>
                  <a:lnTo>
                    <a:pt x="560" y="150"/>
                  </a:lnTo>
                  <a:lnTo>
                    <a:pt x="553" y="145"/>
                  </a:lnTo>
                  <a:lnTo>
                    <a:pt x="548" y="138"/>
                  </a:lnTo>
                  <a:lnTo>
                    <a:pt x="543" y="133"/>
                  </a:lnTo>
                  <a:lnTo>
                    <a:pt x="539" y="128"/>
                  </a:lnTo>
                  <a:lnTo>
                    <a:pt x="534" y="123"/>
                  </a:lnTo>
                  <a:lnTo>
                    <a:pt x="527" y="119"/>
                  </a:lnTo>
                  <a:lnTo>
                    <a:pt x="519" y="116"/>
                  </a:lnTo>
                  <a:lnTo>
                    <a:pt x="512" y="116"/>
                  </a:lnTo>
                  <a:lnTo>
                    <a:pt x="495" y="119"/>
                  </a:lnTo>
                  <a:lnTo>
                    <a:pt x="478" y="121"/>
                  </a:lnTo>
                  <a:lnTo>
                    <a:pt x="454" y="126"/>
                  </a:lnTo>
                  <a:lnTo>
                    <a:pt x="430" y="133"/>
                  </a:lnTo>
                  <a:lnTo>
                    <a:pt x="401" y="140"/>
                  </a:lnTo>
                  <a:lnTo>
                    <a:pt x="374" y="150"/>
                  </a:lnTo>
                  <a:lnTo>
                    <a:pt x="346" y="160"/>
                  </a:lnTo>
                  <a:lnTo>
                    <a:pt x="317" y="169"/>
                  </a:lnTo>
                  <a:lnTo>
                    <a:pt x="288" y="179"/>
                  </a:lnTo>
                  <a:lnTo>
                    <a:pt x="259" y="189"/>
                  </a:lnTo>
                  <a:lnTo>
                    <a:pt x="232" y="196"/>
                  </a:lnTo>
                  <a:lnTo>
                    <a:pt x="205" y="203"/>
                  </a:lnTo>
                  <a:lnTo>
                    <a:pt x="181" y="208"/>
                  </a:lnTo>
                  <a:lnTo>
                    <a:pt x="160" y="210"/>
                  </a:lnTo>
                  <a:lnTo>
                    <a:pt x="138" y="213"/>
                  </a:lnTo>
                  <a:lnTo>
                    <a:pt x="126" y="213"/>
                  </a:lnTo>
                  <a:lnTo>
                    <a:pt x="116" y="213"/>
                  </a:lnTo>
                  <a:lnTo>
                    <a:pt x="106" y="210"/>
                  </a:lnTo>
                  <a:lnTo>
                    <a:pt x="97" y="208"/>
                  </a:lnTo>
                  <a:lnTo>
                    <a:pt x="87" y="206"/>
                  </a:lnTo>
                  <a:lnTo>
                    <a:pt x="78" y="203"/>
                  </a:lnTo>
                  <a:lnTo>
                    <a:pt x="68" y="201"/>
                  </a:lnTo>
                  <a:lnTo>
                    <a:pt x="58" y="196"/>
                  </a:lnTo>
                  <a:lnTo>
                    <a:pt x="51" y="193"/>
                  </a:lnTo>
                  <a:lnTo>
                    <a:pt x="41" y="186"/>
                  </a:lnTo>
                  <a:lnTo>
                    <a:pt x="32" y="181"/>
                  </a:lnTo>
                  <a:lnTo>
                    <a:pt x="27" y="174"/>
                  </a:lnTo>
                  <a:lnTo>
                    <a:pt x="20" y="169"/>
                  </a:lnTo>
                  <a:lnTo>
                    <a:pt x="12" y="162"/>
                  </a:lnTo>
                  <a:lnTo>
                    <a:pt x="7" y="155"/>
                  </a:lnTo>
                  <a:lnTo>
                    <a:pt x="3" y="150"/>
                  </a:lnTo>
                  <a:lnTo>
                    <a:pt x="3" y="143"/>
                  </a:lnTo>
                  <a:lnTo>
                    <a:pt x="0" y="133"/>
                  </a:lnTo>
                  <a:lnTo>
                    <a:pt x="3" y="126"/>
                  </a:lnTo>
                  <a:lnTo>
                    <a:pt x="7" y="116"/>
                  </a:lnTo>
                  <a:lnTo>
                    <a:pt x="15" y="107"/>
                  </a:lnTo>
                  <a:lnTo>
                    <a:pt x="27" y="99"/>
                  </a:lnTo>
                  <a:lnTo>
                    <a:pt x="36" y="90"/>
                  </a:lnTo>
                  <a:lnTo>
                    <a:pt x="53" y="78"/>
                  </a:lnTo>
                  <a:lnTo>
                    <a:pt x="73" y="68"/>
                  </a:lnTo>
                  <a:lnTo>
                    <a:pt x="90" y="58"/>
                  </a:lnTo>
                  <a:lnTo>
                    <a:pt x="111" y="49"/>
                  </a:lnTo>
                  <a:lnTo>
                    <a:pt x="133" y="39"/>
                  </a:lnTo>
                  <a:lnTo>
                    <a:pt x="162" y="32"/>
                  </a:lnTo>
                  <a:lnTo>
                    <a:pt x="186" y="22"/>
                  </a:lnTo>
                  <a:lnTo>
                    <a:pt x="218" y="15"/>
                  </a:lnTo>
                  <a:lnTo>
                    <a:pt x="247" y="8"/>
                  </a:lnTo>
                  <a:lnTo>
                    <a:pt x="283" y="3"/>
                  </a:lnTo>
                  <a:lnTo>
                    <a:pt x="285" y="0"/>
                  </a:lnTo>
                  <a:lnTo>
                    <a:pt x="288" y="3"/>
                  </a:lnTo>
                  <a:lnTo>
                    <a:pt x="290" y="3"/>
                  </a:lnTo>
                  <a:lnTo>
                    <a:pt x="292" y="5"/>
                  </a:lnTo>
                  <a:lnTo>
                    <a:pt x="295" y="12"/>
                  </a:lnTo>
                  <a:lnTo>
                    <a:pt x="295" y="20"/>
                  </a:lnTo>
                  <a:lnTo>
                    <a:pt x="292" y="27"/>
                  </a:lnTo>
                  <a:lnTo>
                    <a:pt x="290" y="34"/>
                  </a:lnTo>
                  <a:lnTo>
                    <a:pt x="288" y="37"/>
                  </a:lnTo>
                  <a:lnTo>
                    <a:pt x="285" y="39"/>
                  </a:lnTo>
                  <a:lnTo>
                    <a:pt x="280" y="41"/>
                  </a:lnTo>
                  <a:lnTo>
                    <a:pt x="275" y="41"/>
                  </a:lnTo>
                  <a:lnTo>
                    <a:pt x="275" y="41"/>
                  </a:lnTo>
                  <a:close/>
                </a:path>
              </a:pathLst>
            </a:custGeom>
            <a:solidFill>
              <a:srgbClr val="9E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2" name="Freeform 46"/>
            <p:cNvSpPr>
              <a:spLocks/>
            </p:cNvSpPr>
            <p:nvPr/>
          </p:nvSpPr>
          <p:spPr bwMode="auto">
            <a:xfrm>
              <a:off x="5678488" y="4754563"/>
              <a:ext cx="1606550" cy="273050"/>
            </a:xfrm>
            <a:custGeom>
              <a:avLst/>
              <a:gdLst>
                <a:gd name="T0" fmla="*/ 119 w 1012"/>
                <a:gd name="T1" fmla="*/ 51 h 172"/>
                <a:gd name="T2" fmla="*/ 102 w 1012"/>
                <a:gd name="T3" fmla="*/ 53 h 172"/>
                <a:gd name="T4" fmla="*/ 82 w 1012"/>
                <a:gd name="T5" fmla="*/ 61 h 172"/>
                <a:gd name="T6" fmla="*/ 63 w 1012"/>
                <a:gd name="T7" fmla="*/ 68 h 172"/>
                <a:gd name="T8" fmla="*/ 58 w 1012"/>
                <a:gd name="T9" fmla="*/ 78 h 172"/>
                <a:gd name="T10" fmla="*/ 70 w 1012"/>
                <a:gd name="T11" fmla="*/ 94 h 172"/>
                <a:gd name="T12" fmla="*/ 116 w 1012"/>
                <a:gd name="T13" fmla="*/ 111 h 172"/>
                <a:gd name="T14" fmla="*/ 189 w 1012"/>
                <a:gd name="T15" fmla="*/ 121 h 172"/>
                <a:gd name="T16" fmla="*/ 273 w 1012"/>
                <a:gd name="T17" fmla="*/ 121 h 172"/>
                <a:gd name="T18" fmla="*/ 353 w 1012"/>
                <a:gd name="T19" fmla="*/ 114 h 172"/>
                <a:gd name="T20" fmla="*/ 420 w 1012"/>
                <a:gd name="T21" fmla="*/ 97 h 172"/>
                <a:gd name="T22" fmla="*/ 466 w 1012"/>
                <a:gd name="T23" fmla="*/ 75 h 172"/>
                <a:gd name="T24" fmla="*/ 507 w 1012"/>
                <a:gd name="T25" fmla="*/ 51 h 172"/>
                <a:gd name="T26" fmla="*/ 548 w 1012"/>
                <a:gd name="T27" fmla="*/ 32 h 172"/>
                <a:gd name="T28" fmla="*/ 589 w 1012"/>
                <a:gd name="T29" fmla="*/ 15 h 172"/>
                <a:gd name="T30" fmla="*/ 635 w 1012"/>
                <a:gd name="T31" fmla="*/ 5 h 172"/>
                <a:gd name="T32" fmla="*/ 703 w 1012"/>
                <a:gd name="T33" fmla="*/ 0 h 172"/>
                <a:gd name="T34" fmla="*/ 766 w 1012"/>
                <a:gd name="T35" fmla="*/ 10 h 172"/>
                <a:gd name="T36" fmla="*/ 826 w 1012"/>
                <a:gd name="T37" fmla="*/ 29 h 172"/>
                <a:gd name="T38" fmla="*/ 884 w 1012"/>
                <a:gd name="T39" fmla="*/ 49 h 172"/>
                <a:gd name="T40" fmla="*/ 949 w 1012"/>
                <a:gd name="T41" fmla="*/ 63 h 172"/>
                <a:gd name="T42" fmla="*/ 1005 w 1012"/>
                <a:gd name="T43" fmla="*/ 68 h 172"/>
                <a:gd name="T44" fmla="*/ 1012 w 1012"/>
                <a:gd name="T45" fmla="*/ 78 h 172"/>
                <a:gd name="T46" fmla="*/ 1005 w 1012"/>
                <a:gd name="T47" fmla="*/ 90 h 172"/>
                <a:gd name="T48" fmla="*/ 952 w 1012"/>
                <a:gd name="T49" fmla="*/ 87 h 172"/>
                <a:gd name="T50" fmla="*/ 886 w 1012"/>
                <a:gd name="T51" fmla="*/ 78 h 172"/>
                <a:gd name="T52" fmla="*/ 828 w 1012"/>
                <a:gd name="T53" fmla="*/ 65 h 172"/>
                <a:gd name="T54" fmla="*/ 768 w 1012"/>
                <a:gd name="T55" fmla="*/ 51 h 172"/>
                <a:gd name="T56" fmla="*/ 705 w 1012"/>
                <a:gd name="T57" fmla="*/ 46 h 172"/>
                <a:gd name="T58" fmla="*/ 643 w 1012"/>
                <a:gd name="T59" fmla="*/ 49 h 172"/>
                <a:gd name="T60" fmla="*/ 599 w 1012"/>
                <a:gd name="T61" fmla="*/ 63 h 172"/>
                <a:gd name="T62" fmla="*/ 558 w 1012"/>
                <a:gd name="T63" fmla="*/ 80 h 172"/>
                <a:gd name="T64" fmla="*/ 524 w 1012"/>
                <a:gd name="T65" fmla="*/ 104 h 172"/>
                <a:gd name="T66" fmla="*/ 488 w 1012"/>
                <a:gd name="T67" fmla="*/ 128 h 172"/>
                <a:gd name="T68" fmla="*/ 447 w 1012"/>
                <a:gd name="T69" fmla="*/ 152 h 172"/>
                <a:gd name="T70" fmla="*/ 367 w 1012"/>
                <a:gd name="T71" fmla="*/ 169 h 172"/>
                <a:gd name="T72" fmla="*/ 273 w 1012"/>
                <a:gd name="T73" fmla="*/ 172 h 172"/>
                <a:gd name="T74" fmla="*/ 172 w 1012"/>
                <a:gd name="T75" fmla="*/ 160 h 172"/>
                <a:gd name="T76" fmla="*/ 85 w 1012"/>
                <a:gd name="T77" fmla="*/ 143 h 172"/>
                <a:gd name="T78" fmla="*/ 24 w 1012"/>
                <a:gd name="T79" fmla="*/ 123 h 172"/>
                <a:gd name="T80" fmla="*/ 3 w 1012"/>
                <a:gd name="T81" fmla="*/ 99 h 172"/>
                <a:gd name="T82" fmla="*/ 0 w 1012"/>
                <a:gd name="T83" fmla="*/ 80 h 172"/>
                <a:gd name="T84" fmla="*/ 12 w 1012"/>
                <a:gd name="T85" fmla="*/ 68 h 172"/>
                <a:gd name="T86" fmla="*/ 32 w 1012"/>
                <a:gd name="T87" fmla="*/ 56 h 172"/>
                <a:gd name="T88" fmla="*/ 49 w 1012"/>
                <a:gd name="T89" fmla="*/ 49 h 172"/>
                <a:gd name="T90" fmla="*/ 66 w 1012"/>
                <a:gd name="T91" fmla="*/ 41 h 172"/>
                <a:gd name="T92" fmla="*/ 85 w 1012"/>
                <a:gd name="T93" fmla="*/ 34 h 172"/>
                <a:gd name="T94" fmla="*/ 107 w 1012"/>
                <a:gd name="T95" fmla="*/ 27 h 172"/>
                <a:gd name="T96" fmla="*/ 128 w 1012"/>
                <a:gd name="T97" fmla="*/ 24 h 172"/>
                <a:gd name="T98" fmla="*/ 136 w 1012"/>
                <a:gd name="T99" fmla="*/ 32 h 172"/>
                <a:gd name="T100" fmla="*/ 126 w 1012"/>
                <a:gd name="T101" fmla="*/ 4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2" h="172">
                  <a:moveTo>
                    <a:pt x="126" y="49"/>
                  </a:moveTo>
                  <a:lnTo>
                    <a:pt x="123" y="49"/>
                  </a:lnTo>
                  <a:lnTo>
                    <a:pt x="119" y="51"/>
                  </a:lnTo>
                  <a:lnTo>
                    <a:pt x="114" y="51"/>
                  </a:lnTo>
                  <a:lnTo>
                    <a:pt x="109" y="53"/>
                  </a:lnTo>
                  <a:lnTo>
                    <a:pt x="102" y="53"/>
                  </a:lnTo>
                  <a:lnTo>
                    <a:pt x="94" y="56"/>
                  </a:lnTo>
                  <a:lnTo>
                    <a:pt x="87" y="58"/>
                  </a:lnTo>
                  <a:lnTo>
                    <a:pt x="82" y="61"/>
                  </a:lnTo>
                  <a:lnTo>
                    <a:pt x="75" y="63"/>
                  </a:lnTo>
                  <a:lnTo>
                    <a:pt x="70" y="65"/>
                  </a:lnTo>
                  <a:lnTo>
                    <a:pt x="63" y="68"/>
                  </a:lnTo>
                  <a:lnTo>
                    <a:pt x="61" y="73"/>
                  </a:lnTo>
                  <a:lnTo>
                    <a:pt x="58" y="75"/>
                  </a:lnTo>
                  <a:lnTo>
                    <a:pt x="58" y="78"/>
                  </a:lnTo>
                  <a:lnTo>
                    <a:pt x="58" y="82"/>
                  </a:lnTo>
                  <a:lnTo>
                    <a:pt x="63" y="90"/>
                  </a:lnTo>
                  <a:lnTo>
                    <a:pt x="70" y="94"/>
                  </a:lnTo>
                  <a:lnTo>
                    <a:pt x="82" y="102"/>
                  </a:lnTo>
                  <a:lnTo>
                    <a:pt x="94" y="106"/>
                  </a:lnTo>
                  <a:lnTo>
                    <a:pt x="116" y="111"/>
                  </a:lnTo>
                  <a:lnTo>
                    <a:pt x="138" y="114"/>
                  </a:lnTo>
                  <a:lnTo>
                    <a:pt x="162" y="119"/>
                  </a:lnTo>
                  <a:lnTo>
                    <a:pt x="189" y="121"/>
                  </a:lnTo>
                  <a:lnTo>
                    <a:pt x="218" y="123"/>
                  </a:lnTo>
                  <a:lnTo>
                    <a:pt x="244" y="121"/>
                  </a:lnTo>
                  <a:lnTo>
                    <a:pt x="273" y="121"/>
                  </a:lnTo>
                  <a:lnTo>
                    <a:pt x="300" y="121"/>
                  </a:lnTo>
                  <a:lnTo>
                    <a:pt x="329" y="119"/>
                  </a:lnTo>
                  <a:lnTo>
                    <a:pt x="353" y="114"/>
                  </a:lnTo>
                  <a:lnTo>
                    <a:pt x="379" y="111"/>
                  </a:lnTo>
                  <a:lnTo>
                    <a:pt x="399" y="104"/>
                  </a:lnTo>
                  <a:lnTo>
                    <a:pt x="420" y="97"/>
                  </a:lnTo>
                  <a:lnTo>
                    <a:pt x="435" y="90"/>
                  </a:lnTo>
                  <a:lnTo>
                    <a:pt x="449" y="82"/>
                  </a:lnTo>
                  <a:lnTo>
                    <a:pt x="466" y="75"/>
                  </a:lnTo>
                  <a:lnTo>
                    <a:pt x="481" y="68"/>
                  </a:lnTo>
                  <a:lnTo>
                    <a:pt x="495" y="61"/>
                  </a:lnTo>
                  <a:lnTo>
                    <a:pt x="507" y="51"/>
                  </a:lnTo>
                  <a:lnTo>
                    <a:pt x="519" y="44"/>
                  </a:lnTo>
                  <a:lnTo>
                    <a:pt x="534" y="36"/>
                  </a:lnTo>
                  <a:lnTo>
                    <a:pt x="548" y="32"/>
                  </a:lnTo>
                  <a:lnTo>
                    <a:pt x="560" y="24"/>
                  </a:lnTo>
                  <a:lnTo>
                    <a:pt x="575" y="20"/>
                  </a:lnTo>
                  <a:lnTo>
                    <a:pt x="589" y="15"/>
                  </a:lnTo>
                  <a:lnTo>
                    <a:pt x="602" y="10"/>
                  </a:lnTo>
                  <a:lnTo>
                    <a:pt x="618" y="7"/>
                  </a:lnTo>
                  <a:lnTo>
                    <a:pt x="635" y="5"/>
                  </a:lnTo>
                  <a:lnTo>
                    <a:pt x="652" y="3"/>
                  </a:lnTo>
                  <a:lnTo>
                    <a:pt x="679" y="0"/>
                  </a:lnTo>
                  <a:lnTo>
                    <a:pt x="703" y="0"/>
                  </a:lnTo>
                  <a:lnTo>
                    <a:pt x="725" y="3"/>
                  </a:lnTo>
                  <a:lnTo>
                    <a:pt x="746" y="7"/>
                  </a:lnTo>
                  <a:lnTo>
                    <a:pt x="766" y="10"/>
                  </a:lnTo>
                  <a:lnTo>
                    <a:pt x="785" y="17"/>
                  </a:lnTo>
                  <a:lnTo>
                    <a:pt x="807" y="24"/>
                  </a:lnTo>
                  <a:lnTo>
                    <a:pt x="826" y="29"/>
                  </a:lnTo>
                  <a:lnTo>
                    <a:pt x="845" y="34"/>
                  </a:lnTo>
                  <a:lnTo>
                    <a:pt x="862" y="41"/>
                  </a:lnTo>
                  <a:lnTo>
                    <a:pt x="884" y="49"/>
                  </a:lnTo>
                  <a:lnTo>
                    <a:pt x="906" y="56"/>
                  </a:lnTo>
                  <a:lnTo>
                    <a:pt x="925" y="58"/>
                  </a:lnTo>
                  <a:lnTo>
                    <a:pt x="949" y="63"/>
                  </a:lnTo>
                  <a:lnTo>
                    <a:pt x="971" y="65"/>
                  </a:lnTo>
                  <a:lnTo>
                    <a:pt x="1000" y="68"/>
                  </a:lnTo>
                  <a:lnTo>
                    <a:pt x="1005" y="68"/>
                  </a:lnTo>
                  <a:lnTo>
                    <a:pt x="1010" y="73"/>
                  </a:lnTo>
                  <a:lnTo>
                    <a:pt x="1010" y="75"/>
                  </a:lnTo>
                  <a:lnTo>
                    <a:pt x="1012" y="78"/>
                  </a:lnTo>
                  <a:lnTo>
                    <a:pt x="1010" y="82"/>
                  </a:lnTo>
                  <a:lnTo>
                    <a:pt x="1010" y="87"/>
                  </a:lnTo>
                  <a:lnTo>
                    <a:pt x="1005" y="90"/>
                  </a:lnTo>
                  <a:lnTo>
                    <a:pt x="1000" y="92"/>
                  </a:lnTo>
                  <a:lnTo>
                    <a:pt x="973" y="90"/>
                  </a:lnTo>
                  <a:lnTo>
                    <a:pt x="952" y="87"/>
                  </a:lnTo>
                  <a:lnTo>
                    <a:pt x="927" y="85"/>
                  </a:lnTo>
                  <a:lnTo>
                    <a:pt x="908" y="82"/>
                  </a:lnTo>
                  <a:lnTo>
                    <a:pt x="886" y="78"/>
                  </a:lnTo>
                  <a:lnTo>
                    <a:pt x="865" y="75"/>
                  </a:lnTo>
                  <a:lnTo>
                    <a:pt x="848" y="70"/>
                  </a:lnTo>
                  <a:lnTo>
                    <a:pt x="828" y="65"/>
                  </a:lnTo>
                  <a:lnTo>
                    <a:pt x="807" y="61"/>
                  </a:lnTo>
                  <a:lnTo>
                    <a:pt x="787" y="56"/>
                  </a:lnTo>
                  <a:lnTo>
                    <a:pt x="768" y="51"/>
                  </a:lnTo>
                  <a:lnTo>
                    <a:pt x="749" y="49"/>
                  </a:lnTo>
                  <a:lnTo>
                    <a:pt x="727" y="46"/>
                  </a:lnTo>
                  <a:lnTo>
                    <a:pt x="705" y="46"/>
                  </a:lnTo>
                  <a:lnTo>
                    <a:pt x="681" y="46"/>
                  </a:lnTo>
                  <a:lnTo>
                    <a:pt x="657" y="49"/>
                  </a:lnTo>
                  <a:lnTo>
                    <a:pt x="643" y="49"/>
                  </a:lnTo>
                  <a:lnTo>
                    <a:pt x="626" y="53"/>
                  </a:lnTo>
                  <a:lnTo>
                    <a:pt x="611" y="58"/>
                  </a:lnTo>
                  <a:lnTo>
                    <a:pt x="599" y="63"/>
                  </a:lnTo>
                  <a:lnTo>
                    <a:pt x="585" y="68"/>
                  </a:lnTo>
                  <a:lnTo>
                    <a:pt x="570" y="75"/>
                  </a:lnTo>
                  <a:lnTo>
                    <a:pt x="558" y="80"/>
                  </a:lnTo>
                  <a:lnTo>
                    <a:pt x="548" y="90"/>
                  </a:lnTo>
                  <a:lnTo>
                    <a:pt x="536" y="97"/>
                  </a:lnTo>
                  <a:lnTo>
                    <a:pt x="524" y="104"/>
                  </a:lnTo>
                  <a:lnTo>
                    <a:pt x="512" y="114"/>
                  </a:lnTo>
                  <a:lnTo>
                    <a:pt x="500" y="121"/>
                  </a:lnTo>
                  <a:lnTo>
                    <a:pt x="488" y="128"/>
                  </a:lnTo>
                  <a:lnTo>
                    <a:pt x="474" y="135"/>
                  </a:lnTo>
                  <a:lnTo>
                    <a:pt x="459" y="145"/>
                  </a:lnTo>
                  <a:lnTo>
                    <a:pt x="447" y="152"/>
                  </a:lnTo>
                  <a:lnTo>
                    <a:pt x="423" y="160"/>
                  </a:lnTo>
                  <a:lnTo>
                    <a:pt x="396" y="164"/>
                  </a:lnTo>
                  <a:lnTo>
                    <a:pt x="367" y="169"/>
                  </a:lnTo>
                  <a:lnTo>
                    <a:pt x="338" y="172"/>
                  </a:lnTo>
                  <a:lnTo>
                    <a:pt x="305" y="172"/>
                  </a:lnTo>
                  <a:lnTo>
                    <a:pt x="273" y="172"/>
                  </a:lnTo>
                  <a:lnTo>
                    <a:pt x="239" y="169"/>
                  </a:lnTo>
                  <a:lnTo>
                    <a:pt x="206" y="167"/>
                  </a:lnTo>
                  <a:lnTo>
                    <a:pt x="172" y="160"/>
                  </a:lnTo>
                  <a:lnTo>
                    <a:pt x="138" y="155"/>
                  </a:lnTo>
                  <a:lnTo>
                    <a:pt x="111" y="150"/>
                  </a:lnTo>
                  <a:lnTo>
                    <a:pt x="85" y="143"/>
                  </a:lnTo>
                  <a:lnTo>
                    <a:pt x="61" y="135"/>
                  </a:lnTo>
                  <a:lnTo>
                    <a:pt x="39" y="128"/>
                  </a:lnTo>
                  <a:lnTo>
                    <a:pt x="24" y="123"/>
                  </a:lnTo>
                  <a:lnTo>
                    <a:pt x="15" y="116"/>
                  </a:lnTo>
                  <a:lnTo>
                    <a:pt x="8" y="106"/>
                  </a:lnTo>
                  <a:lnTo>
                    <a:pt x="3" y="99"/>
                  </a:lnTo>
                  <a:lnTo>
                    <a:pt x="0" y="92"/>
                  </a:lnTo>
                  <a:lnTo>
                    <a:pt x="0" y="87"/>
                  </a:lnTo>
                  <a:lnTo>
                    <a:pt x="0" y="80"/>
                  </a:lnTo>
                  <a:lnTo>
                    <a:pt x="3" y="75"/>
                  </a:lnTo>
                  <a:lnTo>
                    <a:pt x="8" y="73"/>
                  </a:lnTo>
                  <a:lnTo>
                    <a:pt x="12" y="68"/>
                  </a:lnTo>
                  <a:lnTo>
                    <a:pt x="17" y="63"/>
                  </a:lnTo>
                  <a:lnTo>
                    <a:pt x="24" y="61"/>
                  </a:lnTo>
                  <a:lnTo>
                    <a:pt x="32" y="56"/>
                  </a:lnTo>
                  <a:lnTo>
                    <a:pt x="37" y="53"/>
                  </a:lnTo>
                  <a:lnTo>
                    <a:pt x="44" y="51"/>
                  </a:lnTo>
                  <a:lnTo>
                    <a:pt x="49" y="49"/>
                  </a:lnTo>
                  <a:lnTo>
                    <a:pt x="56" y="46"/>
                  </a:lnTo>
                  <a:lnTo>
                    <a:pt x="63" y="44"/>
                  </a:lnTo>
                  <a:lnTo>
                    <a:pt x="66" y="41"/>
                  </a:lnTo>
                  <a:lnTo>
                    <a:pt x="70" y="39"/>
                  </a:lnTo>
                  <a:lnTo>
                    <a:pt x="78" y="36"/>
                  </a:lnTo>
                  <a:lnTo>
                    <a:pt x="85" y="34"/>
                  </a:lnTo>
                  <a:lnTo>
                    <a:pt x="90" y="32"/>
                  </a:lnTo>
                  <a:lnTo>
                    <a:pt x="99" y="29"/>
                  </a:lnTo>
                  <a:lnTo>
                    <a:pt x="107" y="27"/>
                  </a:lnTo>
                  <a:lnTo>
                    <a:pt x="114" y="27"/>
                  </a:lnTo>
                  <a:lnTo>
                    <a:pt x="121" y="24"/>
                  </a:lnTo>
                  <a:lnTo>
                    <a:pt x="128" y="24"/>
                  </a:lnTo>
                  <a:lnTo>
                    <a:pt x="131" y="24"/>
                  </a:lnTo>
                  <a:lnTo>
                    <a:pt x="136" y="27"/>
                  </a:lnTo>
                  <a:lnTo>
                    <a:pt x="136" y="32"/>
                  </a:lnTo>
                  <a:lnTo>
                    <a:pt x="136" y="34"/>
                  </a:lnTo>
                  <a:lnTo>
                    <a:pt x="131" y="41"/>
                  </a:lnTo>
                  <a:lnTo>
                    <a:pt x="126" y="49"/>
                  </a:lnTo>
                  <a:lnTo>
                    <a:pt x="126" y="49"/>
                  </a:lnTo>
                  <a:close/>
                </a:path>
              </a:pathLst>
            </a:custGeom>
            <a:solidFill>
              <a:srgbClr val="9E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3" name="Freeform 47"/>
            <p:cNvSpPr>
              <a:spLocks/>
            </p:cNvSpPr>
            <p:nvPr/>
          </p:nvSpPr>
          <p:spPr bwMode="auto">
            <a:xfrm>
              <a:off x="6537325" y="2274888"/>
              <a:ext cx="311150" cy="498475"/>
            </a:xfrm>
            <a:custGeom>
              <a:avLst/>
              <a:gdLst>
                <a:gd name="T0" fmla="*/ 104 w 196"/>
                <a:gd name="T1" fmla="*/ 3 h 314"/>
                <a:gd name="T2" fmla="*/ 123 w 196"/>
                <a:gd name="T3" fmla="*/ 5 h 314"/>
                <a:gd name="T4" fmla="*/ 145 w 196"/>
                <a:gd name="T5" fmla="*/ 15 h 314"/>
                <a:gd name="T6" fmla="*/ 162 w 196"/>
                <a:gd name="T7" fmla="*/ 24 h 314"/>
                <a:gd name="T8" fmla="*/ 176 w 196"/>
                <a:gd name="T9" fmla="*/ 39 h 314"/>
                <a:gd name="T10" fmla="*/ 191 w 196"/>
                <a:gd name="T11" fmla="*/ 58 h 314"/>
                <a:gd name="T12" fmla="*/ 196 w 196"/>
                <a:gd name="T13" fmla="*/ 97 h 314"/>
                <a:gd name="T14" fmla="*/ 191 w 196"/>
                <a:gd name="T15" fmla="*/ 143 h 314"/>
                <a:gd name="T16" fmla="*/ 184 w 196"/>
                <a:gd name="T17" fmla="*/ 193 h 314"/>
                <a:gd name="T18" fmla="*/ 172 w 196"/>
                <a:gd name="T19" fmla="*/ 234 h 314"/>
                <a:gd name="T20" fmla="*/ 164 w 196"/>
                <a:gd name="T21" fmla="*/ 261 h 314"/>
                <a:gd name="T22" fmla="*/ 157 w 196"/>
                <a:gd name="T23" fmla="*/ 275 h 314"/>
                <a:gd name="T24" fmla="*/ 150 w 196"/>
                <a:gd name="T25" fmla="*/ 290 h 314"/>
                <a:gd name="T26" fmla="*/ 138 w 196"/>
                <a:gd name="T27" fmla="*/ 300 h 314"/>
                <a:gd name="T28" fmla="*/ 126 w 196"/>
                <a:gd name="T29" fmla="*/ 307 h 314"/>
                <a:gd name="T30" fmla="*/ 111 w 196"/>
                <a:gd name="T31" fmla="*/ 312 h 314"/>
                <a:gd name="T32" fmla="*/ 89 w 196"/>
                <a:gd name="T33" fmla="*/ 314 h 314"/>
                <a:gd name="T34" fmla="*/ 68 w 196"/>
                <a:gd name="T35" fmla="*/ 307 h 314"/>
                <a:gd name="T36" fmla="*/ 48 w 196"/>
                <a:gd name="T37" fmla="*/ 297 h 314"/>
                <a:gd name="T38" fmla="*/ 27 w 196"/>
                <a:gd name="T39" fmla="*/ 280 h 314"/>
                <a:gd name="T40" fmla="*/ 12 w 196"/>
                <a:gd name="T41" fmla="*/ 263 h 314"/>
                <a:gd name="T42" fmla="*/ 3 w 196"/>
                <a:gd name="T43" fmla="*/ 247 h 314"/>
                <a:gd name="T44" fmla="*/ 3 w 196"/>
                <a:gd name="T45" fmla="*/ 234 h 314"/>
                <a:gd name="T46" fmla="*/ 15 w 196"/>
                <a:gd name="T47" fmla="*/ 234 h 314"/>
                <a:gd name="T48" fmla="*/ 32 w 196"/>
                <a:gd name="T49" fmla="*/ 244 h 314"/>
                <a:gd name="T50" fmla="*/ 44 w 196"/>
                <a:gd name="T51" fmla="*/ 254 h 314"/>
                <a:gd name="T52" fmla="*/ 61 w 196"/>
                <a:gd name="T53" fmla="*/ 263 h 314"/>
                <a:gd name="T54" fmla="*/ 73 w 196"/>
                <a:gd name="T55" fmla="*/ 266 h 314"/>
                <a:gd name="T56" fmla="*/ 99 w 196"/>
                <a:gd name="T57" fmla="*/ 266 h 314"/>
                <a:gd name="T58" fmla="*/ 114 w 196"/>
                <a:gd name="T59" fmla="*/ 251 h 314"/>
                <a:gd name="T60" fmla="*/ 126 w 196"/>
                <a:gd name="T61" fmla="*/ 237 h 314"/>
                <a:gd name="T62" fmla="*/ 135 w 196"/>
                <a:gd name="T63" fmla="*/ 220 h 314"/>
                <a:gd name="T64" fmla="*/ 152 w 196"/>
                <a:gd name="T65" fmla="*/ 196 h 314"/>
                <a:gd name="T66" fmla="*/ 159 w 196"/>
                <a:gd name="T67" fmla="*/ 164 h 314"/>
                <a:gd name="T68" fmla="*/ 159 w 196"/>
                <a:gd name="T69" fmla="*/ 135 h 314"/>
                <a:gd name="T70" fmla="*/ 152 w 196"/>
                <a:gd name="T71" fmla="*/ 104 h 314"/>
                <a:gd name="T72" fmla="*/ 140 w 196"/>
                <a:gd name="T73" fmla="*/ 80 h 314"/>
                <a:gd name="T74" fmla="*/ 131 w 196"/>
                <a:gd name="T75" fmla="*/ 58 h 314"/>
                <a:gd name="T76" fmla="*/ 123 w 196"/>
                <a:gd name="T77" fmla="*/ 46 h 314"/>
                <a:gd name="T78" fmla="*/ 111 w 196"/>
                <a:gd name="T79" fmla="*/ 32 h 314"/>
                <a:gd name="T80" fmla="*/ 94 w 196"/>
                <a:gd name="T81" fmla="*/ 27 h 314"/>
                <a:gd name="T82" fmla="*/ 77 w 196"/>
                <a:gd name="T83" fmla="*/ 24 h 314"/>
                <a:gd name="T84" fmla="*/ 73 w 196"/>
                <a:gd name="T85" fmla="*/ 10 h 314"/>
                <a:gd name="T86" fmla="*/ 82 w 196"/>
                <a:gd name="T87"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6" h="314">
                  <a:moveTo>
                    <a:pt x="87" y="0"/>
                  </a:moveTo>
                  <a:lnTo>
                    <a:pt x="94" y="0"/>
                  </a:lnTo>
                  <a:lnTo>
                    <a:pt x="104" y="3"/>
                  </a:lnTo>
                  <a:lnTo>
                    <a:pt x="111" y="3"/>
                  </a:lnTo>
                  <a:lnTo>
                    <a:pt x="116" y="5"/>
                  </a:lnTo>
                  <a:lnTo>
                    <a:pt x="123" y="5"/>
                  </a:lnTo>
                  <a:lnTo>
                    <a:pt x="131" y="8"/>
                  </a:lnTo>
                  <a:lnTo>
                    <a:pt x="138" y="10"/>
                  </a:lnTo>
                  <a:lnTo>
                    <a:pt x="145" y="15"/>
                  </a:lnTo>
                  <a:lnTo>
                    <a:pt x="152" y="17"/>
                  </a:lnTo>
                  <a:lnTo>
                    <a:pt x="157" y="20"/>
                  </a:lnTo>
                  <a:lnTo>
                    <a:pt x="162" y="24"/>
                  </a:lnTo>
                  <a:lnTo>
                    <a:pt x="167" y="29"/>
                  </a:lnTo>
                  <a:lnTo>
                    <a:pt x="172" y="34"/>
                  </a:lnTo>
                  <a:lnTo>
                    <a:pt x="176" y="39"/>
                  </a:lnTo>
                  <a:lnTo>
                    <a:pt x="181" y="44"/>
                  </a:lnTo>
                  <a:lnTo>
                    <a:pt x="186" y="51"/>
                  </a:lnTo>
                  <a:lnTo>
                    <a:pt x="191" y="58"/>
                  </a:lnTo>
                  <a:lnTo>
                    <a:pt x="193" y="70"/>
                  </a:lnTo>
                  <a:lnTo>
                    <a:pt x="193" y="85"/>
                  </a:lnTo>
                  <a:lnTo>
                    <a:pt x="196" y="97"/>
                  </a:lnTo>
                  <a:lnTo>
                    <a:pt x="193" y="111"/>
                  </a:lnTo>
                  <a:lnTo>
                    <a:pt x="193" y="128"/>
                  </a:lnTo>
                  <a:lnTo>
                    <a:pt x="191" y="143"/>
                  </a:lnTo>
                  <a:lnTo>
                    <a:pt x="188" y="162"/>
                  </a:lnTo>
                  <a:lnTo>
                    <a:pt x="186" y="176"/>
                  </a:lnTo>
                  <a:lnTo>
                    <a:pt x="184" y="193"/>
                  </a:lnTo>
                  <a:lnTo>
                    <a:pt x="179" y="208"/>
                  </a:lnTo>
                  <a:lnTo>
                    <a:pt x="176" y="222"/>
                  </a:lnTo>
                  <a:lnTo>
                    <a:pt x="172" y="234"/>
                  </a:lnTo>
                  <a:lnTo>
                    <a:pt x="169" y="247"/>
                  </a:lnTo>
                  <a:lnTo>
                    <a:pt x="164" y="254"/>
                  </a:lnTo>
                  <a:lnTo>
                    <a:pt x="164" y="261"/>
                  </a:lnTo>
                  <a:lnTo>
                    <a:pt x="162" y="266"/>
                  </a:lnTo>
                  <a:lnTo>
                    <a:pt x="159" y="271"/>
                  </a:lnTo>
                  <a:lnTo>
                    <a:pt x="157" y="275"/>
                  </a:lnTo>
                  <a:lnTo>
                    <a:pt x="155" y="280"/>
                  </a:lnTo>
                  <a:lnTo>
                    <a:pt x="152" y="285"/>
                  </a:lnTo>
                  <a:lnTo>
                    <a:pt x="150" y="290"/>
                  </a:lnTo>
                  <a:lnTo>
                    <a:pt x="145" y="295"/>
                  </a:lnTo>
                  <a:lnTo>
                    <a:pt x="143" y="297"/>
                  </a:lnTo>
                  <a:lnTo>
                    <a:pt x="138" y="300"/>
                  </a:lnTo>
                  <a:lnTo>
                    <a:pt x="133" y="302"/>
                  </a:lnTo>
                  <a:lnTo>
                    <a:pt x="131" y="304"/>
                  </a:lnTo>
                  <a:lnTo>
                    <a:pt x="126" y="307"/>
                  </a:lnTo>
                  <a:lnTo>
                    <a:pt x="121" y="309"/>
                  </a:lnTo>
                  <a:lnTo>
                    <a:pt x="116" y="312"/>
                  </a:lnTo>
                  <a:lnTo>
                    <a:pt x="111" y="312"/>
                  </a:lnTo>
                  <a:lnTo>
                    <a:pt x="106" y="314"/>
                  </a:lnTo>
                  <a:lnTo>
                    <a:pt x="99" y="314"/>
                  </a:lnTo>
                  <a:lnTo>
                    <a:pt x="89" y="314"/>
                  </a:lnTo>
                  <a:lnTo>
                    <a:pt x="82" y="312"/>
                  </a:lnTo>
                  <a:lnTo>
                    <a:pt x="75" y="309"/>
                  </a:lnTo>
                  <a:lnTo>
                    <a:pt x="68" y="307"/>
                  </a:lnTo>
                  <a:lnTo>
                    <a:pt x="61" y="304"/>
                  </a:lnTo>
                  <a:lnTo>
                    <a:pt x="56" y="300"/>
                  </a:lnTo>
                  <a:lnTo>
                    <a:pt x="48" y="297"/>
                  </a:lnTo>
                  <a:lnTo>
                    <a:pt x="39" y="292"/>
                  </a:lnTo>
                  <a:lnTo>
                    <a:pt x="34" y="288"/>
                  </a:lnTo>
                  <a:lnTo>
                    <a:pt x="27" y="280"/>
                  </a:lnTo>
                  <a:lnTo>
                    <a:pt x="22" y="275"/>
                  </a:lnTo>
                  <a:lnTo>
                    <a:pt x="17" y="271"/>
                  </a:lnTo>
                  <a:lnTo>
                    <a:pt x="12" y="263"/>
                  </a:lnTo>
                  <a:lnTo>
                    <a:pt x="10" y="259"/>
                  </a:lnTo>
                  <a:lnTo>
                    <a:pt x="7" y="251"/>
                  </a:lnTo>
                  <a:lnTo>
                    <a:pt x="3" y="247"/>
                  </a:lnTo>
                  <a:lnTo>
                    <a:pt x="3" y="239"/>
                  </a:lnTo>
                  <a:lnTo>
                    <a:pt x="0" y="234"/>
                  </a:lnTo>
                  <a:lnTo>
                    <a:pt x="3" y="234"/>
                  </a:lnTo>
                  <a:lnTo>
                    <a:pt x="5" y="232"/>
                  </a:lnTo>
                  <a:lnTo>
                    <a:pt x="10" y="234"/>
                  </a:lnTo>
                  <a:lnTo>
                    <a:pt x="15" y="234"/>
                  </a:lnTo>
                  <a:lnTo>
                    <a:pt x="24" y="239"/>
                  </a:lnTo>
                  <a:lnTo>
                    <a:pt x="27" y="242"/>
                  </a:lnTo>
                  <a:lnTo>
                    <a:pt x="32" y="244"/>
                  </a:lnTo>
                  <a:lnTo>
                    <a:pt x="36" y="247"/>
                  </a:lnTo>
                  <a:lnTo>
                    <a:pt x="39" y="249"/>
                  </a:lnTo>
                  <a:lnTo>
                    <a:pt x="44" y="254"/>
                  </a:lnTo>
                  <a:lnTo>
                    <a:pt x="53" y="261"/>
                  </a:lnTo>
                  <a:lnTo>
                    <a:pt x="56" y="261"/>
                  </a:lnTo>
                  <a:lnTo>
                    <a:pt x="61" y="263"/>
                  </a:lnTo>
                  <a:lnTo>
                    <a:pt x="63" y="266"/>
                  </a:lnTo>
                  <a:lnTo>
                    <a:pt x="68" y="266"/>
                  </a:lnTo>
                  <a:lnTo>
                    <a:pt x="73" y="266"/>
                  </a:lnTo>
                  <a:lnTo>
                    <a:pt x="80" y="266"/>
                  </a:lnTo>
                  <a:lnTo>
                    <a:pt x="89" y="266"/>
                  </a:lnTo>
                  <a:lnTo>
                    <a:pt x="99" y="266"/>
                  </a:lnTo>
                  <a:lnTo>
                    <a:pt x="104" y="263"/>
                  </a:lnTo>
                  <a:lnTo>
                    <a:pt x="109" y="259"/>
                  </a:lnTo>
                  <a:lnTo>
                    <a:pt x="114" y="251"/>
                  </a:lnTo>
                  <a:lnTo>
                    <a:pt x="121" y="247"/>
                  </a:lnTo>
                  <a:lnTo>
                    <a:pt x="123" y="239"/>
                  </a:lnTo>
                  <a:lnTo>
                    <a:pt x="126" y="237"/>
                  </a:lnTo>
                  <a:lnTo>
                    <a:pt x="128" y="232"/>
                  </a:lnTo>
                  <a:lnTo>
                    <a:pt x="133" y="227"/>
                  </a:lnTo>
                  <a:lnTo>
                    <a:pt x="135" y="220"/>
                  </a:lnTo>
                  <a:lnTo>
                    <a:pt x="140" y="215"/>
                  </a:lnTo>
                  <a:lnTo>
                    <a:pt x="145" y="205"/>
                  </a:lnTo>
                  <a:lnTo>
                    <a:pt x="152" y="196"/>
                  </a:lnTo>
                  <a:lnTo>
                    <a:pt x="155" y="186"/>
                  </a:lnTo>
                  <a:lnTo>
                    <a:pt x="157" y="176"/>
                  </a:lnTo>
                  <a:lnTo>
                    <a:pt x="159" y="164"/>
                  </a:lnTo>
                  <a:lnTo>
                    <a:pt x="159" y="155"/>
                  </a:lnTo>
                  <a:lnTo>
                    <a:pt x="159" y="143"/>
                  </a:lnTo>
                  <a:lnTo>
                    <a:pt x="159" y="135"/>
                  </a:lnTo>
                  <a:lnTo>
                    <a:pt x="157" y="123"/>
                  </a:lnTo>
                  <a:lnTo>
                    <a:pt x="155" y="114"/>
                  </a:lnTo>
                  <a:lnTo>
                    <a:pt x="152" y="104"/>
                  </a:lnTo>
                  <a:lnTo>
                    <a:pt x="150" y="94"/>
                  </a:lnTo>
                  <a:lnTo>
                    <a:pt x="145" y="87"/>
                  </a:lnTo>
                  <a:lnTo>
                    <a:pt x="140" y="80"/>
                  </a:lnTo>
                  <a:lnTo>
                    <a:pt x="138" y="73"/>
                  </a:lnTo>
                  <a:lnTo>
                    <a:pt x="133" y="65"/>
                  </a:lnTo>
                  <a:lnTo>
                    <a:pt x="131" y="58"/>
                  </a:lnTo>
                  <a:lnTo>
                    <a:pt x="128" y="56"/>
                  </a:lnTo>
                  <a:lnTo>
                    <a:pt x="126" y="51"/>
                  </a:lnTo>
                  <a:lnTo>
                    <a:pt x="123" y="46"/>
                  </a:lnTo>
                  <a:lnTo>
                    <a:pt x="118" y="41"/>
                  </a:lnTo>
                  <a:lnTo>
                    <a:pt x="114" y="36"/>
                  </a:lnTo>
                  <a:lnTo>
                    <a:pt x="111" y="32"/>
                  </a:lnTo>
                  <a:lnTo>
                    <a:pt x="104" y="29"/>
                  </a:lnTo>
                  <a:lnTo>
                    <a:pt x="99" y="27"/>
                  </a:lnTo>
                  <a:lnTo>
                    <a:pt x="94" y="27"/>
                  </a:lnTo>
                  <a:lnTo>
                    <a:pt x="89" y="27"/>
                  </a:lnTo>
                  <a:lnTo>
                    <a:pt x="85" y="27"/>
                  </a:lnTo>
                  <a:lnTo>
                    <a:pt x="77" y="24"/>
                  </a:lnTo>
                  <a:lnTo>
                    <a:pt x="75" y="20"/>
                  </a:lnTo>
                  <a:lnTo>
                    <a:pt x="73" y="15"/>
                  </a:lnTo>
                  <a:lnTo>
                    <a:pt x="73" y="10"/>
                  </a:lnTo>
                  <a:lnTo>
                    <a:pt x="73" y="5"/>
                  </a:lnTo>
                  <a:lnTo>
                    <a:pt x="77" y="3"/>
                  </a:lnTo>
                  <a:lnTo>
                    <a:pt x="82" y="0"/>
                  </a:lnTo>
                  <a:lnTo>
                    <a:pt x="87" y="0"/>
                  </a:lnTo>
                  <a:lnTo>
                    <a:pt x="87" y="0"/>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4" name="Freeform 48"/>
            <p:cNvSpPr>
              <a:spLocks/>
            </p:cNvSpPr>
            <p:nvPr/>
          </p:nvSpPr>
          <p:spPr bwMode="auto">
            <a:xfrm>
              <a:off x="6556375" y="2386013"/>
              <a:ext cx="195262" cy="300038"/>
            </a:xfrm>
            <a:custGeom>
              <a:avLst/>
              <a:gdLst>
                <a:gd name="T0" fmla="*/ 123 w 123"/>
                <a:gd name="T1" fmla="*/ 27 h 189"/>
                <a:gd name="T2" fmla="*/ 123 w 123"/>
                <a:gd name="T3" fmla="*/ 44 h 189"/>
                <a:gd name="T4" fmla="*/ 121 w 123"/>
                <a:gd name="T5" fmla="*/ 65 h 189"/>
                <a:gd name="T6" fmla="*/ 119 w 123"/>
                <a:gd name="T7" fmla="*/ 85 h 189"/>
                <a:gd name="T8" fmla="*/ 116 w 123"/>
                <a:gd name="T9" fmla="*/ 104 h 189"/>
                <a:gd name="T10" fmla="*/ 109 w 123"/>
                <a:gd name="T11" fmla="*/ 123 h 189"/>
                <a:gd name="T12" fmla="*/ 102 w 123"/>
                <a:gd name="T13" fmla="*/ 135 h 189"/>
                <a:gd name="T14" fmla="*/ 92 w 123"/>
                <a:gd name="T15" fmla="*/ 148 h 189"/>
                <a:gd name="T16" fmla="*/ 73 w 123"/>
                <a:gd name="T17" fmla="*/ 157 h 189"/>
                <a:gd name="T18" fmla="*/ 56 w 123"/>
                <a:gd name="T19" fmla="*/ 164 h 189"/>
                <a:gd name="T20" fmla="*/ 44 w 123"/>
                <a:gd name="T21" fmla="*/ 169 h 189"/>
                <a:gd name="T22" fmla="*/ 36 w 123"/>
                <a:gd name="T23" fmla="*/ 174 h 189"/>
                <a:gd name="T24" fmla="*/ 29 w 123"/>
                <a:gd name="T25" fmla="*/ 177 h 189"/>
                <a:gd name="T26" fmla="*/ 20 w 123"/>
                <a:gd name="T27" fmla="*/ 181 h 189"/>
                <a:gd name="T28" fmla="*/ 5 w 123"/>
                <a:gd name="T29" fmla="*/ 189 h 189"/>
                <a:gd name="T30" fmla="*/ 0 w 123"/>
                <a:gd name="T31" fmla="*/ 181 h 189"/>
                <a:gd name="T32" fmla="*/ 0 w 123"/>
                <a:gd name="T33" fmla="*/ 169 h 189"/>
                <a:gd name="T34" fmla="*/ 5 w 123"/>
                <a:gd name="T35" fmla="*/ 160 h 189"/>
                <a:gd name="T36" fmla="*/ 12 w 123"/>
                <a:gd name="T37" fmla="*/ 148 h 189"/>
                <a:gd name="T38" fmla="*/ 24 w 123"/>
                <a:gd name="T39" fmla="*/ 135 h 189"/>
                <a:gd name="T40" fmla="*/ 36 w 123"/>
                <a:gd name="T41" fmla="*/ 126 h 189"/>
                <a:gd name="T42" fmla="*/ 49 w 123"/>
                <a:gd name="T43" fmla="*/ 114 h 189"/>
                <a:gd name="T44" fmla="*/ 56 w 123"/>
                <a:gd name="T45" fmla="*/ 94 h 189"/>
                <a:gd name="T46" fmla="*/ 68 w 123"/>
                <a:gd name="T47" fmla="*/ 75 h 189"/>
                <a:gd name="T48" fmla="*/ 75 w 123"/>
                <a:gd name="T49" fmla="*/ 56 h 189"/>
                <a:gd name="T50" fmla="*/ 82 w 123"/>
                <a:gd name="T51" fmla="*/ 39 h 189"/>
                <a:gd name="T52" fmla="*/ 87 w 123"/>
                <a:gd name="T53" fmla="*/ 24 h 189"/>
                <a:gd name="T54" fmla="*/ 87 w 123"/>
                <a:gd name="T55" fmla="*/ 15 h 189"/>
                <a:gd name="T56" fmla="*/ 92 w 123"/>
                <a:gd name="T57" fmla="*/ 8 h 189"/>
                <a:gd name="T58" fmla="*/ 99 w 123"/>
                <a:gd name="T59" fmla="*/ 3 h 189"/>
                <a:gd name="T60" fmla="*/ 111 w 123"/>
                <a:gd name="T61" fmla="*/ 3 h 189"/>
                <a:gd name="T62" fmla="*/ 119 w 123"/>
                <a:gd name="T63" fmla="*/ 8 h 189"/>
                <a:gd name="T64" fmla="*/ 123 w 123"/>
                <a:gd name="T65" fmla="*/ 15 h 189"/>
                <a:gd name="T66" fmla="*/ 123 w 123"/>
                <a:gd name="T67" fmla="*/ 2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3" h="189">
                  <a:moveTo>
                    <a:pt x="123" y="22"/>
                  </a:moveTo>
                  <a:lnTo>
                    <a:pt x="123" y="27"/>
                  </a:lnTo>
                  <a:lnTo>
                    <a:pt x="123" y="36"/>
                  </a:lnTo>
                  <a:lnTo>
                    <a:pt x="123" y="44"/>
                  </a:lnTo>
                  <a:lnTo>
                    <a:pt x="123" y="56"/>
                  </a:lnTo>
                  <a:lnTo>
                    <a:pt x="121" y="65"/>
                  </a:lnTo>
                  <a:lnTo>
                    <a:pt x="121" y="73"/>
                  </a:lnTo>
                  <a:lnTo>
                    <a:pt x="119" y="85"/>
                  </a:lnTo>
                  <a:lnTo>
                    <a:pt x="119" y="94"/>
                  </a:lnTo>
                  <a:lnTo>
                    <a:pt x="116" y="104"/>
                  </a:lnTo>
                  <a:lnTo>
                    <a:pt x="114" y="114"/>
                  </a:lnTo>
                  <a:lnTo>
                    <a:pt x="109" y="123"/>
                  </a:lnTo>
                  <a:lnTo>
                    <a:pt x="106" y="128"/>
                  </a:lnTo>
                  <a:lnTo>
                    <a:pt x="102" y="135"/>
                  </a:lnTo>
                  <a:lnTo>
                    <a:pt x="99" y="143"/>
                  </a:lnTo>
                  <a:lnTo>
                    <a:pt x="92" y="148"/>
                  </a:lnTo>
                  <a:lnTo>
                    <a:pt x="87" y="152"/>
                  </a:lnTo>
                  <a:lnTo>
                    <a:pt x="73" y="157"/>
                  </a:lnTo>
                  <a:lnTo>
                    <a:pt x="63" y="162"/>
                  </a:lnTo>
                  <a:lnTo>
                    <a:pt x="56" y="164"/>
                  </a:lnTo>
                  <a:lnTo>
                    <a:pt x="49" y="169"/>
                  </a:lnTo>
                  <a:lnTo>
                    <a:pt x="44" y="169"/>
                  </a:lnTo>
                  <a:lnTo>
                    <a:pt x="41" y="174"/>
                  </a:lnTo>
                  <a:lnTo>
                    <a:pt x="36" y="174"/>
                  </a:lnTo>
                  <a:lnTo>
                    <a:pt x="34" y="177"/>
                  </a:lnTo>
                  <a:lnTo>
                    <a:pt x="29" y="177"/>
                  </a:lnTo>
                  <a:lnTo>
                    <a:pt x="24" y="177"/>
                  </a:lnTo>
                  <a:lnTo>
                    <a:pt x="20" y="181"/>
                  </a:lnTo>
                  <a:lnTo>
                    <a:pt x="12" y="186"/>
                  </a:lnTo>
                  <a:lnTo>
                    <a:pt x="5" y="189"/>
                  </a:lnTo>
                  <a:lnTo>
                    <a:pt x="3" y="186"/>
                  </a:lnTo>
                  <a:lnTo>
                    <a:pt x="0" y="181"/>
                  </a:lnTo>
                  <a:lnTo>
                    <a:pt x="0" y="177"/>
                  </a:lnTo>
                  <a:lnTo>
                    <a:pt x="0" y="169"/>
                  </a:lnTo>
                  <a:lnTo>
                    <a:pt x="3" y="167"/>
                  </a:lnTo>
                  <a:lnTo>
                    <a:pt x="5" y="160"/>
                  </a:lnTo>
                  <a:lnTo>
                    <a:pt x="7" y="155"/>
                  </a:lnTo>
                  <a:lnTo>
                    <a:pt x="12" y="148"/>
                  </a:lnTo>
                  <a:lnTo>
                    <a:pt x="22" y="140"/>
                  </a:lnTo>
                  <a:lnTo>
                    <a:pt x="24" y="135"/>
                  </a:lnTo>
                  <a:lnTo>
                    <a:pt x="29" y="133"/>
                  </a:lnTo>
                  <a:lnTo>
                    <a:pt x="36" y="126"/>
                  </a:lnTo>
                  <a:lnTo>
                    <a:pt x="41" y="121"/>
                  </a:lnTo>
                  <a:lnTo>
                    <a:pt x="49" y="114"/>
                  </a:lnTo>
                  <a:lnTo>
                    <a:pt x="51" y="104"/>
                  </a:lnTo>
                  <a:lnTo>
                    <a:pt x="56" y="94"/>
                  </a:lnTo>
                  <a:lnTo>
                    <a:pt x="63" y="85"/>
                  </a:lnTo>
                  <a:lnTo>
                    <a:pt x="68" y="75"/>
                  </a:lnTo>
                  <a:lnTo>
                    <a:pt x="73" y="68"/>
                  </a:lnTo>
                  <a:lnTo>
                    <a:pt x="75" y="56"/>
                  </a:lnTo>
                  <a:lnTo>
                    <a:pt x="80" y="49"/>
                  </a:lnTo>
                  <a:lnTo>
                    <a:pt x="82" y="39"/>
                  </a:lnTo>
                  <a:lnTo>
                    <a:pt x="85" y="32"/>
                  </a:lnTo>
                  <a:lnTo>
                    <a:pt x="87" y="24"/>
                  </a:lnTo>
                  <a:lnTo>
                    <a:pt x="87" y="22"/>
                  </a:lnTo>
                  <a:lnTo>
                    <a:pt x="87" y="15"/>
                  </a:lnTo>
                  <a:lnTo>
                    <a:pt x="90" y="12"/>
                  </a:lnTo>
                  <a:lnTo>
                    <a:pt x="92" y="8"/>
                  </a:lnTo>
                  <a:lnTo>
                    <a:pt x="94" y="5"/>
                  </a:lnTo>
                  <a:lnTo>
                    <a:pt x="99" y="3"/>
                  </a:lnTo>
                  <a:lnTo>
                    <a:pt x="104" y="0"/>
                  </a:lnTo>
                  <a:lnTo>
                    <a:pt x="111" y="3"/>
                  </a:lnTo>
                  <a:lnTo>
                    <a:pt x="119" y="5"/>
                  </a:lnTo>
                  <a:lnTo>
                    <a:pt x="119" y="8"/>
                  </a:lnTo>
                  <a:lnTo>
                    <a:pt x="121" y="12"/>
                  </a:lnTo>
                  <a:lnTo>
                    <a:pt x="123" y="15"/>
                  </a:lnTo>
                  <a:lnTo>
                    <a:pt x="123" y="22"/>
                  </a:lnTo>
                  <a:lnTo>
                    <a:pt x="123" y="22"/>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5" name="Freeform 49"/>
            <p:cNvSpPr>
              <a:spLocks/>
            </p:cNvSpPr>
            <p:nvPr/>
          </p:nvSpPr>
          <p:spPr bwMode="auto">
            <a:xfrm>
              <a:off x="6184900" y="2489201"/>
              <a:ext cx="444500" cy="115888"/>
            </a:xfrm>
            <a:custGeom>
              <a:avLst/>
              <a:gdLst>
                <a:gd name="T0" fmla="*/ 15 w 280"/>
                <a:gd name="T1" fmla="*/ 32 h 73"/>
                <a:gd name="T2" fmla="*/ 24 w 280"/>
                <a:gd name="T3" fmla="*/ 25 h 73"/>
                <a:gd name="T4" fmla="*/ 29 w 280"/>
                <a:gd name="T5" fmla="*/ 20 h 73"/>
                <a:gd name="T6" fmla="*/ 39 w 280"/>
                <a:gd name="T7" fmla="*/ 17 h 73"/>
                <a:gd name="T8" fmla="*/ 48 w 280"/>
                <a:gd name="T9" fmla="*/ 13 h 73"/>
                <a:gd name="T10" fmla="*/ 58 w 280"/>
                <a:gd name="T11" fmla="*/ 8 h 73"/>
                <a:gd name="T12" fmla="*/ 68 w 280"/>
                <a:gd name="T13" fmla="*/ 8 h 73"/>
                <a:gd name="T14" fmla="*/ 77 w 280"/>
                <a:gd name="T15" fmla="*/ 5 h 73"/>
                <a:gd name="T16" fmla="*/ 97 w 280"/>
                <a:gd name="T17" fmla="*/ 3 h 73"/>
                <a:gd name="T18" fmla="*/ 121 w 280"/>
                <a:gd name="T19" fmla="*/ 0 h 73"/>
                <a:gd name="T20" fmla="*/ 142 w 280"/>
                <a:gd name="T21" fmla="*/ 0 h 73"/>
                <a:gd name="T22" fmla="*/ 167 w 280"/>
                <a:gd name="T23" fmla="*/ 3 h 73"/>
                <a:gd name="T24" fmla="*/ 186 w 280"/>
                <a:gd name="T25" fmla="*/ 5 h 73"/>
                <a:gd name="T26" fmla="*/ 208 w 280"/>
                <a:gd name="T27" fmla="*/ 10 h 73"/>
                <a:gd name="T28" fmla="*/ 232 w 280"/>
                <a:gd name="T29" fmla="*/ 20 h 73"/>
                <a:gd name="T30" fmla="*/ 254 w 280"/>
                <a:gd name="T31" fmla="*/ 32 h 73"/>
                <a:gd name="T32" fmla="*/ 273 w 280"/>
                <a:gd name="T33" fmla="*/ 39 h 73"/>
                <a:gd name="T34" fmla="*/ 278 w 280"/>
                <a:gd name="T35" fmla="*/ 46 h 73"/>
                <a:gd name="T36" fmla="*/ 280 w 280"/>
                <a:gd name="T37" fmla="*/ 58 h 73"/>
                <a:gd name="T38" fmla="*/ 273 w 280"/>
                <a:gd name="T39" fmla="*/ 68 h 73"/>
                <a:gd name="T40" fmla="*/ 263 w 280"/>
                <a:gd name="T41" fmla="*/ 73 h 73"/>
                <a:gd name="T42" fmla="*/ 254 w 280"/>
                <a:gd name="T43" fmla="*/ 73 h 73"/>
                <a:gd name="T44" fmla="*/ 237 w 280"/>
                <a:gd name="T45" fmla="*/ 66 h 73"/>
                <a:gd name="T46" fmla="*/ 220 w 280"/>
                <a:gd name="T47" fmla="*/ 58 h 73"/>
                <a:gd name="T48" fmla="*/ 200 w 280"/>
                <a:gd name="T49" fmla="*/ 51 h 73"/>
                <a:gd name="T50" fmla="*/ 181 w 280"/>
                <a:gd name="T51" fmla="*/ 46 h 73"/>
                <a:gd name="T52" fmla="*/ 162 w 280"/>
                <a:gd name="T53" fmla="*/ 44 h 73"/>
                <a:gd name="T54" fmla="*/ 142 w 280"/>
                <a:gd name="T55" fmla="*/ 44 h 73"/>
                <a:gd name="T56" fmla="*/ 123 w 280"/>
                <a:gd name="T57" fmla="*/ 44 h 73"/>
                <a:gd name="T58" fmla="*/ 101 w 280"/>
                <a:gd name="T59" fmla="*/ 49 h 73"/>
                <a:gd name="T60" fmla="*/ 85 w 280"/>
                <a:gd name="T61" fmla="*/ 51 h 73"/>
                <a:gd name="T62" fmla="*/ 77 w 280"/>
                <a:gd name="T63" fmla="*/ 54 h 73"/>
                <a:gd name="T64" fmla="*/ 65 w 280"/>
                <a:gd name="T65" fmla="*/ 54 h 73"/>
                <a:gd name="T66" fmla="*/ 51 w 280"/>
                <a:gd name="T67" fmla="*/ 58 h 73"/>
                <a:gd name="T68" fmla="*/ 36 w 280"/>
                <a:gd name="T69" fmla="*/ 61 h 73"/>
                <a:gd name="T70" fmla="*/ 22 w 280"/>
                <a:gd name="T71" fmla="*/ 68 h 73"/>
                <a:gd name="T72" fmla="*/ 7 w 280"/>
                <a:gd name="T73" fmla="*/ 63 h 73"/>
                <a:gd name="T74" fmla="*/ 0 w 280"/>
                <a:gd name="T75" fmla="*/ 54 h 73"/>
                <a:gd name="T76" fmla="*/ 2 w 280"/>
                <a:gd name="T77" fmla="*/ 39 h 73"/>
                <a:gd name="T78" fmla="*/ 10 w 280"/>
                <a:gd name="T79" fmla="*/ 3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0" h="73">
                  <a:moveTo>
                    <a:pt x="10" y="34"/>
                  </a:moveTo>
                  <a:lnTo>
                    <a:pt x="15" y="32"/>
                  </a:lnTo>
                  <a:lnTo>
                    <a:pt x="19" y="27"/>
                  </a:lnTo>
                  <a:lnTo>
                    <a:pt x="24" y="25"/>
                  </a:lnTo>
                  <a:lnTo>
                    <a:pt x="27" y="22"/>
                  </a:lnTo>
                  <a:lnTo>
                    <a:pt x="29" y="20"/>
                  </a:lnTo>
                  <a:lnTo>
                    <a:pt x="34" y="17"/>
                  </a:lnTo>
                  <a:lnTo>
                    <a:pt x="39" y="17"/>
                  </a:lnTo>
                  <a:lnTo>
                    <a:pt x="43" y="15"/>
                  </a:lnTo>
                  <a:lnTo>
                    <a:pt x="48" y="13"/>
                  </a:lnTo>
                  <a:lnTo>
                    <a:pt x="53" y="10"/>
                  </a:lnTo>
                  <a:lnTo>
                    <a:pt x="58" y="8"/>
                  </a:lnTo>
                  <a:lnTo>
                    <a:pt x="63" y="8"/>
                  </a:lnTo>
                  <a:lnTo>
                    <a:pt x="68" y="8"/>
                  </a:lnTo>
                  <a:lnTo>
                    <a:pt x="72" y="8"/>
                  </a:lnTo>
                  <a:lnTo>
                    <a:pt x="77" y="5"/>
                  </a:lnTo>
                  <a:lnTo>
                    <a:pt x="82" y="5"/>
                  </a:lnTo>
                  <a:lnTo>
                    <a:pt x="97" y="3"/>
                  </a:lnTo>
                  <a:lnTo>
                    <a:pt x="109" y="3"/>
                  </a:lnTo>
                  <a:lnTo>
                    <a:pt x="121" y="0"/>
                  </a:lnTo>
                  <a:lnTo>
                    <a:pt x="130" y="0"/>
                  </a:lnTo>
                  <a:lnTo>
                    <a:pt x="142" y="0"/>
                  </a:lnTo>
                  <a:lnTo>
                    <a:pt x="155" y="0"/>
                  </a:lnTo>
                  <a:lnTo>
                    <a:pt x="167" y="3"/>
                  </a:lnTo>
                  <a:lnTo>
                    <a:pt x="179" y="5"/>
                  </a:lnTo>
                  <a:lnTo>
                    <a:pt x="186" y="5"/>
                  </a:lnTo>
                  <a:lnTo>
                    <a:pt x="198" y="8"/>
                  </a:lnTo>
                  <a:lnTo>
                    <a:pt x="208" y="10"/>
                  </a:lnTo>
                  <a:lnTo>
                    <a:pt x="220" y="15"/>
                  </a:lnTo>
                  <a:lnTo>
                    <a:pt x="232" y="20"/>
                  </a:lnTo>
                  <a:lnTo>
                    <a:pt x="241" y="25"/>
                  </a:lnTo>
                  <a:lnTo>
                    <a:pt x="254" y="32"/>
                  </a:lnTo>
                  <a:lnTo>
                    <a:pt x="268" y="39"/>
                  </a:lnTo>
                  <a:lnTo>
                    <a:pt x="273" y="39"/>
                  </a:lnTo>
                  <a:lnTo>
                    <a:pt x="275" y="44"/>
                  </a:lnTo>
                  <a:lnTo>
                    <a:pt x="278" y="46"/>
                  </a:lnTo>
                  <a:lnTo>
                    <a:pt x="278" y="51"/>
                  </a:lnTo>
                  <a:lnTo>
                    <a:pt x="280" y="58"/>
                  </a:lnTo>
                  <a:lnTo>
                    <a:pt x="278" y="63"/>
                  </a:lnTo>
                  <a:lnTo>
                    <a:pt x="273" y="68"/>
                  </a:lnTo>
                  <a:lnTo>
                    <a:pt x="266" y="73"/>
                  </a:lnTo>
                  <a:lnTo>
                    <a:pt x="263" y="73"/>
                  </a:lnTo>
                  <a:lnTo>
                    <a:pt x="258" y="73"/>
                  </a:lnTo>
                  <a:lnTo>
                    <a:pt x="254" y="73"/>
                  </a:lnTo>
                  <a:lnTo>
                    <a:pt x="249" y="73"/>
                  </a:lnTo>
                  <a:lnTo>
                    <a:pt x="237" y="66"/>
                  </a:lnTo>
                  <a:lnTo>
                    <a:pt x="229" y="61"/>
                  </a:lnTo>
                  <a:lnTo>
                    <a:pt x="220" y="58"/>
                  </a:lnTo>
                  <a:lnTo>
                    <a:pt x="210" y="56"/>
                  </a:lnTo>
                  <a:lnTo>
                    <a:pt x="200" y="51"/>
                  </a:lnTo>
                  <a:lnTo>
                    <a:pt x="191" y="49"/>
                  </a:lnTo>
                  <a:lnTo>
                    <a:pt x="181" y="46"/>
                  </a:lnTo>
                  <a:lnTo>
                    <a:pt x="174" y="46"/>
                  </a:lnTo>
                  <a:lnTo>
                    <a:pt x="162" y="44"/>
                  </a:lnTo>
                  <a:lnTo>
                    <a:pt x="152" y="44"/>
                  </a:lnTo>
                  <a:lnTo>
                    <a:pt x="142" y="44"/>
                  </a:lnTo>
                  <a:lnTo>
                    <a:pt x="133" y="44"/>
                  </a:lnTo>
                  <a:lnTo>
                    <a:pt x="123" y="44"/>
                  </a:lnTo>
                  <a:lnTo>
                    <a:pt x="113" y="46"/>
                  </a:lnTo>
                  <a:lnTo>
                    <a:pt x="101" y="49"/>
                  </a:lnTo>
                  <a:lnTo>
                    <a:pt x="92" y="51"/>
                  </a:lnTo>
                  <a:lnTo>
                    <a:pt x="85" y="51"/>
                  </a:lnTo>
                  <a:lnTo>
                    <a:pt x="80" y="51"/>
                  </a:lnTo>
                  <a:lnTo>
                    <a:pt x="77" y="54"/>
                  </a:lnTo>
                  <a:lnTo>
                    <a:pt x="75" y="54"/>
                  </a:lnTo>
                  <a:lnTo>
                    <a:pt x="65" y="54"/>
                  </a:lnTo>
                  <a:lnTo>
                    <a:pt x="58" y="56"/>
                  </a:lnTo>
                  <a:lnTo>
                    <a:pt x="51" y="58"/>
                  </a:lnTo>
                  <a:lnTo>
                    <a:pt x="43" y="61"/>
                  </a:lnTo>
                  <a:lnTo>
                    <a:pt x="36" y="61"/>
                  </a:lnTo>
                  <a:lnTo>
                    <a:pt x="29" y="66"/>
                  </a:lnTo>
                  <a:lnTo>
                    <a:pt x="22" y="68"/>
                  </a:lnTo>
                  <a:lnTo>
                    <a:pt x="15" y="68"/>
                  </a:lnTo>
                  <a:lnTo>
                    <a:pt x="7" y="63"/>
                  </a:lnTo>
                  <a:lnTo>
                    <a:pt x="2" y="61"/>
                  </a:lnTo>
                  <a:lnTo>
                    <a:pt x="0" y="54"/>
                  </a:lnTo>
                  <a:lnTo>
                    <a:pt x="0" y="46"/>
                  </a:lnTo>
                  <a:lnTo>
                    <a:pt x="2" y="39"/>
                  </a:lnTo>
                  <a:lnTo>
                    <a:pt x="10" y="34"/>
                  </a:lnTo>
                  <a:lnTo>
                    <a:pt x="10" y="34"/>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6" name="Freeform 50"/>
            <p:cNvSpPr>
              <a:spLocks/>
            </p:cNvSpPr>
            <p:nvPr/>
          </p:nvSpPr>
          <p:spPr bwMode="auto">
            <a:xfrm>
              <a:off x="6889750" y="3125788"/>
              <a:ext cx="134937" cy="411163"/>
            </a:xfrm>
            <a:custGeom>
              <a:avLst/>
              <a:gdLst>
                <a:gd name="T0" fmla="*/ 78 w 85"/>
                <a:gd name="T1" fmla="*/ 15 h 259"/>
                <a:gd name="T2" fmla="*/ 80 w 85"/>
                <a:gd name="T3" fmla="*/ 32 h 259"/>
                <a:gd name="T4" fmla="*/ 82 w 85"/>
                <a:gd name="T5" fmla="*/ 53 h 259"/>
                <a:gd name="T6" fmla="*/ 82 w 85"/>
                <a:gd name="T7" fmla="*/ 75 h 259"/>
                <a:gd name="T8" fmla="*/ 82 w 85"/>
                <a:gd name="T9" fmla="*/ 99 h 259"/>
                <a:gd name="T10" fmla="*/ 82 w 85"/>
                <a:gd name="T11" fmla="*/ 121 h 259"/>
                <a:gd name="T12" fmla="*/ 80 w 85"/>
                <a:gd name="T13" fmla="*/ 143 h 259"/>
                <a:gd name="T14" fmla="*/ 78 w 85"/>
                <a:gd name="T15" fmla="*/ 162 h 259"/>
                <a:gd name="T16" fmla="*/ 75 w 85"/>
                <a:gd name="T17" fmla="*/ 176 h 259"/>
                <a:gd name="T18" fmla="*/ 73 w 85"/>
                <a:gd name="T19" fmla="*/ 191 h 259"/>
                <a:gd name="T20" fmla="*/ 68 w 85"/>
                <a:gd name="T21" fmla="*/ 201 h 259"/>
                <a:gd name="T22" fmla="*/ 63 w 85"/>
                <a:gd name="T23" fmla="*/ 205 h 259"/>
                <a:gd name="T24" fmla="*/ 56 w 85"/>
                <a:gd name="T25" fmla="*/ 213 h 259"/>
                <a:gd name="T26" fmla="*/ 46 w 85"/>
                <a:gd name="T27" fmla="*/ 220 h 259"/>
                <a:gd name="T28" fmla="*/ 39 w 85"/>
                <a:gd name="T29" fmla="*/ 227 h 259"/>
                <a:gd name="T30" fmla="*/ 29 w 85"/>
                <a:gd name="T31" fmla="*/ 239 h 259"/>
                <a:gd name="T32" fmla="*/ 17 w 85"/>
                <a:gd name="T33" fmla="*/ 249 h 259"/>
                <a:gd name="T34" fmla="*/ 8 w 85"/>
                <a:gd name="T35" fmla="*/ 256 h 259"/>
                <a:gd name="T36" fmla="*/ 0 w 85"/>
                <a:gd name="T37" fmla="*/ 254 h 259"/>
                <a:gd name="T38" fmla="*/ 3 w 85"/>
                <a:gd name="T39" fmla="*/ 244 h 259"/>
                <a:gd name="T40" fmla="*/ 5 w 85"/>
                <a:gd name="T41" fmla="*/ 234 h 259"/>
                <a:gd name="T42" fmla="*/ 12 w 85"/>
                <a:gd name="T43" fmla="*/ 222 h 259"/>
                <a:gd name="T44" fmla="*/ 20 w 85"/>
                <a:gd name="T45" fmla="*/ 208 h 259"/>
                <a:gd name="T46" fmla="*/ 24 w 85"/>
                <a:gd name="T47" fmla="*/ 201 h 259"/>
                <a:gd name="T48" fmla="*/ 32 w 85"/>
                <a:gd name="T49" fmla="*/ 193 h 259"/>
                <a:gd name="T50" fmla="*/ 36 w 85"/>
                <a:gd name="T51" fmla="*/ 186 h 259"/>
                <a:gd name="T52" fmla="*/ 44 w 85"/>
                <a:gd name="T53" fmla="*/ 174 h 259"/>
                <a:gd name="T54" fmla="*/ 44 w 85"/>
                <a:gd name="T55" fmla="*/ 164 h 259"/>
                <a:gd name="T56" fmla="*/ 49 w 85"/>
                <a:gd name="T57" fmla="*/ 147 h 259"/>
                <a:gd name="T58" fmla="*/ 51 w 85"/>
                <a:gd name="T59" fmla="*/ 131 h 259"/>
                <a:gd name="T60" fmla="*/ 53 w 85"/>
                <a:gd name="T61" fmla="*/ 114 h 259"/>
                <a:gd name="T62" fmla="*/ 56 w 85"/>
                <a:gd name="T63" fmla="*/ 94 h 259"/>
                <a:gd name="T64" fmla="*/ 56 w 85"/>
                <a:gd name="T65" fmla="*/ 75 h 259"/>
                <a:gd name="T66" fmla="*/ 56 w 85"/>
                <a:gd name="T67" fmla="*/ 58 h 259"/>
                <a:gd name="T68" fmla="*/ 56 w 85"/>
                <a:gd name="T69" fmla="*/ 39 h 259"/>
                <a:gd name="T70" fmla="*/ 53 w 85"/>
                <a:gd name="T71" fmla="*/ 22 h 259"/>
                <a:gd name="T72" fmla="*/ 49 w 85"/>
                <a:gd name="T73" fmla="*/ 12 h 259"/>
                <a:gd name="T74" fmla="*/ 53 w 85"/>
                <a:gd name="T75" fmla="*/ 3 h 259"/>
                <a:gd name="T76" fmla="*/ 63 w 85"/>
                <a:gd name="T77" fmla="*/ 0 h 259"/>
                <a:gd name="T78" fmla="*/ 70 w 85"/>
                <a:gd name="T79" fmla="*/ 3 h 259"/>
                <a:gd name="T80" fmla="*/ 75 w 85"/>
                <a:gd name="T81" fmla="*/ 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5" h="259">
                  <a:moveTo>
                    <a:pt x="75" y="7"/>
                  </a:moveTo>
                  <a:lnTo>
                    <a:pt x="78" y="15"/>
                  </a:lnTo>
                  <a:lnTo>
                    <a:pt x="80" y="22"/>
                  </a:lnTo>
                  <a:lnTo>
                    <a:pt x="80" y="32"/>
                  </a:lnTo>
                  <a:lnTo>
                    <a:pt x="82" y="44"/>
                  </a:lnTo>
                  <a:lnTo>
                    <a:pt x="82" y="53"/>
                  </a:lnTo>
                  <a:lnTo>
                    <a:pt x="82" y="65"/>
                  </a:lnTo>
                  <a:lnTo>
                    <a:pt x="82" y="75"/>
                  </a:lnTo>
                  <a:lnTo>
                    <a:pt x="85" y="87"/>
                  </a:lnTo>
                  <a:lnTo>
                    <a:pt x="82" y="99"/>
                  </a:lnTo>
                  <a:lnTo>
                    <a:pt x="82" y="111"/>
                  </a:lnTo>
                  <a:lnTo>
                    <a:pt x="82" y="121"/>
                  </a:lnTo>
                  <a:lnTo>
                    <a:pt x="80" y="131"/>
                  </a:lnTo>
                  <a:lnTo>
                    <a:pt x="80" y="143"/>
                  </a:lnTo>
                  <a:lnTo>
                    <a:pt x="80" y="152"/>
                  </a:lnTo>
                  <a:lnTo>
                    <a:pt x="78" y="162"/>
                  </a:lnTo>
                  <a:lnTo>
                    <a:pt x="78" y="172"/>
                  </a:lnTo>
                  <a:lnTo>
                    <a:pt x="75" y="176"/>
                  </a:lnTo>
                  <a:lnTo>
                    <a:pt x="73" y="184"/>
                  </a:lnTo>
                  <a:lnTo>
                    <a:pt x="73" y="191"/>
                  </a:lnTo>
                  <a:lnTo>
                    <a:pt x="70" y="196"/>
                  </a:lnTo>
                  <a:lnTo>
                    <a:pt x="68" y="201"/>
                  </a:lnTo>
                  <a:lnTo>
                    <a:pt x="65" y="203"/>
                  </a:lnTo>
                  <a:lnTo>
                    <a:pt x="63" y="205"/>
                  </a:lnTo>
                  <a:lnTo>
                    <a:pt x="61" y="210"/>
                  </a:lnTo>
                  <a:lnTo>
                    <a:pt x="56" y="213"/>
                  </a:lnTo>
                  <a:lnTo>
                    <a:pt x="49" y="217"/>
                  </a:lnTo>
                  <a:lnTo>
                    <a:pt x="46" y="220"/>
                  </a:lnTo>
                  <a:lnTo>
                    <a:pt x="44" y="225"/>
                  </a:lnTo>
                  <a:lnTo>
                    <a:pt x="39" y="227"/>
                  </a:lnTo>
                  <a:lnTo>
                    <a:pt x="34" y="232"/>
                  </a:lnTo>
                  <a:lnTo>
                    <a:pt x="29" y="239"/>
                  </a:lnTo>
                  <a:lnTo>
                    <a:pt x="22" y="244"/>
                  </a:lnTo>
                  <a:lnTo>
                    <a:pt x="17" y="249"/>
                  </a:lnTo>
                  <a:lnTo>
                    <a:pt x="12" y="254"/>
                  </a:lnTo>
                  <a:lnTo>
                    <a:pt x="8" y="256"/>
                  </a:lnTo>
                  <a:lnTo>
                    <a:pt x="3" y="259"/>
                  </a:lnTo>
                  <a:lnTo>
                    <a:pt x="0" y="254"/>
                  </a:lnTo>
                  <a:lnTo>
                    <a:pt x="3" y="249"/>
                  </a:lnTo>
                  <a:lnTo>
                    <a:pt x="3" y="244"/>
                  </a:lnTo>
                  <a:lnTo>
                    <a:pt x="3" y="242"/>
                  </a:lnTo>
                  <a:lnTo>
                    <a:pt x="5" y="234"/>
                  </a:lnTo>
                  <a:lnTo>
                    <a:pt x="8" y="232"/>
                  </a:lnTo>
                  <a:lnTo>
                    <a:pt x="12" y="222"/>
                  </a:lnTo>
                  <a:lnTo>
                    <a:pt x="15" y="215"/>
                  </a:lnTo>
                  <a:lnTo>
                    <a:pt x="20" y="208"/>
                  </a:lnTo>
                  <a:lnTo>
                    <a:pt x="22" y="205"/>
                  </a:lnTo>
                  <a:lnTo>
                    <a:pt x="24" y="201"/>
                  </a:lnTo>
                  <a:lnTo>
                    <a:pt x="29" y="196"/>
                  </a:lnTo>
                  <a:lnTo>
                    <a:pt x="32" y="193"/>
                  </a:lnTo>
                  <a:lnTo>
                    <a:pt x="34" y="193"/>
                  </a:lnTo>
                  <a:lnTo>
                    <a:pt x="36" y="186"/>
                  </a:lnTo>
                  <a:lnTo>
                    <a:pt x="41" y="181"/>
                  </a:lnTo>
                  <a:lnTo>
                    <a:pt x="44" y="174"/>
                  </a:lnTo>
                  <a:lnTo>
                    <a:pt x="44" y="172"/>
                  </a:lnTo>
                  <a:lnTo>
                    <a:pt x="44" y="164"/>
                  </a:lnTo>
                  <a:lnTo>
                    <a:pt x="46" y="157"/>
                  </a:lnTo>
                  <a:lnTo>
                    <a:pt x="49" y="147"/>
                  </a:lnTo>
                  <a:lnTo>
                    <a:pt x="49" y="140"/>
                  </a:lnTo>
                  <a:lnTo>
                    <a:pt x="51" y="131"/>
                  </a:lnTo>
                  <a:lnTo>
                    <a:pt x="51" y="123"/>
                  </a:lnTo>
                  <a:lnTo>
                    <a:pt x="53" y="114"/>
                  </a:lnTo>
                  <a:lnTo>
                    <a:pt x="53" y="104"/>
                  </a:lnTo>
                  <a:lnTo>
                    <a:pt x="56" y="94"/>
                  </a:lnTo>
                  <a:lnTo>
                    <a:pt x="56" y="85"/>
                  </a:lnTo>
                  <a:lnTo>
                    <a:pt x="56" y="75"/>
                  </a:lnTo>
                  <a:lnTo>
                    <a:pt x="56" y="65"/>
                  </a:lnTo>
                  <a:lnTo>
                    <a:pt x="56" y="58"/>
                  </a:lnTo>
                  <a:lnTo>
                    <a:pt x="56" y="48"/>
                  </a:lnTo>
                  <a:lnTo>
                    <a:pt x="56" y="39"/>
                  </a:lnTo>
                  <a:lnTo>
                    <a:pt x="53" y="29"/>
                  </a:lnTo>
                  <a:lnTo>
                    <a:pt x="53" y="22"/>
                  </a:lnTo>
                  <a:lnTo>
                    <a:pt x="51" y="17"/>
                  </a:lnTo>
                  <a:lnTo>
                    <a:pt x="49" y="12"/>
                  </a:lnTo>
                  <a:lnTo>
                    <a:pt x="51" y="7"/>
                  </a:lnTo>
                  <a:lnTo>
                    <a:pt x="53" y="3"/>
                  </a:lnTo>
                  <a:lnTo>
                    <a:pt x="58" y="0"/>
                  </a:lnTo>
                  <a:lnTo>
                    <a:pt x="63" y="0"/>
                  </a:lnTo>
                  <a:lnTo>
                    <a:pt x="68" y="0"/>
                  </a:lnTo>
                  <a:lnTo>
                    <a:pt x="70" y="3"/>
                  </a:lnTo>
                  <a:lnTo>
                    <a:pt x="75" y="7"/>
                  </a:lnTo>
                  <a:lnTo>
                    <a:pt x="75" y="7"/>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7" name="Freeform 51"/>
            <p:cNvSpPr>
              <a:spLocks/>
            </p:cNvSpPr>
            <p:nvPr/>
          </p:nvSpPr>
          <p:spPr bwMode="auto">
            <a:xfrm>
              <a:off x="5461000" y="3375026"/>
              <a:ext cx="65087" cy="107950"/>
            </a:xfrm>
            <a:custGeom>
              <a:avLst/>
              <a:gdLst>
                <a:gd name="T0" fmla="*/ 0 w 41"/>
                <a:gd name="T1" fmla="*/ 32 h 68"/>
                <a:gd name="T2" fmla="*/ 0 w 41"/>
                <a:gd name="T3" fmla="*/ 24 h 68"/>
                <a:gd name="T4" fmla="*/ 2 w 41"/>
                <a:gd name="T5" fmla="*/ 19 h 68"/>
                <a:gd name="T6" fmla="*/ 2 w 41"/>
                <a:gd name="T7" fmla="*/ 15 h 68"/>
                <a:gd name="T8" fmla="*/ 7 w 41"/>
                <a:gd name="T9" fmla="*/ 10 h 68"/>
                <a:gd name="T10" fmla="*/ 9 w 41"/>
                <a:gd name="T11" fmla="*/ 5 h 68"/>
                <a:gd name="T12" fmla="*/ 12 w 41"/>
                <a:gd name="T13" fmla="*/ 3 h 68"/>
                <a:gd name="T14" fmla="*/ 17 w 41"/>
                <a:gd name="T15" fmla="*/ 0 h 68"/>
                <a:gd name="T16" fmla="*/ 19 w 41"/>
                <a:gd name="T17" fmla="*/ 0 h 68"/>
                <a:gd name="T18" fmla="*/ 29 w 41"/>
                <a:gd name="T19" fmla="*/ 3 h 68"/>
                <a:gd name="T20" fmla="*/ 36 w 41"/>
                <a:gd name="T21" fmla="*/ 10 h 68"/>
                <a:gd name="T22" fmla="*/ 36 w 41"/>
                <a:gd name="T23" fmla="*/ 15 h 68"/>
                <a:gd name="T24" fmla="*/ 38 w 41"/>
                <a:gd name="T25" fmla="*/ 19 h 68"/>
                <a:gd name="T26" fmla="*/ 41 w 41"/>
                <a:gd name="T27" fmla="*/ 24 h 68"/>
                <a:gd name="T28" fmla="*/ 41 w 41"/>
                <a:gd name="T29" fmla="*/ 32 h 68"/>
                <a:gd name="T30" fmla="*/ 41 w 41"/>
                <a:gd name="T31" fmla="*/ 39 h 68"/>
                <a:gd name="T32" fmla="*/ 38 w 41"/>
                <a:gd name="T33" fmla="*/ 46 h 68"/>
                <a:gd name="T34" fmla="*/ 36 w 41"/>
                <a:gd name="T35" fmla="*/ 51 h 68"/>
                <a:gd name="T36" fmla="*/ 36 w 41"/>
                <a:gd name="T37" fmla="*/ 58 h 68"/>
                <a:gd name="T38" fmla="*/ 31 w 41"/>
                <a:gd name="T39" fmla="*/ 60 h 68"/>
                <a:gd name="T40" fmla="*/ 29 w 41"/>
                <a:gd name="T41" fmla="*/ 65 h 68"/>
                <a:gd name="T42" fmla="*/ 24 w 41"/>
                <a:gd name="T43" fmla="*/ 68 h 68"/>
                <a:gd name="T44" fmla="*/ 19 w 41"/>
                <a:gd name="T45" fmla="*/ 68 h 68"/>
                <a:gd name="T46" fmla="*/ 17 w 41"/>
                <a:gd name="T47" fmla="*/ 68 h 68"/>
                <a:gd name="T48" fmla="*/ 12 w 41"/>
                <a:gd name="T49" fmla="*/ 65 h 68"/>
                <a:gd name="T50" fmla="*/ 9 w 41"/>
                <a:gd name="T51" fmla="*/ 60 h 68"/>
                <a:gd name="T52" fmla="*/ 7 w 41"/>
                <a:gd name="T53" fmla="*/ 58 h 68"/>
                <a:gd name="T54" fmla="*/ 2 w 41"/>
                <a:gd name="T55" fmla="*/ 51 h 68"/>
                <a:gd name="T56" fmla="*/ 2 w 41"/>
                <a:gd name="T57" fmla="*/ 46 h 68"/>
                <a:gd name="T58" fmla="*/ 0 w 41"/>
                <a:gd name="T59" fmla="*/ 39 h 68"/>
                <a:gd name="T60" fmla="*/ 0 w 41"/>
                <a:gd name="T61" fmla="*/ 32 h 68"/>
                <a:gd name="T62" fmla="*/ 0 w 41"/>
                <a:gd name="T63" fmla="*/ 3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68">
                  <a:moveTo>
                    <a:pt x="0" y="32"/>
                  </a:moveTo>
                  <a:lnTo>
                    <a:pt x="0" y="24"/>
                  </a:lnTo>
                  <a:lnTo>
                    <a:pt x="2" y="19"/>
                  </a:lnTo>
                  <a:lnTo>
                    <a:pt x="2" y="15"/>
                  </a:lnTo>
                  <a:lnTo>
                    <a:pt x="7" y="10"/>
                  </a:lnTo>
                  <a:lnTo>
                    <a:pt x="9" y="5"/>
                  </a:lnTo>
                  <a:lnTo>
                    <a:pt x="12" y="3"/>
                  </a:lnTo>
                  <a:lnTo>
                    <a:pt x="17" y="0"/>
                  </a:lnTo>
                  <a:lnTo>
                    <a:pt x="19" y="0"/>
                  </a:lnTo>
                  <a:lnTo>
                    <a:pt x="29" y="3"/>
                  </a:lnTo>
                  <a:lnTo>
                    <a:pt x="36" y="10"/>
                  </a:lnTo>
                  <a:lnTo>
                    <a:pt x="36" y="15"/>
                  </a:lnTo>
                  <a:lnTo>
                    <a:pt x="38" y="19"/>
                  </a:lnTo>
                  <a:lnTo>
                    <a:pt x="41" y="24"/>
                  </a:lnTo>
                  <a:lnTo>
                    <a:pt x="41" y="32"/>
                  </a:lnTo>
                  <a:lnTo>
                    <a:pt x="41" y="39"/>
                  </a:lnTo>
                  <a:lnTo>
                    <a:pt x="38" y="46"/>
                  </a:lnTo>
                  <a:lnTo>
                    <a:pt x="36" y="51"/>
                  </a:lnTo>
                  <a:lnTo>
                    <a:pt x="36" y="58"/>
                  </a:lnTo>
                  <a:lnTo>
                    <a:pt x="31" y="60"/>
                  </a:lnTo>
                  <a:lnTo>
                    <a:pt x="29" y="65"/>
                  </a:lnTo>
                  <a:lnTo>
                    <a:pt x="24" y="68"/>
                  </a:lnTo>
                  <a:lnTo>
                    <a:pt x="19" y="68"/>
                  </a:lnTo>
                  <a:lnTo>
                    <a:pt x="17" y="68"/>
                  </a:lnTo>
                  <a:lnTo>
                    <a:pt x="12" y="65"/>
                  </a:lnTo>
                  <a:lnTo>
                    <a:pt x="9" y="60"/>
                  </a:lnTo>
                  <a:lnTo>
                    <a:pt x="7" y="58"/>
                  </a:lnTo>
                  <a:lnTo>
                    <a:pt x="2" y="51"/>
                  </a:lnTo>
                  <a:lnTo>
                    <a:pt x="2" y="46"/>
                  </a:lnTo>
                  <a:lnTo>
                    <a:pt x="0" y="39"/>
                  </a:lnTo>
                  <a:lnTo>
                    <a:pt x="0" y="32"/>
                  </a:lnTo>
                  <a:lnTo>
                    <a:pt x="0" y="32"/>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8" name="Freeform 52"/>
            <p:cNvSpPr>
              <a:spLocks/>
            </p:cNvSpPr>
            <p:nvPr/>
          </p:nvSpPr>
          <p:spPr bwMode="auto">
            <a:xfrm>
              <a:off x="5575300" y="3394076"/>
              <a:ext cx="69850" cy="107950"/>
            </a:xfrm>
            <a:custGeom>
              <a:avLst/>
              <a:gdLst>
                <a:gd name="T0" fmla="*/ 0 w 44"/>
                <a:gd name="T1" fmla="*/ 34 h 68"/>
                <a:gd name="T2" fmla="*/ 0 w 44"/>
                <a:gd name="T3" fmla="*/ 27 h 68"/>
                <a:gd name="T4" fmla="*/ 0 w 44"/>
                <a:gd name="T5" fmla="*/ 20 h 68"/>
                <a:gd name="T6" fmla="*/ 3 w 44"/>
                <a:gd name="T7" fmla="*/ 12 h 68"/>
                <a:gd name="T8" fmla="*/ 7 w 44"/>
                <a:gd name="T9" fmla="*/ 7 h 68"/>
                <a:gd name="T10" fmla="*/ 10 w 44"/>
                <a:gd name="T11" fmla="*/ 5 h 68"/>
                <a:gd name="T12" fmla="*/ 12 w 44"/>
                <a:gd name="T13" fmla="*/ 3 h 68"/>
                <a:gd name="T14" fmla="*/ 17 w 44"/>
                <a:gd name="T15" fmla="*/ 0 h 68"/>
                <a:gd name="T16" fmla="*/ 22 w 44"/>
                <a:gd name="T17" fmla="*/ 0 h 68"/>
                <a:gd name="T18" fmla="*/ 27 w 44"/>
                <a:gd name="T19" fmla="*/ 0 h 68"/>
                <a:gd name="T20" fmla="*/ 32 w 44"/>
                <a:gd name="T21" fmla="*/ 3 h 68"/>
                <a:gd name="T22" fmla="*/ 34 w 44"/>
                <a:gd name="T23" fmla="*/ 5 h 68"/>
                <a:gd name="T24" fmla="*/ 39 w 44"/>
                <a:gd name="T25" fmla="*/ 7 h 68"/>
                <a:gd name="T26" fmla="*/ 39 w 44"/>
                <a:gd name="T27" fmla="*/ 12 h 68"/>
                <a:gd name="T28" fmla="*/ 41 w 44"/>
                <a:gd name="T29" fmla="*/ 20 h 68"/>
                <a:gd name="T30" fmla="*/ 44 w 44"/>
                <a:gd name="T31" fmla="*/ 27 h 68"/>
                <a:gd name="T32" fmla="*/ 44 w 44"/>
                <a:gd name="T33" fmla="*/ 34 h 68"/>
                <a:gd name="T34" fmla="*/ 44 w 44"/>
                <a:gd name="T35" fmla="*/ 41 h 68"/>
                <a:gd name="T36" fmla="*/ 41 w 44"/>
                <a:gd name="T37" fmla="*/ 48 h 68"/>
                <a:gd name="T38" fmla="*/ 39 w 44"/>
                <a:gd name="T39" fmla="*/ 53 h 68"/>
                <a:gd name="T40" fmla="*/ 39 w 44"/>
                <a:gd name="T41" fmla="*/ 56 h 68"/>
                <a:gd name="T42" fmla="*/ 34 w 44"/>
                <a:gd name="T43" fmla="*/ 61 h 68"/>
                <a:gd name="T44" fmla="*/ 32 w 44"/>
                <a:gd name="T45" fmla="*/ 65 h 68"/>
                <a:gd name="T46" fmla="*/ 27 w 44"/>
                <a:gd name="T47" fmla="*/ 65 h 68"/>
                <a:gd name="T48" fmla="*/ 22 w 44"/>
                <a:gd name="T49" fmla="*/ 68 h 68"/>
                <a:gd name="T50" fmla="*/ 17 w 44"/>
                <a:gd name="T51" fmla="*/ 65 h 68"/>
                <a:gd name="T52" fmla="*/ 12 w 44"/>
                <a:gd name="T53" fmla="*/ 65 h 68"/>
                <a:gd name="T54" fmla="*/ 10 w 44"/>
                <a:gd name="T55" fmla="*/ 61 h 68"/>
                <a:gd name="T56" fmla="*/ 7 w 44"/>
                <a:gd name="T57" fmla="*/ 56 h 68"/>
                <a:gd name="T58" fmla="*/ 3 w 44"/>
                <a:gd name="T59" fmla="*/ 53 h 68"/>
                <a:gd name="T60" fmla="*/ 0 w 44"/>
                <a:gd name="T61" fmla="*/ 48 h 68"/>
                <a:gd name="T62" fmla="*/ 0 w 44"/>
                <a:gd name="T63" fmla="*/ 41 h 68"/>
                <a:gd name="T64" fmla="*/ 0 w 44"/>
                <a:gd name="T65" fmla="*/ 34 h 68"/>
                <a:gd name="T66" fmla="*/ 0 w 44"/>
                <a:gd name="T67"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68">
                  <a:moveTo>
                    <a:pt x="0" y="34"/>
                  </a:moveTo>
                  <a:lnTo>
                    <a:pt x="0" y="27"/>
                  </a:lnTo>
                  <a:lnTo>
                    <a:pt x="0" y="20"/>
                  </a:lnTo>
                  <a:lnTo>
                    <a:pt x="3" y="12"/>
                  </a:lnTo>
                  <a:lnTo>
                    <a:pt x="7" y="7"/>
                  </a:lnTo>
                  <a:lnTo>
                    <a:pt x="10" y="5"/>
                  </a:lnTo>
                  <a:lnTo>
                    <a:pt x="12" y="3"/>
                  </a:lnTo>
                  <a:lnTo>
                    <a:pt x="17" y="0"/>
                  </a:lnTo>
                  <a:lnTo>
                    <a:pt x="22" y="0"/>
                  </a:lnTo>
                  <a:lnTo>
                    <a:pt x="27" y="0"/>
                  </a:lnTo>
                  <a:lnTo>
                    <a:pt x="32" y="3"/>
                  </a:lnTo>
                  <a:lnTo>
                    <a:pt x="34" y="5"/>
                  </a:lnTo>
                  <a:lnTo>
                    <a:pt x="39" y="7"/>
                  </a:lnTo>
                  <a:lnTo>
                    <a:pt x="39" y="12"/>
                  </a:lnTo>
                  <a:lnTo>
                    <a:pt x="41" y="20"/>
                  </a:lnTo>
                  <a:lnTo>
                    <a:pt x="44" y="27"/>
                  </a:lnTo>
                  <a:lnTo>
                    <a:pt x="44" y="34"/>
                  </a:lnTo>
                  <a:lnTo>
                    <a:pt x="44" y="41"/>
                  </a:lnTo>
                  <a:lnTo>
                    <a:pt x="41" y="48"/>
                  </a:lnTo>
                  <a:lnTo>
                    <a:pt x="39" y="53"/>
                  </a:lnTo>
                  <a:lnTo>
                    <a:pt x="39" y="56"/>
                  </a:lnTo>
                  <a:lnTo>
                    <a:pt x="34" y="61"/>
                  </a:lnTo>
                  <a:lnTo>
                    <a:pt x="32" y="65"/>
                  </a:lnTo>
                  <a:lnTo>
                    <a:pt x="27" y="65"/>
                  </a:lnTo>
                  <a:lnTo>
                    <a:pt x="22" y="68"/>
                  </a:lnTo>
                  <a:lnTo>
                    <a:pt x="17" y="65"/>
                  </a:lnTo>
                  <a:lnTo>
                    <a:pt x="12" y="65"/>
                  </a:lnTo>
                  <a:lnTo>
                    <a:pt x="10" y="61"/>
                  </a:lnTo>
                  <a:lnTo>
                    <a:pt x="7" y="56"/>
                  </a:lnTo>
                  <a:lnTo>
                    <a:pt x="3" y="53"/>
                  </a:lnTo>
                  <a:lnTo>
                    <a:pt x="0" y="48"/>
                  </a:lnTo>
                  <a:lnTo>
                    <a:pt x="0" y="41"/>
                  </a:lnTo>
                  <a:lnTo>
                    <a:pt x="0" y="34"/>
                  </a:lnTo>
                  <a:lnTo>
                    <a:pt x="0" y="34"/>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9" name="Freeform 53"/>
            <p:cNvSpPr>
              <a:spLocks/>
            </p:cNvSpPr>
            <p:nvPr/>
          </p:nvSpPr>
          <p:spPr bwMode="auto">
            <a:xfrm>
              <a:off x="5889625" y="3478213"/>
              <a:ext cx="65087" cy="92075"/>
            </a:xfrm>
            <a:custGeom>
              <a:avLst/>
              <a:gdLst>
                <a:gd name="T0" fmla="*/ 0 w 41"/>
                <a:gd name="T1" fmla="*/ 27 h 58"/>
                <a:gd name="T2" fmla="*/ 0 w 41"/>
                <a:gd name="T3" fmla="*/ 20 h 58"/>
                <a:gd name="T4" fmla="*/ 0 w 41"/>
                <a:gd name="T5" fmla="*/ 15 h 58"/>
                <a:gd name="T6" fmla="*/ 3 w 41"/>
                <a:gd name="T7" fmla="*/ 10 h 58"/>
                <a:gd name="T8" fmla="*/ 5 w 41"/>
                <a:gd name="T9" fmla="*/ 5 h 58"/>
                <a:gd name="T10" fmla="*/ 5 w 41"/>
                <a:gd name="T11" fmla="*/ 3 h 58"/>
                <a:gd name="T12" fmla="*/ 10 w 41"/>
                <a:gd name="T13" fmla="*/ 0 h 58"/>
                <a:gd name="T14" fmla="*/ 15 w 41"/>
                <a:gd name="T15" fmla="*/ 0 h 58"/>
                <a:gd name="T16" fmla="*/ 19 w 41"/>
                <a:gd name="T17" fmla="*/ 0 h 58"/>
                <a:gd name="T18" fmla="*/ 27 w 41"/>
                <a:gd name="T19" fmla="*/ 0 h 58"/>
                <a:gd name="T20" fmla="*/ 34 w 41"/>
                <a:gd name="T21" fmla="*/ 5 h 58"/>
                <a:gd name="T22" fmla="*/ 36 w 41"/>
                <a:gd name="T23" fmla="*/ 10 h 58"/>
                <a:gd name="T24" fmla="*/ 39 w 41"/>
                <a:gd name="T25" fmla="*/ 15 h 58"/>
                <a:gd name="T26" fmla="*/ 41 w 41"/>
                <a:gd name="T27" fmla="*/ 20 h 58"/>
                <a:gd name="T28" fmla="*/ 41 w 41"/>
                <a:gd name="T29" fmla="*/ 27 h 58"/>
                <a:gd name="T30" fmla="*/ 41 w 41"/>
                <a:gd name="T31" fmla="*/ 34 h 58"/>
                <a:gd name="T32" fmla="*/ 39 w 41"/>
                <a:gd name="T33" fmla="*/ 39 h 58"/>
                <a:gd name="T34" fmla="*/ 36 w 41"/>
                <a:gd name="T35" fmla="*/ 44 h 58"/>
                <a:gd name="T36" fmla="*/ 34 w 41"/>
                <a:gd name="T37" fmla="*/ 51 h 58"/>
                <a:gd name="T38" fmla="*/ 27 w 41"/>
                <a:gd name="T39" fmla="*/ 56 h 58"/>
                <a:gd name="T40" fmla="*/ 19 w 41"/>
                <a:gd name="T41" fmla="*/ 58 h 58"/>
                <a:gd name="T42" fmla="*/ 15 w 41"/>
                <a:gd name="T43" fmla="*/ 56 h 58"/>
                <a:gd name="T44" fmla="*/ 10 w 41"/>
                <a:gd name="T45" fmla="*/ 56 h 58"/>
                <a:gd name="T46" fmla="*/ 5 w 41"/>
                <a:gd name="T47" fmla="*/ 53 h 58"/>
                <a:gd name="T48" fmla="*/ 5 w 41"/>
                <a:gd name="T49" fmla="*/ 51 h 58"/>
                <a:gd name="T50" fmla="*/ 3 w 41"/>
                <a:gd name="T51" fmla="*/ 44 h 58"/>
                <a:gd name="T52" fmla="*/ 0 w 41"/>
                <a:gd name="T53" fmla="*/ 39 h 58"/>
                <a:gd name="T54" fmla="*/ 0 w 41"/>
                <a:gd name="T55" fmla="*/ 34 h 58"/>
                <a:gd name="T56" fmla="*/ 0 w 41"/>
                <a:gd name="T57" fmla="*/ 27 h 58"/>
                <a:gd name="T58" fmla="*/ 0 w 41"/>
                <a:gd name="T59"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58">
                  <a:moveTo>
                    <a:pt x="0" y="27"/>
                  </a:moveTo>
                  <a:lnTo>
                    <a:pt x="0" y="20"/>
                  </a:lnTo>
                  <a:lnTo>
                    <a:pt x="0" y="15"/>
                  </a:lnTo>
                  <a:lnTo>
                    <a:pt x="3" y="10"/>
                  </a:lnTo>
                  <a:lnTo>
                    <a:pt x="5" y="5"/>
                  </a:lnTo>
                  <a:lnTo>
                    <a:pt x="5" y="3"/>
                  </a:lnTo>
                  <a:lnTo>
                    <a:pt x="10" y="0"/>
                  </a:lnTo>
                  <a:lnTo>
                    <a:pt x="15" y="0"/>
                  </a:lnTo>
                  <a:lnTo>
                    <a:pt x="19" y="0"/>
                  </a:lnTo>
                  <a:lnTo>
                    <a:pt x="27" y="0"/>
                  </a:lnTo>
                  <a:lnTo>
                    <a:pt x="34" y="5"/>
                  </a:lnTo>
                  <a:lnTo>
                    <a:pt x="36" y="10"/>
                  </a:lnTo>
                  <a:lnTo>
                    <a:pt x="39" y="15"/>
                  </a:lnTo>
                  <a:lnTo>
                    <a:pt x="41" y="20"/>
                  </a:lnTo>
                  <a:lnTo>
                    <a:pt x="41" y="27"/>
                  </a:lnTo>
                  <a:lnTo>
                    <a:pt x="41" y="34"/>
                  </a:lnTo>
                  <a:lnTo>
                    <a:pt x="39" y="39"/>
                  </a:lnTo>
                  <a:lnTo>
                    <a:pt x="36" y="44"/>
                  </a:lnTo>
                  <a:lnTo>
                    <a:pt x="34" y="51"/>
                  </a:lnTo>
                  <a:lnTo>
                    <a:pt x="27" y="56"/>
                  </a:lnTo>
                  <a:lnTo>
                    <a:pt x="19" y="58"/>
                  </a:lnTo>
                  <a:lnTo>
                    <a:pt x="15" y="56"/>
                  </a:lnTo>
                  <a:lnTo>
                    <a:pt x="10" y="56"/>
                  </a:lnTo>
                  <a:lnTo>
                    <a:pt x="5" y="53"/>
                  </a:lnTo>
                  <a:lnTo>
                    <a:pt x="5" y="51"/>
                  </a:lnTo>
                  <a:lnTo>
                    <a:pt x="3" y="44"/>
                  </a:lnTo>
                  <a:lnTo>
                    <a:pt x="0" y="39"/>
                  </a:lnTo>
                  <a:lnTo>
                    <a:pt x="0" y="34"/>
                  </a:lnTo>
                  <a:lnTo>
                    <a:pt x="0" y="27"/>
                  </a:lnTo>
                  <a:lnTo>
                    <a:pt x="0" y="2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0" name="Freeform 54"/>
            <p:cNvSpPr>
              <a:spLocks/>
            </p:cNvSpPr>
            <p:nvPr/>
          </p:nvSpPr>
          <p:spPr bwMode="auto">
            <a:xfrm>
              <a:off x="5992813" y="3459163"/>
              <a:ext cx="69850" cy="107950"/>
            </a:xfrm>
            <a:custGeom>
              <a:avLst/>
              <a:gdLst>
                <a:gd name="T0" fmla="*/ 0 w 44"/>
                <a:gd name="T1" fmla="*/ 34 h 68"/>
                <a:gd name="T2" fmla="*/ 0 w 44"/>
                <a:gd name="T3" fmla="*/ 24 h 68"/>
                <a:gd name="T4" fmla="*/ 0 w 44"/>
                <a:gd name="T5" fmla="*/ 20 h 68"/>
                <a:gd name="T6" fmla="*/ 3 w 44"/>
                <a:gd name="T7" fmla="*/ 15 h 68"/>
                <a:gd name="T8" fmla="*/ 5 w 44"/>
                <a:gd name="T9" fmla="*/ 10 h 68"/>
                <a:gd name="T10" fmla="*/ 8 w 44"/>
                <a:gd name="T11" fmla="*/ 5 h 68"/>
                <a:gd name="T12" fmla="*/ 12 w 44"/>
                <a:gd name="T13" fmla="*/ 3 h 68"/>
                <a:gd name="T14" fmla="*/ 15 w 44"/>
                <a:gd name="T15" fmla="*/ 0 h 68"/>
                <a:gd name="T16" fmla="*/ 20 w 44"/>
                <a:gd name="T17" fmla="*/ 0 h 68"/>
                <a:gd name="T18" fmla="*/ 24 w 44"/>
                <a:gd name="T19" fmla="*/ 0 h 68"/>
                <a:gd name="T20" fmla="*/ 29 w 44"/>
                <a:gd name="T21" fmla="*/ 3 h 68"/>
                <a:gd name="T22" fmla="*/ 32 w 44"/>
                <a:gd name="T23" fmla="*/ 5 h 68"/>
                <a:gd name="T24" fmla="*/ 37 w 44"/>
                <a:gd name="T25" fmla="*/ 10 h 68"/>
                <a:gd name="T26" fmla="*/ 39 w 44"/>
                <a:gd name="T27" fmla="*/ 15 h 68"/>
                <a:gd name="T28" fmla="*/ 41 w 44"/>
                <a:gd name="T29" fmla="*/ 20 h 68"/>
                <a:gd name="T30" fmla="*/ 41 w 44"/>
                <a:gd name="T31" fmla="*/ 24 h 68"/>
                <a:gd name="T32" fmla="*/ 44 w 44"/>
                <a:gd name="T33" fmla="*/ 34 h 68"/>
                <a:gd name="T34" fmla="*/ 41 w 44"/>
                <a:gd name="T35" fmla="*/ 41 h 68"/>
                <a:gd name="T36" fmla="*/ 41 w 44"/>
                <a:gd name="T37" fmla="*/ 49 h 68"/>
                <a:gd name="T38" fmla="*/ 39 w 44"/>
                <a:gd name="T39" fmla="*/ 53 h 68"/>
                <a:gd name="T40" fmla="*/ 37 w 44"/>
                <a:gd name="T41" fmla="*/ 58 h 68"/>
                <a:gd name="T42" fmla="*/ 32 w 44"/>
                <a:gd name="T43" fmla="*/ 63 h 68"/>
                <a:gd name="T44" fmla="*/ 29 w 44"/>
                <a:gd name="T45" fmla="*/ 68 h 68"/>
                <a:gd name="T46" fmla="*/ 24 w 44"/>
                <a:gd name="T47" fmla="*/ 68 h 68"/>
                <a:gd name="T48" fmla="*/ 20 w 44"/>
                <a:gd name="T49" fmla="*/ 68 h 68"/>
                <a:gd name="T50" fmla="*/ 15 w 44"/>
                <a:gd name="T51" fmla="*/ 68 h 68"/>
                <a:gd name="T52" fmla="*/ 12 w 44"/>
                <a:gd name="T53" fmla="*/ 68 h 68"/>
                <a:gd name="T54" fmla="*/ 8 w 44"/>
                <a:gd name="T55" fmla="*/ 63 h 68"/>
                <a:gd name="T56" fmla="*/ 5 w 44"/>
                <a:gd name="T57" fmla="*/ 58 h 68"/>
                <a:gd name="T58" fmla="*/ 3 w 44"/>
                <a:gd name="T59" fmla="*/ 53 h 68"/>
                <a:gd name="T60" fmla="*/ 0 w 44"/>
                <a:gd name="T61" fmla="*/ 49 h 68"/>
                <a:gd name="T62" fmla="*/ 0 w 44"/>
                <a:gd name="T63" fmla="*/ 41 h 68"/>
                <a:gd name="T64" fmla="*/ 0 w 44"/>
                <a:gd name="T65" fmla="*/ 34 h 68"/>
                <a:gd name="T66" fmla="*/ 0 w 44"/>
                <a:gd name="T67"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68">
                  <a:moveTo>
                    <a:pt x="0" y="34"/>
                  </a:moveTo>
                  <a:lnTo>
                    <a:pt x="0" y="24"/>
                  </a:lnTo>
                  <a:lnTo>
                    <a:pt x="0" y="20"/>
                  </a:lnTo>
                  <a:lnTo>
                    <a:pt x="3" y="15"/>
                  </a:lnTo>
                  <a:lnTo>
                    <a:pt x="5" y="10"/>
                  </a:lnTo>
                  <a:lnTo>
                    <a:pt x="8" y="5"/>
                  </a:lnTo>
                  <a:lnTo>
                    <a:pt x="12" y="3"/>
                  </a:lnTo>
                  <a:lnTo>
                    <a:pt x="15" y="0"/>
                  </a:lnTo>
                  <a:lnTo>
                    <a:pt x="20" y="0"/>
                  </a:lnTo>
                  <a:lnTo>
                    <a:pt x="24" y="0"/>
                  </a:lnTo>
                  <a:lnTo>
                    <a:pt x="29" y="3"/>
                  </a:lnTo>
                  <a:lnTo>
                    <a:pt x="32" y="5"/>
                  </a:lnTo>
                  <a:lnTo>
                    <a:pt x="37" y="10"/>
                  </a:lnTo>
                  <a:lnTo>
                    <a:pt x="39" y="15"/>
                  </a:lnTo>
                  <a:lnTo>
                    <a:pt x="41" y="20"/>
                  </a:lnTo>
                  <a:lnTo>
                    <a:pt x="41" y="24"/>
                  </a:lnTo>
                  <a:lnTo>
                    <a:pt x="44" y="34"/>
                  </a:lnTo>
                  <a:lnTo>
                    <a:pt x="41" y="41"/>
                  </a:lnTo>
                  <a:lnTo>
                    <a:pt x="41" y="49"/>
                  </a:lnTo>
                  <a:lnTo>
                    <a:pt x="39" y="53"/>
                  </a:lnTo>
                  <a:lnTo>
                    <a:pt x="37" y="58"/>
                  </a:lnTo>
                  <a:lnTo>
                    <a:pt x="32" y="63"/>
                  </a:lnTo>
                  <a:lnTo>
                    <a:pt x="29" y="68"/>
                  </a:lnTo>
                  <a:lnTo>
                    <a:pt x="24" y="68"/>
                  </a:lnTo>
                  <a:lnTo>
                    <a:pt x="20" y="68"/>
                  </a:lnTo>
                  <a:lnTo>
                    <a:pt x="15" y="68"/>
                  </a:lnTo>
                  <a:lnTo>
                    <a:pt x="12" y="68"/>
                  </a:lnTo>
                  <a:lnTo>
                    <a:pt x="8" y="63"/>
                  </a:lnTo>
                  <a:lnTo>
                    <a:pt x="5" y="58"/>
                  </a:lnTo>
                  <a:lnTo>
                    <a:pt x="3" y="53"/>
                  </a:lnTo>
                  <a:lnTo>
                    <a:pt x="0" y="49"/>
                  </a:lnTo>
                  <a:lnTo>
                    <a:pt x="0" y="41"/>
                  </a:lnTo>
                  <a:lnTo>
                    <a:pt x="0" y="34"/>
                  </a:lnTo>
                  <a:lnTo>
                    <a:pt x="0" y="34"/>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1" name="Freeform 55"/>
            <p:cNvSpPr>
              <a:spLocks/>
            </p:cNvSpPr>
            <p:nvPr/>
          </p:nvSpPr>
          <p:spPr bwMode="auto">
            <a:xfrm>
              <a:off x="5870575" y="3279776"/>
              <a:ext cx="111125" cy="187325"/>
            </a:xfrm>
            <a:custGeom>
              <a:avLst/>
              <a:gdLst>
                <a:gd name="T0" fmla="*/ 70 w 70"/>
                <a:gd name="T1" fmla="*/ 19 h 118"/>
                <a:gd name="T2" fmla="*/ 68 w 70"/>
                <a:gd name="T3" fmla="*/ 24 h 118"/>
                <a:gd name="T4" fmla="*/ 65 w 70"/>
                <a:gd name="T5" fmla="*/ 29 h 118"/>
                <a:gd name="T6" fmla="*/ 63 w 70"/>
                <a:gd name="T7" fmla="*/ 34 h 118"/>
                <a:gd name="T8" fmla="*/ 60 w 70"/>
                <a:gd name="T9" fmla="*/ 41 h 118"/>
                <a:gd name="T10" fmla="*/ 58 w 70"/>
                <a:gd name="T11" fmla="*/ 46 h 118"/>
                <a:gd name="T12" fmla="*/ 56 w 70"/>
                <a:gd name="T13" fmla="*/ 53 h 118"/>
                <a:gd name="T14" fmla="*/ 53 w 70"/>
                <a:gd name="T15" fmla="*/ 58 h 118"/>
                <a:gd name="T16" fmla="*/ 51 w 70"/>
                <a:gd name="T17" fmla="*/ 65 h 118"/>
                <a:gd name="T18" fmla="*/ 46 w 70"/>
                <a:gd name="T19" fmla="*/ 72 h 118"/>
                <a:gd name="T20" fmla="*/ 44 w 70"/>
                <a:gd name="T21" fmla="*/ 77 h 118"/>
                <a:gd name="T22" fmla="*/ 41 w 70"/>
                <a:gd name="T23" fmla="*/ 82 h 118"/>
                <a:gd name="T24" fmla="*/ 39 w 70"/>
                <a:gd name="T25" fmla="*/ 87 h 118"/>
                <a:gd name="T26" fmla="*/ 36 w 70"/>
                <a:gd name="T27" fmla="*/ 94 h 118"/>
                <a:gd name="T28" fmla="*/ 31 w 70"/>
                <a:gd name="T29" fmla="*/ 99 h 118"/>
                <a:gd name="T30" fmla="*/ 29 w 70"/>
                <a:gd name="T31" fmla="*/ 104 h 118"/>
                <a:gd name="T32" fmla="*/ 27 w 70"/>
                <a:gd name="T33" fmla="*/ 111 h 118"/>
                <a:gd name="T34" fmla="*/ 22 w 70"/>
                <a:gd name="T35" fmla="*/ 116 h 118"/>
                <a:gd name="T36" fmla="*/ 17 w 70"/>
                <a:gd name="T37" fmla="*/ 118 h 118"/>
                <a:gd name="T38" fmla="*/ 12 w 70"/>
                <a:gd name="T39" fmla="*/ 118 h 118"/>
                <a:gd name="T40" fmla="*/ 7 w 70"/>
                <a:gd name="T41" fmla="*/ 116 h 118"/>
                <a:gd name="T42" fmla="*/ 2 w 70"/>
                <a:gd name="T43" fmla="*/ 111 h 118"/>
                <a:gd name="T44" fmla="*/ 0 w 70"/>
                <a:gd name="T45" fmla="*/ 108 h 118"/>
                <a:gd name="T46" fmla="*/ 0 w 70"/>
                <a:gd name="T47" fmla="*/ 101 h 118"/>
                <a:gd name="T48" fmla="*/ 2 w 70"/>
                <a:gd name="T49" fmla="*/ 96 h 118"/>
                <a:gd name="T50" fmla="*/ 5 w 70"/>
                <a:gd name="T51" fmla="*/ 92 h 118"/>
                <a:gd name="T52" fmla="*/ 7 w 70"/>
                <a:gd name="T53" fmla="*/ 87 h 118"/>
                <a:gd name="T54" fmla="*/ 10 w 70"/>
                <a:gd name="T55" fmla="*/ 82 h 118"/>
                <a:gd name="T56" fmla="*/ 15 w 70"/>
                <a:gd name="T57" fmla="*/ 77 h 118"/>
                <a:gd name="T58" fmla="*/ 17 w 70"/>
                <a:gd name="T59" fmla="*/ 72 h 118"/>
                <a:gd name="T60" fmla="*/ 22 w 70"/>
                <a:gd name="T61" fmla="*/ 65 h 118"/>
                <a:gd name="T62" fmla="*/ 27 w 70"/>
                <a:gd name="T63" fmla="*/ 58 h 118"/>
                <a:gd name="T64" fmla="*/ 31 w 70"/>
                <a:gd name="T65" fmla="*/ 48 h 118"/>
                <a:gd name="T66" fmla="*/ 34 w 70"/>
                <a:gd name="T67" fmla="*/ 43 h 118"/>
                <a:gd name="T68" fmla="*/ 36 w 70"/>
                <a:gd name="T69" fmla="*/ 38 h 118"/>
                <a:gd name="T70" fmla="*/ 39 w 70"/>
                <a:gd name="T71" fmla="*/ 34 h 118"/>
                <a:gd name="T72" fmla="*/ 41 w 70"/>
                <a:gd name="T73" fmla="*/ 29 h 118"/>
                <a:gd name="T74" fmla="*/ 46 w 70"/>
                <a:gd name="T75" fmla="*/ 22 h 118"/>
                <a:gd name="T76" fmla="*/ 51 w 70"/>
                <a:gd name="T77" fmla="*/ 14 h 118"/>
                <a:gd name="T78" fmla="*/ 53 w 70"/>
                <a:gd name="T79" fmla="*/ 9 h 118"/>
                <a:gd name="T80" fmla="*/ 58 w 70"/>
                <a:gd name="T81" fmla="*/ 5 h 118"/>
                <a:gd name="T82" fmla="*/ 63 w 70"/>
                <a:gd name="T83" fmla="*/ 0 h 118"/>
                <a:gd name="T84" fmla="*/ 68 w 70"/>
                <a:gd name="T85" fmla="*/ 0 h 118"/>
                <a:gd name="T86" fmla="*/ 68 w 70"/>
                <a:gd name="T87" fmla="*/ 2 h 118"/>
                <a:gd name="T88" fmla="*/ 70 w 70"/>
                <a:gd name="T89" fmla="*/ 7 h 118"/>
                <a:gd name="T90" fmla="*/ 70 w 70"/>
                <a:gd name="T91" fmla="*/ 14 h 118"/>
                <a:gd name="T92" fmla="*/ 70 w 70"/>
                <a:gd name="T93" fmla="*/ 19 h 118"/>
                <a:gd name="T94" fmla="*/ 70 w 70"/>
                <a:gd name="T95" fmla="*/ 1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 h="118">
                  <a:moveTo>
                    <a:pt x="70" y="19"/>
                  </a:moveTo>
                  <a:lnTo>
                    <a:pt x="68" y="24"/>
                  </a:lnTo>
                  <a:lnTo>
                    <a:pt x="65" y="29"/>
                  </a:lnTo>
                  <a:lnTo>
                    <a:pt x="63" y="34"/>
                  </a:lnTo>
                  <a:lnTo>
                    <a:pt x="60" y="41"/>
                  </a:lnTo>
                  <a:lnTo>
                    <a:pt x="58" y="46"/>
                  </a:lnTo>
                  <a:lnTo>
                    <a:pt x="56" y="53"/>
                  </a:lnTo>
                  <a:lnTo>
                    <a:pt x="53" y="58"/>
                  </a:lnTo>
                  <a:lnTo>
                    <a:pt x="51" y="65"/>
                  </a:lnTo>
                  <a:lnTo>
                    <a:pt x="46" y="72"/>
                  </a:lnTo>
                  <a:lnTo>
                    <a:pt x="44" y="77"/>
                  </a:lnTo>
                  <a:lnTo>
                    <a:pt x="41" y="82"/>
                  </a:lnTo>
                  <a:lnTo>
                    <a:pt x="39" y="87"/>
                  </a:lnTo>
                  <a:lnTo>
                    <a:pt x="36" y="94"/>
                  </a:lnTo>
                  <a:lnTo>
                    <a:pt x="31" y="99"/>
                  </a:lnTo>
                  <a:lnTo>
                    <a:pt x="29" y="104"/>
                  </a:lnTo>
                  <a:lnTo>
                    <a:pt x="27" y="111"/>
                  </a:lnTo>
                  <a:lnTo>
                    <a:pt x="22" y="116"/>
                  </a:lnTo>
                  <a:lnTo>
                    <a:pt x="17" y="118"/>
                  </a:lnTo>
                  <a:lnTo>
                    <a:pt x="12" y="118"/>
                  </a:lnTo>
                  <a:lnTo>
                    <a:pt x="7" y="116"/>
                  </a:lnTo>
                  <a:lnTo>
                    <a:pt x="2" y="111"/>
                  </a:lnTo>
                  <a:lnTo>
                    <a:pt x="0" y="108"/>
                  </a:lnTo>
                  <a:lnTo>
                    <a:pt x="0" y="101"/>
                  </a:lnTo>
                  <a:lnTo>
                    <a:pt x="2" y="96"/>
                  </a:lnTo>
                  <a:lnTo>
                    <a:pt x="5" y="92"/>
                  </a:lnTo>
                  <a:lnTo>
                    <a:pt x="7" y="87"/>
                  </a:lnTo>
                  <a:lnTo>
                    <a:pt x="10" y="82"/>
                  </a:lnTo>
                  <a:lnTo>
                    <a:pt x="15" y="77"/>
                  </a:lnTo>
                  <a:lnTo>
                    <a:pt x="17" y="72"/>
                  </a:lnTo>
                  <a:lnTo>
                    <a:pt x="22" y="65"/>
                  </a:lnTo>
                  <a:lnTo>
                    <a:pt x="27" y="58"/>
                  </a:lnTo>
                  <a:lnTo>
                    <a:pt x="31" y="48"/>
                  </a:lnTo>
                  <a:lnTo>
                    <a:pt x="34" y="43"/>
                  </a:lnTo>
                  <a:lnTo>
                    <a:pt x="36" y="38"/>
                  </a:lnTo>
                  <a:lnTo>
                    <a:pt x="39" y="34"/>
                  </a:lnTo>
                  <a:lnTo>
                    <a:pt x="41" y="29"/>
                  </a:lnTo>
                  <a:lnTo>
                    <a:pt x="46" y="22"/>
                  </a:lnTo>
                  <a:lnTo>
                    <a:pt x="51" y="14"/>
                  </a:lnTo>
                  <a:lnTo>
                    <a:pt x="53" y="9"/>
                  </a:lnTo>
                  <a:lnTo>
                    <a:pt x="58" y="5"/>
                  </a:lnTo>
                  <a:lnTo>
                    <a:pt x="63" y="0"/>
                  </a:lnTo>
                  <a:lnTo>
                    <a:pt x="68" y="0"/>
                  </a:lnTo>
                  <a:lnTo>
                    <a:pt x="68" y="2"/>
                  </a:lnTo>
                  <a:lnTo>
                    <a:pt x="70" y="7"/>
                  </a:lnTo>
                  <a:lnTo>
                    <a:pt x="70" y="14"/>
                  </a:lnTo>
                  <a:lnTo>
                    <a:pt x="70" y="19"/>
                  </a:lnTo>
                  <a:lnTo>
                    <a:pt x="70" y="19"/>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2" name="Freeform 56"/>
            <p:cNvSpPr>
              <a:spLocks/>
            </p:cNvSpPr>
            <p:nvPr/>
          </p:nvSpPr>
          <p:spPr bwMode="auto">
            <a:xfrm>
              <a:off x="5959475" y="3317876"/>
              <a:ext cx="84137" cy="149225"/>
            </a:xfrm>
            <a:custGeom>
              <a:avLst/>
              <a:gdLst>
                <a:gd name="T0" fmla="*/ 16 w 53"/>
                <a:gd name="T1" fmla="*/ 7 h 94"/>
                <a:gd name="T2" fmla="*/ 53 w 53"/>
                <a:gd name="T3" fmla="*/ 72 h 94"/>
                <a:gd name="T4" fmla="*/ 53 w 53"/>
                <a:gd name="T5" fmla="*/ 77 h 94"/>
                <a:gd name="T6" fmla="*/ 53 w 53"/>
                <a:gd name="T7" fmla="*/ 84 h 94"/>
                <a:gd name="T8" fmla="*/ 48 w 53"/>
                <a:gd name="T9" fmla="*/ 89 h 94"/>
                <a:gd name="T10" fmla="*/ 45 w 53"/>
                <a:gd name="T11" fmla="*/ 92 h 94"/>
                <a:gd name="T12" fmla="*/ 38 w 53"/>
                <a:gd name="T13" fmla="*/ 94 h 94"/>
                <a:gd name="T14" fmla="*/ 33 w 53"/>
                <a:gd name="T15" fmla="*/ 94 h 94"/>
                <a:gd name="T16" fmla="*/ 29 w 53"/>
                <a:gd name="T17" fmla="*/ 92 h 94"/>
                <a:gd name="T18" fmla="*/ 26 w 53"/>
                <a:gd name="T19" fmla="*/ 87 h 94"/>
                <a:gd name="T20" fmla="*/ 2 w 53"/>
                <a:gd name="T21" fmla="*/ 7 h 94"/>
                <a:gd name="T22" fmla="*/ 0 w 53"/>
                <a:gd name="T23" fmla="*/ 2 h 94"/>
                <a:gd name="T24" fmla="*/ 0 w 53"/>
                <a:gd name="T25" fmla="*/ 2 h 94"/>
                <a:gd name="T26" fmla="*/ 0 w 53"/>
                <a:gd name="T27" fmla="*/ 0 h 94"/>
                <a:gd name="T28" fmla="*/ 2 w 53"/>
                <a:gd name="T29" fmla="*/ 0 h 94"/>
                <a:gd name="T30" fmla="*/ 4 w 53"/>
                <a:gd name="T31" fmla="*/ 0 h 94"/>
                <a:gd name="T32" fmla="*/ 9 w 53"/>
                <a:gd name="T33" fmla="*/ 2 h 94"/>
                <a:gd name="T34" fmla="*/ 12 w 53"/>
                <a:gd name="T35" fmla="*/ 2 h 94"/>
                <a:gd name="T36" fmla="*/ 16 w 53"/>
                <a:gd name="T37" fmla="*/ 7 h 94"/>
                <a:gd name="T38" fmla="*/ 16 w 53"/>
                <a:gd name="T39"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94">
                  <a:moveTo>
                    <a:pt x="16" y="7"/>
                  </a:moveTo>
                  <a:lnTo>
                    <a:pt x="53" y="72"/>
                  </a:lnTo>
                  <a:lnTo>
                    <a:pt x="53" y="77"/>
                  </a:lnTo>
                  <a:lnTo>
                    <a:pt x="53" y="84"/>
                  </a:lnTo>
                  <a:lnTo>
                    <a:pt x="48" y="89"/>
                  </a:lnTo>
                  <a:lnTo>
                    <a:pt x="45" y="92"/>
                  </a:lnTo>
                  <a:lnTo>
                    <a:pt x="38" y="94"/>
                  </a:lnTo>
                  <a:lnTo>
                    <a:pt x="33" y="94"/>
                  </a:lnTo>
                  <a:lnTo>
                    <a:pt x="29" y="92"/>
                  </a:lnTo>
                  <a:lnTo>
                    <a:pt x="26" y="87"/>
                  </a:lnTo>
                  <a:lnTo>
                    <a:pt x="2" y="7"/>
                  </a:lnTo>
                  <a:lnTo>
                    <a:pt x="0" y="2"/>
                  </a:lnTo>
                  <a:lnTo>
                    <a:pt x="0" y="2"/>
                  </a:lnTo>
                  <a:lnTo>
                    <a:pt x="0" y="0"/>
                  </a:lnTo>
                  <a:lnTo>
                    <a:pt x="2" y="0"/>
                  </a:lnTo>
                  <a:lnTo>
                    <a:pt x="4" y="0"/>
                  </a:lnTo>
                  <a:lnTo>
                    <a:pt x="9" y="2"/>
                  </a:lnTo>
                  <a:lnTo>
                    <a:pt x="12" y="2"/>
                  </a:lnTo>
                  <a:lnTo>
                    <a:pt x="16" y="7"/>
                  </a:lnTo>
                  <a:lnTo>
                    <a:pt x="16" y="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3" name="Freeform 57"/>
            <p:cNvSpPr>
              <a:spLocks/>
            </p:cNvSpPr>
            <p:nvPr/>
          </p:nvSpPr>
          <p:spPr bwMode="auto">
            <a:xfrm>
              <a:off x="5572125" y="3306763"/>
              <a:ext cx="60325" cy="130175"/>
            </a:xfrm>
            <a:custGeom>
              <a:avLst/>
              <a:gdLst>
                <a:gd name="T0" fmla="*/ 21 w 38"/>
                <a:gd name="T1" fmla="*/ 9 h 82"/>
                <a:gd name="T2" fmla="*/ 38 w 38"/>
                <a:gd name="T3" fmla="*/ 72 h 82"/>
                <a:gd name="T4" fmla="*/ 38 w 38"/>
                <a:gd name="T5" fmla="*/ 77 h 82"/>
                <a:gd name="T6" fmla="*/ 38 w 38"/>
                <a:gd name="T7" fmla="*/ 79 h 82"/>
                <a:gd name="T8" fmla="*/ 36 w 38"/>
                <a:gd name="T9" fmla="*/ 82 h 82"/>
                <a:gd name="T10" fmla="*/ 34 w 38"/>
                <a:gd name="T11" fmla="*/ 82 h 82"/>
                <a:gd name="T12" fmla="*/ 29 w 38"/>
                <a:gd name="T13" fmla="*/ 82 h 82"/>
                <a:gd name="T14" fmla="*/ 26 w 38"/>
                <a:gd name="T15" fmla="*/ 79 h 82"/>
                <a:gd name="T16" fmla="*/ 24 w 38"/>
                <a:gd name="T17" fmla="*/ 75 h 82"/>
                <a:gd name="T18" fmla="*/ 21 w 38"/>
                <a:gd name="T19" fmla="*/ 70 h 82"/>
                <a:gd name="T20" fmla="*/ 0 w 38"/>
                <a:gd name="T21" fmla="*/ 14 h 82"/>
                <a:gd name="T22" fmla="*/ 0 w 38"/>
                <a:gd name="T23" fmla="*/ 9 h 82"/>
                <a:gd name="T24" fmla="*/ 0 w 38"/>
                <a:gd name="T25" fmla="*/ 5 h 82"/>
                <a:gd name="T26" fmla="*/ 2 w 38"/>
                <a:gd name="T27" fmla="*/ 2 h 82"/>
                <a:gd name="T28" fmla="*/ 9 w 38"/>
                <a:gd name="T29" fmla="*/ 2 h 82"/>
                <a:gd name="T30" fmla="*/ 12 w 38"/>
                <a:gd name="T31" fmla="*/ 0 h 82"/>
                <a:gd name="T32" fmla="*/ 17 w 38"/>
                <a:gd name="T33" fmla="*/ 2 h 82"/>
                <a:gd name="T34" fmla="*/ 19 w 38"/>
                <a:gd name="T35" fmla="*/ 7 h 82"/>
                <a:gd name="T36" fmla="*/ 21 w 38"/>
                <a:gd name="T37" fmla="*/ 9 h 82"/>
                <a:gd name="T38" fmla="*/ 21 w 38"/>
                <a:gd name="T39" fmla="*/ 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82">
                  <a:moveTo>
                    <a:pt x="21" y="9"/>
                  </a:moveTo>
                  <a:lnTo>
                    <a:pt x="38" y="72"/>
                  </a:lnTo>
                  <a:lnTo>
                    <a:pt x="38" y="77"/>
                  </a:lnTo>
                  <a:lnTo>
                    <a:pt x="38" y="79"/>
                  </a:lnTo>
                  <a:lnTo>
                    <a:pt x="36" y="82"/>
                  </a:lnTo>
                  <a:lnTo>
                    <a:pt x="34" y="82"/>
                  </a:lnTo>
                  <a:lnTo>
                    <a:pt x="29" y="82"/>
                  </a:lnTo>
                  <a:lnTo>
                    <a:pt x="26" y="79"/>
                  </a:lnTo>
                  <a:lnTo>
                    <a:pt x="24" y="75"/>
                  </a:lnTo>
                  <a:lnTo>
                    <a:pt x="21" y="70"/>
                  </a:lnTo>
                  <a:lnTo>
                    <a:pt x="0" y="14"/>
                  </a:lnTo>
                  <a:lnTo>
                    <a:pt x="0" y="9"/>
                  </a:lnTo>
                  <a:lnTo>
                    <a:pt x="0" y="5"/>
                  </a:lnTo>
                  <a:lnTo>
                    <a:pt x="2" y="2"/>
                  </a:lnTo>
                  <a:lnTo>
                    <a:pt x="9" y="2"/>
                  </a:lnTo>
                  <a:lnTo>
                    <a:pt x="12" y="0"/>
                  </a:lnTo>
                  <a:lnTo>
                    <a:pt x="17" y="2"/>
                  </a:lnTo>
                  <a:lnTo>
                    <a:pt x="19" y="7"/>
                  </a:lnTo>
                  <a:lnTo>
                    <a:pt x="21" y="9"/>
                  </a:lnTo>
                  <a:lnTo>
                    <a:pt x="21" y="9"/>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4" name="Freeform 58"/>
            <p:cNvSpPr>
              <a:spLocks/>
            </p:cNvSpPr>
            <p:nvPr/>
          </p:nvSpPr>
          <p:spPr bwMode="auto">
            <a:xfrm>
              <a:off x="5468938" y="3252788"/>
              <a:ext cx="152400" cy="122238"/>
            </a:xfrm>
            <a:custGeom>
              <a:avLst/>
              <a:gdLst>
                <a:gd name="T0" fmla="*/ 82 w 96"/>
                <a:gd name="T1" fmla="*/ 17 h 77"/>
                <a:gd name="T2" fmla="*/ 31 w 96"/>
                <a:gd name="T3" fmla="*/ 67 h 77"/>
                <a:gd name="T4" fmla="*/ 24 w 96"/>
                <a:gd name="T5" fmla="*/ 72 h 77"/>
                <a:gd name="T6" fmla="*/ 19 w 96"/>
                <a:gd name="T7" fmla="*/ 75 h 77"/>
                <a:gd name="T8" fmla="*/ 14 w 96"/>
                <a:gd name="T9" fmla="*/ 77 h 77"/>
                <a:gd name="T10" fmla="*/ 12 w 96"/>
                <a:gd name="T11" fmla="*/ 77 h 77"/>
                <a:gd name="T12" fmla="*/ 7 w 96"/>
                <a:gd name="T13" fmla="*/ 77 h 77"/>
                <a:gd name="T14" fmla="*/ 2 w 96"/>
                <a:gd name="T15" fmla="*/ 75 h 77"/>
                <a:gd name="T16" fmla="*/ 0 w 96"/>
                <a:gd name="T17" fmla="*/ 67 h 77"/>
                <a:gd name="T18" fmla="*/ 0 w 96"/>
                <a:gd name="T19" fmla="*/ 63 h 77"/>
                <a:gd name="T20" fmla="*/ 2 w 96"/>
                <a:gd name="T21" fmla="*/ 58 h 77"/>
                <a:gd name="T22" fmla="*/ 4 w 96"/>
                <a:gd name="T23" fmla="*/ 53 h 77"/>
                <a:gd name="T24" fmla="*/ 7 w 96"/>
                <a:gd name="T25" fmla="*/ 51 h 77"/>
                <a:gd name="T26" fmla="*/ 12 w 96"/>
                <a:gd name="T27" fmla="*/ 46 h 77"/>
                <a:gd name="T28" fmla="*/ 62 w 96"/>
                <a:gd name="T29" fmla="*/ 12 h 77"/>
                <a:gd name="T30" fmla="*/ 65 w 96"/>
                <a:gd name="T31" fmla="*/ 7 h 77"/>
                <a:gd name="T32" fmla="*/ 70 w 96"/>
                <a:gd name="T33" fmla="*/ 5 h 77"/>
                <a:gd name="T34" fmla="*/ 74 w 96"/>
                <a:gd name="T35" fmla="*/ 2 h 77"/>
                <a:gd name="T36" fmla="*/ 79 w 96"/>
                <a:gd name="T37" fmla="*/ 2 h 77"/>
                <a:gd name="T38" fmla="*/ 86 w 96"/>
                <a:gd name="T39" fmla="*/ 0 h 77"/>
                <a:gd name="T40" fmla="*/ 94 w 96"/>
                <a:gd name="T41" fmla="*/ 0 h 77"/>
                <a:gd name="T42" fmla="*/ 96 w 96"/>
                <a:gd name="T43" fmla="*/ 0 h 77"/>
                <a:gd name="T44" fmla="*/ 96 w 96"/>
                <a:gd name="T45" fmla="*/ 5 h 77"/>
                <a:gd name="T46" fmla="*/ 94 w 96"/>
                <a:gd name="T47" fmla="*/ 7 h 77"/>
                <a:gd name="T48" fmla="*/ 91 w 96"/>
                <a:gd name="T49" fmla="*/ 10 h 77"/>
                <a:gd name="T50" fmla="*/ 86 w 96"/>
                <a:gd name="T51" fmla="*/ 12 h 77"/>
                <a:gd name="T52" fmla="*/ 82 w 96"/>
                <a:gd name="T53" fmla="*/ 17 h 77"/>
                <a:gd name="T54" fmla="*/ 82 w 96"/>
                <a:gd name="T5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77">
                  <a:moveTo>
                    <a:pt x="82" y="17"/>
                  </a:moveTo>
                  <a:lnTo>
                    <a:pt x="31" y="67"/>
                  </a:lnTo>
                  <a:lnTo>
                    <a:pt x="24" y="72"/>
                  </a:lnTo>
                  <a:lnTo>
                    <a:pt x="19" y="75"/>
                  </a:lnTo>
                  <a:lnTo>
                    <a:pt x="14" y="77"/>
                  </a:lnTo>
                  <a:lnTo>
                    <a:pt x="12" y="77"/>
                  </a:lnTo>
                  <a:lnTo>
                    <a:pt x="7" y="77"/>
                  </a:lnTo>
                  <a:lnTo>
                    <a:pt x="2" y="75"/>
                  </a:lnTo>
                  <a:lnTo>
                    <a:pt x="0" y="67"/>
                  </a:lnTo>
                  <a:lnTo>
                    <a:pt x="0" y="63"/>
                  </a:lnTo>
                  <a:lnTo>
                    <a:pt x="2" y="58"/>
                  </a:lnTo>
                  <a:lnTo>
                    <a:pt x="4" y="53"/>
                  </a:lnTo>
                  <a:lnTo>
                    <a:pt x="7" y="51"/>
                  </a:lnTo>
                  <a:lnTo>
                    <a:pt x="12" y="46"/>
                  </a:lnTo>
                  <a:lnTo>
                    <a:pt x="62" y="12"/>
                  </a:lnTo>
                  <a:lnTo>
                    <a:pt x="65" y="7"/>
                  </a:lnTo>
                  <a:lnTo>
                    <a:pt x="70" y="5"/>
                  </a:lnTo>
                  <a:lnTo>
                    <a:pt x="74" y="2"/>
                  </a:lnTo>
                  <a:lnTo>
                    <a:pt x="79" y="2"/>
                  </a:lnTo>
                  <a:lnTo>
                    <a:pt x="86" y="0"/>
                  </a:lnTo>
                  <a:lnTo>
                    <a:pt x="94" y="0"/>
                  </a:lnTo>
                  <a:lnTo>
                    <a:pt x="96" y="0"/>
                  </a:lnTo>
                  <a:lnTo>
                    <a:pt x="96" y="5"/>
                  </a:lnTo>
                  <a:lnTo>
                    <a:pt x="94" y="7"/>
                  </a:lnTo>
                  <a:lnTo>
                    <a:pt x="91" y="10"/>
                  </a:lnTo>
                  <a:lnTo>
                    <a:pt x="86" y="12"/>
                  </a:lnTo>
                  <a:lnTo>
                    <a:pt x="82" y="17"/>
                  </a:lnTo>
                  <a:lnTo>
                    <a:pt x="82" y="1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5" name="Freeform 59"/>
            <p:cNvSpPr>
              <a:spLocks/>
            </p:cNvSpPr>
            <p:nvPr/>
          </p:nvSpPr>
          <p:spPr bwMode="auto">
            <a:xfrm>
              <a:off x="6510338" y="3309938"/>
              <a:ext cx="257175" cy="187325"/>
            </a:xfrm>
            <a:custGeom>
              <a:avLst/>
              <a:gdLst>
                <a:gd name="T0" fmla="*/ 150 w 162"/>
                <a:gd name="T1" fmla="*/ 36 h 118"/>
                <a:gd name="T2" fmla="*/ 138 w 162"/>
                <a:gd name="T3" fmla="*/ 41 h 118"/>
                <a:gd name="T4" fmla="*/ 128 w 162"/>
                <a:gd name="T5" fmla="*/ 44 h 118"/>
                <a:gd name="T6" fmla="*/ 121 w 162"/>
                <a:gd name="T7" fmla="*/ 46 h 118"/>
                <a:gd name="T8" fmla="*/ 111 w 162"/>
                <a:gd name="T9" fmla="*/ 51 h 118"/>
                <a:gd name="T10" fmla="*/ 102 w 162"/>
                <a:gd name="T11" fmla="*/ 56 h 118"/>
                <a:gd name="T12" fmla="*/ 94 w 162"/>
                <a:gd name="T13" fmla="*/ 58 h 118"/>
                <a:gd name="T14" fmla="*/ 85 w 162"/>
                <a:gd name="T15" fmla="*/ 63 h 118"/>
                <a:gd name="T16" fmla="*/ 78 w 162"/>
                <a:gd name="T17" fmla="*/ 68 h 118"/>
                <a:gd name="T18" fmla="*/ 73 w 162"/>
                <a:gd name="T19" fmla="*/ 73 h 118"/>
                <a:gd name="T20" fmla="*/ 65 w 162"/>
                <a:gd name="T21" fmla="*/ 77 h 118"/>
                <a:gd name="T22" fmla="*/ 56 w 162"/>
                <a:gd name="T23" fmla="*/ 82 h 118"/>
                <a:gd name="T24" fmla="*/ 49 w 162"/>
                <a:gd name="T25" fmla="*/ 89 h 118"/>
                <a:gd name="T26" fmla="*/ 41 w 162"/>
                <a:gd name="T27" fmla="*/ 94 h 118"/>
                <a:gd name="T28" fmla="*/ 34 w 162"/>
                <a:gd name="T29" fmla="*/ 101 h 118"/>
                <a:gd name="T30" fmla="*/ 27 w 162"/>
                <a:gd name="T31" fmla="*/ 109 h 118"/>
                <a:gd name="T32" fmla="*/ 20 w 162"/>
                <a:gd name="T33" fmla="*/ 116 h 118"/>
                <a:gd name="T34" fmla="*/ 15 w 162"/>
                <a:gd name="T35" fmla="*/ 118 h 118"/>
                <a:gd name="T36" fmla="*/ 10 w 162"/>
                <a:gd name="T37" fmla="*/ 118 h 118"/>
                <a:gd name="T38" fmla="*/ 5 w 162"/>
                <a:gd name="T39" fmla="*/ 118 h 118"/>
                <a:gd name="T40" fmla="*/ 3 w 162"/>
                <a:gd name="T41" fmla="*/ 116 h 118"/>
                <a:gd name="T42" fmla="*/ 0 w 162"/>
                <a:gd name="T43" fmla="*/ 111 h 118"/>
                <a:gd name="T44" fmla="*/ 0 w 162"/>
                <a:gd name="T45" fmla="*/ 109 h 118"/>
                <a:gd name="T46" fmla="*/ 0 w 162"/>
                <a:gd name="T47" fmla="*/ 106 h 118"/>
                <a:gd name="T48" fmla="*/ 5 w 162"/>
                <a:gd name="T49" fmla="*/ 104 h 118"/>
                <a:gd name="T50" fmla="*/ 12 w 162"/>
                <a:gd name="T51" fmla="*/ 94 h 118"/>
                <a:gd name="T52" fmla="*/ 22 w 162"/>
                <a:gd name="T53" fmla="*/ 85 h 118"/>
                <a:gd name="T54" fmla="*/ 27 w 162"/>
                <a:gd name="T55" fmla="*/ 75 h 118"/>
                <a:gd name="T56" fmla="*/ 34 w 162"/>
                <a:gd name="T57" fmla="*/ 68 h 118"/>
                <a:gd name="T58" fmla="*/ 41 w 162"/>
                <a:gd name="T59" fmla="*/ 60 h 118"/>
                <a:gd name="T60" fmla="*/ 49 w 162"/>
                <a:gd name="T61" fmla="*/ 56 h 118"/>
                <a:gd name="T62" fmla="*/ 58 w 162"/>
                <a:gd name="T63" fmla="*/ 46 h 118"/>
                <a:gd name="T64" fmla="*/ 65 w 162"/>
                <a:gd name="T65" fmla="*/ 41 h 118"/>
                <a:gd name="T66" fmla="*/ 73 w 162"/>
                <a:gd name="T67" fmla="*/ 34 h 118"/>
                <a:gd name="T68" fmla="*/ 80 w 162"/>
                <a:gd name="T69" fmla="*/ 27 h 118"/>
                <a:gd name="T70" fmla="*/ 87 w 162"/>
                <a:gd name="T71" fmla="*/ 22 h 118"/>
                <a:gd name="T72" fmla="*/ 97 w 162"/>
                <a:gd name="T73" fmla="*/ 17 h 118"/>
                <a:gd name="T74" fmla="*/ 106 w 162"/>
                <a:gd name="T75" fmla="*/ 12 h 118"/>
                <a:gd name="T76" fmla="*/ 116 w 162"/>
                <a:gd name="T77" fmla="*/ 7 h 118"/>
                <a:gd name="T78" fmla="*/ 128 w 162"/>
                <a:gd name="T79" fmla="*/ 5 h 118"/>
                <a:gd name="T80" fmla="*/ 138 w 162"/>
                <a:gd name="T81" fmla="*/ 0 h 118"/>
                <a:gd name="T82" fmla="*/ 140 w 162"/>
                <a:gd name="T83" fmla="*/ 0 h 118"/>
                <a:gd name="T84" fmla="*/ 145 w 162"/>
                <a:gd name="T85" fmla="*/ 0 h 118"/>
                <a:gd name="T86" fmla="*/ 150 w 162"/>
                <a:gd name="T87" fmla="*/ 0 h 118"/>
                <a:gd name="T88" fmla="*/ 152 w 162"/>
                <a:gd name="T89" fmla="*/ 3 h 118"/>
                <a:gd name="T90" fmla="*/ 157 w 162"/>
                <a:gd name="T91" fmla="*/ 7 h 118"/>
                <a:gd name="T92" fmla="*/ 162 w 162"/>
                <a:gd name="T93" fmla="*/ 12 h 118"/>
                <a:gd name="T94" fmla="*/ 162 w 162"/>
                <a:gd name="T95" fmla="*/ 17 h 118"/>
                <a:gd name="T96" fmla="*/ 162 w 162"/>
                <a:gd name="T97" fmla="*/ 27 h 118"/>
                <a:gd name="T98" fmla="*/ 160 w 162"/>
                <a:gd name="T99" fmla="*/ 29 h 118"/>
                <a:gd name="T100" fmla="*/ 157 w 162"/>
                <a:gd name="T101" fmla="*/ 31 h 118"/>
                <a:gd name="T102" fmla="*/ 152 w 162"/>
                <a:gd name="T103" fmla="*/ 34 h 118"/>
                <a:gd name="T104" fmla="*/ 150 w 162"/>
                <a:gd name="T105" fmla="*/ 36 h 118"/>
                <a:gd name="T106" fmla="*/ 150 w 162"/>
                <a:gd name="T107" fmla="*/ 3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118">
                  <a:moveTo>
                    <a:pt x="150" y="36"/>
                  </a:moveTo>
                  <a:lnTo>
                    <a:pt x="138" y="41"/>
                  </a:lnTo>
                  <a:lnTo>
                    <a:pt x="128" y="44"/>
                  </a:lnTo>
                  <a:lnTo>
                    <a:pt x="121" y="46"/>
                  </a:lnTo>
                  <a:lnTo>
                    <a:pt x="111" y="51"/>
                  </a:lnTo>
                  <a:lnTo>
                    <a:pt x="102" y="56"/>
                  </a:lnTo>
                  <a:lnTo>
                    <a:pt x="94" y="58"/>
                  </a:lnTo>
                  <a:lnTo>
                    <a:pt x="85" y="63"/>
                  </a:lnTo>
                  <a:lnTo>
                    <a:pt x="78" y="68"/>
                  </a:lnTo>
                  <a:lnTo>
                    <a:pt x="73" y="73"/>
                  </a:lnTo>
                  <a:lnTo>
                    <a:pt x="65" y="77"/>
                  </a:lnTo>
                  <a:lnTo>
                    <a:pt x="56" y="82"/>
                  </a:lnTo>
                  <a:lnTo>
                    <a:pt x="49" y="89"/>
                  </a:lnTo>
                  <a:lnTo>
                    <a:pt x="41" y="94"/>
                  </a:lnTo>
                  <a:lnTo>
                    <a:pt x="34" y="101"/>
                  </a:lnTo>
                  <a:lnTo>
                    <a:pt x="27" y="109"/>
                  </a:lnTo>
                  <a:lnTo>
                    <a:pt x="20" y="116"/>
                  </a:lnTo>
                  <a:lnTo>
                    <a:pt x="15" y="118"/>
                  </a:lnTo>
                  <a:lnTo>
                    <a:pt x="10" y="118"/>
                  </a:lnTo>
                  <a:lnTo>
                    <a:pt x="5" y="118"/>
                  </a:lnTo>
                  <a:lnTo>
                    <a:pt x="3" y="116"/>
                  </a:lnTo>
                  <a:lnTo>
                    <a:pt x="0" y="111"/>
                  </a:lnTo>
                  <a:lnTo>
                    <a:pt x="0" y="109"/>
                  </a:lnTo>
                  <a:lnTo>
                    <a:pt x="0" y="106"/>
                  </a:lnTo>
                  <a:lnTo>
                    <a:pt x="5" y="104"/>
                  </a:lnTo>
                  <a:lnTo>
                    <a:pt x="12" y="94"/>
                  </a:lnTo>
                  <a:lnTo>
                    <a:pt x="22" y="85"/>
                  </a:lnTo>
                  <a:lnTo>
                    <a:pt x="27" y="75"/>
                  </a:lnTo>
                  <a:lnTo>
                    <a:pt x="34" y="68"/>
                  </a:lnTo>
                  <a:lnTo>
                    <a:pt x="41" y="60"/>
                  </a:lnTo>
                  <a:lnTo>
                    <a:pt x="49" y="56"/>
                  </a:lnTo>
                  <a:lnTo>
                    <a:pt x="58" y="46"/>
                  </a:lnTo>
                  <a:lnTo>
                    <a:pt x="65" y="41"/>
                  </a:lnTo>
                  <a:lnTo>
                    <a:pt x="73" y="34"/>
                  </a:lnTo>
                  <a:lnTo>
                    <a:pt x="80" y="27"/>
                  </a:lnTo>
                  <a:lnTo>
                    <a:pt x="87" y="22"/>
                  </a:lnTo>
                  <a:lnTo>
                    <a:pt x="97" y="17"/>
                  </a:lnTo>
                  <a:lnTo>
                    <a:pt x="106" y="12"/>
                  </a:lnTo>
                  <a:lnTo>
                    <a:pt x="116" y="7"/>
                  </a:lnTo>
                  <a:lnTo>
                    <a:pt x="128" y="5"/>
                  </a:lnTo>
                  <a:lnTo>
                    <a:pt x="138" y="0"/>
                  </a:lnTo>
                  <a:lnTo>
                    <a:pt x="140" y="0"/>
                  </a:lnTo>
                  <a:lnTo>
                    <a:pt x="145" y="0"/>
                  </a:lnTo>
                  <a:lnTo>
                    <a:pt x="150" y="0"/>
                  </a:lnTo>
                  <a:lnTo>
                    <a:pt x="152" y="3"/>
                  </a:lnTo>
                  <a:lnTo>
                    <a:pt x="157" y="7"/>
                  </a:lnTo>
                  <a:lnTo>
                    <a:pt x="162" y="12"/>
                  </a:lnTo>
                  <a:lnTo>
                    <a:pt x="162" y="17"/>
                  </a:lnTo>
                  <a:lnTo>
                    <a:pt x="162" y="27"/>
                  </a:lnTo>
                  <a:lnTo>
                    <a:pt x="160" y="29"/>
                  </a:lnTo>
                  <a:lnTo>
                    <a:pt x="157" y="31"/>
                  </a:lnTo>
                  <a:lnTo>
                    <a:pt x="152" y="34"/>
                  </a:lnTo>
                  <a:lnTo>
                    <a:pt x="150" y="36"/>
                  </a:lnTo>
                  <a:lnTo>
                    <a:pt x="150" y="36"/>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6" name="Freeform 60"/>
            <p:cNvSpPr>
              <a:spLocks/>
            </p:cNvSpPr>
            <p:nvPr/>
          </p:nvSpPr>
          <p:spPr bwMode="auto">
            <a:xfrm>
              <a:off x="5502275" y="2554288"/>
              <a:ext cx="130175" cy="395288"/>
            </a:xfrm>
            <a:custGeom>
              <a:avLst/>
              <a:gdLst>
                <a:gd name="T0" fmla="*/ 44 w 82"/>
                <a:gd name="T1" fmla="*/ 22 h 249"/>
                <a:gd name="T2" fmla="*/ 41 w 82"/>
                <a:gd name="T3" fmla="*/ 34 h 249"/>
                <a:gd name="T4" fmla="*/ 36 w 82"/>
                <a:gd name="T5" fmla="*/ 46 h 249"/>
                <a:gd name="T6" fmla="*/ 34 w 82"/>
                <a:gd name="T7" fmla="*/ 61 h 249"/>
                <a:gd name="T8" fmla="*/ 34 w 82"/>
                <a:gd name="T9" fmla="*/ 71 h 249"/>
                <a:gd name="T10" fmla="*/ 34 w 82"/>
                <a:gd name="T11" fmla="*/ 85 h 249"/>
                <a:gd name="T12" fmla="*/ 34 w 82"/>
                <a:gd name="T13" fmla="*/ 97 h 249"/>
                <a:gd name="T14" fmla="*/ 36 w 82"/>
                <a:gd name="T15" fmla="*/ 112 h 249"/>
                <a:gd name="T16" fmla="*/ 39 w 82"/>
                <a:gd name="T17" fmla="*/ 121 h 249"/>
                <a:gd name="T18" fmla="*/ 41 w 82"/>
                <a:gd name="T19" fmla="*/ 133 h 249"/>
                <a:gd name="T20" fmla="*/ 44 w 82"/>
                <a:gd name="T21" fmla="*/ 148 h 249"/>
                <a:gd name="T22" fmla="*/ 49 w 82"/>
                <a:gd name="T23" fmla="*/ 160 h 249"/>
                <a:gd name="T24" fmla="*/ 56 w 82"/>
                <a:gd name="T25" fmla="*/ 174 h 249"/>
                <a:gd name="T26" fmla="*/ 58 w 82"/>
                <a:gd name="T27" fmla="*/ 184 h 249"/>
                <a:gd name="T28" fmla="*/ 65 w 82"/>
                <a:gd name="T29" fmla="*/ 196 h 249"/>
                <a:gd name="T30" fmla="*/ 73 w 82"/>
                <a:gd name="T31" fmla="*/ 208 h 249"/>
                <a:gd name="T32" fmla="*/ 80 w 82"/>
                <a:gd name="T33" fmla="*/ 220 h 249"/>
                <a:gd name="T34" fmla="*/ 82 w 82"/>
                <a:gd name="T35" fmla="*/ 225 h 249"/>
                <a:gd name="T36" fmla="*/ 82 w 82"/>
                <a:gd name="T37" fmla="*/ 235 h 249"/>
                <a:gd name="T38" fmla="*/ 80 w 82"/>
                <a:gd name="T39" fmla="*/ 242 h 249"/>
                <a:gd name="T40" fmla="*/ 75 w 82"/>
                <a:gd name="T41" fmla="*/ 247 h 249"/>
                <a:gd name="T42" fmla="*/ 68 w 82"/>
                <a:gd name="T43" fmla="*/ 249 h 249"/>
                <a:gd name="T44" fmla="*/ 61 w 82"/>
                <a:gd name="T45" fmla="*/ 249 h 249"/>
                <a:gd name="T46" fmla="*/ 53 w 82"/>
                <a:gd name="T47" fmla="*/ 247 h 249"/>
                <a:gd name="T48" fmla="*/ 49 w 82"/>
                <a:gd name="T49" fmla="*/ 242 h 249"/>
                <a:gd name="T50" fmla="*/ 41 w 82"/>
                <a:gd name="T51" fmla="*/ 225 h 249"/>
                <a:gd name="T52" fmla="*/ 34 w 82"/>
                <a:gd name="T53" fmla="*/ 213 h 249"/>
                <a:gd name="T54" fmla="*/ 27 w 82"/>
                <a:gd name="T55" fmla="*/ 198 h 249"/>
                <a:gd name="T56" fmla="*/ 22 w 82"/>
                <a:gd name="T57" fmla="*/ 186 h 249"/>
                <a:gd name="T58" fmla="*/ 17 w 82"/>
                <a:gd name="T59" fmla="*/ 174 h 249"/>
                <a:gd name="T60" fmla="*/ 12 w 82"/>
                <a:gd name="T61" fmla="*/ 160 h 249"/>
                <a:gd name="T62" fmla="*/ 8 w 82"/>
                <a:gd name="T63" fmla="*/ 143 h 249"/>
                <a:gd name="T64" fmla="*/ 5 w 82"/>
                <a:gd name="T65" fmla="*/ 128 h 249"/>
                <a:gd name="T66" fmla="*/ 3 w 82"/>
                <a:gd name="T67" fmla="*/ 116 h 249"/>
                <a:gd name="T68" fmla="*/ 3 w 82"/>
                <a:gd name="T69" fmla="*/ 102 h 249"/>
                <a:gd name="T70" fmla="*/ 0 w 82"/>
                <a:gd name="T71" fmla="*/ 87 h 249"/>
                <a:gd name="T72" fmla="*/ 3 w 82"/>
                <a:gd name="T73" fmla="*/ 73 h 249"/>
                <a:gd name="T74" fmla="*/ 5 w 82"/>
                <a:gd name="T75" fmla="*/ 58 h 249"/>
                <a:gd name="T76" fmla="*/ 8 w 82"/>
                <a:gd name="T77" fmla="*/ 44 h 249"/>
                <a:gd name="T78" fmla="*/ 12 w 82"/>
                <a:gd name="T79" fmla="*/ 27 h 249"/>
                <a:gd name="T80" fmla="*/ 17 w 82"/>
                <a:gd name="T81" fmla="*/ 15 h 249"/>
                <a:gd name="T82" fmla="*/ 20 w 82"/>
                <a:gd name="T83" fmla="*/ 10 h 249"/>
                <a:gd name="T84" fmla="*/ 22 w 82"/>
                <a:gd name="T85" fmla="*/ 8 h 249"/>
                <a:gd name="T86" fmla="*/ 24 w 82"/>
                <a:gd name="T87" fmla="*/ 5 h 249"/>
                <a:gd name="T88" fmla="*/ 27 w 82"/>
                <a:gd name="T89" fmla="*/ 3 h 249"/>
                <a:gd name="T90" fmla="*/ 32 w 82"/>
                <a:gd name="T91" fmla="*/ 0 h 249"/>
                <a:gd name="T92" fmla="*/ 39 w 82"/>
                <a:gd name="T93" fmla="*/ 0 h 249"/>
                <a:gd name="T94" fmla="*/ 44 w 82"/>
                <a:gd name="T95" fmla="*/ 3 h 249"/>
                <a:gd name="T96" fmla="*/ 44 w 82"/>
                <a:gd name="T97" fmla="*/ 8 h 249"/>
                <a:gd name="T98" fmla="*/ 44 w 82"/>
                <a:gd name="T99" fmla="*/ 10 h 249"/>
                <a:gd name="T100" fmla="*/ 46 w 82"/>
                <a:gd name="T101" fmla="*/ 15 h 249"/>
                <a:gd name="T102" fmla="*/ 44 w 82"/>
                <a:gd name="T103" fmla="*/ 20 h 249"/>
                <a:gd name="T104" fmla="*/ 44 w 82"/>
                <a:gd name="T105" fmla="*/ 22 h 249"/>
                <a:gd name="T106" fmla="*/ 44 w 82"/>
                <a:gd name="T107" fmla="*/ 2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249">
                  <a:moveTo>
                    <a:pt x="44" y="22"/>
                  </a:moveTo>
                  <a:lnTo>
                    <a:pt x="41" y="34"/>
                  </a:lnTo>
                  <a:lnTo>
                    <a:pt x="36" y="46"/>
                  </a:lnTo>
                  <a:lnTo>
                    <a:pt x="34" y="61"/>
                  </a:lnTo>
                  <a:lnTo>
                    <a:pt x="34" y="71"/>
                  </a:lnTo>
                  <a:lnTo>
                    <a:pt x="34" y="85"/>
                  </a:lnTo>
                  <a:lnTo>
                    <a:pt x="34" y="97"/>
                  </a:lnTo>
                  <a:lnTo>
                    <a:pt x="36" y="112"/>
                  </a:lnTo>
                  <a:lnTo>
                    <a:pt x="39" y="121"/>
                  </a:lnTo>
                  <a:lnTo>
                    <a:pt x="41" y="133"/>
                  </a:lnTo>
                  <a:lnTo>
                    <a:pt x="44" y="148"/>
                  </a:lnTo>
                  <a:lnTo>
                    <a:pt x="49" y="160"/>
                  </a:lnTo>
                  <a:lnTo>
                    <a:pt x="56" y="174"/>
                  </a:lnTo>
                  <a:lnTo>
                    <a:pt x="58" y="184"/>
                  </a:lnTo>
                  <a:lnTo>
                    <a:pt x="65" y="196"/>
                  </a:lnTo>
                  <a:lnTo>
                    <a:pt x="73" y="208"/>
                  </a:lnTo>
                  <a:lnTo>
                    <a:pt x="80" y="220"/>
                  </a:lnTo>
                  <a:lnTo>
                    <a:pt x="82" y="225"/>
                  </a:lnTo>
                  <a:lnTo>
                    <a:pt x="82" y="235"/>
                  </a:lnTo>
                  <a:lnTo>
                    <a:pt x="80" y="242"/>
                  </a:lnTo>
                  <a:lnTo>
                    <a:pt x="75" y="247"/>
                  </a:lnTo>
                  <a:lnTo>
                    <a:pt x="68" y="249"/>
                  </a:lnTo>
                  <a:lnTo>
                    <a:pt x="61" y="249"/>
                  </a:lnTo>
                  <a:lnTo>
                    <a:pt x="53" y="247"/>
                  </a:lnTo>
                  <a:lnTo>
                    <a:pt x="49" y="242"/>
                  </a:lnTo>
                  <a:lnTo>
                    <a:pt x="41" y="225"/>
                  </a:lnTo>
                  <a:lnTo>
                    <a:pt x="34" y="213"/>
                  </a:lnTo>
                  <a:lnTo>
                    <a:pt x="27" y="198"/>
                  </a:lnTo>
                  <a:lnTo>
                    <a:pt x="22" y="186"/>
                  </a:lnTo>
                  <a:lnTo>
                    <a:pt x="17" y="174"/>
                  </a:lnTo>
                  <a:lnTo>
                    <a:pt x="12" y="160"/>
                  </a:lnTo>
                  <a:lnTo>
                    <a:pt x="8" y="143"/>
                  </a:lnTo>
                  <a:lnTo>
                    <a:pt x="5" y="128"/>
                  </a:lnTo>
                  <a:lnTo>
                    <a:pt x="3" y="116"/>
                  </a:lnTo>
                  <a:lnTo>
                    <a:pt x="3" y="102"/>
                  </a:lnTo>
                  <a:lnTo>
                    <a:pt x="0" y="87"/>
                  </a:lnTo>
                  <a:lnTo>
                    <a:pt x="3" y="73"/>
                  </a:lnTo>
                  <a:lnTo>
                    <a:pt x="5" y="58"/>
                  </a:lnTo>
                  <a:lnTo>
                    <a:pt x="8" y="44"/>
                  </a:lnTo>
                  <a:lnTo>
                    <a:pt x="12" y="27"/>
                  </a:lnTo>
                  <a:lnTo>
                    <a:pt x="17" y="15"/>
                  </a:lnTo>
                  <a:lnTo>
                    <a:pt x="20" y="10"/>
                  </a:lnTo>
                  <a:lnTo>
                    <a:pt x="22" y="8"/>
                  </a:lnTo>
                  <a:lnTo>
                    <a:pt x="24" y="5"/>
                  </a:lnTo>
                  <a:lnTo>
                    <a:pt x="27" y="3"/>
                  </a:lnTo>
                  <a:lnTo>
                    <a:pt x="32" y="0"/>
                  </a:lnTo>
                  <a:lnTo>
                    <a:pt x="39" y="0"/>
                  </a:lnTo>
                  <a:lnTo>
                    <a:pt x="44" y="3"/>
                  </a:lnTo>
                  <a:lnTo>
                    <a:pt x="44" y="8"/>
                  </a:lnTo>
                  <a:lnTo>
                    <a:pt x="44" y="10"/>
                  </a:lnTo>
                  <a:lnTo>
                    <a:pt x="46" y="15"/>
                  </a:lnTo>
                  <a:lnTo>
                    <a:pt x="44" y="20"/>
                  </a:lnTo>
                  <a:lnTo>
                    <a:pt x="44" y="22"/>
                  </a:lnTo>
                  <a:lnTo>
                    <a:pt x="44" y="22"/>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7" name="Freeform 61"/>
            <p:cNvSpPr>
              <a:spLocks/>
            </p:cNvSpPr>
            <p:nvPr/>
          </p:nvSpPr>
          <p:spPr bwMode="auto">
            <a:xfrm>
              <a:off x="6084888" y="3176588"/>
              <a:ext cx="115887" cy="225425"/>
            </a:xfrm>
            <a:custGeom>
              <a:avLst/>
              <a:gdLst>
                <a:gd name="T0" fmla="*/ 70 w 73"/>
                <a:gd name="T1" fmla="*/ 26 h 142"/>
                <a:gd name="T2" fmla="*/ 22 w 73"/>
                <a:gd name="T3" fmla="*/ 140 h 142"/>
                <a:gd name="T4" fmla="*/ 17 w 73"/>
                <a:gd name="T5" fmla="*/ 142 h 142"/>
                <a:gd name="T6" fmla="*/ 15 w 73"/>
                <a:gd name="T7" fmla="*/ 142 h 142"/>
                <a:gd name="T8" fmla="*/ 10 w 73"/>
                <a:gd name="T9" fmla="*/ 142 h 142"/>
                <a:gd name="T10" fmla="*/ 5 w 73"/>
                <a:gd name="T11" fmla="*/ 142 h 142"/>
                <a:gd name="T12" fmla="*/ 0 w 73"/>
                <a:gd name="T13" fmla="*/ 140 h 142"/>
                <a:gd name="T14" fmla="*/ 0 w 73"/>
                <a:gd name="T15" fmla="*/ 130 h 142"/>
                <a:gd name="T16" fmla="*/ 39 w 73"/>
                <a:gd name="T17" fmla="*/ 14 h 142"/>
                <a:gd name="T18" fmla="*/ 39 w 73"/>
                <a:gd name="T19" fmla="*/ 9 h 142"/>
                <a:gd name="T20" fmla="*/ 41 w 73"/>
                <a:gd name="T21" fmla="*/ 7 h 142"/>
                <a:gd name="T22" fmla="*/ 46 w 73"/>
                <a:gd name="T23" fmla="*/ 2 h 142"/>
                <a:gd name="T24" fmla="*/ 49 w 73"/>
                <a:gd name="T25" fmla="*/ 2 h 142"/>
                <a:gd name="T26" fmla="*/ 56 w 73"/>
                <a:gd name="T27" fmla="*/ 0 h 142"/>
                <a:gd name="T28" fmla="*/ 61 w 73"/>
                <a:gd name="T29" fmla="*/ 2 h 142"/>
                <a:gd name="T30" fmla="*/ 68 w 73"/>
                <a:gd name="T31" fmla="*/ 4 h 142"/>
                <a:gd name="T32" fmla="*/ 70 w 73"/>
                <a:gd name="T33" fmla="*/ 12 h 142"/>
                <a:gd name="T34" fmla="*/ 73 w 73"/>
                <a:gd name="T35" fmla="*/ 16 h 142"/>
                <a:gd name="T36" fmla="*/ 70 w 73"/>
                <a:gd name="T37" fmla="*/ 26 h 142"/>
                <a:gd name="T38" fmla="*/ 70 w 73"/>
                <a:gd name="T39" fmla="*/ 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42">
                  <a:moveTo>
                    <a:pt x="70" y="26"/>
                  </a:moveTo>
                  <a:lnTo>
                    <a:pt x="22" y="140"/>
                  </a:lnTo>
                  <a:lnTo>
                    <a:pt x="17" y="142"/>
                  </a:lnTo>
                  <a:lnTo>
                    <a:pt x="15" y="142"/>
                  </a:lnTo>
                  <a:lnTo>
                    <a:pt x="10" y="142"/>
                  </a:lnTo>
                  <a:lnTo>
                    <a:pt x="5" y="142"/>
                  </a:lnTo>
                  <a:lnTo>
                    <a:pt x="0" y="140"/>
                  </a:lnTo>
                  <a:lnTo>
                    <a:pt x="0" y="130"/>
                  </a:lnTo>
                  <a:lnTo>
                    <a:pt x="39" y="14"/>
                  </a:lnTo>
                  <a:lnTo>
                    <a:pt x="39" y="9"/>
                  </a:lnTo>
                  <a:lnTo>
                    <a:pt x="41" y="7"/>
                  </a:lnTo>
                  <a:lnTo>
                    <a:pt x="46" y="2"/>
                  </a:lnTo>
                  <a:lnTo>
                    <a:pt x="49" y="2"/>
                  </a:lnTo>
                  <a:lnTo>
                    <a:pt x="56" y="0"/>
                  </a:lnTo>
                  <a:lnTo>
                    <a:pt x="61" y="2"/>
                  </a:lnTo>
                  <a:lnTo>
                    <a:pt x="68" y="4"/>
                  </a:lnTo>
                  <a:lnTo>
                    <a:pt x="70" y="12"/>
                  </a:lnTo>
                  <a:lnTo>
                    <a:pt x="73" y="16"/>
                  </a:lnTo>
                  <a:lnTo>
                    <a:pt x="70" y="26"/>
                  </a:lnTo>
                  <a:lnTo>
                    <a:pt x="70" y="26"/>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8" name="Freeform 62"/>
            <p:cNvSpPr>
              <a:spLocks/>
            </p:cNvSpPr>
            <p:nvPr/>
          </p:nvSpPr>
          <p:spPr bwMode="auto">
            <a:xfrm>
              <a:off x="6388100" y="3176588"/>
              <a:ext cx="146050" cy="130175"/>
            </a:xfrm>
            <a:custGeom>
              <a:avLst/>
              <a:gdLst>
                <a:gd name="T0" fmla="*/ 12 w 92"/>
                <a:gd name="T1" fmla="*/ 0 h 82"/>
                <a:gd name="T2" fmla="*/ 19 w 92"/>
                <a:gd name="T3" fmla="*/ 0 h 82"/>
                <a:gd name="T4" fmla="*/ 27 w 92"/>
                <a:gd name="T5" fmla="*/ 0 h 82"/>
                <a:gd name="T6" fmla="*/ 34 w 92"/>
                <a:gd name="T7" fmla="*/ 2 h 82"/>
                <a:gd name="T8" fmla="*/ 41 w 92"/>
                <a:gd name="T9" fmla="*/ 4 h 82"/>
                <a:gd name="T10" fmla="*/ 46 w 92"/>
                <a:gd name="T11" fmla="*/ 7 h 82"/>
                <a:gd name="T12" fmla="*/ 51 w 92"/>
                <a:gd name="T13" fmla="*/ 9 h 82"/>
                <a:gd name="T14" fmla="*/ 56 w 92"/>
                <a:gd name="T15" fmla="*/ 12 h 82"/>
                <a:gd name="T16" fmla="*/ 63 w 92"/>
                <a:gd name="T17" fmla="*/ 16 h 82"/>
                <a:gd name="T18" fmla="*/ 68 w 92"/>
                <a:gd name="T19" fmla="*/ 21 h 82"/>
                <a:gd name="T20" fmla="*/ 72 w 92"/>
                <a:gd name="T21" fmla="*/ 26 h 82"/>
                <a:gd name="T22" fmla="*/ 75 w 92"/>
                <a:gd name="T23" fmla="*/ 31 h 82"/>
                <a:gd name="T24" fmla="*/ 80 w 92"/>
                <a:gd name="T25" fmla="*/ 36 h 82"/>
                <a:gd name="T26" fmla="*/ 82 w 92"/>
                <a:gd name="T27" fmla="*/ 41 h 82"/>
                <a:gd name="T28" fmla="*/ 87 w 92"/>
                <a:gd name="T29" fmla="*/ 45 h 82"/>
                <a:gd name="T30" fmla="*/ 89 w 92"/>
                <a:gd name="T31" fmla="*/ 53 h 82"/>
                <a:gd name="T32" fmla="*/ 92 w 92"/>
                <a:gd name="T33" fmla="*/ 60 h 82"/>
                <a:gd name="T34" fmla="*/ 92 w 92"/>
                <a:gd name="T35" fmla="*/ 67 h 82"/>
                <a:gd name="T36" fmla="*/ 89 w 92"/>
                <a:gd name="T37" fmla="*/ 74 h 82"/>
                <a:gd name="T38" fmla="*/ 82 w 92"/>
                <a:gd name="T39" fmla="*/ 77 h 82"/>
                <a:gd name="T40" fmla="*/ 77 w 92"/>
                <a:gd name="T41" fmla="*/ 82 h 82"/>
                <a:gd name="T42" fmla="*/ 72 w 92"/>
                <a:gd name="T43" fmla="*/ 82 h 82"/>
                <a:gd name="T44" fmla="*/ 65 w 92"/>
                <a:gd name="T45" fmla="*/ 79 h 82"/>
                <a:gd name="T46" fmla="*/ 60 w 92"/>
                <a:gd name="T47" fmla="*/ 74 h 82"/>
                <a:gd name="T48" fmla="*/ 58 w 92"/>
                <a:gd name="T49" fmla="*/ 70 h 82"/>
                <a:gd name="T50" fmla="*/ 56 w 92"/>
                <a:gd name="T51" fmla="*/ 65 h 82"/>
                <a:gd name="T52" fmla="*/ 53 w 92"/>
                <a:gd name="T53" fmla="*/ 60 h 82"/>
                <a:gd name="T54" fmla="*/ 51 w 92"/>
                <a:gd name="T55" fmla="*/ 55 h 82"/>
                <a:gd name="T56" fmla="*/ 51 w 92"/>
                <a:gd name="T57" fmla="*/ 53 h 82"/>
                <a:gd name="T58" fmla="*/ 48 w 92"/>
                <a:gd name="T59" fmla="*/ 45 h 82"/>
                <a:gd name="T60" fmla="*/ 41 w 92"/>
                <a:gd name="T61" fmla="*/ 38 h 82"/>
                <a:gd name="T62" fmla="*/ 34 w 92"/>
                <a:gd name="T63" fmla="*/ 36 h 82"/>
                <a:gd name="T64" fmla="*/ 27 w 92"/>
                <a:gd name="T65" fmla="*/ 31 h 82"/>
                <a:gd name="T66" fmla="*/ 19 w 92"/>
                <a:gd name="T67" fmla="*/ 29 h 82"/>
                <a:gd name="T68" fmla="*/ 10 w 92"/>
                <a:gd name="T69" fmla="*/ 29 h 82"/>
                <a:gd name="T70" fmla="*/ 5 w 92"/>
                <a:gd name="T71" fmla="*/ 26 h 82"/>
                <a:gd name="T72" fmla="*/ 0 w 92"/>
                <a:gd name="T73" fmla="*/ 21 h 82"/>
                <a:gd name="T74" fmla="*/ 0 w 92"/>
                <a:gd name="T75" fmla="*/ 16 h 82"/>
                <a:gd name="T76" fmla="*/ 0 w 92"/>
                <a:gd name="T77" fmla="*/ 12 h 82"/>
                <a:gd name="T78" fmla="*/ 0 w 92"/>
                <a:gd name="T79" fmla="*/ 7 h 82"/>
                <a:gd name="T80" fmla="*/ 2 w 92"/>
                <a:gd name="T81" fmla="*/ 2 h 82"/>
                <a:gd name="T82" fmla="*/ 5 w 92"/>
                <a:gd name="T83" fmla="*/ 0 h 82"/>
                <a:gd name="T84" fmla="*/ 12 w 92"/>
                <a:gd name="T85" fmla="*/ 0 h 82"/>
                <a:gd name="T86" fmla="*/ 12 w 92"/>
                <a:gd name="T8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82">
                  <a:moveTo>
                    <a:pt x="12" y="0"/>
                  </a:moveTo>
                  <a:lnTo>
                    <a:pt x="19" y="0"/>
                  </a:lnTo>
                  <a:lnTo>
                    <a:pt x="27" y="0"/>
                  </a:lnTo>
                  <a:lnTo>
                    <a:pt x="34" y="2"/>
                  </a:lnTo>
                  <a:lnTo>
                    <a:pt x="41" y="4"/>
                  </a:lnTo>
                  <a:lnTo>
                    <a:pt x="46" y="7"/>
                  </a:lnTo>
                  <a:lnTo>
                    <a:pt x="51" y="9"/>
                  </a:lnTo>
                  <a:lnTo>
                    <a:pt x="56" y="12"/>
                  </a:lnTo>
                  <a:lnTo>
                    <a:pt x="63" y="16"/>
                  </a:lnTo>
                  <a:lnTo>
                    <a:pt x="68" y="21"/>
                  </a:lnTo>
                  <a:lnTo>
                    <a:pt x="72" y="26"/>
                  </a:lnTo>
                  <a:lnTo>
                    <a:pt x="75" y="31"/>
                  </a:lnTo>
                  <a:lnTo>
                    <a:pt x="80" y="36"/>
                  </a:lnTo>
                  <a:lnTo>
                    <a:pt x="82" y="41"/>
                  </a:lnTo>
                  <a:lnTo>
                    <a:pt x="87" y="45"/>
                  </a:lnTo>
                  <a:lnTo>
                    <a:pt x="89" y="53"/>
                  </a:lnTo>
                  <a:lnTo>
                    <a:pt x="92" y="60"/>
                  </a:lnTo>
                  <a:lnTo>
                    <a:pt x="92" y="67"/>
                  </a:lnTo>
                  <a:lnTo>
                    <a:pt x="89" y="74"/>
                  </a:lnTo>
                  <a:lnTo>
                    <a:pt x="82" y="77"/>
                  </a:lnTo>
                  <a:lnTo>
                    <a:pt x="77" y="82"/>
                  </a:lnTo>
                  <a:lnTo>
                    <a:pt x="72" y="82"/>
                  </a:lnTo>
                  <a:lnTo>
                    <a:pt x="65" y="79"/>
                  </a:lnTo>
                  <a:lnTo>
                    <a:pt x="60" y="74"/>
                  </a:lnTo>
                  <a:lnTo>
                    <a:pt x="58" y="70"/>
                  </a:lnTo>
                  <a:lnTo>
                    <a:pt x="56" y="65"/>
                  </a:lnTo>
                  <a:lnTo>
                    <a:pt x="53" y="60"/>
                  </a:lnTo>
                  <a:lnTo>
                    <a:pt x="51" y="55"/>
                  </a:lnTo>
                  <a:lnTo>
                    <a:pt x="51" y="53"/>
                  </a:lnTo>
                  <a:lnTo>
                    <a:pt x="48" y="45"/>
                  </a:lnTo>
                  <a:lnTo>
                    <a:pt x="41" y="38"/>
                  </a:lnTo>
                  <a:lnTo>
                    <a:pt x="34" y="36"/>
                  </a:lnTo>
                  <a:lnTo>
                    <a:pt x="27" y="31"/>
                  </a:lnTo>
                  <a:lnTo>
                    <a:pt x="19" y="29"/>
                  </a:lnTo>
                  <a:lnTo>
                    <a:pt x="10" y="29"/>
                  </a:lnTo>
                  <a:lnTo>
                    <a:pt x="5" y="26"/>
                  </a:lnTo>
                  <a:lnTo>
                    <a:pt x="0" y="21"/>
                  </a:lnTo>
                  <a:lnTo>
                    <a:pt x="0" y="16"/>
                  </a:lnTo>
                  <a:lnTo>
                    <a:pt x="0" y="12"/>
                  </a:lnTo>
                  <a:lnTo>
                    <a:pt x="0" y="7"/>
                  </a:lnTo>
                  <a:lnTo>
                    <a:pt x="2" y="2"/>
                  </a:lnTo>
                  <a:lnTo>
                    <a:pt x="5" y="0"/>
                  </a:lnTo>
                  <a:lnTo>
                    <a:pt x="12" y="0"/>
                  </a:lnTo>
                  <a:lnTo>
                    <a:pt x="12" y="0"/>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9" name="Freeform 63"/>
            <p:cNvSpPr>
              <a:spLocks/>
            </p:cNvSpPr>
            <p:nvPr/>
          </p:nvSpPr>
          <p:spPr bwMode="auto">
            <a:xfrm>
              <a:off x="6515100" y="3117851"/>
              <a:ext cx="119062" cy="130175"/>
            </a:xfrm>
            <a:custGeom>
              <a:avLst/>
              <a:gdLst>
                <a:gd name="T0" fmla="*/ 70 w 75"/>
                <a:gd name="T1" fmla="*/ 27 h 82"/>
                <a:gd name="T2" fmla="*/ 36 w 75"/>
                <a:gd name="T3" fmla="*/ 75 h 82"/>
                <a:gd name="T4" fmla="*/ 29 w 75"/>
                <a:gd name="T5" fmla="*/ 80 h 82"/>
                <a:gd name="T6" fmla="*/ 24 w 75"/>
                <a:gd name="T7" fmla="*/ 82 h 82"/>
                <a:gd name="T8" fmla="*/ 17 w 75"/>
                <a:gd name="T9" fmla="*/ 82 h 82"/>
                <a:gd name="T10" fmla="*/ 9 w 75"/>
                <a:gd name="T11" fmla="*/ 80 h 82"/>
                <a:gd name="T12" fmla="*/ 4 w 75"/>
                <a:gd name="T13" fmla="*/ 75 h 82"/>
                <a:gd name="T14" fmla="*/ 2 w 75"/>
                <a:gd name="T15" fmla="*/ 68 h 82"/>
                <a:gd name="T16" fmla="*/ 0 w 75"/>
                <a:gd name="T17" fmla="*/ 61 h 82"/>
                <a:gd name="T18" fmla="*/ 4 w 75"/>
                <a:gd name="T19" fmla="*/ 53 h 82"/>
                <a:gd name="T20" fmla="*/ 43 w 75"/>
                <a:gd name="T21" fmla="*/ 8 h 82"/>
                <a:gd name="T22" fmla="*/ 48 w 75"/>
                <a:gd name="T23" fmla="*/ 3 h 82"/>
                <a:gd name="T24" fmla="*/ 55 w 75"/>
                <a:gd name="T25" fmla="*/ 0 h 82"/>
                <a:gd name="T26" fmla="*/ 62 w 75"/>
                <a:gd name="T27" fmla="*/ 0 h 82"/>
                <a:gd name="T28" fmla="*/ 67 w 75"/>
                <a:gd name="T29" fmla="*/ 5 h 82"/>
                <a:gd name="T30" fmla="*/ 70 w 75"/>
                <a:gd name="T31" fmla="*/ 8 h 82"/>
                <a:gd name="T32" fmla="*/ 75 w 75"/>
                <a:gd name="T33" fmla="*/ 15 h 82"/>
                <a:gd name="T34" fmla="*/ 72 w 75"/>
                <a:gd name="T35" fmla="*/ 22 h 82"/>
                <a:gd name="T36" fmla="*/ 70 w 75"/>
                <a:gd name="T37" fmla="*/ 27 h 82"/>
                <a:gd name="T38" fmla="*/ 70 w 75"/>
                <a:gd name="T39"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82">
                  <a:moveTo>
                    <a:pt x="70" y="27"/>
                  </a:moveTo>
                  <a:lnTo>
                    <a:pt x="36" y="75"/>
                  </a:lnTo>
                  <a:lnTo>
                    <a:pt x="29" y="80"/>
                  </a:lnTo>
                  <a:lnTo>
                    <a:pt x="24" y="82"/>
                  </a:lnTo>
                  <a:lnTo>
                    <a:pt x="17" y="82"/>
                  </a:lnTo>
                  <a:lnTo>
                    <a:pt x="9" y="80"/>
                  </a:lnTo>
                  <a:lnTo>
                    <a:pt x="4" y="75"/>
                  </a:lnTo>
                  <a:lnTo>
                    <a:pt x="2" y="68"/>
                  </a:lnTo>
                  <a:lnTo>
                    <a:pt x="0" y="61"/>
                  </a:lnTo>
                  <a:lnTo>
                    <a:pt x="4" y="53"/>
                  </a:lnTo>
                  <a:lnTo>
                    <a:pt x="43" y="8"/>
                  </a:lnTo>
                  <a:lnTo>
                    <a:pt x="48" y="3"/>
                  </a:lnTo>
                  <a:lnTo>
                    <a:pt x="55" y="0"/>
                  </a:lnTo>
                  <a:lnTo>
                    <a:pt x="62" y="0"/>
                  </a:lnTo>
                  <a:lnTo>
                    <a:pt x="67" y="5"/>
                  </a:lnTo>
                  <a:lnTo>
                    <a:pt x="70" y="8"/>
                  </a:lnTo>
                  <a:lnTo>
                    <a:pt x="75" y="15"/>
                  </a:lnTo>
                  <a:lnTo>
                    <a:pt x="72" y="22"/>
                  </a:lnTo>
                  <a:lnTo>
                    <a:pt x="70" y="27"/>
                  </a:lnTo>
                  <a:lnTo>
                    <a:pt x="70" y="27"/>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0" name="Freeform 68"/>
            <p:cNvSpPr>
              <a:spLocks/>
            </p:cNvSpPr>
            <p:nvPr/>
          </p:nvSpPr>
          <p:spPr bwMode="auto">
            <a:xfrm>
              <a:off x="6338888" y="3463926"/>
              <a:ext cx="217487" cy="241300"/>
            </a:xfrm>
            <a:custGeom>
              <a:avLst/>
              <a:gdLst>
                <a:gd name="T0" fmla="*/ 26 w 137"/>
                <a:gd name="T1" fmla="*/ 96 h 152"/>
                <a:gd name="T2" fmla="*/ 31 w 137"/>
                <a:gd name="T3" fmla="*/ 111 h 152"/>
                <a:gd name="T4" fmla="*/ 41 w 137"/>
                <a:gd name="T5" fmla="*/ 118 h 152"/>
                <a:gd name="T6" fmla="*/ 53 w 137"/>
                <a:gd name="T7" fmla="*/ 123 h 152"/>
                <a:gd name="T8" fmla="*/ 65 w 137"/>
                <a:gd name="T9" fmla="*/ 123 h 152"/>
                <a:gd name="T10" fmla="*/ 79 w 137"/>
                <a:gd name="T11" fmla="*/ 118 h 152"/>
                <a:gd name="T12" fmla="*/ 89 w 137"/>
                <a:gd name="T13" fmla="*/ 113 h 152"/>
                <a:gd name="T14" fmla="*/ 96 w 137"/>
                <a:gd name="T15" fmla="*/ 106 h 152"/>
                <a:gd name="T16" fmla="*/ 103 w 137"/>
                <a:gd name="T17" fmla="*/ 94 h 152"/>
                <a:gd name="T18" fmla="*/ 106 w 137"/>
                <a:gd name="T19" fmla="*/ 82 h 152"/>
                <a:gd name="T20" fmla="*/ 101 w 137"/>
                <a:gd name="T21" fmla="*/ 72 h 152"/>
                <a:gd name="T22" fmla="*/ 96 w 137"/>
                <a:gd name="T23" fmla="*/ 65 h 152"/>
                <a:gd name="T24" fmla="*/ 87 w 137"/>
                <a:gd name="T25" fmla="*/ 60 h 152"/>
                <a:gd name="T26" fmla="*/ 79 w 137"/>
                <a:gd name="T27" fmla="*/ 58 h 152"/>
                <a:gd name="T28" fmla="*/ 70 w 137"/>
                <a:gd name="T29" fmla="*/ 58 h 152"/>
                <a:gd name="T30" fmla="*/ 62 w 137"/>
                <a:gd name="T31" fmla="*/ 58 h 152"/>
                <a:gd name="T32" fmla="*/ 55 w 137"/>
                <a:gd name="T33" fmla="*/ 60 h 152"/>
                <a:gd name="T34" fmla="*/ 48 w 137"/>
                <a:gd name="T35" fmla="*/ 60 h 152"/>
                <a:gd name="T36" fmla="*/ 38 w 137"/>
                <a:gd name="T37" fmla="*/ 55 h 152"/>
                <a:gd name="T38" fmla="*/ 36 w 137"/>
                <a:gd name="T39" fmla="*/ 46 h 152"/>
                <a:gd name="T40" fmla="*/ 38 w 137"/>
                <a:gd name="T41" fmla="*/ 38 h 152"/>
                <a:gd name="T42" fmla="*/ 45 w 137"/>
                <a:gd name="T43" fmla="*/ 33 h 152"/>
                <a:gd name="T44" fmla="*/ 55 w 137"/>
                <a:gd name="T45" fmla="*/ 29 h 152"/>
                <a:gd name="T46" fmla="*/ 65 w 137"/>
                <a:gd name="T47" fmla="*/ 24 h 152"/>
                <a:gd name="T48" fmla="*/ 77 w 137"/>
                <a:gd name="T49" fmla="*/ 17 h 152"/>
                <a:gd name="T50" fmla="*/ 87 w 137"/>
                <a:gd name="T51" fmla="*/ 12 h 152"/>
                <a:gd name="T52" fmla="*/ 99 w 137"/>
                <a:gd name="T53" fmla="*/ 4 h 152"/>
                <a:gd name="T54" fmla="*/ 108 w 137"/>
                <a:gd name="T55" fmla="*/ 0 h 152"/>
                <a:gd name="T56" fmla="*/ 118 w 137"/>
                <a:gd name="T57" fmla="*/ 0 h 152"/>
                <a:gd name="T58" fmla="*/ 128 w 137"/>
                <a:gd name="T59" fmla="*/ 4 h 152"/>
                <a:gd name="T60" fmla="*/ 132 w 137"/>
                <a:gd name="T61" fmla="*/ 12 h 152"/>
                <a:gd name="T62" fmla="*/ 135 w 137"/>
                <a:gd name="T63" fmla="*/ 21 h 152"/>
                <a:gd name="T64" fmla="*/ 135 w 137"/>
                <a:gd name="T65" fmla="*/ 36 h 152"/>
                <a:gd name="T66" fmla="*/ 135 w 137"/>
                <a:gd name="T67" fmla="*/ 53 h 152"/>
                <a:gd name="T68" fmla="*/ 135 w 137"/>
                <a:gd name="T69" fmla="*/ 67 h 152"/>
                <a:gd name="T70" fmla="*/ 135 w 137"/>
                <a:gd name="T71" fmla="*/ 84 h 152"/>
                <a:gd name="T72" fmla="*/ 135 w 137"/>
                <a:gd name="T73" fmla="*/ 99 h 152"/>
                <a:gd name="T74" fmla="*/ 132 w 137"/>
                <a:gd name="T75" fmla="*/ 111 h 152"/>
                <a:gd name="T76" fmla="*/ 125 w 137"/>
                <a:gd name="T77" fmla="*/ 123 h 152"/>
                <a:gd name="T78" fmla="*/ 115 w 137"/>
                <a:gd name="T79" fmla="*/ 135 h 152"/>
                <a:gd name="T80" fmla="*/ 99 w 137"/>
                <a:gd name="T81" fmla="*/ 145 h 152"/>
                <a:gd name="T82" fmla="*/ 82 w 137"/>
                <a:gd name="T83" fmla="*/ 149 h 152"/>
                <a:gd name="T84" fmla="*/ 65 w 137"/>
                <a:gd name="T85" fmla="*/ 152 h 152"/>
                <a:gd name="T86" fmla="*/ 45 w 137"/>
                <a:gd name="T87" fmla="*/ 152 h 152"/>
                <a:gd name="T88" fmla="*/ 31 w 137"/>
                <a:gd name="T89" fmla="*/ 147 h 152"/>
                <a:gd name="T90" fmla="*/ 16 w 137"/>
                <a:gd name="T91" fmla="*/ 137 h 152"/>
                <a:gd name="T92" fmla="*/ 7 w 137"/>
                <a:gd name="T93" fmla="*/ 128 h 152"/>
                <a:gd name="T94" fmla="*/ 2 w 137"/>
                <a:gd name="T95" fmla="*/ 116 h 152"/>
                <a:gd name="T96" fmla="*/ 0 w 137"/>
                <a:gd name="T97" fmla="*/ 106 h 152"/>
                <a:gd name="T98" fmla="*/ 0 w 137"/>
                <a:gd name="T99" fmla="*/ 94 h 152"/>
                <a:gd name="T100" fmla="*/ 0 w 137"/>
                <a:gd name="T101" fmla="*/ 82 h 152"/>
                <a:gd name="T102" fmla="*/ 7 w 137"/>
                <a:gd name="T103" fmla="*/ 75 h 152"/>
                <a:gd name="T104" fmla="*/ 16 w 137"/>
                <a:gd name="T105" fmla="*/ 75 h 152"/>
                <a:gd name="T106" fmla="*/ 24 w 137"/>
                <a:gd name="T107" fmla="*/ 82 h 152"/>
                <a:gd name="T108" fmla="*/ 26 w 137"/>
                <a:gd name="T109" fmla="*/ 8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7" h="152">
                  <a:moveTo>
                    <a:pt x="26" y="87"/>
                  </a:moveTo>
                  <a:lnTo>
                    <a:pt x="26" y="96"/>
                  </a:lnTo>
                  <a:lnTo>
                    <a:pt x="29" y="103"/>
                  </a:lnTo>
                  <a:lnTo>
                    <a:pt x="31" y="111"/>
                  </a:lnTo>
                  <a:lnTo>
                    <a:pt x="36" y="116"/>
                  </a:lnTo>
                  <a:lnTo>
                    <a:pt x="41" y="118"/>
                  </a:lnTo>
                  <a:lnTo>
                    <a:pt x="45" y="120"/>
                  </a:lnTo>
                  <a:lnTo>
                    <a:pt x="53" y="123"/>
                  </a:lnTo>
                  <a:lnTo>
                    <a:pt x="60" y="123"/>
                  </a:lnTo>
                  <a:lnTo>
                    <a:pt x="65" y="123"/>
                  </a:lnTo>
                  <a:lnTo>
                    <a:pt x="72" y="120"/>
                  </a:lnTo>
                  <a:lnTo>
                    <a:pt x="79" y="118"/>
                  </a:lnTo>
                  <a:lnTo>
                    <a:pt x="84" y="116"/>
                  </a:lnTo>
                  <a:lnTo>
                    <a:pt x="89" y="113"/>
                  </a:lnTo>
                  <a:lnTo>
                    <a:pt x="94" y="111"/>
                  </a:lnTo>
                  <a:lnTo>
                    <a:pt x="96" y="106"/>
                  </a:lnTo>
                  <a:lnTo>
                    <a:pt x="101" y="103"/>
                  </a:lnTo>
                  <a:lnTo>
                    <a:pt x="103" y="94"/>
                  </a:lnTo>
                  <a:lnTo>
                    <a:pt x="106" y="89"/>
                  </a:lnTo>
                  <a:lnTo>
                    <a:pt x="106" y="82"/>
                  </a:lnTo>
                  <a:lnTo>
                    <a:pt x="103" y="77"/>
                  </a:lnTo>
                  <a:lnTo>
                    <a:pt x="101" y="72"/>
                  </a:lnTo>
                  <a:lnTo>
                    <a:pt x="99" y="67"/>
                  </a:lnTo>
                  <a:lnTo>
                    <a:pt x="96" y="65"/>
                  </a:lnTo>
                  <a:lnTo>
                    <a:pt x="91" y="65"/>
                  </a:lnTo>
                  <a:lnTo>
                    <a:pt x="87" y="60"/>
                  </a:lnTo>
                  <a:lnTo>
                    <a:pt x="82" y="60"/>
                  </a:lnTo>
                  <a:lnTo>
                    <a:pt x="79" y="58"/>
                  </a:lnTo>
                  <a:lnTo>
                    <a:pt x="74" y="58"/>
                  </a:lnTo>
                  <a:lnTo>
                    <a:pt x="70" y="58"/>
                  </a:lnTo>
                  <a:lnTo>
                    <a:pt x="65" y="58"/>
                  </a:lnTo>
                  <a:lnTo>
                    <a:pt x="62" y="58"/>
                  </a:lnTo>
                  <a:lnTo>
                    <a:pt x="60" y="60"/>
                  </a:lnTo>
                  <a:lnTo>
                    <a:pt x="55" y="60"/>
                  </a:lnTo>
                  <a:lnTo>
                    <a:pt x="50" y="60"/>
                  </a:lnTo>
                  <a:lnTo>
                    <a:pt x="48" y="60"/>
                  </a:lnTo>
                  <a:lnTo>
                    <a:pt x="45" y="60"/>
                  </a:lnTo>
                  <a:lnTo>
                    <a:pt x="38" y="55"/>
                  </a:lnTo>
                  <a:lnTo>
                    <a:pt x="36" y="53"/>
                  </a:lnTo>
                  <a:lnTo>
                    <a:pt x="36" y="46"/>
                  </a:lnTo>
                  <a:lnTo>
                    <a:pt x="36" y="41"/>
                  </a:lnTo>
                  <a:lnTo>
                    <a:pt x="38" y="38"/>
                  </a:lnTo>
                  <a:lnTo>
                    <a:pt x="41" y="36"/>
                  </a:lnTo>
                  <a:lnTo>
                    <a:pt x="45" y="33"/>
                  </a:lnTo>
                  <a:lnTo>
                    <a:pt x="50" y="31"/>
                  </a:lnTo>
                  <a:lnTo>
                    <a:pt x="55" y="29"/>
                  </a:lnTo>
                  <a:lnTo>
                    <a:pt x="60" y="26"/>
                  </a:lnTo>
                  <a:lnTo>
                    <a:pt x="65" y="24"/>
                  </a:lnTo>
                  <a:lnTo>
                    <a:pt x="72" y="19"/>
                  </a:lnTo>
                  <a:lnTo>
                    <a:pt x="77" y="17"/>
                  </a:lnTo>
                  <a:lnTo>
                    <a:pt x="82" y="12"/>
                  </a:lnTo>
                  <a:lnTo>
                    <a:pt x="87" y="12"/>
                  </a:lnTo>
                  <a:lnTo>
                    <a:pt x="94" y="9"/>
                  </a:lnTo>
                  <a:lnTo>
                    <a:pt x="99" y="4"/>
                  </a:lnTo>
                  <a:lnTo>
                    <a:pt x="103" y="2"/>
                  </a:lnTo>
                  <a:lnTo>
                    <a:pt x="108" y="0"/>
                  </a:lnTo>
                  <a:lnTo>
                    <a:pt x="115" y="0"/>
                  </a:lnTo>
                  <a:lnTo>
                    <a:pt x="118" y="0"/>
                  </a:lnTo>
                  <a:lnTo>
                    <a:pt x="123" y="2"/>
                  </a:lnTo>
                  <a:lnTo>
                    <a:pt x="128" y="4"/>
                  </a:lnTo>
                  <a:lnTo>
                    <a:pt x="130" y="9"/>
                  </a:lnTo>
                  <a:lnTo>
                    <a:pt x="132" y="12"/>
                  </a:lnTo>
                  <a:lnTo>
                    <a:pt x="135" y="14"/>
                  </a:lnTo>
                  <a:lnTo>
                    <a:pt x="135" y="21"/>
                  </a:lnTo>
                  <a:lnTo>
                    <a:pt x="135" y="29"/>
                  </a:lnTo>
                  <a:lnTo>
                    <a:pt x="135" y="36"/>
                  </a:lnTo>
                  <a:lnTo>
                    <a:pt x="135" y="46"/>
                  </a:lnTo>
                  <a:lnTo>
                    <a:pt x="135" y="53"/>
                  </a:lnTo>
                  <a:lnTo>
                    <a:pt x="137" y="62"/>
                  </a:lnTo>
                  <a:lnTo>
                    <a:pt x="135" y="67"/>
                  </a:lnTo>
                  <a:lnTo>
                    <a:pt x="135" y="75"/>
                  </a:lnTo>
                  <a:lnTo>
                    <a:pt x="135" y="84"/>
                  </a:lnTo>
                  <a:lnTo>
                    <a:pt x="135" y="91"/>
                  </a:lnTo>
                  <a:lnTo>
                    <a:pt x="135" y="99"/>
                  </a:lnTo>
                  <a:lnTo>
                    <a:pt x="132" y="106"/>
                  </a:lnTo>
                  <a:lnTo>
                    <a:pt x="132" y="111"/>
                  </a:lnTo>
                  <a:lnTo>
                    <a:pt x="130" y="116"/>
                  </a:lnTo>
                  <a:lnTo>
                    <a:pt x="125" y="123"/>
                  </a:lnTo>
                  <a:lnTo>
                    <a:pt x="123" y="128"/>
                  </a:lnTo>
                  <a:lnTo>
                    <a:pt x="115" y="135"/>
                  </a:lnTo>
                  <a:lnTo>
                    <a:pt x="108" y="140"/>
                  </a:lnTo>
                  <a:lnTo>
                    <a:pt x="99" y="145"/>
                  </a:lnTo>
                  <a:lnTo>
                    <a:pt x="91" y="147"/>
                  </a:lnTo>
                  <a:lnTo>
                    <a:pt x="82" y="149"/>
                  </a:lnTo>
                  <a:lnTo>
                    <a:pt x="77" y="152"/>
                  </a:lnTo>
                  <a:lnTo>
                    <a:pt x="65" y="152"/>
                  </a:lnTo>
                  <a:lnTo>
                    <a:pt x="55" y="152"/>
                  </a:lnTo>
                  <a:lnTo>
                    <a:pt x="45" y="152"/>
                  </a:lnTo>
                  <a:lnTo>
                    <a:pt x="38" y="149"/>
                  </a:lnTo>
                  <a:lnTo>
                    <a:pt x="31" y="147"/>
                  </a:lnTo>
                  <a:lnTo>
                    <a:pt x="24" y="142"/>
                  </a:lnTo>
                  <a:lnTo>
                    <a:pt x="16" y="137"/>
                  </a:lnTo>
                  <a:lnTo>
                    <a:pt x="12" y="132"/>
                  </a:lnTo>
                  <a:lnTo>
                    <a:pt x="7" y="128"/>
                  </a:lnTo>
                  <a:lnTo>
                    <a:pt x="4" y="123"/>
                  </a:lnTo>
                  <a:lnTo>
                    <a:pt x="2" y="116"/>
                  </a:lnTo>
                  <a:lnTo>
                    <a:pt x="2" y="113"/>
                  </a:lnTo>
                  <a:lnTo>
                    <a:pt x="0" y="106"/>
                  </a:lnTo>
                  <a:lnTo>
                    <a:pt x="0" y="101"/>
                  </a:lnTo>
                  <a:lnTo>
                    <a:pt x="0" y="94"/>
                  </a:lnTo>
                  <a:lnTo>
                    <a:pt x="0" y="87"/>
                  </a:lnTo>
                  <a:lnTo>
                    <a:pt x="0" y="82"/>
                  </a:lnTo>
                  <a:lnTo>
                    <a:pt x="4" y="77"/>
                  </a:lnTo>
                  <a:lnTo>
                    <a:pt x="7" y="75"/>
                  </a:lnTo>
                  <a:lnTo>
                    <a:pt x="12" y="75"/>
                  </a:lnTo>
                  <a:lnTo>
                    <a:pt x="16" y="75"/>
                  </a:lnTo>
                  <a:lnTo>
                    <a:pt x="21" y="77"/>
                  </a:lnTo>
                  <a:lnTo>
                    <a:pt x="24" y="82"/>
                  </a:lnTo>
                  <a:lnTo>
                    <a:pt x="26" y="87"/>
                  </a:lnTo>
                  <a:lnTo>
                    <a:pt x="26" y="8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1" name="Freeform 69"/>
            <p:cNvSpPr>
              <a:spLocks/>
            </p:cNvSpPr>
            <p:nvPr/>
          </p:nvSpPr>
          <p:spPr bwMode="auto">
            <a:xfrm>
              <a:off x="5572125" y="1738313"/>
              <a:ext cx="233362" cy="384175"/>
            </a:xfrm>
            <a:custGeom>
              <a:avLst/>
              <a:gdLst>
                <a:gd name="T0" fmla="*/ 89 w 147"/>
                <a:gd name="T1" fmla="*/ 32 h 242"/>
                <a:gd name="T2" fmla="*/ 77 w 147"/>
                <a:gd name="T3" fmla="*/ 53 h 242"/>
                <a:gd name="T4" fmla="*/ 65 w 147"/>
                <a:gd name="T5" fmla="*/ 70 h 242"/>
                <a:gd name="T6" fmla="*/ 53 w 147"/>
                <a:gd name="T7" fmla="*/ 92 h 242"/>
                <a:gd name="T8" fmla="*/ 46 w 147"/>
                <a:gd name="T9" fmla="*/ 116 h 242"/>
                <a:gd name="T10" fmla="*/ 38 w 147"/>
                <a:gd name="T11" fmla="*/ 135 h 242"/>
                <a:gd name="T12" fmla="*/ 34 w 147"/>
                <a:gd name="T13" fmla="*/ 160 h 242"/>
                <a:gd name="T14" fmla="*/ 34 w 147"/>
                <a:gd name="T15" fmla="*/ 181 h 242"/>
                <a:gd name="T16" fmla="*/ 36 w 147"/>
                <a:gd name="T17" fmla="*/ 196 h 242"/>
                <a:gd name="T18" fmla="*/ 43 w 147"/>
                <a:gd name="T19" fmla="*/ 203 h 242"/>
                <a:gd name="T20" fmla="*/ 50 w 147"/>
                <a:gd name="T21" fmla="*/ 210 h 242"/>
                <a:gd name="T22" fmla="*/ 65 w 147"/>
                <a:gd name="T23" fmla="*/ 215 h 242"/>
                <a:gd name="T24" fmla="*/ 79 w 147"/>
                <a:gd name="T25" fmla="*/ 218 h 242"/>
                <a:gd name="T26" fmla="*/ 94 w 147"/>
                <a:gd name="T27" fmla="*/ 218 h 242"/>
                <a:gd name="T28" fmla="*/ 106 w 147"/>
                <a:gd name="T29" fmla="*/ 220 h 242"/>
                <a:gd name="T30" fmla="*/ 118 w 147"/>
                <a:gd name="T31" fmla="*/ 218 h 242"/>
                <a:gd name="T32" fmla="*/ 133 w 147"/>
                <a:gd name="T33" fmla="*/ 215 h 242"/>
                <a:gd name="T34" fmla="*/ 145 w 147"/>
                <a:gd name="T35" fmla="*/ 218 h 242"/>
                <a:gd name="T36" fmla="*/ 147 w 147"/>
                <a:gd name="T37" fmla="*/ 225 h 242"/>
                <a:gd name="T38" fmla="*/ 140 w 147"/>
                <a:gd name="T39" fmla="*/ 227 h 242"/>
                <a:gd name="T40" fmla="*/ 135 w 147"/>
                <a:gd name="T41" fmla="*/ 232 h 242"/>
                <a:gd name="T42" fmla="*/ 120 w 147"/>
                <a:gd name="T43" fmla="*/ 237 h 242"/>
                <a:gd name="T44" fmla="*/ 101 w 147"/>
                <a:gd name="T45" fmla="*/ 239 h 242"/>
                <a:gd name="T46" fmla="*/ 82 w 147"/>
                <a:gd name="T47" fmla="*/ 242 h 242"/>
                <a:gd name="T48" fmla="*/ 60 w 147"/>
                <a:gd name="T49" fmla="*/ 239 h 242"/>
                <a:gd name="T50" fmla="*/ 43 w 147"/>
                <a:gd name="T51" fmla="*/ 234 h 242"/>
                <a:gd name="T52" fmla="*/ 26 w 147"/>
                <a:gd name="T53" fmla="*/ 227 h 242"/>
                <a:gd name="T54" fmla="*/ 12 w 147"/>
                <a:gd name="T55" fmla="*/ 220 h 242"/>
                <a:gd name="T56" fmla="*/ 2 w 147"/>
                <a:gd name="T57" fmla="*/ 203 h 242"/>
                <a:gd name="T58" fmla="*/ 0 w 147"/>
                <a:gd name="T59" fmla="*/ 181 h 242"/>
                <a:gd name="T60" fmla="*/ 0 w 147"/>
                <a:gd name="T61" fmla="*/ 157 h 242"/>
                <a:gd name="T62" fmla="*/ 5 w 147"/>
                <a:gd name="T63" fmla="*/ 133 h 242"/>
                <a:gd name="T64" fmla="*/ 12 w 147"/>
                <a:gd name="T65" fmla="*/ 109 h 242"/>
                <a:gd name="T66" fmla="*/ 24 w 147"/>
                <a:gd name="T67" fmla="*/ 85 h 242"/>
                <a:gd name="T68" fmla="*/ 36 w 147"/>
                <a:gd name="T69" fmla="*/ 63 h 242"/>
                <a:gd name="T70" fmla="*/ 50 w 147"/>
                <a:gd name="T71" fmla="*/ 41 h 242"/>
                <a:gd name="T72" fmla="*/ 62 w 147"/>
                <a:gd name="T73" fmla="*/ 17 h 242"/>
                <a:gd name="T74" fmla="*/ 75 w 147"/>
                <a:gd name="T75" fmla="*/ 3 h 242"/>
                <a:gd name="T76" fmla="*/ 87 w 147"/>
                <a:gd name="T77" fmla="*/ 0 h 242"/>
                <a:gd name="T78" fmla="*/ 96 w 147"/>
                <a:gd name="T79" fmla="*/ 5 h 242"/>
                <a:gd name="T80" fmla="*/ 99 w 147"/>
                <a:gd name="T81" fmla="*/ 17 h 242"/>
                <a:gd name="T82" fmla="*/ 96 w 147"/>
                <a:gd name="T83" fmla="*/ 2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7" h="242">
                  <a:moveTo>
                    <a:pt x="96" y="22"/>
                  </a:moveTo>
                  <a:lnTo>
                    <a:pt x="89" y="32"/>
                  </a:lnTo>
                  <a:lnTo>
                    <a:pt x="84" y="41"/>
                  </a:lnTo>
                  <a:lnTo>
                    <a:pt x="77" y="53"/>
                  </a:lnTo>
                  <a:lnTo>
                    <a:pt x="72" y="63"/>
                  </a:lnTo>
                  <a:lnTo>
                    <a:pt x="65" y="70"/>
                  </a:lnTo>
                  <a:lnTo>
                    <a:pt x="58" y="82"/>
                  </a:lnTo>
                  <a:lnTo>
                    <a:pt x="53" y="92"/>
                  </a:lnTo>
                  <a:lnTo>
                    <a:pt x="50" y="104"/>
                  </a:lnTo>
                  <a:lnTo>
                    <a:pt x="46" y="116"/>
                  </a:lnTo>
                  <a:lnTo>
                    <a:pt x="43" y="126"/>
                  </a:lnTo>
                  <a:lnTo>
                    <a:pt x="38" y="135"/>
                  </a:lnTo>
                  <a:lnTo>
                    <a:pt x="36" y="148"/>
                  </a:lnTo>
                  <a:lnTo>
                    <a:pt x="34" y="160"/>
                  </a:lnTo>
                  <a:lnTo>
                    <a:pt x="34" y="172"/>
                  </a:lnTo>
                  <a:lnTo>
                    <a:pt x="34" y="181"/>
                  </a:lnTo>
                  <a:lnTo>
                    <a:pt x="36" y="193"/>
                  </a:lnTo>
                  <a:lnTo>
                    <a:pt x="36" y="196"/>
                  </a:lnTo>
                  <a:lnTo>
                    <a:pt x="41" y="201"/>
                  </a:lnTo>
                  <a:lnTo>
                    <a:pt x="43" y="203"/>
                  </a:lnTo>
                  <a:lnTo>
                    <a:pt x="48" y="208"/>
                  </a:lnTo>
                  <a:lnTo>
                    <a:pt x="50" y="210"/>
                  </a:lnTo>
                  <a:lnTo>
                    <a:pt x="58" y="213"/>
                  </a:lnTo>
                  <a:lnTo>
                    <a:pt x="65" y="215"/>
                  </a:lnTo>
                  <a:lnTo>
                    <a:pt x="72" y="218"/>
                  </a:lnTo>
                  <a:lnTo>
                    <a:pt x="79" y="218"/>
                  </a:lnTo>
                  <a:lnTo>
                    <a:pt x="87" y="218"/>
                  </a:lnTo>
                  <a:lnTo>
                    <a:pt x="94" y="218"/>
                  </a:lnTo>
                  <a:lnTo>
                    <a:pt x="101" y="220"/>
                  </a:lnTo>
                  <a:lnTo>
                    <a:pt x="106" y="220"/>
                  </a:lnTo>
                  <a:lnTo>
                    <a:pt x="113" y="220"/>
                  </a:lnTo>
                  <a:lnTo>
                    <a:pt x="118" y="218"/>
                  </a:lnTo>
                  <a:lnTo>
                    <a:pt x="125" y="218"/>
                  </a:lnTo>
                  <a:lnTo>
                    <a:pt x="133" y="215"/>
                  </a:lnTo>
                  <a:lnTo>
                    <a:pt x="140" y="215"/>
                  </a:lnTo>
                  <a:lnTo>
                    <a:pt x="145" y="218"/>
                  </a:lnTo>
                  <a:lnTo>
                    <a:pt x="147" y="220"/>
                  </a:lnTo>
                  <a:lnTo>
                    <a:pt x="147" y="225"/>
                  </a:lnTo>
                  <a:lnTo>
                    <a:pt x="145" y="227"/>
                  </a:lnTo>
                  <a:lnTo>
                    <a:pt x="140" y="227"/>
                  </a:lnTo>
                  <a:lnTo>
                    <a:pt x="137" y="230"/>
                  </a:lnTo>
                  <a:lnTo>
                    <a:pt x="135" y="232"/>
                  </a:lnTo>
                  <a:lnTo>
                    <a:pt x="130" y="234"/>
                  </a:lnTo>
                  <a:lnTo>
                    <a:pt x="120" y="237"/>
                  </a:lnTo>
                  <a:lnTo>
                    <a:pt x="111" y="239"/>
                  </a:lnTo>
                  <a:lnTo>
                    <a:pt x="101" y="239"/>
                  </a:lnTo>
                  <a:lnTo>
                    <a:pt x="91" y="242"/>
                  </a:lnTo>
                  <a:lnTo>
                    <a:pt x="82" y="242"/>
                  </a:lnTo>
                  <a:lnTo>
                    <a:pt x="70" y="242"/>
                  </a:lnTo>
                  <a:lnTo>
                    <a:pt x="60" y="239"/>
                  </a:lnTo>
                  <a:lnTo>
                    <a:pt x="50" y="239"/>
                  </a:lnTo>
                  <a:lnTo>
                    <a:pt x="43" y="234"/>
                  </a:lnTo>
                  <a:lnTo>
                    <a:pt x="34" y="232"/>
                  </a:lnTo>
                  <a:lnTo>
                    <a:pt x="26" y="227"/>
                  </a:lnTo>
                  <a:lnTo>
                    <a:pt x="19" y="225"/>
                  </a:lnTo>
                  <a:lnTo>
                    <a:pt x="12" y="220"/>
                  </a:lnTo>
                  <a:lnTo>
                    <a:pt x="7" y="213"/>
                  </a:lnTo>
                  <a:lnTo>
                    <a:pt x="2" y="203"/>
                  </a:lnTo>
                  <a:lnTo>
                    <a:pt x="2" y="196"/>
                  </a:lnTo>
                  <a:lnTo>
                    <a:pt x="0" y="181"/>
                  </a:lnTo>
                  <a:lnTo>
                    <a:pt x="0" y="169"/>
                  </a:lnTo>
                  <a:lnTo>
                    <a:pt x="0" y="157"/>
                  </a:lnTo>
                  <a:lnTo>
                    <a:pt x="2" y="145"/>
                  </a:lnTo>
                  <a:lnTo>
                    <a:pt x="5" y="133"/>
                  </a:lnTo>
                  <a:lnTo>
                    <a:pt x="9" y="121"/>
                  </a:lnTo>
                  <a:lnTo>
                    <a:pt x="12" y="109"/>
                  </a:lnTo>
                  <a:lnTo>
                    <a:pt x="19" y="97"/>
                  </a:lnTo>
                  <a:lnTo>
                    <a:pt x="24" y="85"/>
                  </a:lnTo>
                  <a:lnTo>
                    <a:pt x="31" y="73"/>
                  </a:lnTo>
                  <a:lnTo>
                    <a:pt x="36" y="63"/>
                  </a:lnTo>
                  <a:lnTo>
                    <a:pt x="43" y="53"/>
                  </a:lnTo>
                  <a:lnTo>
                    <a:pt x="50" y="41"/>
                  </a:lnTo>
                  <a:lnTo>
                    <a:pt x="55" y="29"/>
                  </a:lnTo>
                  <a:lnTo>
                    <a:pt x="62" y="17"/>
                  </a:lnTo>
                  <a:lnTo>
                    <a:pt x="70" y="8"/>
                  </a:lnTo>
                  <a:lnTo>
                    <a:pt x="75" y="3"/>
                  </a:lnTo>
                  <a:lnTo>
                    <a:pt x="82" y="0"/>
                  </a:lnTo>
                  <a:lnTo>
                    <a:pt x="87" y="0"/>
                  </a:lnTo>
                  <a:lnTo>
                    <a:pt x="91" y="3"/>
                  </a:lnTo>
                  <a:lnTo>
                    <a:pt x="96" y="5"/>
                  </a:lnTo>
                  <a:lnTo>
                    <a:pt x="99" y="10"/>
                  </a:lnTo>
                  <a:lnTo>
                    <a:pt x="99" y="17"/>
                  </a:lnTo>
                  <a:lnTo>
                    <a:pt x="96" y="22"/>
                  </a:lnTo>
                  <a:lnTo>
                    <a:pt x="96"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2" name="Freeform 70"/>
            <p:cNvSpPr>
              <a:spLocks/>
            </p:cNvSpPr>
            <p:nvPr/>
          </p:nvSpPr>
          <p:spPr bwMode="auto">
            <a:xfrm>
              <a:off x="5897563" y="1849438"/>
              <a:ext cx="141287" cy="414338"/>
            </a:xfrm>
            <a:custGeom>
              <a:avLst/>
              <a:gdLst>
                <a:gd name="T0" fmla="*/ 80 w 89"/>
                <a:gd name="T1" fmla="*/ 32 h 261"/>
                <a:gd name="T2" fmla="*/ 75 w 89"/>
                <a:gd name="T3" fmla="*/ 49 h 261"/>
                <a:gd name="T4" fmla="*/ 68 w 89"/>
                <a:gd name="T5" fmla="*/ 58 h 261"/>
                <a:gd name="T6" fmla="*/ 60 w 89"/>
                <a:gd name="T7" fmla="*/ 73 h 261"/>
                <a:gd name="T8" fmla="*/ 53 w 89"/>
                <a:gd name="T9" fmla="*/ 85 h 261"/>
                <a:gd name="T10" fmla="*/ 51 w 89"/>
                <a:gd name="T11" fmla="*/ 99 h 261"/>
                <a:gd name="T12" fmla="*/ 46 w 89"/>
                <a:gd name="T13" fmla="*/ 111 h 261"/>
                <a:gd name="T14" fmla="*/ 41 w 89"/>
                <a:gd name="T15" fmla="*/ 126 h 261"/>
                <a:gd name="T16" fmla="*/ 43 w 89"/>
                <a:gd name="T17" fmla="*/ 140 h 261"/>
                <a:gd name="T18" fmla="*/ 43 w 89"/>
                <a:gd name="T19" fmla="*/ 152 h 261"/>
                <a:gd name="T20" fmla="*/ 46 w 89"/>
                <a:gd name="T21" fmla="*/ 164 h 261"/>
                <a:gd name="T22" fmla="*/ 48 w 89"/>
                <a:gd name="T23" fmla="*/ 177 h 261"/>
                <a:gd name="T24" fmla="*/ 51 w 89"/>
                <a:gd name="T25" fmla="*/ 191 h 261"/>
                <a:gd name="T26" fmla="*/ 55 w 89"/>
                <a:gd name="T27" fmla="*/ 203 h 261"/>
                <a:gd name="T28" fmla="*/ 63 w 89"/>
                <a:gd name="T29" fmla="*/ 213 h 261"/>
                <a:gd name="T30" fmla="*/ 70 w 89"/>
                <a:gd name="T31" fmla="*/ 222 h 261"/>
                <a:gd name="T32" fmla="*/ 77 w 89"/>
                <a:gd name="T33" fmla="*/ 232 h 261"/>
                <a:gd name="T34" fmla="*/ 82 w 89"/>
                <a:gd name="T35" fmla="*/ 239 h 261"/>
                <a:gd name="T36" fmla="*/ 80 w 89"/>
                <a:gd name="T37" fmla="*/ 251 h 261"/>
                <a:gd name="T38" fmla="*/ 72 w 89"/>
                <a:gd name="T39" fmla="*/ 259 h 261"/>
                <a:gd name="T40" fmla="*/ 63 w 89"/>
                <a:gd name="T41" fmla="*/ 261 h 261"/>
                <a:gd name="T42" fmla="*/ 53 w 89"/>
                <a:gd name="T43" fmla="*/ 261 h 261"/>
                <a:gd name="T44" fmla="*/ 46 w 89"/>
                <a:gd name="T45" fmla="*/ 256 h 261"/>
                <a:gd name="T46" fmla="*/ 36 w 89"/>
                <a:gd name="T47" fmla="*/ 247 h 261"/>
                <a:gd name="T48" fmla="*/ 24 w 89"/>
                <a:gd name="T49" fmla="*/ 232 h 261"/>
                <a:gd name="T50" fmla="*/ 17 w 89"/>
                <a:gd name="T51" fmla="*/ 218 h 261"/>
                <a:gd name="T52" fmla="*/ 10 w 89"/>
                <a:gd name="T53" fmla="*/ 205 h 261"/>
                <a:gd name="T54" fmla="*/ 5 w 89"/>
                <a:gd name="T55" fmla="*/ 191 h 261"/>
                <a:gd name="T56" fmla="*/ 0 w 89"/>
                <a:gd name="T57" fmla="*/ 174 h 261"/>
                <a:gd name="T58" fmla="*/ 0 w 89"/>
                <a:gd name="T59" fmla="*/ 157 h 261"/>
                <a:gd name="T60" fmla="*/ 0 w 89"/>
                <a:gd name="T61" fmla="*/ 143 h 261"/>
                <a:gd name="T62" fmla="*/ 0 w 89"/>
                <a:gd name="T63" fmla="*/ 126 h 261"/>
                <a:gd name="T64" fmla="*/ 0 w 89"/>
                <a:gd name="T65" fmla="*/ 109 h 261"/>
                <a:gd name="T66" fmla="*/ 7 w 89"/>
                <a:gd name="T67" fmla="*/ 97 h 261"/>
                <a:gd name="T68" fmla="*/ 19 w 89"/>
                <a:gd name="T69" fmla="*/ 82 h 261"/>
                <a:gd name="T70" fmla="*/ 27 w 89"/>
                <a:gd name="T71" fmla="*/ 68 h 261"/>
                <a:gd name="T72" fmla="*/ 36 w 89"/>
                <a:gd name="T73" fmla="*/ 53 h 261"/>
                <a:gd name="T74" fmla="*/ 46 w 89"/>
                <a:gd name="T75" fmla="*/ 41 h 261"/>
                <a:gd name="T76" fmla="*/ 51 w 89"/>
                <a:gd name="T77" fmla="*/ 24 h 261"/>
                <a:gd name="T78" fmla="*/ 53 w 89"/>
                <a:gd name="T79" fmla="*/ 12 h 261"/>
                <a:gd name="T80" fmla="*/ 58 w 89"/>
                <a:gd name="T81" fmla="*/ 5 h 261"/>
                <a:gd name="T82" fmla="*/ 70 w 89"/>
                <a:gd name="T83" fmla="*/ 0 h 261"/>
                <a:gd name="T84" fmla="*/ 84 w 89"/>
                <a:gd name="T85" fmla="*/ 5 h 261"/>
                <a:gd name="T86" fmla="*/ 89 w 89"/>
                <a:gd name="T87" fmla="*/ 12 h 261"/>
                <a:gd name="T88" fmla="*/ 84 w 89"/>
                <a:gd name="T89" fmla="*/ 20 h 261"/>
                <a:gd name="T90" fmla="*/ 82 w 89"/>
                <a:gd name="T91" fmla="*/ 2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 h="261">
                  <a:moveTo>
                    <a:pt x="82" y="24"/>
                  </a:moveTo>
                  <a:lnTo>
                    <a:pt x="80" y="32"/>
                  </a:lnTo>
                  <a:lnTo>
                    <a:pt x="80" y="39"/>
                  </a:lnTo>
                  <a:lnTo>
                    <a:pt x="75" y="49"/>
                  </a:lnTo>
                  <a:lnTo>
                    <a:pt x="72" y="53"/>
                  </a:lnTo>
                  <a:lnTo>
                    <a:pt x="68" y="58"/>
                  </a:lnTo>
                  <a:lnTo>
                    <a:pt x="65" y="65"/>
                  </a:lnTo>
                  <a:lnTo>
                    <a:pt x="60" y="73"/>
                  </a:lnTo>
                  <a:lnTo>
                    <a:pt x="58" y="80"/>
                  </a:lnTo>
                  <a:lnTo>
                    <a:pt x="53" y="85"/>
                  </a:lnTo>
                  <a:lnTo>
                    <a:pt x="51" y="92"/>
                  </a:lnTo>
                  <a:lnTo>
                    <a:pt x="51" y="99"/>
                  </a:lnTo>
                  <a:lnTo>
                    <a:pt x="48" y="104"/>
                  </a:lnTo>
                  <a:lnTo>
                    <a:pt x="46" y="111"/>
                  </a:lnTo>
                  <a:lnTo>
                    <a:pt x="43" y="119"/>
                  </a:lnTo>
                  <a:lnTo>
                    <a:pt x="41" y="126"/>
                  </a:lnTo>
                  <a:lnTo>
                    <a:pt x="43" y="135"/>
                  </a:lnTo>
                  <a:lnTo>
                    <a:pt x="43" y="140"/>
                  </a:lnTo>
                  <a:lnTo>
                    <a:pt x="43" y="148"/>
                  </a:lnTo>
                  <a:lnTo>
                    <a:pt x="43" y="152"/>
                  </a:lnTo>
                  <a:lnTo>
                    <a:pt x="43" y="157"/>
                  </a:lnTo>
                  <a:lnTo>
                    <a:pt x="46" y="164"/>
                  </a:lnTo>
                  <a:lnTo>
                    <a:pt x="46" y="172"/>
                  </a:lnTo>
                  <a:lnTo>
                    <a:pt x="48" y="177"/>
                  </a:lnTo>
                  <a:lnTo>
                    <a:pt x="51" y="184"/>
                  </a:lnTo>
                  <a:lnTo>
                    <a:pt x="51" y="191"/>
                  </a:lnTo>
                  <a:lnTo>
                    <a:pt x="53" y="196"/>
                  </a:lnTo>
                  <a:lnTo>
                    <a:pt x="55" y="203"/>
                  </a:lnTo>
                  <a:lnTo>
                    <a:pt x="60" y="208"/>
                  </a:lnTo>
                  <a:lnTo>
                    <a:pt x="63" y="213"/>
                  </a:lnTo>
                  <a:lnTo>
                    <a:pt x="65" y="218"/>
                  </a:lnTo>
                  <a:lnTo>
                    <a:pt x="70" y="222"/>
                  </a:lnTo>
                  <a:lnTo>
                    <a:pt x="75" y="227"/>
                  </a:lnTo>
                  <a:lnTo>
                    <a:pt x="77" y="232"/>
                  </a:lnTo>
                  <a:lnTo>
                    <a:pt x="80" y="237"/>
                  </a:lnTo>
                  <a:lnTo>
                    <a:pt x="82" y="239"/>
                  </a:lnTo>
                  <a:lnTo>
                    <a:pt x="82" y="244"/>
                  </a:lnTo>
                  <a:lnTo>
                    <a:pt x="80" y="251"/>
                  </a:lnTo>
                  <a:lnTo>
                    <a:pt x="75" y="256"/>
                  </a:lnTo>
                  <a:lnTo>
                    <a:pt x="72" y="259"/>
                  </a:lnTo>
                  <a:lnTo>
                    <a:pt x="68" y="261"/>
                  </a:lnTo>
                  <a:lnTo>
                    <a:pt x="63" y="261"/>
                  </a:lnTo>
                  <a:lnTo>
                    <a:pt x="58" y="261"/>
                  </a:lnTo>
                  <a:lnTo>
                    <a:pt x="53" y="261"/>
                  </a:lnTo>
                  <a:lnTo>
                    <a:pt x="51" y="259"/>
                  </a:lnTo>
                  <a:lnTo>
                    <a:pt x="46" y="256"/>
                  </a:lnTo>
                  <a:lnTo>
                    <a:pt x="43" y="254"/>
                  </a:lnTo>
                  <a:lnTo>
                    <a:pt x="36" y="247"/>
                  </a:lnTo>
                  <a:lnTo>
                    <a:pt x="31" y="239"/>
                  </a:lnTo>
                  <a:lnTo>
                    <a:pt x="24" y="232"/>
                  </a:lnTo>
                  <a:lnTo>
                    <a:pt x="22" y="227"/>
                  </a:lnTo>
                  <a:lnTo>
                    <a:pt x="17" y="218"/>
                  </a:lnTo>
                  <a:lnTo>
                    <a:pt x="12" y="210"/>
                  </a:lnTo>
                  <a:lnTo>
                    <a:pt x="10" y="205"/>
                  </a:lnTo>
                  <a:lnTo>
                    <a:pt x="7" y="198"/>
                  </a:lnTo>
                  <a:lnTo>
                    <a:pt x="5" y="191"/>
                  </a:lnTo>
                  <a:lnTo>
                    <a:pt x="2" y="184"/>
                  </a:lnTo>
                  <a:lnTo>
                    <a:pt x="0" y="174"/>
                  </a:lnTo>
                  <a:lnTo>
                    <a:pt x="0" y="167"/>
                  </a:lnTo>
                  <a:lnTo>
                    <a:pt x="0" y="157"/>
                  </a:lnTo>
                  <a:lnTo>
                    <a:pt x="0" y="152"/>
                  </a:lnTo>
                  <a:lnTo>
                    <a:pt x="0" y="143"/>
                  </a:lnTo>
                  <a:lnTo>
                    <a:pt x="0" y="135"/>
                  </a:lnTo>
                  <a:lnTo>
                    <a:pt x="0" y="126"/>
                  </a:lnTo>
                  <a:lnTo>
                    <a:pt x="0" y="116"/>
                  </a:lnTo>
                  <a:lnTo>
                    <a:pt x="0" y="109"/>
                  </a:lnTo>
                  <a:lnTo>
                    <a:pt x="5" y="102"/>
                  </a:lnTo>
                  <a:lnTo>
                    <a:pt x="7" y="97"/>
                  </a:lnTo>
                  <a:lnTo>
                    <a:pt x="12" y="90"/>
                  </a:lnTo>
                  <a:lnTo>
                    <a:pt x="19" y="82"/>
                  </a:lnTo>
                  <a:lnTo>
                    <a:pt x="24" y="75"/>
                  </a:lnTo>
                  <a:lnTo>
                    <a:pt x="27" y="68"/>
                  </a:lnTo>
                  <a:lnTo>
                    <a:pt x="31" y="61"/>
                  </a:lnTo>
                  <a:lnTo>
                    <a:pt x="36" y="53"/>
                  </a:lnTo>
                  <a:lnTo>
                    <a:pt x="41" y="49"/>
                  </a:lnTo>
                  <a:lnTo>
                    <a:pt x="46" y="41"/>
                  </a:lnTo>
                  <a:lnTo>
                    <a:pt x="48" y="34"/>
                  </a:lnTo>
                  <a:lnTo>
                    <a:pt x="51" y="24"/>
                  </a:lnTo>
                  <a:lnTo>
                    <a:pt x="53" y="17"/>
                  </a:lnTo>
                  <a:lnTo>
                    <a:pt x="53" y="12"/>
                  </a:lnTo>
                  <a:lnTo>
                    <a:pt x="55" y="8"/>
                  </a:lnTo>
                  <a:lnTo>
                    <a:pt x="58" y="5"/>
                  </a:lnTo>
                  <a:lnTo>
                    <a:pt x="60" y="3"/>
                  </a:lnTo>
                  <a:lnTo>
                    <a:pt x="70" y="0"/>
                  </a:lnTo>
                  <a:lnTo>
                    <a:pt x="77" y="3"/>
                  </a:lnTo>
                  <a:lnTo>
                    <a:pt x="84" y="5"/>
                  </a:lnTo>
                  <a:lnTo>
                    <a:pt x="89" y="10"/>
                  </a:lnTo>
                  <a:lnTo>
                    <a:pt x="89" y="12"/>
                  </a:lnTo>
                  <a:lnTo>
                    <a:pt x="87" y="15"/>
                  </a:lnTo>
                  <a:lnTo>
                    <a:pt x="84" y="20"/>
                  </a:lnTo>
                  <a:lnTo>
                    <a:pt x="82" y="24"/>
                  </a:lnTo>
                  <a:lnTo>
                    <a:pt x="82"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3" name="Freeform 71"/>
            <p:cNvSpPr>
              <a:spLocks/>
            </p:cNvSpPr>
            <p:nvPr/>
          </p:nvSpPr>
          <p:spPr bwMode="auto">
            <a:xfrm>
              <a:off x="5395913" y="1692276"/>
              <a:ext cx="869950" cy="260350"/>
            </a:xfrm>
            <a:custGeom>
              <a:avLst/>
              <a:gdLst>
                <a:gd name="T0" fmla="*/ 21 w 548"/>
                <a:gd name="T1" fmla="*/ 22 h 164"/>
                <a:gd name="T2" fmla="*/ 50 w 548"/>
                <a:gd name="T3" fmla="*/ 10 h 164"/>
                <a:gd name="T4" fmla="*/ 75 w 548"/>
                <a:gd name="T5" fmla="*/ 3 h 164"/>
                <a:gd name="T6" fmla="*/ 101 w 548"/>
                <a:gd name="T7" fmla="*/ 0 h 164"/>
                <a:gd name="T8" fmla="*/ 125 w 548"/>
                <a:gd name="T9" fmla="*/ 0 h 164"/>
                <a:gd name="T10" fmla="*/ 152 w 548"/>
                <a:gd name="T11" fmla="*/ 3 h 164"/>
                <a:gd name="T12" fmla="*/ 178 w 548"/>
                <a:gd name="T13" fmla="*/ 10 h 164"/>
                <a:gd name="T14" fmla="*/ 207 w 548"/>
                <a:gd name="T15" fmla="*/ 20 h 164"/>
                <a:gd name="T16" fmla="*/ 229 w 548"/>
                <a:gd name="T17" fmla="*/ 32 h 164"/>
                <a:gd name="T18" fmla="*/ 246 w 548"/>
                <a:gd name="T19" fmla="*/ 41 h 164"/>
                <a:gd name="T20" fmla="*/ 263 w 548"/>
                <a:gd name="T21" fmla="*/ 49 h 164"/>
                <a:gd name="T22" fmla="*/ 275 w 548"/>
                <a:gd name="T23" fmla="*/ 58 h 164"/>
                <a:gd name="T24" fmla="*/ 292 w 548"/>
                <a:gd name="T25" fmla="*/ 68 h 164"/>
                <a:gd name="T26" fmla="*/ 306 w 548"/>
                <a:gd name="T27" fmla="*/ 75 h 164"/>
                <a:gd name="T28" fmla="*/ 321 w 548"/>
                <a:gd name="T29" fmla="*/ 82 h 164"/>
                <a:gd name="T30" fmla="*/ 340 w 548"/>
                <a:gd name="T31" fmla="*/ 90 h 164"/>
                <a:gd name="T32" fmla="*/ 362 w 548"/>
                <a:gd name="T33" fmla="*/ 97 h 164"/>
                <a:gd name="T34" fmla="*/ 386 w 548"/>
                <a:gd name="T35" fmla="*/ 102 h 164"/>
                <a:gd name="T36" fmla="*/ 408 w 548"/>
                <a:gd name="T37" fmla="*/ 107 h 164"/>
                <a:gd name="T38" fmla="*/ 427 w 548"/>
                <a:gd name="T39" fmla="*/ 111 h 164"/>
                <a:gd name="T40" fmla="*/ 451 w 548"/>
                <a:gd name="T41" fmla="*/ 116 h 164"/>
                <a:gd name="T42" fmla="*/ 470 w 548"/>
                <a:gd name="T43" fmla="*/ 116 h 164"/>
                <a:gd name="T44" fmla="*/ 495 w 548"/>
                <a:gd name="T45" fmla="*/ 116 h 164"/>
                <a:gd name="T46" fmla="*/ 519 w 548"/>
                <a:gd name="T47" fmla="*/ 114 h 164"/>
                <a:gd name="T48" fmla="*/ 538 w 548"/>
                <a:gd name="T49" fmla="*/ 111 h 164"/>
                <a:gd name="T50" fmla="*/ 545 w 548"/>
                <a:gd name="T51" fmla="*/ 119 h 164"/>
                <a:gd name="T52" fmla="*/ 548 w 548"/>
                <a:gd name="T53" fmla="*/ 133 h 164"/>
                <a:gd name="T54" fmla="*/ 540 w 548"/>
                <a:gd name="T55" fmla="*/ 145 h 164"/>
                <a:gd name="T56" fmla="*/ 521 w 548"/>
                <a:gd name="T57" fmla="*/ 150 h 164"/>
                <a:gd name="T58" fmla="*/ 495 w 548"/>
                <a:gd name="T59" fmla="*/ 152 h 164"/>
                <a:gd name="T60" fmla="*/ 470 w 548"/>
                <a:gd name="T61" fmla="*/ 157 h 164"/>
                <a:gd name="T62" fmla="*/ 446 w 548"/>
                <a:gd name="T63" fmla="*/ 162 h 164"/>
                <a:gd name="T64" fmla="*/ 422 w 548"/>
                <a:gd name="T65" fmla="*/ 162 h 164"/>
                <a:gd name="T66" fmla="*/ 400 w 548"/>
                <a:gd name="T67" fmla="*/ 162 h 164"/>
                <a:gd name="T68" fmla="*/ 374 w 548"/>
                <a:gd name="T69" fmla="*/ 162 h 164"/>
                <a:gd name="T70" fmla="*/ 350 w 548"/>
                <a:gd name="T71" fmla="*/ 157 h 164"/>
                <a:gd name="T72" fmla="*/ 323 w 548"/>
                <a:gd name="T73" fmla="*/ 150 h 164"/>
                <a:gd name="T74" fmla="*/ 306 w 548"/>
                <a:gd name="T75" fmla="*/ 145 h 164"/>
                <a:gd name="T76" fmla="*/ 289 w 548"/>
                <a:gd name="T77" fmla="*/ 133 h 164"/>
                <a:gd name="T78" fmla="*/ 275 w 548"/>
                <a:gd name="T79" fmla="*/ 123 h 164"/>
                <a:gd name="T80" fmla="*/ 260 w 548"/>
                <a:gd name="T81" fmla="*/ 111 h 164"/>
                <a:gd name="T82" fmla="*/ 246 w 548"/>
                <a:gd name="T83" fmla="*/ 102 h 164"/>
                <a:gd name="T84" fmla="*/ 229 w 548"/>
                <a:gd name="T85" fmla="*/ 92 h 164"/>
                <a:gd name="T86" fmla="*/ 212 w 548"/>
                <a:gd name="T87" fmla="*/ 82 h 164"/>
                <a:gd name="T88" fmla="*/ 188 w 548"/>
                <a:gd name="T89" fmla="*/ 73 h 164"/>
                <a:gd name="T90" fmla="*/ 164 w 548"/>
                <a:gd name="T91" fmla="*/ 61 h 164"/>
                <a:gd name="T92" fmla="*/ 142 w 548"/>
                <a:gd name="T93" fmla="*/ 51 h 164"/>
                <a:gd name="T94" fmla="*/ 120 w 548"/>
                <a:gd name="T95" fmla="*/ 46 h 164"/>
                <a:gd name="T96" fmla="*/ 99 w 548"/>
                <a:gd name="T97" fmla="*/ 39 h 164"/>
                <a:gd name="T98" fmla="*/ 75 w 548"/>
                <a:gd name="T99" fmla="*/ 39 h 164"/>
                <a:gd name="T100" fmla="*/ 53 w 548"/>
                <a:gd name="T101" fmla="*/ 41 h 164"/>
                <a:gd name="T102" fmla="*/ 29 w 548"/>
                <a:gd name="T103" fmla="*/ 46 h 164"/>
                <a:gd name="T104" fmla="*/ 9 w 548"/>
                <a:gd name="T105" fmla="*/ 53 h 164"/>
                <a:gd name="T106" fmla="*/ 4 w 548"/>
                <a:gd name="T107" fmla="*/ 51 h 164"/>
                <a:gd name="T108" fmla="*/ 0 w 548"/>
                <a:gd name="T109" fmla="*/ 44 h 164"/>
                <a:gd name="T110" fmla="*/ 2 w 548"/>
                <a:gd name="T111" fmla="*/ 34 h 164"/>
                <a:gd name="T112" fmla="*/ 7 w 548"/>
                <a:gd name="T113"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8" h="164">
                  <a:moveTo>
                    <a:pt x="7" y="32"/>
                  </a:moveTo>
                  <a:lnTo>
                    <a:pt x="21" y="22"/>
                  </a:lnTo>
                  <a:lnTo>
                    <a:pt x="36" y="17"/>
                  </a:lnTo>
                  <a:lnTo>
                    <a:pt x="50" y="10"/>
                  </a:lnTo>
                  <a:lnTo>
                    <a:pt x="60" y="8"/>
                  </a:lnTo>
                  <a:lnTo>
                    <a:pt x="75" y="3"/>
                  </a:lnTo>
                  <a:lnTo>
                    <a:pt x="87" y="0"/>
                  </a:lnTo>
                  <a:lnTo>
                    <a:pt x="101" y="0"/>
                  </a:lnTo>
                  <a:lnTo>
                    <a:pt x="113" y="0"/>
                  </a:lnTo>
                  <a:lnTo>
                    <a:pt x="125" y="0"/>
                  </a:lnTo>
                  <a:lnTo>
                    <a:pt x="140" y="0"/>
                  </a:lnTo>
                  <a:lnTo>
                    <a:pt x="152" y="3"/>
                  </a:lnTo>
                  <a:lnTo>
                    <a:pt x="164" y="5"/>
                  </a:lnTo>
                  <a:lnTo>
                    <a:pt x="178" y="10"/>
                  </a:lnTo>
                  <a:lnTo>
                    <a:pt x="193" y="15"/>
                  </a:lnTo>
                  <a:lnTo>
                    <a:pt x="207" y="20"/>
                  </a:lnTo>
                  <a:lnTo>
                    <a:pt x="219" y="27"/>
                  </a:lnTo>
                  <a:lnTo>
                    <a:pt x="229" y="32"/>
                  </a:lnTo>
                  <a:lnTo>
                    <a:pt x="239" y="37"/>
                  </a:lnTo>
                  <a:lnTo>
                    <a:pt x="246" y="41"/>
                  </a:lnTo>
                  <a:lnTo>
                    <a:pt x="256" y="46"/>
                  </a:lnTo>
                  <a:lnTo>
                    <a:pt x="263" y="49"/>
                  </a:lnTo>
                  <a:lnTo>
                    <a:pt x="268" y="53"/>
                  </a:lnTo>
                  <a:lnTo>
                    <a:pt x="275" y="58"/>
                  </a:lnTo>
                  <a:lnTo>
                    <a:pt x="285" y="63"/>
                  </a:lnTo>
                  <a:lnTo>
                    <a:pt x="292" y="68"/>
                  </a:lnTo>
                  <a:lnTo>
                    <a:pt x="299" y="70"/>
                  </a:lnTo>
                  <a:lnTo>
                    <a:pt x="306" y="75"/>
                  </a:lnTo>
                  <a:lnTo>
                    <a:pt x="314" y="80"/>
                  </a:lnTo>
                  <a:lnTo>
                    <a:pt x="321" y="82"/>
                  </a:lnTo>
                  <a:lnTo>
                    <a:pt x="330" y="87"/>
                  </a:lnTo>
                  <a:lnTo>
                    <a:pt x="340" y="90"/>
                  </a:lnTo>
                  <a:lnTo>
                    <a:pt x="350" y="94"/>
                  </a:lnTo>
                  <a:lnTo>
                    <a:pt x="362" y="97"/>
                  </a:lnTo>
                  <a:lnTo>
                    <a:pt x="374" y="99"/>
                  </a:lnTo>
                  <a:lnTo>
                    <a:pt x="386" y="102"/>
                  </a:lnTo>
                  <a:lnTo>
                    <a:pt x="398" y="104"/>
                  </a:lnTo>
                  <a:lnTo>
                    <a:pt x="408" y="107"/>
                  </a:lnTo>
                  <a:lnTo>
                    <a:pt x="420" y="109"/>
                  </a:lnTo>
                  <a:lnTo>
                    <a:pt x="427" y="111"/>
                  </a:lnTo>
                  <a:lnTo>
                    <a:pt x="439" y="114"/>
                  </a:lnTo>
                  <a:lnTo>
                    <a:pt x="451" y="116"/>
                  </a:lnTo>
                  <a:lnTo>
                    <a:pt x="461" y="116"/>
                  </a:lnTo>
                  <a:lnTo>
                    <a:pt x="470" y="116"/>
                  </a:lnTo>
                  <a:lnTo>
                    <a:pt x="483" y="119"/>
                  </a:lnTo>
                  <a:lnTo>
                    <a:pt x="495" y="116"/>
                  </a:lnTo>
                  <a:lnTo>
                    <a:pt x="507" y="116"/>
                  </a:lnTo>
                  <a:lnTo>
                    <a:pt x="519" y="114"/>
                  </a:lnTo>
                  <a:lnTo>
                    <a:pt x="531" y="111"/>
                  </a:lnTo>
                  <a:lnTo>
                    <a:pt x="538" y="111"/>
                  </a:lnTo>
                  <a:lnTo>
                    <a:pt x="543" y="114"/>
                  </a:lnTo>
                  <a:lnTo>
                    <a:pt x="545" y="119"/>
                  </a:lnTo>
                  <a:lnTo>
                    <a:pt x="548" y="126"/>
                  </a:lnTo>
                  <a:lnTo>
                    <a:pt x="548" y="133"/>
                  </a:lnTo>
                  <a:lnTo>
                    <a:pt x="545" y="138"/>
                  </a:lnTo>
                  <a:lnTo>
                    <a:pt x="540" y="145"/>
                  </a:lnTo>
                  <a:lnTo>
                    <a:pt x="536" y="148"/>
                  </a:lnTo>
                  <a:lnTo>
                    <a:pt x="521" y="150"/>
                  </a:lnTo>
                  <a:lnTo>
                    <a:pt x="509" y="150"/>
                  </a:lnTo>
                  <a:lnTo>
                    <a:pt x="495" y="152"/>
                  </a:lnTo>
                  <a:lnTo>
                    <a:pt x="483" y="157"/>
                  </a:lnTo>
                  <a:lnTo>
                    <a:pt x="470" y="157"/>
                  </a:lnTo>
                  <a:lnTo>
                    <a:pt x="458" y="160"/>
                  </a:lnTo>
                  <a:lnTo>
                    <a:pt x="446" y="162"/>
                  </a:lnTo>
                  <a:lnTo>
                    <a:pt x="434" y="162"/>
                  </a:lnTo>
                  <a:lnTo>
                    <a:pt x="422" y="162"/>
                  </a:lnTo>
                  <a:lnTo>
                    <a:pt x="413" y="164"/>
                  </a:lnTo>
                  <a:lnTo>
                    <a:pt x="400" y="162"/>
                  </a:lnTo>
                  <a:lnTo>
                    <a:pt x="388" y="162"/>
                  </a:lnTo>
                  <a:lnTo>
                    <a:pt x="374" y="162"/>
                  </a:lnTo>
                  <a:lnTo>
                    <a:pt x="364" y="160"/>
                  </a:lnTo>
                  <a:lnTo>
                    <a:pt x="350" y="157"/>
                  </a:lnTo>
                  <a:lnTo>
                    <a:pt x="338" y="155"/>
                  </a:lnTo>
                  <a:lnTo>
                    <a:pt x="323" y="150"/>
                  </a:lnTo>
                  <a:lnTo>
                    <a:pt x="316" y="148"/>
                  </a:lnTo>
                  <a:lnTo>
                    <a:pt x="306" y="145"/>
                  </a:lnTo>
                  <a:lnTo>
                    <a:pt x="299" y="140"/>
                  </a:lnTo>
                  <a:lnTo>
                    <a:pt x="289" y="133"/>
                  </a:lnTo>
                  <a:lnTo>
                    <a:pt x="282" y="128"/>
                  </a:lnTo>
                  <a:lnTo>
                    <a:pt x="275" y="123"/>
                  </a:lnTo>
                  <a:lnTo>
                    <a:pt x="268" y="119"/>
                  </a:lnTo>
                  <a:lnTo>
                    <a:pt x="260" y="111"/>
                  </a:lnTo>
                  <a:lnTo>
                    <a:pt x="253" y="107"/>
                  </a:lnTo>
                  <a:lnTo>
                    <a:pt x="246" y="102"/>
                  </a:lnTo>
                  <a:lnTo>
                    <a:pt x="239" y="99"/>
                  </a:lnTo>
                  <a:lnTo>
                    <a:pt x="229" y="92"/>
                  </a:lnTo>
                  <a:lnTo>
                    <a:pt x="219" y="87"/>
                  </a:lnTo>
                  <a:lnTo>
                    <a:pt x="212" y="82"/>
                  </a:lnTo>
                  <a:lnTo>
                    <a:pt x="202" y="80"/>
                  </a:lnTo>
                  <a:lnTo>
                    <a:pt x="188" y="73"/>
                  </a:lnTo>
                  <a:lnTo>
                    <a:pt x="176" y="68"/>
                  </a:lnTo>
                  <a:lnTo>
                    <a:pt x="164" y="61"/>
                  </a:lnTo>
                  <a:lnTo>
                    <a:pt x="154" y="56"/>
                  </a:lnTo>
                  <a:lnTo>
                    <a:pt x="142" y="51"/>
                  </a:lnTo>
                  <a:lnTo>
                    <a:pt x="132" y="46"/>
                  </a:lnTo>
                  <a:lnTo>
                    <a:pt x="120" y="46"/>
                  </a:lnTo>
                  <a:lnTo>
                    <a:pt x="111" y="44"/>
                  </a:lnTo>
                  <a:lnTo>
                    <a:pt x="99" y="39"/>
                  </a:lnTo>
                  <a:lnTo>
                    <a:pt x="87" y="39"/>
                  </a:lnTo>
                  <a:lnTo>
                    <a:pt x="75" y="39"/>
                  </a:lnTo>
                  <a:lnTo>
                    <a:pt x="65" y="39"/>
                  </a:lnTo>
                  <a:lnTo>
                    <a:pt x="53" y="41"/>
                  </a:lnTo>
                  <a:lnTo>
                    <a:pt x="41" y="44"/>
                  </a:lnTo>
                  <a:lnTo>
                    <a:pt x="29" y="46"/>
                  </a:lnTo>
                  <a:lnTo>
                    <a:pt x="17" y="53"/>
                  </a:lnTo>
                  <a:lnTo>
                    <a:pt x="9" y="53"/>
                  </a:lnTo>
                  <a:lnTo>
                    <a:pt x="7" y="53"/>
                  </a:lnTo>
                  <a:lnTo>
                    <a:pt x="4" y="51"/>
                  </a:lnTo>
                  <a:lnTo>
                    <a:pt x="2" y="46"/>
                  </a:lnTo>
                  <a:lnTo>
                    <a:pt x="0" y="44"/>
                  </a:lnTo>
                  <a:lnTo>
                    <a:pt x="0" y="39"/>
                  </a:lnTo>
                  <a:lnTo>
                    <a:pt x="2" y="34"/>
                  </a:lnTo>
                  <a:lnTo>
                    <a:pt x="7" y="32"/>
                  </a:lnTo>
                  <a:lnTo>
                    <a:pt x="7"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4" name="Freeform 72"/>
            <p:cNvSpPr>
              <a:spLocks/>
            </p:cNvSpPr>
            <p:nvPr/>
          </p:nvSpPr>
          <p:spPr bwMode="auto">
            <a:xfrm>
              <a:off x="5632450" y="1539876"/>
              <a:ext cx="503237" cy="393700"/>
            </a:xfrm>
            <a:custGeom>
              <a:avLst/>
              <a:gdLst>
                <a:gd name="T0" fmla="*/ 12 w 317"/>
                <a:gd name="T1" fmla="*/ 91 h 248"/>
                <a:gd name="T2" fmla="*/ 24 w 317"/>
                <a:gd name="T3" fmla="*/ 82 h 248"/>
                <a:gd name="T4" fmla="*/ 34 w 317"/>
                <a:gd name="T5" fmla="*/ 72 h 248"/>
                <a:gd name="T6" fmla="*/ 44 w 317"/>
                <a:gd name="T7" fmla="*/ 63 h 248"/>
                <a:gd name="T8" fmla="*/ 53 w 317"/>
                <a:gd name="T9" fmla="*/ 50 h 248"/>
                <a:gd name="T10" fmla="*/ 63 w 317"/>
                <a:gd name="T11" fmla="*/ 41 h 248"/>
                <a:gd name="T12" fmla="*/ 70 w 317"/>
                <a:gd name="T13" fmla="*/ 31 h 248"/>
                <a:gd name="T14" fmla="*/ 85 w 317"/>
                <a:gd name="T15" fmla="*/ 19 h 248"/>
                <a:gd name="T16" fmla="*/ 102 w 317"/>
                <a:gd name="T17" fmla="*/ 9 h 248"/>
                <a:gd name="T18" fmla="*/ 123 w 317"/>
                <a:gd name="T19" fmla="*/ 0 h 248"/>
                <a:gd name="T20" fmla="*/ 148 w 317"/>
                <a:gd name="T21" fmla="*/ 0 h 248"/>
                <a:gd name="T22" fmla="*/ 169 w 317"/>
                <a:gd name="T23" fmla="*/ 5 h 248"/>
                <a:gd name="T24" fmla="*/ 191 w 317"/>
                <a:gd name="T25" fmla="*/ 14 h 248"/>
                <a:gd name="T26" fmla="*/ 215 w 317"/>
                <a:gd name="T27" fmla="*/ 29 h 248"/>
                <a:gd name="T28" fmla="*/ 237 w 317"/>
                <a:gd name="T29" fmla="*/ 41 h 248"/>
                <a:gd name="T30" fmla="*/ 259 w 317"/>
                <a:gd name="T31" fmla="*/ 60 h 248"/>
                <a:gd name="T32" fmla="*/ 276 w 317"/>
                <a:gd name="T33" fmla="*/ 77 h 248"/>
                <a:gd name="T34" fmla="*/ 288 w 317"/>
                <a:gd name="T35" fmla="*/ 91 h 248"/>
                <a:gd name="T36" fmla="*/ 292 w 317"/>
                <a:gd name="T37" fmla="*/ 108 h 248"/>
                <a:gd name="T38" fmla="*/ 297 w 317"/>
                <a:gd name="T39" fmla="*/ 128 h 248"/>
                <a:gd name="T40" fmla="*/ 300 w 317"/>
                <a:gd name="T41" fmla="*/ 147 h 248"/>
                <a:gd name="T42" fmla="*/ 300 w 317"/>
                <a:gd name="T43" fmla="*/ 169 h 248"/>
                <a:gd name="T44" fmla="*/ 302 w 317"/>
                <a:gd name="T45" fmla="*/ 190 h 248"/>
                <a:gd name="T46" fmla="*/ 309 w 317"/>
                <a:gd name="T47" fmla="*/ 210 h 248"/>
                <a:gd name="T48" fmla="*/ 317 w 317"/>
                <a:gd name="T49" fmla="*/ 229 h 248"/>
                <a:gd name="T50" fmla="*/ 312 w 317"/>
                <a:gd name="T51" fmla="*/ 244 h 248"/>
                <a:gd name="T52" fmla="*/ 300 w 317"/>
                <a:gd name="T53" fmla="*/ 248 h 248"/>
                <a:gd name="T54" fmla="*/ 285 w 317"/>
                <a:gd name="T55" fmla="*/ 246 h 248"/>
                <a:gd name="T56" fmla="*/ 276 w 317"/>
                <a:gd name="T57" fmla="*/ 231 h 248"/>
                <a:gd name="T58" fmla="*/ 271 w 317"/>
                <a:gd name="T59" fmla="*/ 212 h 248"/>
                <a:gd name="T60" fmla="*/ 271 w 317"/>
                <a:gd name="T61" fmla="*/ 193 h 248"/>
                <a:gd name="T62" fmla="*/ 271 w 317"/>
                <a:gd name="T63" fmla="*/ 174 h 248"/>
                <a:gd name="T64" fmla="*/ 271 w 317"/>
                <a:gd name="T65" fmla="*/ 154 h 248"/>
                <a:gd name="T66" fmla="*/ 271 w 317"/>
                <a:gd name="T67" fmla="*/ 137 h 248"/>
                <a:gd name="T68" fmla="*/ 266 w 317"/>
                <a:gd name="T69" fmla="*/ 120 h 248"/>
                <a:gd name="T70" fmla="*/ 256 w 317"/>
                <a:gd name="T71" fmla="*/ 106 h 248"/>
                <a:gd name="T72" fmla="*/ 239 w 317"/>
                <a:gd name="T73" fmla="*/ 94 h 248"/>
                <a:gd name="T74" fmla="*/ 222 w 317"/>
                <a:gd name="T75" fmla="*/ 82 h 248"/>
                <a:gd name="T76" fmla="*/ 208 w 317"/>
                <a:gd name="T77" fmla="*/ 67 h 248"/>
                <a:gd name="T78" fmla="*/ 189 w 317"/>
                <a:gd name="T79" fmla="*/ 55 h 248"/>
                <a:gd name="T80" fmla="*/ 172 w 317"/>
                <a:gd name="T81" fmla="*/ 46 h 248"/>
                <a:gd name="T82" fmla="*/ 155 w 317"/>
                <a:gd name="T83" fmla="*/ 41 h 248"/>
                <a:gd name="T84" fmla="*/ 138 w 317"/>
                <a:gd name="T85" fmla="*/ 41 h 248"/>
                <a:gd name="T86" fmla="*/ 119 w 317"/>
                <a:gd name="T87" fmla="*/ 46 h 248"/>
                <a:gd name="T88" fmla="*/ 104 w 317"/>
                <a:gd name="T89" fmla="*/ 58 h 248"/>
                <a:gd name="T90" fmla="*/ 92 w 317"/>
                <a:gd name="T91" fmla="*/ 65 h 248"/>
                <a:gd name="T92" fmla="*/ 78 w 317"/>
                <a:gd name="T93" fmla="*/ 75 h 248"/>
                <a:gd name="T94" fmla="*/ 66 w 317"/>
                <a:gd name="T95" fmla="*/ 82 h 248"/>
                <a:gd name="T96" fmla="*/ 58 w 317"/>
                <a:gd name="T97" fmla="*/ 89 h 248"/>
                <a:gd name="T98" fmla="*/ 46 w 317"/>
                <a:gd name="T99" fmla="*/ 94 h 248"/>
                <a:gd name="T100" fmla="*/ 34 w 317"/>
                <a:gd name="T101" fmla="*/ 104 h 248"/>
                <a:gd name="T102" fmla="*/ 20 w 317"/>
                <a:gd name="T103" fmla="*/ 111 h 248"/>
                <a:gd name="T104" fmla="*/ 10 w 317"/>
                <a:gd name="T105" fmla="*/ 116 h 248"/>
                <a:gd name="T106" fmla="*/ 3 w 317"/>
                <a:gd name="T107" fmla="*/ 111 h 248"/>
                <a:gd name="T108" fmla="*/ 0 w 317"/>
                <a:gd name="T109" fmla="*/ 104 h 248"/>
                <a:gd name="T110" fmla="*/ 3 w 317"/>
                <a:gd name="T111" fmla="*/ 94 h 248"/>
                <a:gd name="T112" fmla="*/ 8 w 317"/>
                <a:gd name="T113" fmla="*/ 9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7" h="248">
                  <a:moveTo>
                    <a:pt x="8" y="91"/>
                  </a:moveTo>
                  <a:lnTo>
                    <a:pt x="12" y="91"/>
                  </a:lnTo>
                  <a:lnTo>
                    <a:pt x="20" y="87"/>
                  </a:lnTo>
                  <a:lnTo>
                    <a:pt x="24" y="82"/>
                  </a:lnTo>
                  <a:lnTo>
                    <a:pt x="32" y="77"/>
                  </a:lnTo>
                  <a:lnTo>
                    <a:pt x="34" y="72"/>
                  </a:lnTo>
                  <a:lnTo>
                    <a:pt x="39" y="67"/>
                  </a:lnTo>
                  <a:lnTo>
                    <a:pt x="44" y="63"/>
                  </a:lnTo>
                  <a:lnTo>
                    <a:pt x="49" y="58"/>
                  </a:lnTo>
                  <a:lnTo>
                    <a:pt x="53" y="50"/>
                  </a:lnTo>
                  <a:lnTo>
                    <a:pt x="58" y="43"/>
                  </a:lnTo>
                  <a:lnTo>
                    <a:pt x="63" y="41"/>
                  </a:lnTo>
                  <a:lnTo>
                    <a:pt x="66" y="36"/>
                  </a:lnTo>
                  <a:lnTo>
                    <a:pt x="70" y="31"/>
                  </a:lnTo>
                  <a:lnTo>
                    <a:pt x="78" y="24"/>
                  </a:lnTo>
                  <a:lnTo>
                    <a:pt x="85" y="19"/>
                  </a:lnTo>
                  <a:lnTo>
                    <a:pt x="92" y="17"/>
                  </a:lnTo>
                  <a:lnTo>
                    <a:pt x="102" y="9"/>
                  </a:lnTo>
                  <a:lnTo>
                    <a:pt x="114" y="5"/>
                  </a:lnTo>
                  <a:lnTo>
                    <a:pt x="123" y="0"/>
                  </a:lnTo>
                  <a:lnTo>
                    <a:pt x="136" y="0"/>
                  </a:lnTo>
                  <a:lnTo>
                    <a:pt x="148" y="0"/>
                  </a:lnTo>
                  <a:lnTo>
                    <a:pt x="160" y="2"/>
                  </a:lnTo>
                  <a:lnTo>
                    <a:pt x="169" y="5"/>
                  </a:lnTo>
                  <a:lnTo>
                    <a:pt x="181" y="9"/>
                  </a:lnTo>
                  <a:lnTo>
                    <a:pt x="191" y="14"/>
                  </a:lnTo>
                  <a:lnTo>
                    <a:pt x="203" y="21"/>
                  </a:lnTo>
                  <a:lnTo>
                    <a:pt x="215" y="29"/>
                  </a:lnTo>
                  <a:lnTo>
                    <a:pt x="225" y="36"/>
                  </a:lnTo>
                  <a:lnTo>
                    <a:pt x="237" y="41"/>
                  </a:lnTo>
                  <a:lnTo>
                    <a:pt x="249" y="50"/>
                  </a:lnTo>
                  <a:lnTo>
                    <a:pt x="259" y="60"/>
                  </a:lnTo>
                  <a:lnTo>
                    <a:pt x="271" y="70"/>
                  </a:lnTo>
                  <a:lnTo>
                    <a:pt x="276" y="77"/>
                  </a:lnTo>
                  <a:lnTo>
                    <a:pt x="283" y="84"/>
                  </a:lnTo>
                  <a:lnTo>
                    <a:pt x="288" y="91"/>
                  </a:lnTo>
                  <a:lnTo>
                    <a:pt x="292" y="99"/>
                  </a:lnTo>
                  <a:lnTo>
                    <a:pt x="292" y="108"/>
                  </a:lnTo>
                  <a:lnTo>
                    <a:pt x="295" y="118"/>
                  </a:lnTo>
                  <a:lnTo>
                    <a:pt x="297" y="128"/>
                  </a:lnTo>
                  <a:lnTo>
                    <a:pt x="300" y="140"/>
                  </a:lnTo>
                  <a:lnTo>
                    <a:pt x="300" y="147"/>
                  </a:lnTo>
                  <a:lnTo>
                    <a:pt x="300" y="159"/>
                  </a:lnTo>
                  <a:lnTo>
                    <a:pt x="300" y="169"/>
                  </a:lnTo>
                  <a:lnTo>
                    <a:pt x="302" y="181"/>
                  </a:lnTo>
                  <a:lnTo>
                    <a:pt x="302" y="190"/>
                  </a:lnTo>
                  <a:lnTo>
                    <a:pt x="305" y="200"/>
                  </a:lnTo>
                  <a:lnTo>
                    <a:pt x="309" y="210"/>
                  </a:lnTo>
                  <a:lnTo>
                    <a:pt x="314" y="222"/>
                  </a:lnTo>
                  <a:lnTo>
                    <a:pt x="317" y="229"/>
                  </a:lnTo>
                  <a:lnTo>
                    <a:pt x="314" y="239"/>
                  </a:lnTo>
                  <a:lnTo>
                    <a:pt x="312" y="244"/>
                  </a:lnTo>
                  <a:lnTo>
                    <a:pt x="307" y="248"/>
                  </a:lnTo>
                  <a:lnTo>
                    <a:pt x="300" y="248"/>
                  </a:lnTo>
                  <a:lnTo>
                    <a:pt x="292" y="248"/>
                  </a:lnTo>
                  <a:lnTo>
                    <a:pt x="285" y="246"/>
                  </a:lnTo>
                  <a:lnTo>
                    <a:pt x="280" y="241"/>
                  </a:lnTo>
                  <a:lnTo>
                    <a:pt x="276" y="231"/>
                  </a:lnTo>
                  <a:lnTo>
                    <a:pt x="273" y="222"/>
                  </a:lnTo>
                  <a:lnTo>
                    <a:pt x="271" y="212"/>
                  </a:lnTo>
                  <a:lnTo>
                    <a:pt x="271" y="203"/>
                  </a:lnTo>
                  <a:lnTo>
                    <a:pt x="271" y="193"/>
                  </a:lnTo>
                  <a:lnTo>
                    <a:pt x="271" y="183"/>
                  </a:lnTo>
                  <a:lnTo>
                    <a:pt x="271" y="174"/>
                  </a:lnTo>
                  <a:lnTo>
                    <a:pt x="271" y="164"/>
                  </a:lnTo>
                  <a:lnTo>
                    <a:pt x="271" y="154"/>
                  </a:lnTo>
                  <a:lnTo>
                    <a:pt x="271" y="145"/>
                  </a:lnTo>
                  <a:lnTo>
                    <a:pt x="271" y="137"/>
                  </a:lnTo>
                  <a:lnTo>
                    <a:pt x="268" y="130"/>
                  </a:lnTo>
                  <a:lnTo>
                    <a:pt x="266" y="120"/>
                  </a:lnTo>
                  <a:lnTo>
                    <a:pt x="261" y="113"/>
                  </a:lnTo>
                  <a:lnTo>
                    <a:pt x="256" y="106"/>
                  </a:lnTo>
                  <a:lnTo>
                    <a:pt x="249" y="101"/>
                  </a:lnTo>
                  <a:lnTo>
                    <a:pt x="239" y="94"/>
                  </a:lnTo>
                  <a:lnTo>
                    <a:pt x="232" y="89"/>
                  </a:lnTo>
                  <a:lnTo>
                    <a:pt x="222" y="82"/>
                  </a:lnTo>
                  <a:lnTo>
                    <a:pt x="218" y="75"/>
                  </a:lnTo>
                  <a:lnTo>
                    <a:pt x="208" y="67"/>
                  </a:lnTo>
                  <a:lnTo>
                    <a:pt x="198" y="63"/>
                  </a:lnTo>
                  <a:lnTo>
                    <a:pt x="189" y="55"/>
                  </a:lnTo>
                  <a:lnTo>
                    <a:pt x="181" y="50"/>
                  </a:lnTo>
                  <a:lnTo>
                    <a:pt x="172" y="46"/>
                  </a:lnTo>
                  <a:lnTo>
                    <a:pt x="165" y="43"/>
                  </a:lnTo>
                  <a:lnTo>
                    <a:pt x="155" y="41"/>
                  </a:lnTo>
                  <a:lnTo>
                    <a:pt x="148" y="41"/>
                  </a:lnTo>
                  <a:lnTo>
                    <a:pt x="138" y="41"/>
                  </a:lnTo>
                  <a:lnTo>
                    <a:pt x="128" y="43"/>
                  </a:lnTo>
                  <a:lnTo>
                    <a:pt x="119" y="46"/>
                  </a:lnTo>
                  <a:lnTo>
                    <a:pt x="114" y="53"/>
                  </a:lnTo>
                  <a:lnTo>
                    <a:pt x="104" y="58"/>
                  </a:lnTo>
                  <a:lnTo>
                    <a:pt x="97" y="63"/>
                  </a:lnTo>
                  <a:lnTo>
                    <a:pt x="92" y="65"/>
                  </a:lnTo>
                  <a:lnTo>
                    <a:pt x="85" y="70"/>
                  </a:lnTo>
                  <a:lnTo>
                    <a:pt x="78" y="75"/>
                  </a:lnTo>
                  <a:lnTo>
                    <a:pt x="73" y="79"/>
                  </a:lnTo>
                  <a:lnTo>
                    <a:pt x="66" y="82"/>
                  </a:lnTo>
                  <a:lnTo>
                    <a:pt x="63" y="87"/>
                  </a:lnTo>
                  <a:lnTo>
                    <a:pt x="58" y="89"/>
                  </a:lnTo>
                  <a:lnTo>
                    <a:pt x="51" y="91"/>
                  </a:lnTo>
                  <a:lnTo>
                    <a:pt x="46" y="94"/>
                  </a:lnTo>
                  <a:lnTo>
                    <a:pt x="41" y="99"/>
                  </a:lnTo>
                  <a:lnTo>
                    <a:pt x="34" y="104"/>
                  </a:lnTo>
                  <a:lnTo>
                    <a:pt x="27" y="106"/>
                  </a:lnTo>
                  <a:lnTo>
                    <a:pt x="20" y="111"/>
                  </a:lnTo>
                  <a:lnTo>
                    <a:pt x="15" y="116"/>
                  </a:lnTo>
                  <a:lnTo>
                    <a:pt x="10" y="116"/>
                  </a:lnTo>
                  <a:lnTo>
                    <a:pt x="8" y="113"/>
                  </a:lnTo>
                  <a:lnTo>
                    <a:pt x="3" y="111"/>
                  </a:lnTo>
                  <a:lnTo>
                    <a:pt x="3" y="108"/>
                  </a:lnTo>
                  <a:lnTo>
                    <a:pt x="0" y="104"/>
                  </a:lnTo>
                  <a:lnTo>
                    <a:pt x="0" y="99"/>
                  </a:lnTo>
                  <a:lnTo>
                    <a:pt x="3" y="94"/>
                  </a:lnTo>
                  <a:lnTo>
                    <a:pt x="8" y="91"/>
                  </a:lnTo>
                  <a:lnTo>
                    <a:pt x="8"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5" name="Freeform 73"/>
            <p:cNvSpPr>
              <a:spLocks/>
            </p:cNvSpPr>
            <p:nvPr/>
          </p:nvSpPr>
          <p:spPr bwMode="auto">
            <a:xfrm>
              <a:off x="5656263" y="2174876"/>
              <a:ext cx="341312" cy="165100"/>
            </a:xfrm>
            <a:custGeom>
              <a:avLst/>
              <a:gdLst>
                <a:gd name="T0" fmla="*/ 22 w 215"/>
                <a:gd name="T1" fmla="*/ 17 h 104"/>
                <a:gd name="T2" fmla="*/ 24 w 215"/>
                <a:gd name="T3" fmla="*/ 25 h 104"/>
                <a:gd name="T4" fmla="*/ 29 w 215"/>
                <a:gd name="T5" fmla="*/ 32 h 104"/>
                <a:gd name="T6" fmla="*/ 36 w 215"/>
                <a:gd name="T7" fmla="*/ 39 h 104"/>
                <a:gd name="T8" fmla="*/ 46 w 215"/>
                <a:gd name="T9" fmla="*/ 46 h 104"/>
                <a:gd name="T10" fmla="*/ 53 w 215"/>
                <a:gd name="T11" fmla="*/ 51 h 104"/>
                <a:gd name="T12" fmla="*/ 63 w 215"/>
                <a:gd name="T13" fmla="*/ 54 h 104"/>
                <a:gd name="T14" fmla="*/ 77 w 215"/>
                <a:gd name="T15" fmla="*/ 58 h 104"/>
                <a:gd name="T16" fmla="*/ 89 w 215"/>
                <a:gd name="T17" fmla="*/ 63 h 104"/>
                <a:gd name="T18" fmla="*/ 101 w 215"/>
                <a:gd name="T19" fmla="*/ 63 h 104"/>
                <a:gd name="T20" fmla="*/ 116 w 215"/>
                <a:gd name="T21" fmla="*/ 66 h 104"/>
                <a:gd name="T22" fmla="*/ 128 w 215"/>
                <a:gd name="T23" fmla="*/ 66 h 104"/>
                <a:gd name="T24" fmla="*/ 142 w 215"/>
                <a:gd name="T25" fmla="*/ 66 h 104"/>
                <a:gd name="T26" fmla="*/ 154 w 215"/>
                <a:gd name="T27" fmla="*/ 61 h 104"/>
                <a:gd name="T28" fmla="*/ 169 w 215"/>
                <a:gd name="T29" fmla="*/ 56 h 104"/>
                <a:gd name="T30" fmla="*/ 183 w 215"/>
                <a:gd name="T31" fmla="*/ 51 h 104"/>
                <a:gd name="T32" fmla="*/ 198 w 215"/>
                <a:gd name="T33" fmla="*/ 46 h 104"/>
                <a:gd name="T34" fmla="*/ 203 w 215"/>
                <a:gd name="T35" fmla="*/ 39 h 104"/>
                <a:gd name="T36" fmla="*/ 207 w 215"/>
                <a:gd name="T37" fmla="*/ 39 h 104"/>
                <a:gd name="T38" fmla="*/ 212 w 215"/>
                <a:gd name="T39" fmla="*/ 42 h 104"/>
                <a:gd name="T40" fmla="*/ 215 w 215"/>
                <a:gd name="T41" fmla="*/ 49 h 104"/>
                <a:gd name="T42" fmla="*/ 215 w 215"/>
                <a:gd name="T43" fmla="*/ 54 h 104"/>
                <a:gd name="T44" fmla="*/ 212 w 215"/>
                <a:gd name="T45" fmla="*/ 61 h 104"/>
                <a:gd name="T46" fmla="*/ 207 w 215"/>
                <a:gd name="T47" fmla="*/ 68 h 104"/>
                <a:gd name="T48" fmla="*/ 203 w 215"/>
                <a:gd name="T49" fmla="*/ 78 h 104"/>
                <a:gd name="T50" fmla="*/ 186 w 215"/>
                <a:gd name="T51" fmla="*/ 87 h 104"/>
                <a:gd name="T52" fmla="*/ 169 w 215"/>
                <a:gd name="T53" fmla="*/ 97 h 104"/>
                <a:gd name="T54" fmla="*/ 152 w 215"/>
                <a:gd name="T55" fmla="*/ 104 h 104"/>
                <a:gd name="T56" fmla="*/ 135 w 215"/>
                <a:gd name="T57" fmla="*/ 104 h 104"/>
                <a:gd name="T58" fmla="*/ 118 w 215"/>
                <a:gd name="T59" fmla="*/ 104 h 104"/>
                <a:gd name="T60" fmla="*/ 101 w 215"/>
                <a:gd name="T61" fmla="*/ 104 h 104"/>
                <a:gd name="T62" fmla="*/ 87 w 215"/>
                <a:gd name="T63" fmla="*/ 102 h 104"/>
                <a:gd name="T64" fmla="*/ 72 w 215"/>
                <a:gd name="T65" fmla="*/ 97 h 104"/>
                <a:gd name="T66" fmla="*/ 55 w 215"/>
                <a:gd name="T67" fmla="*/ 87 h 104"/>
                <a:gd name="T68" fmla="*/ 46 w 215"/>
                <a:gd name="T69" fmla="*/ 80 h 104"/>
                <a:gd name="T70" fmla="*/ 31 w 215"/>
                <a:gd name="T71" fmla="*/ 71 h 104"/>
                <a:gd name="T72" fmla="*/ 22 w 215"/>
                <a:gd name="T73" fmla="*/ 61 h 104"/>
                <a:gd name="T74" fmla="*/ 14 w 215"/>
                <a:gd name="T75" fmla="*/ 51 h 104"/>
                <a:gd name="T76" fmla="*/ 7 w 215"/>
                <a:gd name="T77" fmla="*/ 42 h 104"/>
                <a:gd name="T78" fmla="*/ 2 w 215"/>
                <a:gd name="T79" fmla="*/ 32 h 104"/>
                <a:gd name="T80" fmla="*/ 2 w 215"/>
                <a:gd name="T81" fmla="*/ 22 h 104"/>
                <a:gd name="T82" fmla="*/ 0 w 215"/>
                <a:gd name="T83" fmla="*/ 17 h 104"/>
                <a:gd name="T84" fmla="*/ 0 w 215"/>
                <a:gd name="T85" fmla="*/ 13 h 104"/>
                <a:gd name="T86" fmla="*/ 0 w 215"/>
                <a:gd name="T87" fmla="*/ 10 h 104"/>
                <a:gd name="T88" fmla="*/ 2 w 215"/>
                <a:gd name="T89" fmla="*/ 8 h 104"/>
                <a:gd name="T90" fmla="*/ 5 w 215"/>
                <a:gd name="T91" fmla="*/ 3 h 104"/>
                <a:gd name="T92" fmla="*/ 7 w 215"/>
                <a:gd name="T93" fmla="*/ 0 h 104"/>
                <a:gd name="T94" fmla="*/ 9 w 215"/>
                <a:gd name="T95" fmla="*/ 0 h 104"/>
                <a:gd name="T96" fmla="*/ 14 w 215"/>
                <a:gd name="T97" fmla="*/ 3 h 104"/>
                <a:gd name="T98" fmla="*/ 17 w 215"/>
                <a:gd name="T99" fmla="*/ 8 h 104"/>
                <a:gd name="T100" fmla="*/ 22 w 215"/>
                <a:gd name="T101" fmla="*/ 17 h 104"/>
                <a:gd name="T102" fmla="*/ 22 w 215"/>
                <a:gd name="T10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5" h="104">
                  <a:moveTo>
                    <a:pt x="22" y="17"/>
                  </a:moveTo>
                  <a:lnTo>
                    <a:pt x="24" y="25"/>
                  </a:lnTo>
                  <a:lnTo>
                    <a:pt x="29" y="32"/>
                  </a:lnTo>
                  <a:lnTo>
                    <a:pt x="36" y="39"/>
                  </a:lnTo>
                  <a:lnTo>
                    <a:pt x="46" y="46"/>
                  </a:lnTo>
                  <a:lnTo>
                    <a:pt x="53" y="51"/>
                  </a:lnTo>
                  <a:lnTo>
                    <a:pt x="63" y="54"/>
                  </a:lnTo>
                  <a:lnTo>
                    <a:pt x="77" y="58"/>
                  </a:lnTo>
                  <a:lnTo>
                    <a:pt x="89" y="63"/>
                  </a:lnTo>
                  <a:lnTo>
                    <a:pt x="101" y="63"/>
                  </a:lnTo>
                  <a:lnTo>
                    <a:pt x="116" y="66"/>
                  </a:lnTo>
                  <a:lnTo>
                    <a:pt x="128" y="66"/>
                  </a:lnTo>
                  <a:lnTo>
                    <a:pt x="142" y="66"/>
                  </a:lnTo>
                  <a:lnTo>
                    <a:pt x="154" y="61"/>
                  </a:lnTo>
                  <a:lnTo>
                    <a:pt x="169" y="56"/>
                  </a:lnTo>
                  <a:lnTo>
                    <a:pt x="183" y="51"/>
                  </a:lnTo>
                  <a:lnTo>
                    <a:pt x="198" y="46"/>
                  </a:lnTo>
                  <a:lnTo>
                    <a:pt x="203" y="39"/>
                  </a:lnTo>
                  <a:lnTo>
                    <a:pt x="207" y="39"/>
                  </a:lnTo>
                  <a:lnTo>
                    <a:pt x="212" y="42"/>
                  </a:lnTo>
                  <a:lnTo>
                    <a:pt x="215" y="49"/>
                  </a:lnTo>
                  <a:lnTo>
                    <a:pt x="215" y="54"/>
                  </a:lnTo>
                  <a:lnTo>
                    <a:pt x="212" y="61"/>
                  </a:lnTo>
                  <a:lnTo>
                    <a:pt x="207" y="68"/>
                  </a:lnTo>
                  <a:lnTo>
                    <a:pt x="203" y="78"/>
                  </a:lnTo>
                  <a:lnTo>
                    <a:pt x="186" y="87"/>
                  </a:lnTo>
                  <a:lnTo>
                    <a:pt x="169" y="97"/>
                  </a:lnTo>
                  <a:lnTo>
                    <a:pt x="152" y="104"/>
                  </a:lnTo>
                  <a:lnTo>
                    <a:pt x="135" y="104"/>
                  </a:lnTo>
                  <a:lnTo>
                    <a:pt x="118" y="104"/>
                  </a:lnTo>
                  <a:lnTo>
                    <a:pt x="101" y="104"/>
                  </a:lnTo>
                  <a:lnTo>
                    <a:pt x="87" y="102"/>
                  </a:lnTo>
                  <a:lnTo>
                    <a:pt x="72" y="97"/>
                  </a:lnTo>
                  <a:lnTo>
                    <a:pt x="55" y="87"/>
                  </a:lnTo>
                  <a:lnTo>
                    <a:pt x="46" y="80"/>
                  </a:lnTo>
                  <a:lnTo>
                    <a:pt x="31" y="71"/>
                  </a:lnTo>
                  <a:lnTo>
                    <a:pt x="22" y="61"/>
                  </a:lnTo>
                  <a:lnTo>
                    <a:pt x="14" y="51"/>
                  </a:lnTo>
                  <a:lnTo>
                    <a:pt x="7" y="42"/>
                  </a:lnTo>
                  <a:lnTo>
                    <a:pt x="2" y="32"/>
                  </a:lnTo>
                  <a:lnTo>
                    <a:pt x="2" y="22"/>
                  </a:lnTo>
                  <a:lnTo>
                    <a:pt x="0" y="17"/>
                  </a:lnTo>
                  <a:lnTo>
                    <a:pt x="0" y="13"/>
                  </a:lnTo>
                  <a:lnTo>
                    <a:pt x="0" y="10"/>
                  </a:lnTo>
                  <a:lnTo>
                    <a:pt x="2" y="8"/>
                  </a:lnTo>
                  <a:lnTo>
                    <a:pt x="5" y="3"/>
                  </a:lnTo>
                  <a:lnTo>
                    <a:pt x="7" y="0"/>
                  </a:lnTo>
                  <a:lnTo>
                    <a:pt x="9" y="0"/>
                  </a:lnTo>
                  <a:lnTo>
                    <a:pt x="14" y="3"/>
                  </a:lnTo>
                  <a:lnTo>
                    <a:pt x="17" y="8"/>
                  </a:lnTo>
                  <a:lnTo>
                    <a:pt x="22" y="17"/>
                  </a:lnTo>
                  <a:lnTo>
                    <a:pt x="2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6" name="Freeform 74"/>
            <p:cNvSpPr>
              <a:spLocks/>
            </p:cNvSpPr>
            <p:nvPr/>
          </p:nvSpPr>
          <p:spPr bwMode="auto">
            <a:xfrm>
              <a:off x="5249863" y="2144713"/>
              <a:ext cx="482600" cy="1031875"/>
            </a:xfrm>
            <a:custGeom>
              <a:avLst/>
              <a:gdLst>
                <a:gd name="T0" fmla="*/ 287 w 304"/>
                <a:gd name="T1" fmla="*/ 29 h 650"/>
                <a:gd name="T2" fmla="*/ 263 w 304"/>
                <a:gd name="T3" fmla="*/ 34 h 650"/>
                <a:gd name="T4" fmla="*/ 239 w 304"/>
                <a:gd name="T5" fmla="*/ 39 h 650"/>
                <a:gd name="T6" fmla="*/ 212 w 304"/>
                <a:gd name="T7" fmla="*/ 41 h 650"/>
                <a:gd name="T8" fmla="*/ 186 w 304"/>
                <a:gd name="T9" fmla="*/ 48 h 650"/>
                <a:gd name="T10" fmla="*/ 162 w 304"/>
                <a:gd name="T11" fmla="*/ 53 h 650"/>
                <a:gd name="T12" fmla="*/ 140 w 304"/>
                <a:gd name="T13" fmla="*/ 61 h 650"/>
                <a:gd name="T14" fmla="*/ 118 w 304"/>
                <a:gd name="T15" fmla="*/ 70 h 650"/>
                <a:gd name="T16" fmla="*/ 99 w 304"/>
                <a:gd name="T17" fmla="*/ 82 h 650"/>
                <a:gd name="T18" fmla="*/ 84 w 304"/>
                <a:gd name="T19" fmla="*/ 111 h 650"/>
                <a:gd name="T20" fmla="*/ 68 w 304"/>
                <a:gd name="T21" fmla="*/ 150 h 650"/>
                <a:gd name="T22" fmla="*/ 58 w 304"/>
                <a:gd name="T23" fmla="*/ 193 h 650"/>
                <a:gd name="T24" fmla="*/ 48 w 304"/>
                <a:gd name="T25" fmla="*/ 242 h 650"/>
                <a:gd name="T26" fmla="*/ 46 w 304"/>
                <a:gd name="T27" fmla="*/ 287 h 650"/>
                <a:gd name="T28" fmla="*/ 46 w 304"/>
                <a:gd name="T29" fmla="*/ 333 h 650"/>
                <a:gd name="T30" fmla="*/ 48 w 304"/>
                <a:gd name="T31" fmla="*/ 374 h 650"/>
                <a:gd name="T32" fmla="*/ 55 w 304"/>
                <a:gd name="T33" fmla="*/ 403 h 650"/>
                <a:gd name="T34" fmla="*/ 63 w 304"/>
                <a:gd name="T35" fmla="*/ 435 h 650"/>
                <a:gd name="T36" fmla="*/ 75 w 304"/>
                <a:gd name="T37" fmla="*/ 471 h 650"/>
                <a:gd name="T38" fmla="*/ 89 w 304"/>
                <a:gd name="T39" fmla="*/ 505 h 650"/>
                <a:gd name="T40" fmla="*/ 104 w 304"/>
                <a:gd name="T41" fmla="*/ 539 h 650"/>
                <a:gd name="T42" fmla="*/ 125 w 304"/>
                <a:gd name="T43" fmla="*/ 570 h 650"/>
                <a:gd name="T44" fmla="*/ 150 w 304"/>
                <a:gd name="T45" fmla="*/ 596 h 650"/>
                <a:gd name="T46" fmla="*/ 176 w 304"/>
                <a:gd name="T47" fmla="*/ 616 h 650"/>
                <a:gd name="T48" fmla="*/ 195 w 304"/>
                <a:gd name="T49" fmla="*/ 625 h 650"/>
                <a:gd name="T50" fmla="*/ 203 w 304"/>
                <a:gd name="T51" fmla="*/ 633 h 650"/>
                <a:gd name="T52" fmla="*/ 208 w 304"/>
                <a:gd name="T53" fmla="*/ 640 h 650"/>
                <a:gd name="T54" fmla="*/ 203 w 304"/>
                <a:gd name="T55" fmla="*/ 647 h 650"/>
                <a:gd name="T56" fmla="*/ 195 w 304"/>
                <a:gd name="T57" fmla="*/ 650 h 650"/>
                <a:gd name="T58" fmla="*/ 183 w 304"/>
                <a:gd name="T59" fmla="*/ 650 h 650"/>
                <a:gd name="T60" fmla="*/ 171 w 304"/>
                <a:gd name="T61" fmla="*/ 645 h 650"/>
                <a:gd name="T62" fmla="*/ 150 w 304"/>
                <a:gd name="T63" fmla="*/ 638 h 650"/>
                <a:gd name="T64" fmla="*/ 125 w 304"/>
                <a:gd name="T65" fmla="*/ 618 h 650"/>
                <a:gd name="T66" fmla="*/ 99 w 304"/>
                <a:gd name="T67" fmla="*/ 589 h 650"/>
                <a:gd name="T68" fmla="*/ 77 w 304"/>
                <a:gd name="T69" fmla="*/ 555 h 650"/>
                <a:gd name="T70" fmla="*/ 55 w 304"/>
                <a:gd name="T71" fmla="*/ 519 h 650"/>
                <a:gd name="T72" fmla="*/ 39 w 304"/>
                <a:gd name="T73" fmla="*/ 481 h 650"/>
                <a:gd name="T74" fmla="*/ 22 w 304"/>
                <a:gd name="T75" fmla="*/ 440 h 650"/>
                <a:gd name="T76" fmla="*/ 10 w 304"/>
                <a:gd name="T77" fmla="*/ 403 h 650"/>
                <a:gd name="T78" fmla="*/ 2 w 304"/>
                <a:gd name="T79" fmla="*/ 370 h 650"/>
                <a:gd name="T80" fmla="*/ 0 w 304"/>
                <a:gd name="T81" fmla="*/ 329 h 650"/>
                <a:gd name="T82" fmla="*/ 5 w 304"/>
                <a:gd name="T83" fmla="*/ 278 h 650"/>
                <a:gd name="T84" fmla="*/ 14 w 304"/>
                <a:gd name="T85" fmla="*/ 230 h 650"/>
                <a:gd name="T86" fmla="*/ 26 w 304"/>
                <a:gd name="T87" fmla="*/ 179 h 650"/>
                <a:gd name="T88" fmla="*/ 43 w 304"/>
                <a:gd name="T89" fmla="*/ 133 h 650"/>
                <a:gd name="T90" fmla="*/ 60 w 304"/>
                <a:gd name="T91" fmla="*/ 92 h 650"/>
                <a:gd name="T92" fmla="*/ 84 w 304"/>
                <a:gd name="T93" fmla="*/ 65 h 650"/>
                <a:gd name="T94" fmla="*/ 104 w 304"/>
                <a:gd name="T95" fmla="*/ 46 h 650"/>
                <a:gd name="T96" fmla="*/ 125 w 304"/>
                <a:gd name="T97" fmla="*/ 32 h 650"/>
                <a:gd name="T98" fmla="*/ 147 w 304"/>
                <a:gd name="T99" fmla="*/ 22 h 650"/>
                <a:gd name="T100" fmla="*/ 171 w 304"/>
                <a:gd name="T101" fmla="*/ 15 h 650"/>
                <a:gd name="T102" fmla="*/ 198 w 304"/>
                <a:gd name="T103" fmla="*/ 7 h 650"/>
                <a:gd name="T104" fmla="*/ 224 w 304"/>
                <a:gd name="T105" fmla="*/ 3 h 650"/>
                <a:gd name="T106" fmla="*/ 251 w 304"/>
                <a:gd name="T107" fmla="*/ 0 h 650"/>
                <a:gd name="T108" fmla="*/ 278 w 304"/>
                <a:gd name="T109" fmla="*/ 5 h 650"/>
                <a:gd name="T110" fmla="*/ 297 w 304"/>
                <a:gd name="T111" fmla="*/ 10 h 650"/>
                <a:gd name="T112" fmla="*/ 302 w 304"/>
                <a:gd name="T113" fmla="*/ 15 h 650"/>
                <a:gd name="T114" fmla="*/ 304 w 304"/>
                <a:gd name="T115" fmla="*/ 19 h 650"/>
                <a:gd name="T116" fmla="*/ 302 w 304"/>
                <a:gd name="T117" fmla="*/ 24 h 650"/>
                <a:gd name="T118" fmla="*/ 297 w 304"/>
                <a:gd name="T119" fmla="*/ 2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4" h="650">
                  <a:moveTo>
                    <a:pt x="297" y="27"/>
                  </a:moveTo>
                  <a:lnTo>
                    <a:pt x="287" y="29"/>
                  </a:lnTo>
                  <a:lnTo>
                    <a:pt x="275" y="32"/>
                  </a:lnTo>
                  <a:lnTo>
                    <a:pt x="263" y="34"/>
                  </a:lnTo>
                  <a:lnTo>
                    <a:pt x="253" y="36"/>
                  </a:lnTo>
                  <a:lnTo>
                    <a:pt x="239" y="39"/>
                  </a:lnTo>
                  <a:lnTo>
                    <a:pt x="227" y="41"/>
                  </a:lnTo>
                  <a:lnTo>
                    <a:pt x="212" y="41"/>
                  </a:lnTo>
                  <a:lnTo>
                    <a:pt x="200" y="44"/>
                  </a:lnTo>
                  <a:lnTo>
                    <a:pt x="186" y="48"/>
                  </a:lnTo>
                  <a:lnTo>
                    <a:pt x="174" y="51"/>
                  </a:lnTo>
                  <a:lnTo>
                    <a:pt x="162" y="53"/>
                  </a:lnTo>
                  <a:lnTo>
                    <a:pt x="150" y="58"/>
                  </a:lnTo>
                  <a:lnTo>
                    <a:pt x="140" y="61"/>
                  </a:lnTo>
                  <a:lnTo>
                    <a:pt x="128" y="65"/>
                  </a:lnTo>
                  <a:lnTo>
                    <a:pt x="118" y="70"/>
                  </a:lnTo>
                  <a:lnTo>
                    <a:pt x="111" y="75"/>
                  </a:lnTo>
                  <a:lnTo>
                    <a:pt x="99" y="82"/>
                  </a:lnTo>
                  <a:lnTo>
                    <a:pt x="92" y="97"/>
                  </a:lnTo>
                  <a:lnTo>
                    <a:pt x="84" y="111"/>
                  </a:lnTo>
                  <a:lnTo>
                    <a:pt x="77" y="128"/>
                  </a:lnTo>
                  <a:lnTo>
                    <a:pt x="68" y="150"/>
                  </a:lnTo>
                  <a:lnTo>
                    <a:pt x="63" y="172"/>
                  </a:lnTo>
                  <a:lnTo>
                    <a:pt x="58" y="193"/>
                  </a:lnTo>
                  <a:lnTo>
                    <a:pt x="53" y="220"/>
                  </a:lnTo>
                  <a:lnTo>
                    <a:pt x="48" y="242"/>
                  </a:lnTo>
                  <a:lnTo>
                    <a:pt x="48" y="266"/>
                  </a:lnTo>
                  <a:lnTo>
                    <a:pt x="46" y="287"/>
                  </a:lnTo>
                  <a:lnTo>
                    <a:pt x="46" y="314"/>
                  </a:lnTo>
                  <a:lnTo>
                    <a:pt x="46" y="333"/>
                  </a:lnTo>
                  <a:lnTo>
                    <a:pt x="48" y="355"/>
                  </a:lnTo>
                  <a:lnTo>
                    <a:pt x="48" y="374"/>
                  </a:lnTo>
                  <a:lnTo>
                    <a:pt x="53" y="389"/>
                  </a:lnTo>
                  <a:lnTo>
                    <a:pt x="55" y="403"/>
                  </a:lnTo>
                  <a:lnTo>
                    <a:pt x="60" y="420"/>
                  </a:lnTo>
                  <a:lnTo>
                    <a:pt x="63" y="435"/>
                  </a:lnTo>
                  <a:lnTo>
                    <a:pt x="70" y="454"/>
                  </a:lnTo>
                  <a:lnTo>
                    <a:pt x="75" y="471"/>
                  </a:lnTo>
                  <a:lnTo>
                    <a:pt x="82" y="488"/>
                  </a:lnTo>
                  <a:lnTo>
                    <a:pt x="89" y="505"/>
                  </a:lnTo>
                  <a:lnTo>
                    <a:pt x="99" y="524"/>
                  </a:lnTo>
                  <a:lnTo>
                    <a:pt x="104" y="539"/>
                  </a:lnTo>
                  <a:lnTo>
                    <a:pt x="116" y="555"/>
                  </a:lnTo>
                  <a:lnTo>
                    <a:pt x="125" y="570"/>
                  </a:lnTo>
                  <a:lnTo>
                    <a:pt x="138" y="584"/>
                  </a:lnTo>
                  <a:lnTo>
                    <a:pt x="150" y="596"/>
                  </a:lnTo>
                  <a:lnTo>
                    <a:pt x="162" y="606"/>
                  </a:lnTo>
                  <a:lnTo>
                    <a:pt x="176" y="616"/>
                  </a:lnTo>
                  <a:lnTo>
                    <a:pt x="191" y="623"/>
                  </a:lnTo>
                  <a:lnTo>
                    <a:pt x="195" y="625"/>
                  </a:lnTo>
                  <a:lnTo>
                    <a:pt x="203" y="630"/>
                  </a:lnTo>
                  <a:lnTo>
                    <a:pt x="203" y="633"/>
                  </a:lnTo>
                  <a:lnTo>
                    <a:pt x="205" y="635"/>
                  </a:lnTo>
                  <a:lnTo>
                    <a:pt x="208" y="640"/>
                  </a:lnTo>
                  <a:lnTo>
                    <a:pt x="205" y="645"/>
                  </a:lnTo>
                  <a:lnTo>
                    <a:pt x="203" y="647"/>
                  </a:lnTo>
                  <a:lnTo>
                    <a:pt x="200" y="647"/>
                  </a:lnTo>
                  <a:lnTo>
                    <a:pt x="195" y="650"/>
                  </a:lnTo>
                  <a:lnTo>
                    <a:pt x="191" y="650"/>
                  </a:lnTo>
                  <a:lnTo>
                    <a:pt x="183" y="650"/>
                  </a:lnTo>
                  <a:lnTo>
                    <a:pt x="179" y="647"/>
                  </a:lnTo>
                  <a:lnTo>
                    <a:pt x="171" y="645"/>
                  </a:lnTo>
                  <a:lnTo>
                    <a:pt x="164" y="645"/>
                  </a:lnTo>
                  <a:lnTo>
                    <a:pt x="150" y="638"/>
                  </a:lnTo>
                  <a:lnTo>
                    <a:pt x="140" y="630"/>
                  </a:lnTo>
                  <a:lnTo>
                    <a:pt x="125" y="618"/>
                  </a:lnTo>
                  <a:lnTo>
                    <a:pt x="113" y="604"/>
                  </a:lnTo>
                  <a:lnTo>
                    <a:pt x="99" y="589"/>
                  </a:lnTo>
                  <a:lnTo>
                    <a:pt x="89" y="575"/>
                  </a:lnTo>
                  <a:lnTo>
                    <a:pt x="77" y="555"/>
                  </a:lnTo>
                  <a:lnTo>
                    <a:pt x="68" y="539"/>
                  </a:lnTo>
                  <a:lnTo>
                    <a:pt x="55" y="519"/>
                  </a:lnTo>
                  <a:lnTo>
                    <a:pt x="48" y="500"/>
                  </a:lnTo>
                  <a:lnTo>
                    <a:pt x="39" y="481"/>
                  </a:lnTo>
                  <a:lnTo>
                    <a:pt x="31" y="461"/>
                  </a:lnTo>
                  <a:lnTo>
                    <a:pt x="22" y="440"/>
                  </a:lnTo>
                  <a:lnTo>
                    <a:pt x="17" y="423"/>
                  </a:lnTo>
                  <a:lnTo>
                    <a:pt x="10" y="403"/>
                  </a:lnTo>
                  <a:lnTo>
                    <a:pt x="5" y="386"/>
                  </a:lnTo>
                  <a:lnTo>
                    <a:pt x="2" y="370"/>
                  </a:lnTo>
                  <a:lnTo>
                    <a:pt x="0" y="348"/>
                  </a:lnTo>
                  <a:lnTo>
                    <a:pt x="0" y="329"/>
                  </a:lnTo>
                  <a:lnTo>
                    <a:pt x="2" y="304"/>
                  </a:lnTo>
                  <a:lnTo>
                    <a:pt x="5" y="278"/>
                  </a:lnTo>
                  <a:lnTo>
                    <a:pt x="10" y="254"/>
                  </a:lnTo>
                  <a:lnTo>
                    <a:pt x="14" y="230"/>
                  </a:lnTo>
                  <a:lnTo>
                    <a:pt x="22" y="205"/>
                  </a:lnTo>
                  <a:lnTo>
                    <a:pt x="26" y="179"/>
                  </a:lnTo>
                  <a:lnTo>
                    <a:pt x="36" y="157"/>
                  </a:lnTo>
                  <a:lnTo>
                    <a:pt x="43" y="133"/>
                  </a:lnTo>
                  <a:lnTo>
                    <a:pt x="51" y="114"/>
                  </a:lnTo>
                  <a:lnTo>
                    <a:pt x="60" y="92"/>
                  </a:lnTo>
                  <a:lnTo>
                    <a:pt x="72" y="75"/>
                  </a:lnTo>
                  <a:lnTo>
                    <a:pt x="84" y="65"/>
                  </a:lnTo>
                  <a:lnTo>
                    <a:pt x="96" y="53"/>
                  </a:lnTo>
                  <a:lnTo>
                    <a:pt x="104" y="46"/>
                  </a:lnTo>
                  <a:lnTo>
                    <a:pt x="113" y="39"/>
                  </a:lnTo>
                  <a:lnTo>
                    <a:pt x="125" y="32"/>
                  </a:lnTo>
                  <a:lnTo>
                    <a:pt x="138" y="27"/>
                  </a:lnTo>
                  <a:lnTo>
                    <a:pt x="147" y="22"/>
                  </a:lnTo>
                  <a:lnTo>
                    <a:pt x="159" y="19"/>
                  </a:lnTo>
                  <a:lnTo>
                    <a:pt x="171" y="15"/>
                  </a:lnTo>
                  <a:lnTo>
                    <a:pt x="186" y="10"/>
                  </a:lnTo>
                  <a:lnTo>
                    <a:pt x="198" y="7"/>
                  </a:lnTo>
                  <a:lnTo>
                    <a:pt x="210" y="5"/>
                  </a:lnTo>
                  <a:lnTo>
                    <a:pt x="224" y="3"/>
                  </a:lnTo>
                  <a:lnTo>
                    <a:pt x="239" y="3"/>
                  </a:lnTo>
                  <a:lnTo>
                    <a:pt x="251" y="0"/>
                  </a:lnTo>
                  <a:lnTo>
                    <a:pt x="263" y="3"/>
                  </a:lnTo>
                  <a:lnTo>
                    <a:pt x="278" y="5"/>
                  </a:lnTo>
                  <a:lnTo>
                    <a:pt x="292" y="7"/>
                  </a:lnTo>
                  <a:lnTo>
                    <a:pt x="297" y="10"/>
                  </a:lnTo>
                  <a:lnTo>
                    <a:pt x="299" y="12"/>
                  </a:lnTo>
                  <a:lnTo>
                    <a:pt x="302" y="15"/>
                  </a:lnTo>
                  <a:lnTo>
                    <a:pt x="304" y="19"/>
                  </a:lnTo>
                  <a:lnTo>
                    <a:pt x="304" y="19"/>
                  </a:lnTo>
                  <a:lnTo>
                    <a:pt x="304" y="22"/>
                  </a:lnTo>
                  <a:lnTo>
                    <a:pt x="302" y="24"/>
                  </a:lnTo>
                  <a:lnTo>
                    <a:pt x="297" y="27"/>
                  </a:lnTo>
                  <a:lnTo>
                    <a:pt x="297"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7" name="Freeform 75"/>
            <p:cNvSpPr>
              <a:spLocks/>
            </p:cNvSpPr>
            <p:nvPr/>
          </p:nvSpPr>
          <p:spPr bwMode="auto">
            <a:xfrm>
              <a:off x="5494338" y="2800351"/>
              <a:ext cx="238125" cy="387350"/>
            </a:xfrm>
            <a:custGeom>
              <a:avLst/>
              <a:gdLst>
                <a:gd name="T0" fmla="*/ 145 w 150"/>
                <a:gd name="T1" fmla="*/ 43 h 244"/>
                <a:gd name="T2" fmla="*/ 143 w 150"/>
                <a:gd name="T3" fmla="*/ 72 h 244"/>
                <a:gd name="T4" fmla="*/ 140 w 150"/>
                <a:gd name="T5" fmla="*/ 109 h 244"/>
                <a:gd name="T6" fmla="*/ 136 w 150"/>
                <a:gd name="T7" fmla="*/ 142 h 244"/>
                <a:gd name="T8" fmla="*/ 126 w 150"/>
                <a:gd name="T9" fmla="*/ 176 h 244"/>
                <a:gd name="T10" fmla="*/ 109 w 150"/>
                <a:gd name="T11" fmla="*/ 208 h 244"/>
                <a:gd name="T12" fmla="*/ 85 w 150"/>
                <a:gd name="T13" fmla="*/ 227 h 244"/>
                <a:gd name="T14" fmla="*/ 46 w 150"/>
                <a:gd name="T15" fmla="*/ 241 h 244"/>
                <a:gd name="T16" fmla="*/ 15 w 150"/>
                <a:gd name="T17" fmla="*/ 244 h 244"/>
                <a:gd name="T18" fmla="*/ 8 w 150"/>
                <a:gd name="T19" fmla="*/ 241 h 244"/>
                <a:gd name="T20" fmla="*/ 0 w 150"/>
                <a:gd name="T21" fmla="*/ 234 h 244"/>
                <a:gd name="T22" fmla="*/ 0 w 150"/>
                <a:gd name="T23" fmla="*/ 225 h 244"/>
                <a:gd name="T24" fmla="*/ 8 w 150"/>
                <a:gd name="T25" fmla="*/ 217 h 244"/>
                <a:gd name="T26" fmla="*/ 20 w 150"/>
                <a:gd name="T27" fmla="*/ 212 h 244"/>
                <a:gd name="T28" fmla="*/ 32 w 150"/>
                <a:gd name="T29" fmla="*/ 208 h 244"/>
                <a:gd name="T30" fmla="*/ 41 w 150"/>
                <a:gd name="T31" fmla="*/ 203 h 244"/>
                <a:gd name="T32" fmla="*/ 49 w 150"/>
                <a:gd name="T33" fmla="*/ 196 h 244"/>
                <a:gd name="T34" fmla="*/ 58 w 150"/>
                <a:gd name="T35" fmla="*/ 188 h 244"/>
                <a:gd name="T36" fmla="*/ 68 w 150"/>
                <a:gd name="T37" fmla="*/ 179 h 244"/>
                <a:gd name="T38" fmla="*/ 75 w 150"/>
                <a:gd name="T39" fmla="*/ 171 h 244"/>
                <a:gd name="T40" fmla="*/ 83 w 150"/>
                <a:gd name="T41" fmla="*/ 162 h 244"/>
                <a:gd name="T42" fmla="*/ 90 w 150"/>
                <a:gd name="T43" fmla="*/ 152 h 244"/>
                <a:gd name="T44" fmla="*/ 99 w 150"/>
                <a:gd name="T45" fmla="*/ 135 h 244"/>
                <a:gd name="T46" fmla="*/ 104 w 150"/>
                <a:gd name="T47" fmla="*/ 118 h 244"/>
                <a:gd name="T48" fmla="*/ 111 w 150"/>
                <a:gd name="T49" fmla="*/ 101 h 244"/>
                <a:gd name="T50" fmla="*/ 116 w 150"/>
                <a:gd name="T51" fmla="*/ 85 h 244"/>
                <a:gd name="T52" fmla="*/ 119 w 150"/>
                <a:gd name="T53" fmla="*/ 70 h 244"/>
                <a:gd name="T54" fmla="*/ 121 w 150"/>
                <a:gd name="T55" fmla="*/ 53 h 244"/>
                <a:gd name="T56" fmla="*/ 126 w 150"/>
                <a:gd name="T57" fmla="*/ 34 h 244"/>
                <a:gd name="T58" fmla="*/ 131 w 150"/>
                <a:gd name="T59" fmla="*/ 17 h 244"/>
                <a:gd name="T60" fmla="*/ 136 w 150"/>
                <a:gd name="T61" fmla="*/ 0 h 244"/>
                <a:gd name="T62" fmla="*/ 140 w 150"/>
                <a:gd name="T63" fmla="*/ 2 h 244"/>
                <a:gd name="T64" fmla="*/ 148 w 150"/>
                <a:gd name="T65" fmla="*/ 12 h 244"/>
                <a:gd name="T66" fmla="*/ 150 w 150"/>
                <a:gd name="T67" fmla="*/ 24 h 244"/>
                <a:gd name="T68" fmla="*/ 150 w 150"/>
                <a:gd name="T69" fmla="*/ 2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 h="244">
                  <a:moveTo>
                    <a:pt x="150" y="29"/>
                  </a:moveTo>
                  <a:lnTo>
                    <a:pt x="145" y="43"/>
                  </a:lnTo>
                  <a:lnTo>
                    <a:pt x="143" y="58"/>
                  </a:lnTo>
                  <a:lnTo>
                    <a:pt x="143" y="72"/>
                  </a:lnTo>
                  <a:lnTo>
                    <a:pt x="140" y="89"/>
                  </a:lnTo>
                  <a:lnTo>
                    <a:pt x="140" y="109"/>
                  </a:lnTo>
                  <a:lnTo>
                    <a:pt x="138" y="126"/>
                  </a:lnTo>
                  <a:lnTo>
                    <a:pt x="136" y="142"/>
                  </a:lnTo>
                  <a:lnTo>
                    <a:pt x="131" y="162"/>
                  </a:lnTo>
                  <a:lnTo>
                    <a:pt x="126" y="176"/>
                  </a:lnTo>
                  <a:lnTo>
                    <a:pt x="119" y="193"/>
                  </a:lnTo>
                  <a:lnTo>
                    <a:pt x="109" y="208"/>
                  </a:lnTo>
                  <a:lnTo>
                    <a:pt x="99" y="220"/>
                  </a:lnTo>
                  <a:lnTo>
                    <a:pt x="85" y="227"/>
                  </a:lnTo>
                  <a:lnTo>
                    <a:pt x="66" y="237"/>
                  </a:lnTo>
                  <a:lnTo>
                    <a:pt x="46" y="241"/>
                  </a:lnTo>
                  <a:lnTo>
                    <a:pt x="20" y="244"/>
                  </a:lnTo>
                  <a:lnTo>
                    <a:pt x="15" y="244"/>
                  </a:lnTo>
                  <a:lnTo>
                    <a:pt x="13" y="244"/>
                  </a:lnTo>
                  <a:lnTo>
                    <a:pt x="8" y="241"/>
                  </a:lnTo>
                  <a:lnTo>
                    <a:pt x="5" y="239"/>
                  </a:lnTo>
                  <a:lnTo>
                    <a:pt x="0" y="234"/>
                  </a:lnTo>
                  <a:lnTo>
                    <a:pt x="0" y="232"/>
                  </a:lnTo>
                  <a:lnTo>
                    <a:pt x="0" y="225"/>
                  </a:lnTo>
                  <a:lnTo>
                    <a:pt x="5" y="220"/>
                  </a:lnTo>
                  <a:lnTo>
                    <a:pt x="8" y="217"/>
                  </a:lnTo>
                  <a:lnTo>
                    <a:pt x="13" y="215"/>
                  </a:lnTo>
                  <a:lnTo>
                    <a:pt x="20" y="212"/>
                  </a:lnTo>
                  <a:lnTo>
                    <a:pt x="27" y="210"/>
                  </a:lnTo>
                  <a:lnTo>
                    <a:pt x="32" y="208"/>
                  </a:lnTo>
                  <a:lnTo>
                    <a:pt x="37" y="205"/>
                  </a:lnTo>
                  <a:lnTo>
                    <a:pt x="41" y="203"/>
                  </a:lnTo>
                  <a:lnTo>
                    <a:pt x="46" y="200"/>
                  </a:lnTo>
                  <a:lnTo>
                    <a:pt x="49" y="196"/>
                  </a:lnTo>
                  <a:lnTo>
                    <a:pt x="54" y="193"/>
                  </a:lnTo>
                  <a:lnTo>
                    <a:pt x="58" y="188"/>
                  </a:lnTo>
                  <a:lnTo>
                    <a:pt x="63" y="183"/>
                  </a:lnTo>
                  <a:lnTo>
                    <a:pt x="68" y="179"/>
                  </a:lnTo>
                  <a:lnTo>
                    <a:pt x="73" y="174"/>
                  </a:lnTo>
                  <a:lnTo>
                    <a:pt x="75" y="171"/>
                  </a:lnTo>
                  <a:lnTo>
                    <a:pt x="80" y="167"/>
                  </a:lnTo>
                  <a:lnTo>
                    <a:pt x="83" y="162"/>
                  </a:lnTo>
                  <a:lnTo>
                    <a:pt x="87" y="157"/>
                  </a:lnTo>
                  <a:lnTo>
                    <a:pt x="90" y="152"/>
                  </a:lnTo>
                  <a:lnTo>
                    <a:pt x="95" y="147"/>
                  </a:lnTo>
                  <a:lnTo>
                    <a:pt x="99" y="135"/>
                  </a:lnTo>
                  <a:lnTo>
                    <a:pt x="102" y="126"/>
                  </a:lnTo>
                  <a:lnTo>
                    <a:pt x="104" y="118"/>
                  </a:lnTo>
                  <a:lnTo>
                    <a:pt x="109" y="111"/>
                  </a:lnTo>
                  <a:lnTo>
                    <a:pt x="111" y="101"/>
                  </a:lnTo>
                  <a:lnTo>
                    <a:pt x="114" y="94"/>
                  </a:lnTo>
                  <a:lnTo>
                    <a:pt x="116" y="85"/>
                  </a:lnTo>
                  <a:lnTo>
                    <a:pt x="119" y="77"/>
                  </a:lnTo>
                  <a:lnTo>
                    <a:pt x="119" y="70"/>
                  </a:lnTo>
                  <a:lnTo>
                    <a:pt x="121" y="60"/>
                  </a:lnTo>
                  <a:lnTo>
                    <a:pt x="121" y="53"/>
                  </a:lnTo>
                  <a:lnTo>
                    <a:pt x="124" y="43"/>
                  </a:lnTo>
                  <a:lnTo>
                    <a:pt x="126" y="34"/>
                  </a:lnTo>
                  <a:lnTo>
                    <a:pt x="128" y="24"/>
                  </a:lnTo>
                  <a:lnTo>
                    <a:pt x="131" y="17"/>
                  </a:lnTo>
                  <a:lnTo>
                    <a:pt x="133" y="5"/>
                  </a:lnTo>
                  <a:lnTo>
                    <a:pt x="136" y="0"/>
                  </a:lnTo>
                  <a:lnTo>
                    <a:pt x="138" y="0"/>
                  </a:lnTo>
                  <a:lnTo>
                    <a:pt x="140" y="2"/>
                  </a:lnTo>
                  <a:lnTo>
                    <a:pt x="145" y="7"/>
                  </a:lnTo>
                  <a:lnTo>
                    <a:pt x="148" y="12"/>
                  </a:lnTo>
                  <a:lnTo>
                    <a:pt x="150" y="19"/>
                  </a:lnTo>
                  <a:lnTo>
                    <a:pt x="150" y="24"/>
                  </a:lnTo>
                  <a:lnTo>
                    <a:pt x="150" y="29"/>
                  </a:lnTo>
                  <a:lnTo>
                    <a:pt x="15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8" name="Freeform 76"/>
            <p:cNvSpPr>
              <a:spLocks/>
            </p:cNvSpPr>
            <p:nvPr/>
          </p:nvSpPr>
          <p:spPr bwMode="auto">
            <a:xfrm>
              <a:off x="5514975" y="2830513"/>
              <a:ext cx="393700" cy="490538"/>
            </a:xfrm>
            <a:custGeom>
              <a:avLst/>
              <a:gdLst>
                <a:gd name="T0" fmla="*/ 16 w 248"/>
                <a:gd name="T1" fmla="*/ 232 h 309"/>
                <a:gd name="T2" fmla="*/ 24 w 248"/>
                <a:gd name="T3" fmla="*/ 244 h 309"/>
                <a:gd name="T4" fmla="*/ 33 w 248"/>
                <a:gd name="T5" fmla="*/ 251 h 309"/>
                <a:gd name="T6" fmla="*/ 41 w 248"/>
                <a:gd name="T7" fmla="*/ 259 h 309"/>
                <a:gd name="T8" fmla="*/ 53 w 248"/>
                <a:gd name="T9" fmla="*/ 263 h 309"/>
                <a:gd name="T10" fmla="*/ 70 w 248"/>
                <a:gd name="T11" fmla="*/ 266 h 309"/>
                <a:gd name="T12" fmla="*/ 84 w 248"/>
                <a:gd name="T13" fmla="*/ 268 h 309"/>
                <a:gd name="T14" fmla="*/ 96 w 248"/>
                <a:gd name="T15" fmla="*/ 268 h 309"/>
                <a:gd name="T16" fmla="*/ 108 w 248"/>
                <a:gd name="T17" fmla="*/ 263 h 309"/>
                <a:gd name="T18" fmla="*/ 123 w 248"/>
                <a:gd name="T19" fmla="*/ 259 h 309"/>
                <a:gd name="T20" fmla="*/ 135 w 248"/>
                <a:gd name="T21" fmla="*/ 256 h 309"/>
                <a:gd name="T22" fmla="*/ 147 w 248"/>
                <a:gd name="T23" fmla="*/ 249 h 309"/>
                <a:gd name="T24" fmla="*/ 156 w 248"/>
                <a:gd name="T25" fmla="*/ 239 h 309"/>
                <a:gd name="T26" fmla="*/ 166 w 248"/>
                <a:gd name="T27" fmla="*/ 230 h 309"/>
                <a:gd name="T28" fmla="*/ 173 w 248"/>
                <a:gd name="T29" fmla="*/ 218 h 309"/>
                <a:gd name="T30" fmla="*/ 178 w 248"/>
                <a:gd name="T31" fmla="*/ 206 h 309"/>
                <a:gd name="T32" fmla="*/ 185 w 248"/>
                <a:gd name="T33" fmla="*/ 179 h 309"/>
                <a:gd name="T34" fmla="*/ 190 w 248"/>
                <a:gd name="T35" fmla="*/ 143 h 309"/>
                <a:gd name="T36" fmla="*/ 195 w 248"/>
                <a:gd name="T37" fmla="*/ 111 h 309"/>
                <a:gd name="T38" fmla="*/ 200 w 248"/>
                <a:gd name="T39" fmla="*/ 87 h 309"/>
                <a:gd name="T40" fmla="*/ 200 w 248"/>
                <a:gd name="T41" fmla="*/ 66 h 309"/>
                <a:gd name="T42" fmla="*/ 193 w 248"/>
                <a:gd name="T43" fmla="*/ 51 h 309"/>
                <a:gd name="T44" fmla="*/ 181 w 248"/>
                <a:gd name="T45" fmla="*/ 37 h 309"/>
                <a:gd name="T46" fmla="*/ 159 w 248"/>
                <a:gd name="T47" fmla="*/ 22 h 309"/>
                <a:gd name="T48" fmla="*/ 140 w 248"/>
                <a:gd name="T49" fmla="*/ 12 h 309"/>
                <a:gd name="T50" fmla="*/ 132 w 248"/>
                <a:gd name="T51" fmla="*/ 8 h 309"/>
                <a:gd name="T52" fmla="*/ 130 w 248"/>
                <a:gd name="T53" fmla="*/ 3 h 309"/>
                <a:gd name="T54" fmla="*/ 137 w 248"/>
                <a:gd name="T55" fmla="*/ 0 h 309"/>
                <a:gd name="T56" fmla="*/ 142 w 248"/>
                <a:gd name="T57" fmla="*/ 0 h 309"/>
                <a:gd name="T58" fmla="*/ 156 w 248"/>
                <a:gd name="T59" fmla="*/ 0 h 309"/>
                <a:gd name="T60" fmla="*/ 176 w 248"/>
                <a:gd name="T61" fmla="*/ 0 h 309"/>
                <a:gd name="T62" fmla="*/ 195 w 248"/>
                <a:gd name="T63" fmla="*/ 5 h 309"/>
                <a:gd name="T64" fmla="*/ 214 w 248"/>
                <a:gd name="T65" fmla="*/ 8 h 309"/>
                <a:gd name="T66" fmla="*/ 229 w 248"/>
                <a:gd name="T67" fmla="*/ 12 h 309"/>
                <a:gd name="T68" fmla="*/ 239 w 248"/>
                <a:gd name="T69" fmla="*/ 22 h 309"/>
                <a:gd name="T70" fmla="*/ 243 w 248"/>
                <a:gd name="T71" fmla="*/ 32 h 309"/>
                <a:gd name="T72" fmla="*/ 248 w 248"/>
                <a:gd name="T73" fmla="*/ 46 h 309"/>
                <a:gd name="T74" fmla="*/ 248 w 248"/>
                <a:gd name="T75" fmla="*/ 58 h 309"/>
                <a:gd name="T76" fmla="*/ 246 w 248"/>
                <a:gd name="T77" fmla="*/ 78 h 309"/>
                <a:gd name="T78" fmla="*/ 241 w 248"/>
                <a:gd name="T79" fmla="*/ 97 h 309"/>
                <a:gd name="T80" fmla="*/ 231 w 248"/>
                <a:gd name="T81" fmla="*/ 123 h 309"/>
                <a:gd name="T82" fmla="*/ 222 w 248"/>
                <a:gd name="T83" fmla="*/ 155 h 309"/>
                <a:gd name="T84" fmla="*/ 212 w 248"/>
                <a:gd name="T85" fmla="*/ 191 h 309"/>
                <a:gd name="T86" fmla="*/ 200 w 248"/>
                <a:gd name="T87" fmla="*/ 225 h 309"/>
                <a:gd name="T88" fmla="*/ 185 w 248"/>
                <a:gd name="T89" fmla="*/ 256 h 309"/>
                <a:gd name="T90" fmla="*/ 166 w 248"/>
                <a:gd name="T91" fmla="*/ 283 h 309"/>
                <a:gd name="T92" fmla="*/ 137 w 248"/>
                <a:gd name="T93" fmla="*/ 302 h 309"/>
                <a:gd name="T94" fmla="*/ 113 w 248"/>
                <a:gd name="T95" fmla="*/ 309 h 309"/>
                <a:gd name="T96" fmla="*/ 94 w 248"/>
                <a:gd name="T97" fmla="*/ 309 h 309"/>
                <a:gd name="T98" fmla="*/ 74 w 248"/>
                <a:gd name="T99" fmla="*/ 305 h 309"/>
                <a:gd name="T100" fmla="*/ 55 w 248"/>
                <a:gd name="T101" fmla="*/ 297 h 309"/>
                <a:gd name="T102" fmla="*/ 36 w 248"/>
                <a:gd name="T103" fmla="*/ 285 h 309"/>
                <a:gd name="T104" fmla="*/ 19 w 248"/>
                <a:gd name="T105" fmla="*/ 273 h 309"/>
                <a:gd name="T106" fmla="*/ 7 w 248"/>
                <a:gd name="T107" fmla="*/ 261 h 309"/>
                <a:gd name="T108" fmla="*/ 0 w 248"/>
                <a:gd name="T109" fmla="*/ 249 h 309"/>
                <a:gd name="T110" fmla="*/ 0 w 248"/>
                <a:gd name="T111" fmla="*/ 234 h 309"/>
                <a:gd name="T112" fmla="*/ 2 w 248"/>
                <a:gd name="T113" fmla="*/ 225 h 309"/>
                <a:gd name="T114" fmla="*/ 7 w 248"/>
                <a:gd name="T115" fmla="*/ 218 h 309"/>
                <a:gd name="T116" fmla="*/ 14 w 248"/>
                <a:gd name="T117" fmla="*/ 220 h 309"/>
                <a:gd name="T118" fmla="*/ 16 w 248"/>
                <a:gd name="T119" fmla="*/ 22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8" h="309">
                  <a:moveTo>
                    <a:pt x="16" y="225"/>
                  </a:moveTo>
                  <a:lnTo>
                    <a:pt x="16" y="232"/>
                  </a:lnTo>
                  <a:lnTo>
                    <a:pt x="19" y="237"/>
                  </a:lnTo>
                  <a:lnTo>
                    <a:pt x="24" y="244"/>
                  </a:lnTo>
                  <a:lnTo>
                    <a:pt x="28" y="249"/>
                  </a:lnTo>
                  <a:lnTo>
                    <a:pt x="33" y="251"/>
                  </a:lnTo>
                  <a:lnTo>
                    <a:pt x="36" y="256"/>
                  </a:lnTo>
                  <a:lnTo>
                    <a:pt x="41" y="259"/>
                  </a:lnTo>
                  <a:lnTo>
                    <a:pt x="48" y="261"/>
                  </a:lnTo>
                  <a:lnTo>
                    <a:pt x="53" y="263"/>
                  </a:lnTo>
                  <a:lnTo>
                    <a:pt x="62" y="266"/>
                  </a:lnTo>
                  <a:lnTo>
                    <a:pt x="70" y="266"/>
                  </a:lnTo>
                  <a:lnTo>
                    <a:pt x="77" y="268"/>
                  </a:lnTo>
                  <a:lnTo>
                    <a:pt x="84" y="268"/>
                  </a:lnTo>
                  <a:lnTo>
                    <a:pt x="89" y="268"/>
                  </a:lnTo>
                  <a:lnTo>
                    <a:pt x="96" y="268"/>
                  </a:lnTo>
                  <a:lnTo>
                    <a:pt x="103" y="266"/>
                  </a:lnTo>
                  <a:lnTo>
                    <a:pt x="108" y="263"/>
                  </a:lnTo>
                  <a:lnTo>
                    <a:pt x="115" y="261"/>
                  </a:lnTo>
                  <a:lnTo>
                    <a:pt x="123" y="259"/>
                  </a:lnTo>
                  <a:lnTo>
                    <a:pt x="130" y="256"/>
                  </a:lnTo>
                  <a:lnTo>
                    <a:pt x="135" y="256"/>
                  </a:lnTo>
                  <a:lnTo>
                    <a:pt x="140" y="251"/>
                  </a:lnTo>
                  <a:lnTo>
                    <a:pt x="147" y="249"/>
                  </a:lnTo>
                  <a:lnTo>
                    <a:pt x="152" y="247"/>
                  </a:lnTo>
                  <a:lnTo>
                    <a:pt x="156" y="239"/>
                  </a:lnTo>
                  <a:lnTo>
                    <a:pt x="161" y="234"/>
                  </a:lnTo>
                  <a:lnTo>
                    <a:pt x="166" y="230"/>
                  </a:lnTo>
                  <a:lnTo>
                    <a:pt x="171" y="225"/>
                  </a:lnTo>
                  <a:lnTo>
                    <a:pt x="173" y="218"/>
                  </a:lnTo>
                  <a:lnTo>
                    <a:pt x="178" y="213"/>
                  </a:lnTo>
                  <a:lnTo>
                    <a:pt x="178" y="206"/>
                  </a:lnTo>
                  <a:lnTo>
                    <a:pt x="181" y="203"/>
                  </a:lnTo>
                  <a:lnTo>
                    <a:pt x="185" y="179"/>
                  </a:lnTo>
                  <a:lnTo>
                    <a:pt x="188" y="160"/>
                  </a:lnTo>
                  <a:lnTo>
                    <a:pt x="190" y="143"/>
                  </a:lnTo>
                  <a:lnTo>
                    <a:pt x="193" y="126"/>
                  </a:lnTo>
                  <a:lnTo>
                    <a:pt x="195" y="111"/>
                  </a:lnTo>
                  <a:lnTo>
                    <a:pt x="197" y="99"/>
                  </a:lnTo>
                  <a:lnTo>
                    <a:pt x="200" y="87"/>
                  </a:lnTo>
                  <a:lnTo>
                    <a:pt x="200" y="78"/>
                  </a:lnTo>
                  <a:lnTo>
                    <a:pt x="200" y="66"/>
                  </a:lnTo>
                  <a:lnTo>
                    <a:pt x="197" y="56"/>
                  </a:lnTo>
                  <a:lnTo>
                    <a:pt x="193" y="51"/>
                  </a:lnTo>
                  <a:lnTo>
                    <a:pt x="190" y="44"/>
                  </a:lnTo>
                  <a:lnTo>
                    <a:pt x="181" y="37"/>
                  </a:lnTo>
                  <a:lnTo>
                    <a:pt x="171" y="29"/>
                  </a:lnTo>
                  <a:lnTo>
                    <a:pt x="159" y="22"/>
                  </a:lnTo>
                  <a:lnTo>
                    <a:pt x="144" y="17"/>
                  </a:lnTo>
                  <a:lnTo>
                    <a:pt x="140" y="12"/>
                  </a:lnTo>
                  <a:lnTo>
                    <a:pt x="137" y="10"/>
                  </a:lnTo>
                  <a:lnTo>
                    <a:pt x="132" y="8"/>
                  </a:lnTo>
                  <a:lnTo>
                    <a:pt x="132" y="8"/>
                  </a:lnTo>
                  <a:lnTo>
                    <a:pt x="130" y="3"/>
                  </a:lnTo>
                  <a:lnTo>
                    <a:pt x="135" y="0"/>
                  </a:lnTo>
                  <a:lnTo>
                    <a:pt x="137" y="0"/>
                  </a:lnTo>
                  <a:lnTo>
                    <a:pt x="137" y="0"/>
                  </a:lnTo>
                  <a:lnTo>
                    <a:pt x="142" y="0"/>
                  </a:lnTo>
                  <a:lnTo>
                    <a:pt x="149" y="0"/>
                  </a:lnTo>
                  <a:lnTo>
                    <a:pt x="156" y="0"/>
                  </a:lnTo>
                  <a:lnTo>
                    <a:pt x="166" y="0"/>
                  </a:lnTo>
                  <a:lnTo>
                    <a:pt x="176" y="0"/>
                  </a:lnTo>
                  <a:lnTo>
                    <a:pt x="185" y="5"/>
                  </a:lnTo>
                  <a:lnTo>
                    <a:pt x="195" y="5"/>
                  </a:lnTo>
                  <a:lnTo>
                    <a:pt x="205" y="5"/>
                  </a:lnTo>
                  <a:lnTo>
                    <a:pt x="214" y="8"/>
                  </a:lnTo>
                  <a:lnTo>
                    <a:pt x="222" y="10"/>
                  </a:lnTo>
                  <a:lnTo>
                    <a:pt x="229" y="12"/>
                  </a:lnTo>
                  <a:lnTo>
                    <a:pt x="234" y="17"/>
                  </a:lnTo>
                  <a:lnTo>
                    <a:pt x="239" y="22"/>
                  </a:lnTo>
                  <a:lnTo>
                    <a:pt x="241" y="27"/>
                  </a:lnTo>
                  <a:lnTo>
                    <a:pt x="243" y="32"/>
                  </a:lnTo>
                  <a:lnTo>
                    <a:pt x="246" y="39"/>
                  </a:lnTo>
                  <a:lnTo>
                    <a:pt x="248" y="46"/>
                  </a:lnTo>
                  <a:lnTo>
                    <a:pt x="248" y="51"/>
                  </a:lnTo>
                  <a:lnTo>
                    <a:pt x="248" y="58"/>
                  </a:lnTo>
                  <a:lnTo>
                    <a:pt x="248" y="68"/>
                  </a:lnTo>
                  <a:lnTo>
                    <a:pt x="246" y="78"/>
                  </a:lnTo>
                  <a:lnTo>
                    <a:pt x="246" y="87"/>
                  </a:lnTo>
                  <a:lnTo>
                    <a:pt x="241" y="97"/>
                  </a:lnTo>
                  <a:lnTo>
                    <a:pt x="236" y="109"/>
                  </a:lnTo>
                  <a:lnTo>
                    <a:pt x="231" y="123"/>
                  </a:lnTo>
                  <a:lnTo>
                    <a:pt x="226" y="140"/>
                  </a:lnTo>
                  <a:lnTo>
                    <a:pt x="222" y="155"/>
                  </a:lnTo>
                  <a:lnTo>
                    <a:pt x="217" y="174"/>
                  </a:lnTo>
                  <a:lnTo>
                    <a:pt x="212" y="191"/>
                  </a:lnTo>
                  <a:lnTo>
                    <a:pt x="207" y="208"/>
                  </a:lnTo>
                  <a:lnTo>
                    <a:pt x="200" y="225"/>
                  </a:lnTo>
                  <a:lnTo>
                    <a:pt x="193" y="244"/>
                  </a:lnTo>
                  <a:lnTo>
                    <a:pt x="185" y="256"/>
                  </a:lnTo>
                  <a:lnTo>
                    <a:pt x="178" y="271"/>
                  </a:lnTo>
                  <a:lnTo>
                    <a:pt x="166" y="283"/>
                  </a:lnTo>
                  <a:lnTo>
                    <a:pt x="152" y="295"/>
                  </a:lnTo>
                  <a:lnTo>
                    <a:pt x="137" y="302"/>
                  </a:lnTo>
                  <a:lnTo>
                    <a:pt x="123" y="309"/>
                  </a:lnTo>
                  <a:lnTo>
                    <a:pt x="113" y="309"/>
                  </a:lnTo>
                  <a:lnTo>
                    <a:pt x="103" y="309"/>
                  </a:lnTo>
                  <a:lnTo>
                    <a:pt x="94" y="309"/>
                  </a:lnTo>
                  <a:lnTo>
                    <a:pt x="86" y="307"/>
                  </a:lnTo>
                  <a:lnTo>
                    <a:pt x="74" y="305"/>
                  </a:lnTo>
                  <a:lnTo>
                    <a:pt x="65" y="300"/>
                  </a:lnTo>
                  <a:lnTo>
                    <a:pt x="55" y="297"/>
                  </a:lnTo>
                  <a:lnTo>
                    <a:pt x="45" y="292"/>
                  </a:lnTo>
                  <a:lnTo>
                    <a:pt x="36" y="285"/>
                  </a:lnTo>
                  <a:lnTo>
                    <a:pt x="28" y="280"/>
                  </a:lnTo>
                  <a:lnTo>
                    <a:pt x="19" y="273"/>
                  </a:lnTo>
                  <a:lnTo>
                    <a:pt x="14" y="268"/>
                  </a:lnTo>
                  <a:lnTo>
                    <a:pt x="7" y="261"/>
                  </a:lnTo>
                  <a:lnTo>
                    <a:pt x="2" y="256"/>
                  </a:lnTo>
                  <a:lnTo>
                    <a:pt x="0" y="249"/>
                  </a:lnTo>
                  <a:lnTo>
                    <a:pt x="0" y="242"/>
                  </a:lnTo>
                  <a:lnTo>
                    <a:pt x="0" y="234"/>
                  </a:lnTo>
                  <a:lnTo>
                    <a:pt x="0" y="230"/>
                  </a:lnTo>
                  <a:lnTo>
                    <a:pt x="2" y="225"/>
                  </a:lnTo>
                  <a:lnTo>
                    <a:pt x="4" y="222"/>
                  </a:lnTo>
                  <a:lnTo>
                    <a:pt x="7" y="218"/>
                  </a:lnTo>
                  <a:lnTo>
                    <a:pt x="12" y="218"/>
                  </a:lnTo>
                  <a:lnTo>
                    <a:pt x="14" y="220"/>
                  </a:lnTo>
                  <a:lnTo>
                    <a:pt x="16" y="225"/>
                  </a:lnTo>
                  <a:lnTo>
                    <a:pt x="16" y="2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9" name="Freeform 77"/>
            <p:cNvSpPr>
              <a:spLocks/>
            </p:cNvSpPr>
            <p:nvPr/>
          </p:nvSpPr>
          <p:spPr bwMode="auto">
            <a:xfrm>
              <a:off x="5816600" y="2900363"/>
              <a:ext cx="923925" cy="138113"/>
            </a:xfrm>
            <a:custGeom>
              <a:avLst/>
              <a:gdLst>
                <a:gd name="T0" fmla="*/ 41 w 582"/>
                <a:gd name="T1" fmla="*/ 50 h 87"/>
                <a:gd name="T2" fmla="*/ 78 w 582"/>
                <a:gd name="T3" fmla="*/ 58 h 87"/>
                <a:gd name="T4" fmla="*/ 128 w 582"/>
                <a:gd name="T5" fmla="*/ 58 h 87"/>
                <a:gd name="T6" fmla="*/ 184 w 582"/>
                <a:gd name="T7" fmla="*/ 55 h 87"/>
                <a:gd name="T8" fmla="*/ 239 w 582"/>
                <a:gd name="T9" fmla="*/ 46 h 87"/>
                <a:gd name="T10" fmla="*/ 292 w 582"/>
                <a:gd name="T11" fmla="*/ 36 h 87"/>
                <a:gd name="T12" fmla="*/ 341 w 582"/>
                <a:gd name="T13" fmla="*/ 24 h 87"/>
                <a:gd name="T14" fmla="*/ 379 w 582"/>
                <a:gd name="T15" fmla="*/ 12 h 87"/>
                <a:gd name="T16" fmla="*/ 408 w 582"/>
                <a:gd name="T17" fmla="*/ 7 h 87"/>
                <a:gd name="T18" fmla="*/ 432 w 582"/>
                <a:gd name="T19" fmla="*/ 0 h 87"/>
                <a:gd name="T20" fmla="*/ 457 w 582"/>
                <a:gd name="T21" fmla="*/ 0 h 87"/>
                <a:gd name="T22" fmla="*/ 481 w 582"/>
                <a:gd name="T23" fmla="*/ 2 h 87"/>
                <a:gd name="T24" fmla="*/ 505 w 582"/>
                <a:gd name="T25" fmla="*/ 7 h 87"/>
                <a:gd name="T26" fmla="*/ 524 w 582"/>
                <a:gd name="T27" fmla="*/ 17 h 87"/>
                <a:gd name="T28" fmla="*/ 546 w 582"/>
                <a:gd name="T29" fmla="*/ 31 h 87"/>
                <a:gd name="T30" fmla="*/ 565 w 582"/>
                <a:gd name="T31" fmla="*/ 50 h 87"/>
                <a:gd name="T32" fmla="*/ 582 w 582"/>
                <a:gd name="T33" fmla="*/ 65 h 87"/>
                <a:gd name="T34" fmla="*/ 580 w 582"/>
                <a:gd name="T35" fmla="*/ 75 h 87"/>
                <a:gd name="T36" fmla="*/ 570 w 582"/>
                <a:gd name="T37" fmla="*/ 84 h 87"/>
                <a:gd name="T38" fmla="*/ 563 w 582"/>
                <a:gd name="T39" fmla="*/ 84 h 87"/>
                <a:gd name="T40" fmla="*/ 548 w 582"/>
                <a:gd name="T41" fmla="*/ 70 h 87"/>
                <a:gd name="T42" fmla="*/ 534 w 582"/>
                <a:gd name="T43" fmla="*/ 55 h 87"/>
                <a:gd name="T44" fmla="*/ 515 w 582"/>
                <a:gd name="T45" fmla="*/ 43 h 87"/>
                <a:gd name="T46" fmla="*/ 493 w 582"/>
                <a:gd name="T47" fmla="*/ 36 h 87"/>
                <a:gd name="T48" fmla="*/ 469 w 582"/>
                <a:gd name="T49" fmla="*/ 34 h 87"/>
                <a:gd name="T50" fmla="*/ 444 w 582"/>
                <a:gd name="T51" fmla="*/ 34 h 87"/>
                <a:gd name="T52" fmla="*/ 420 w 582"/>
                <a:gd name="T53" fmla="*/ 36 h 87"/>
                <a:gd name="T54" fmla="*/ 396 w 582"/>
                <a:gd name="T55" fmla="*/ 43 h 87"/>
                <a:gd name="T56" fmla="*/ 370 w 582"/>
                <a:gd name="T57" fmla="*/ 50 h 87"/>
                <a:gd name="T58" fmla="*/ 333 w 582"/>
                <a:gd name="T59" fmla="*/ 60 h 87"/>
                <a:gd name="T60" fmla="*/ 288 w 582"/>
                <a:gd name="T61" fmla="*/ 70 h 87"/>
                <a:gd name="T62" fmla="*/ 234 w 582"/>
                <a:gd name="T63" fmla="*/ 79 h 87"/>
                <a:gd name="T64" fmla="*/ 179 w 582"/>
                <a:gd name="T65" fmla="*/ 84 h 87"/>
                <a:gd name="T66" fmla="*/ 123 w 582"/>
                <a:gd name="T67" fmla="*/ 84 h 87"/>
                <a:gd name="T68" fmla="*/ 70 w 582"/>
                <a:gd name="T69" fmla="*/ 77 h 87"/>
                <a:gd name="T70" fmla="*/ 24 w 582"/>
                <a:gd name="T71" fmla="*/ 63 h 87"/>
                <a:gd name="T72" fmla="*/ 0 w 582"/>
                <a:gd name="T73" fmla="*/ 48 h 87"/>
                <a:gd name="T74" fmla="*/ 0 w 582"/>
                <a:gd name="T75" fmla="*/ 41 h 87"/>
                <a:gd name="T76" fmla="*/ 7 w 582"/>
                <a:gd name="T77" fmla="*/ 36 h 87"/>
                <a:gd name="T78" fmla="*/ 20 w 582"/>
                <a:gd name="T79" fmla="*/ 38 h 87"/>
                <a:gd name="T80" fmla="*/ 27 w 582"/>
                <a:gd name="T81"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2" h="87">
                  <a:moveTo>
                    <a:pt x="27" y="41"/>
                  </a:moveTo>
                  <a:lnTo>
                    <a:pt x="41" y="50"/>
                  </a:lnTo>
                  <a:lnTo>
                    <a:pt x="58" y="55"/>
                  </a:lnTo>
                  <a:lnTo>
                    <a:pt x="78" y="58"/>
                  </a:lnTo>
                  <a:lnTo>
                    <a:pt x="102" y="58"/>
                  </a:lnTo>
                  <a:lnTo>
                    <a:pt x="128" y="58"/>
                  </a:lnTo>
                  <a:lnTo>
                    <a:pt x="155" y="58"/>
                  </a:lnTo>
                  <a:lnTo>
                    <a:pt x="184" y="55"/>
                  </a:lnTo>
                  <a:lnTo>
                    <a:pt x="210" y="53"/>
                  </a:lnTo>
                  <a:lnTo>
                    <a:pt x="239" y="46"/>
                  </a:lnTo>
                  <a:lnTo>
                    <a:pt x="266" y="41"/>
                  </a:lnTo>
                  <a:lnTo>
                    <a:pt x="292" y="36"/>
                  </a:lnTo>
                  <a:lnTo>
                    <a:pt x="319" y="29"/>
                  </a:lnTo>
                  <a:lnTo>
                    <a:pt x="341" y="24"/>
                  </a:lnTo>
                  <a:lnTo>
                    <a:pt x="360" y="19"/>
                  </a:lnTo>
                  <a:lnTo>
                    <a:pt x="379" y="12"/>
                  </a:lnTo>
                  <a:lnTo>
                    <a:pt x="394" y="9"/>
                  </a:lnTo>
                  <a:lnTo>
                    <a:pt x="408" y="7"/>
                  </a:lnTo>
                  <a:lnTo>
                    <a:pt x="418" y="2"/>
                  </a:lnTo>
                  <a:lnTo>
                    <a:pt x="432" y="0"/>
                  </a:lnTo>
                  <a:lnTo>
                    <a:pt x="444" y="0"/>
                  </a:lnTo>
                  <a:lnTo>
                    <a:pt x="457" y="0"/>
                  </a:lnTo>
                  <a:lnTo>
                    <a:pt x="469" y="0"/>
                  </a:lnTo>
                  <a:lnTo>
                    <a:pt x="481" y="2"/>
                  </a:lnTo>
                  <a:lnTo>
                    <a:pt x="493" y="5"/>
                  </a:lnTo>
                  <a:lnTo>
                    <a:pt x="505" y="7"/>
                  </a:lnTo>
                  <a:lnTo>
                    <a:pt x="515" y="12"/>
                  </a:lnTo>
                  <a:lnTo>
                    <a:pt x="524" y="17"/>
                  </a:lnTo>
                  <a:lnTo>
                    <a:pt x="536" y="24"/>
                  </a:lnTo>
                  <a:lnTo>
                    <a:pt x="546" y="31"/>
                  </a:lnTo>
                  <a:lnTo>
                    <a:pt x="558" y="41"/>
                  </a:lnTo>
                  <a:lnTo>
                    <a:pt x="565" y="50"/>
                  </a:lnTo>
                  <a:lnTo>
                    <a:pt x="577" y="60"/>
                  </a:lnTo>
                  <a:lnTo>
                    <a:pt x="582" y="65"/>
                  </a:lnTo>
                  <a:lnTo>
                    <a:pt x="582" y="70"/>
                  </a:lnTo>
                  <a:lnTo>
                    <a:pt x="580" y="75"/>
                  </a:lnTo>
                  <a:lnTo>
                    <a:pt x="577" y="82"/>
                  </a:lnTo>
                  <a:lnTo>
                    <a:pt x="570" y="84"/>
                  </a:lnTo>
                  <a:lnTo>
                    <a:pt x="565" y="87"/>
                  </a:lnTo>
                  <a:lnTo>
                    <a:pt x="563" y="84"/>
                  </a:lnTo>
                  <a:lnTo>
                    <a:pt x="556" y="82"/>
                  </a:lnTo>
                  <a:lnTo>
                    <a:pt x="548" y="70"/>
                  </a:lnTo>
                  <a:lnTo>
                    <a:pt x="543" y="60"/>
                  </a:lnTo>
                  <a:lnTo>
                    <a:pt x="534" y="55"/>
                  </a:lnTo>
                  <a:lnTo>
                    <a:pt x="524" y="48"/>
                  </a:lnTo>
                  <a:lnTo>
                    <a:pt x="515" y="43"/>
                  </a:lnTo>
                  <a:lnTo>
                    <a:pt x="505" y="38"/>
                  </a:lnTo>
                  <a:lnTo>
                    <a:pt x="493" y="36"/>
                  </a:lnTo>
                  <a:lnTo>
                    <a:pt x="481" y="34"/>
                  </a:lnTo>
                  <a:lnTo>
                    <a:pt x="469" y="34"/>
                  </a:lnTo>
                  <a:lnTo>
                    <a:pt x="459" y="34"/>
                  </a:lnTo>
                  <a:lnTo>
                    <a:pt x="444" y="34"/>
                  </a:lnTo>
                  <a:lnTo>
                    <a:pt x="432" y="36"/>
                  </a:lnTo>
                  <a:lnTo>
                    <a:pt x="420" y="36"/>
                  </a:lnTo>
                  <a:lnTo>
                    <a:pt x="408" y="41"/>
                  </a:lnTo>
                  <a:lnTo>
                    <a:pt x="396" y="43"/>
                  </a:lnTo>
                  <a:lnTo>
                    <a:pt x="384" y="48"/>
                  </a:lnTo>
                  <a:lnTo>
                    <a:pt x="370" y="50"/>
                  </a:lnTo>
                  <a:lnTo>
                    <a:pt x="353" y="55"/>
                  </a:lnTo>
                  <a:lnTo>
                    <a:pt x="333" y="60"/>
                  </a:lnTo>
                  <a:lnTo>
                    <a:pt x="309" y="65"/>
                  </a:lnTo>
                  <a:lnTo>
                    <a:pt x="288" y="70"/>
                  </a:lnTo>
                  <a:lnTo>
                    <a:pt x="261" y="75"/>
                  </a:lnTo>
                  <a:lnTo>
                    <a:pt x="234" y="79"/>
                  </a:lnTo>
                  <a:lnTo>
                    <a:pt x="205" y="82"/>
                  </a:lnTo>
                  <a:lnTo>
                    <a:pt x="179" y="84"/>
                  </a:lnTo>
                  <a:lnTo>
                    <a:pt x="152" y="84"/>
                  </a:lnTo>
                  <a:lnTo>
                    <a:pt x="123" y="84"/>
                  </a:lnTo>
                  <a:lnTo>
                    <a:pt x="97" y="82"/>
                  </a:lnTo>
                  <a:lnTo>
                    <a:pt x="70" y="77"/>
                  </a:lnTo>
                  <a:lnTo>
                    <a:pt x="46" y="72"/>
                  </a:lnTo>
                  <a:lnTo>
                    <a:pt x="24" y="63"/>
                  </a:lnTo>
                  <a:lnTo>
                    <a:pt x="3" y="53"/>
                  </a:lnTo>
                  <a:lnTo>
                    <a:pt x="0" y="48"/>
                  </a:lnTo>
                  <a:lnTo>
                    <a:pt x="0" y="46"/>
                  </a:lnTo>
                  <a:lnTo>
                    <a:pt x="0" y="41"/>
                  </a:lnTo>
                  <a:lnTo>
                    <a:pt x="5" y="38"/>
                  </a:lnTo>
                  <a:lnTo>
                    <a:pt x="7" y="36"/>
                  </a:lnTo>
                  <a:lnTo>
                    <a:pt x="15" y="36"/>
                  </a:lnTo>
                  <a:lnTo>
                    <a:pt x="20" y="38"/>
                  </a:lnTo>
                  <a:lnTo>
                    <a:pt x="27" y="41"/>
                  </a:lnTo>
                  <a:lnTo>
                    <a:pt x="27"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0" name="Freeform 78"/>
            <p:cNvSpPr>
              <a:spLocks/>
            </p:cNvSpPr>
            <p:nvPr/>
          </p:nvSpPr>
          <p:spPr bwMode="auto">
            <a:xfrm>
              <a:off x="5778500" y="3098801"/>
              <a:ext cx="912812" cy="146050"/>
            </a:xfrm>
            <a:custGeom>
              <a:avLst/>
              <a:gdLst>
                <a:gd name="T0" fmla="*/ 80 w 575"/>
                <a:gd name="T1" fmla="*/ 65 h 92"/>
                <a:gd name="T2" fmla="*/ 128 w 575"/>
                <a:gd name="T3" fmla="*/ 63 h 92"/>
                <a:gd name="T4" fmla="*/ 172 w 575"/>
                <a:gd name="T5" fmla="*/ 56 h 92"/>
                <a:gd name="T6" fmla="*/ 213 w 575"/>
                <a:gd name="T7" fmla="*/ 46 h 92"/>
                <a:gd name="T8" fmla="*/ 251 w 575"/>
                <a:gd name="T9" fmla="*/ 34 h 92"/>
                <a:gd name="T10" fmla="*/ 292 w 575"/>
                <a:gd name="T11" fmla="*/ 22 h 92"/>
                <a:gd name="T12" fmla="*/ 333 w 575"/>
                <a:gd name="T13" fmla="*/ 12 h 92"/>
                <a:gd name="T14" fmla="*/ 384 w 575"/>
                <a:gd name="T15" fmla="*/ 5 h 92"/>
                <a:gd name="T16" fmla="*/ 415 w 575"/>
                <a:gd name="T17" fmla="*/ 3 h 92"/>
                <a:gd name="T18" fmla="*/ 435 w 575"/>
                <a:gd name="T19" fmla="*/ 0 h 92"/>
                <a:gd name="T20" fmla="*/ 452 w 575"/>
                <a:gd name="T21" fmla="*/ 0 h 92"/>
                <a:gd name="T22" fmla="*/ 468 w 575"/>
                <a:gd name="T23" fmla="*/ 3 h 92"/>
                <a:gd name="T24" fmla="*/ 488 w 575"/>
                <a:gd name="T25" fmla="*/ 5 h 92"/>
                <a:gd name="T26" fmla="*/ 502 w 575"/>
                <a:gd name="T27" fmla="*/ 8 h 92"/>
                <a:gd name="T28" fmla="*/ 522 w 575"/>
                <a:gd name="T29" fmla="*/ 10 h 92"/>
                <a:gd name="T30" fmla="*/ 539 w 575"/>
                <a:gd name="T31" fmla="*/ 12 h 92"/>
                <a:gd name="T32" fmla="*/ 551 w 575"/>
                <a:gd name="T33" fmla="*/ 15 h 92"/>
                <a:gd name="T34" fmla="*/ 565 w 575"/>
                <a:gd name="T35" fmla="*/ 20 h 92"/>
                <a:gd name="T36" fmla="*/ 575 w 575"/>
                <a:gd name="T37" fmla="*/ 29 h 92"/>
                <a:gd name="T38" fmla="*/ 572 w 575"/>
                <a:gd name="T39" fmla="*/ 37 h 92"/>
                <a:gd name="T40" fmla="*/ 565 w 575"/>
                <a:gd name="T41" fmla="*/ 39 h 92"/>
                <a:gd name="T42" fmla="*/ 553 w 575"/>
                <a:gd name="T43" fmla="*/ 39 h 92"/>
                <a:gd name="T44" fmla="*/ 539 w 575"/>
                <a:gd name="T45" fmla="*/ 37 h 92"/>
                <a:gd name="T46" fmla="*/ 526 w 575"/>
                <a:gd name="T47" fmla="*/ 34 h 92"/>
                <a:gd name="T48" fmla="*/ 512 w 575"/>
                <a:gd name="T49" fmla="*/ 32 h 92"/>
                <a:gd name="T50" fmla="*/ 497 w 575"/>
                <a:gd name="T51" fmla="*/ 29 h 92"/>
                <a:gd name="T52" fmla="*/ 485 w 575"/>
                <a:gd name="T53" fmla="*/ 29 h 92"/>
                <a:gd name="T54" fmla="*/ 471 w 575"/>
                <a:gd name="T55" fmla="*/ 29 h 92"/>
                <a:gd name="T56" fmla="*/ 454 w 575"/>
                <a:gd name="T57" fmla="*/ 32 h 92"/>
                <a:gd name="T58" fmla="*/ 440 w 575"/>
                <a:gd name="T59" fmla="*/ 34 h 92"/>
                <a:gd name="T60" fmla="*/ 427 w 575"/>
                <a:gd name="T61" fmla="*/ 34 h 92"/>
                <a:gd name="T62" fmla="*/ 394 w 575"/>
                <a:gd name="T63" fmla="*/ 34 h 92"/>
                <a:gd name="T64" fmla="*/ 348 w 575"/>
                <a:gd name="T65" fmla="*/ 39 h 92"/>
                <a:gd name="T66" fmla="*/ 304 w 575"/>
                <a:gd name="T67" fmla="*/ 49 h 92"/>
                <a:gd name="T68" fmla="*/ 266 w 575"/>
                <a:gd name="T69" fmla="*/ 61 h 92"/>
                <a:gd name="T70" fmla="*/ 227 w 575"/>
                <a:gd name="T71" fmla="*/ 75 h 92"/>
                <a:gd name="T72" fmla="*/ 184 w 575"/>
                <a:gd name="T73" fmla="*/ 85 h 92"/>
                <a:gd name="T74" fmla="*/ 140 w 575"/>
                <a:gd name="T75" fmla="*/ 90 h 92"/>
                <a:gd name="T76" fmla="*/ 94 w 575"/>
                <a:gd name="T77" fmla="*/ 92 h 92"/>
                <a:gd name="T78" fmla="*/ 48 w 575"/>
                <a:gd name="T79" fmla="*/ 90 h 92"/>
                <a:gd name="T80" fmla="*/ 19 w 575"/>
                <a:gd name="T81" fmla="*/ 87 h 92"/>
                <a:gd name="T82" fmla="*/ 3 w 575"/>
                <a:gd name="T83" fmla="*/ 82 h 92"/>
                <a:gd name="T84" fmla="*/ 0 w 575"/>
                <a:gd name="T85" fmla="*/ 80 h 92"/>
                <a:gd name="T86" fmla="*/ 5 w 575"/>
                <a:gd name="T87" fmla="*/ 73 h 92"/>
                <a:gd name="T88" fmla="*/ 17 w 575"/>
                <a:gd name="T89" fmla="*/ 68 h 92"/>
                <a:gd name="T90" fmla="*/ 31 w 575"/>
                <a:gd name="T91" fmla="*/ 63 h 92"/>
                <a:gd name="T92" fmla="*/ 48 w 575"/>
                <a:gd name="T93" fmla="*/ 63 h 92"/>
                <a:gd name="T94" fmla="*/ 58 w 575"/>
                <a:gd name="T95" fmla="*/ 6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5" h="92">
                  <a:moveTo>
                    <a:pt x="58" y="65"/>
                  </a:moveTo>
                  <a:lnTo>
                    <a:pt x="80" y="65"/>
                  </a:lnTo>
                  <a:lnTo>
                    <a:pt x="106" y="65"/>
                  </a:lnTo>
                  <a:lnTo>
                    <a:pt x="128" y="63"/>
                  </a:lnTo>
                  <a:lnTo>
                    <a:pt x="152" y="61"/>
                  </a:lnTo>
                  <a:lnTo>
                    <a:pt x="172" y="56"/>
                  </a:lnTo>
                  <a:lnTo>
                    <a:pt x="191" y="51"/>
                  </a:lnTo>
                  <a:lnTo>
                    <a:pt x="213" y="46"/>
                  </a:lnTo>
                  <a:lnTo>
                    <a:pt x="232" y="39"/>
                  </a:lnTo>
                  <a:lnTo>
                    <a:pt x="251" y="34"/>
                  </a:lnTo>
                  <a:lnTo>
                    <a:pt x="273" y="29"/>
                  </a:lnTo>
                  <a:lnTo>
                    <a:pt x="292" y="22"/>
                  </a:lnTo>
                  <a:lnTo>
                    <a:pt x="314" y="17"/>
                  </a:lnTo>
                  <a:lnTo>
                    <a:pt x="333" y="12"/>
                  </a:lnTo>
                  <a:lnTo>
                    <a:pt x="360" y="8"/>
                  </a:lnTo>
                  <a:lnTo>
                    <a:pt x="384" y="5"/>
                  </a:lnTo>
                  <a:lnTo>
                    <a:pt x="408" y="5"/>
                  </a:lnTo>
                  <a:lnTo>
                    <a:pt x="415" y="3"/>
                  </a:lnTo>
                  <a:lnTo>
                    <a:pt x="425" y="3"/>
                  </a:lnTo>
                  <a:lnTo>
                    <a:pt x="435" y="0"/>
                  </a:lnTo>
                  <a:lnTo>
                    <a:pt x="442" y="0"/>
                  </a:lnTo>
                  <a:lnTo>
                    <a:pt x="452" y="0"/>
                  </a:lnTo>
                  <a:lnTo>
                    <a:pt x="459" y="3"/>
                  </a:lnTo>
                  <a:lnTo>
                    <a:pt x="468" y="3"/>
                  </a:lnTo>
                  <a:lnTo>
                    <a:pt x="478" y="5"/>
                  </a:lnTo>
                  <a:lnTo>
                    <a:pt x="488" y="5"/>
                  </a:lnTo>
                  <a:lnTo>
                    <a:pt x="495" y="8"/>
                  </a:lnTo>
                  <a:lnTo>
                    <a:pt x="502" y="8"/>
                  </a:lnTo>
                  <a:lnTo>
                    <a:pt x="514" y="10"/>
                  </a:lnTo>
                  <a:lnTo>
                    <a:pt x="522" y="10"/>
                  </a:lnTo>
                  <a:lnTo>
                    <a:pt x="529" y="12"/>
                  </a:lnTo>
                  <a:lnTo>
                    <a:pt x="539" y="12"/>
                  </a:lnTo>
                  <a:lnTo>
                    <a:pt x="543" y="15"/>
                  </a:lnTo>
                  <a:lnTo>
                    <a:pt x="551" y="15"/>
                  </a:lnTo>
                  <a:lnTo>
                    <a:pt x="558" y="17"/>
                  </a:lnTo>
                  <a:lnTo>
                    <a:pt x="565" y="20"/>
                  </a:lnTo>
                  <a:lnTo>
                    <a:pt x="570" y="22"/>
                  </a:lnTo>
                  <a:lnTo>
                    <a:pt x="575" y="29"/>
                  </a:lnTo>
                  <a:lnTo>
                    <a:pt x="575" y="34"/>
                  </a:lnTo>
                  <a:lnTo>
                    <a:pt x="572" y="37"/>
                  </a:lnTo>
                  <a:lnTo>
                    <a:pt x="570" y="37"/>
                  </a:lnTo>
                  <a:lnTo>
                    <a:pt x="565" y="39"/>
                  </a:lnTo>
                  <a:lnTo>
                    <a:pt x="560" y="39"/>
                  </a:lnTo>
                  <a:lnTo>
                    <a:pt x="553" y="39"/>
                  </a:lnTo>
                  <a:lnTo>
                    <a:pt x="546" y="39"/>
                  </a:lnTo>
                  <a:lnTo>
                    <a:pt x="539" y="37"/>
                  </a:lnTo>
                  <a:lnTo>
                    <a:pt x="531" y="37"/>
                  </a:lnTo>
                  <a:lnTo>
                    <a:pt x="526" y="34"/>
                  </a:lnTo>
                  <a:lnTo>
                    <a:pt x="519" y="32"/>
                  </a:lnTo>
                  <a:lnTo>
                    <a:pt x="512" y="32"/>
                  </a:lnTo>
                  <a:lnTo>
                    <a:pt x="505" y="29"/>
                  </a:lnTo>
                  <a:lnTo>
                    <a:pt x="497" y="29"/>
                  </a:lnTo>
                  <a:lnTo>
                    <a:pt x="490" y="29"/>
                  </a:lnTo>
                  <a:lnTo>
                    <a:pt x="485" y="29"/>
                  </a:lnTo>
                  <a:lnTo>
                    <a:pt x="478" y="29"/>
                  </a:lnTo>
                  <a:lnTo>
                    <a:pt x="471" y="29"/>
                  </a:lnTo>
                  <a:lnTo>
                    <a:pt x="461" y="32"/>
                  </a:lnTo>
                  <a:lnTo>
                    <a:pt x="454" y="32"/>
                  </a:lnTo>
                  <a:lnTo>
                    <a:pt x="447" y="32"/>
                  </a:lnTo>
                  <a:lnTo>
                    <a:pt x="440" y="34"/>
                  </a:lnTo>
                  <a:lnTo>
                    <a:pt x="435" y="34"/>
                  </a:lnTo>
                  <a:lnTo>
                    <a:pt x="427" y="34"/>
                  </a:lnTo>
                  <a:lnTo>
                    <a:pt x="423" y="34"/>
                  </a:lnTo>
                  <a:lnTo>
                    <a:pt x="394" y="34"/>
                  </a:lnTo>
                  <a:lnTo>
                    <a:pt x="372" y="37"/>
                  </a:lnTo>
                  <a:lnTo>
                    <a:pt x="348" y="39"/>
                  </a:lnTo>
                  <a:lnTo>
                    <a:pt x="326" y="44"/>
                  </a:lnTo>
                  <a:lnTo>
                    <a:pt x="304" y="49"/>
                  </a:lnTo>
                  <a:lnTo>
                    <a:pt x="283" y="56"/>
                  </a:lnTo>
                  <a:lnTo>
                    <a:pt x="266" y="61"/>
                  </a:lnTo>
                  <a:lnTo>
                    <a:pt x="244" y="68"/>
                  </a:lnTo>
                  <a:lnTo>
                    <a:pt x="227" y="75"/>
                  </a:lnTo>
                  <a:lnTo>
                    <a:pt x="205" y="80"/>
                  </a:lnTo>
                  <a:lnTo>
                    <a:pt x="184" y="85"/>
                  </a:lnTo>
                  <a:lnTo>
                    <a:pt x="164" y="87"/>
                  </a:lnTo>
                  <a:lnTo>
                    <a:pt x="140" y="90"/>
                  </a:lnTo>
                  <a:lnTo>
                    <a:pt x="118" y="92"/>
                  </a:lnTo>
                  <a:lnTo>
                    <a:pt x="94" y="92"/>
                  </a:lnTo>
                  <a:lnTo>
                    <a:pt x="70" y="92"/>
                  </a:lnTo>
                  <a:lnTo>
                    <a:pt x="48" y="90"/>
                  </a:lnTo>
                  <a:lnTo>
                    <a:pt x="31" y="90"/>
                  </a:lnTo>
                  <a:lnTo>
                    <a:pt x="19" y="87"/>
                  </a:lnTo>
                  <a:lnTo>
                    <a:pt x="10" y="87"/>
                  </a:lnTo>
                  <a:lnTo>
                    <a:pt x="3" y="82"/>
                  </a:lnTo>
                  <a:lnTo>
                    <a:pt x="0" y="80"/>
                  </a:lnTo>
                  <a:lnTo>
                    <a:pt x="0" y="80"/>
                  </a:lnTo>
                  <a:lnTo>
                    <a:pt x="3" y="78"/>
                  </a:lnTo>
                  <a:lnTo>
                    <a:pt x="5" y="73"/>
                  </a:lnTo>
                  <a:lnTo>
                    <a:pt x="10" y="70"/>
                  </a:lnTo>
                  <a:lnTo>
                    <a:pt x="17" y="68"/>
                  </a:lnTo>
                  <a:lnTo>
                    <a:pt x="24" y="65"/>
                  </a:lnTo>
                  <a:lnTo>
                    <a:pt x="31" y="63"/>
                  </a:lnTo>
                  <a:lnTo>
                    <a:pt x="39" y="63"/>
                  </a:lnTo>
                  <a:lnTo>
                    <a:pt x="48" y="63"/>
                  </a:lnTo>
                  <a:lnTo>
                    <a:pt x="58" y="65"/>
                  </a:lnTo>
                  <a:lnTo>
                    <a:pt x="58"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1" name="Freeform 79"/>
            <p:cNvSpPr>
              <a:spLocks/>
            </p:cNvSpPr>
            <p:nvPr/>
          </p:nvSpPr>
          <p:spPr bwMode="auto">
            <a:xfrm>
              <a:off x="6188075" y="2581276"/>
              <a:ext cx="150812" cy="441325"/>
            </a:xfrm>
            <a:custGeom>
              <a:avLst/>
              <a:gdLst>
                <a:gd name="T0" fmla="*/ 95 w 95"/>
                <a:gd name="T1" fmla="*/ 20 h 278"/>
                <a:gd name="T2" fmla="*/ 90 w 95"/>
                <a:gd name="T3" fmla="*/ 39 h 278"/>
                <a:gd name="T4" fmla="*/ 87 w 95"/>
                <a:gd name="T5" fmla="*/ 54 h 278"/>
                <a:gd name="T6" fmla="*/ 85 w 95"/>
                <a:gd name="T7" fmla="*/ 70 h 278"/>
                <a:gd name="T8" fmla="*/ 83 w 95"/>
                <a:gd name="T9" fmla="*/ 87 h 278"/>
                <a:gd name="T10" fmla="*/ 80 w 95"/>
                <a:gd name="T11" fmla="*/ 104 h 278"/>
                <a:gd name="T12" fmla="*/ 78 w 95"/>
                <a:gd name="T13" fmla="*/ 116 h 278"/>
                <a:gd name="T14" fmla="*/ 75 w 95"/>
                <a:gd name="T15" fmla="*/ 131 h 278"/>
                <a:gd name="T16" fmla="*/ 75 w 95"/>
                <a:gd name="T17" fmla="*/ 148 h 278"/>
                <a:gd name="T18" fmla="*/ 73 w 95"/>
                <a:gd name="T19" fmla="*/ 160 h 278"/>
                <a:gd name="T20" fmla="*/ 70 w 95"/>
                <a:gd name="T21" fmla="*/ 177 h 278"/>
                <a:gd name="T22" fmla="*/ 66 w 95"/>
                <a:gd name="T23" fmla="*/ 191 h 278"/>
                <a:gd name="T24" fmla="*/ 63 w 95"/>
                <a:gd name="T25" fmla="*/ 206 h 278"/>
                <a:gd name="T26" fmla="*/ 56 w 95"/>
                <a:gd name="T27" fmla="*/ 220 h 278"/>
                <a:gd name="T28" fmla="*/ 51 w 95"/>
                <a:gd name="T29" fmla="*/ 237 h 278"/>
                <a:gd name="T30" fmla="*/ 44 w 95"/>
                <a:gd name="T31" fmla="*/ 254 h 278"/>
                <a:gd name="T32" fmla="*/ 37 w 95"/>
                <a:gd name="T33" fmla="*/ 268 h 278"/>
                <a:gd name="T34" fmla="*/ 29 w 95"/>
                <a:gd name="T35" fmla="*/ 273 h 278"/>
                <a:gd name="T36" fmla="*/ 22 w 95"/>
                <a:gd name="T37" fmla="*/ 278 h 278"/>
                <a:gd name="T38" fmla="*/ 20 w 95"/>
                <a:gd name="T39" fmla="*/ 278 h 278"/>
                <a:gd name="T40" fmla="*/ 13 w 95"/>
                <a:gd name="T41" fmla="*/ 276 h 278"/>
                <a:gd name="T42" fmla="*/ 5 w 95"/>
                <a:gd name="T43" fmla="*/ 271 h 278"/>
                <a:gd name="T44" fmla="*/ 3 w 95"/>
                <a:gd name="T45" fmla="*/ 266 h 278"/>
                <a:gd name="T46" fmla="*/ 0 w 95"/>
                <a:gd name="T47" fmla="*/ 259 h 278"/>
                <a:gd name="T48" fmla="*/ 5 w 95"/>
                <a:gd name="T49" fmla="*/ 254 h 278"/>
                <a:gd name="T50" fmla="*/ 13 w 95"/>
                <a:gd name="T51" fmla="*/ 237 h 278"/>
                <a:gd name="T52" fmla="*/ 20 w 95"/>
                <a:gd name="T53" fmla="*/ 220 h 278"/>
                <a:gd name="T54" fmla="*/ 25 w 95"/>
                <a:gd name="T55" fmla="*/ 206 h 278"/>
                <a:gd name="T56" fmla="*/ 29 w 95"/>
                <a:gd name="T57" fmla="*/ 191 h 278"/>
                <a:gd name="T58" fmla="*/ 34 w 95"/>
                <a:gd name="T59" fmla="*/ 177 h 278"/>
                <a:gd name="T60" fmla="*/ 39 w 95"/>
                <a:gd name="T61" fmla="*/ 162 h 278"/>
                <a:gd name="T62" fmla="*/ 44 w 95"/>
                <a:gd name="T63" fmla="*/ 150 h 278"/>
                <a:gd name="T64" fmla="*/ 49 w 95"/>
                <a:gd name="T65" fmla="*/ 136 h 278"/>
                <a:gd name="T66" fmla="*/ 54 w 95"/>
                <a:gd name="T67" fmla="*/ 121 h 278"/>
                <a:gd name="T68" fmla="*/ 58 w 95"/>
                <a:gd name="T69" fmla="*/ 107 h 278"/>
                <a:gd name="T70" fmla="*/ 61 w 95"/>
                <a:gd name="T71" fmla="*/ 92 h 278"/>
                <a:gd name="T72" fmla="*/ 66 w 95"/>
                <a:gd name="T73" fmla="*/ 78 h 278"/>
                <a:gd name="T74" fmla="*/ 68 w 95"/>
                <a:gd name="T75" fmla="*/ 61 h 278"/>
                <a:gd name="T76" fmla="*/ 70 w 95"/>
                <a:gd name="T77" fmla="*/ 46 h 278"/>
                <a:gd name="T78" fmla="*/ 75 w 95"/>
                <a:gd name="T79" fmla="*/ 29 h 278"/>
                <a:gd name="T80" fmla="*/ 78 w 95"/>
                <a:gd name="T81" fmla="*/ 12 h 278"/>
                <a:gd name="T82" fmla="*/ 78 w 95"/>
                <a:gd name="T83" fmla="*/ 5 h 278"/>
                <a:gd name="T84" fmla="*/ 83 w 95"/>
                <a:gd name="T85" fmla="*/ 3 h 278"/>
                <a:gd name="T86" fmla="*/ 85 w 95"/>
                <a:gd name="T87" fmla="*/ 0 h 278"/>
                <a:gd name="T88" fmla="*/ 90 w 95"/>
                <a:gd name="T89" fmla="*/ 3 h 278"/>
                <a:gd name="T90" fmla="*/ 92 w 95"/>
                <a:gd name="T91" fmla="*/ 3 h 278"/>
                <a:gd name="T92" fmla="*/ 95 w 95"/>
                <a:gd name="T93" fmla="*/ 5 h 278"/>
                <a:gd name="T94" fmla="*/ 95 w 95"/>
                <a:gd name="T95" fmla="*/ 12 h 278"/>
                <a:gd name="T96" fmla="*/ 95 w 95"/>
                <a:gd name="T97" fmla="*/ 20 h 278"/>
                <a:gd name="T98" fmla="*/ 95 w 95"/>
                <a:gd name="T99" fmla="*/ 2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 h="278">
                  <a:moveTo>
                    <a:pt x="95" y="20"/>
                  </a:moveTo>
                  <a:lnTo>
                    <a:pt x="90" y="39"/>
                  </a:lnTo>
                  <a:lnTo>
                    <a:pt x="87" y="54"/>
                  </a:lnTo>
                  <a:lnTo>
                    <a:pt x="85" y="70"/>
                  </a:lnTo>
                  <a:lnTo>
                    <a:pt x="83" y="87"/>
                  </a:lnTo>
                  <a:lnTo>
                    <a:pt x="80" y="104"/>
                  </a:lnTo>
                  <a:lnTo>
                    <a:pt x="78" y="116"/>
                  </a:lnTo>
                  <a:lnTo>
                    <a:pt x="75" y="131"/>
                  </a:lnTo>
                  <a:lnTo>
                    <a:pt x="75" y="148"/>
                  </a:lnTo>
                  <a:lnTo>
                    <a:pt x="73" y="160"/>
                  </a:lnTo>
                  <a:lnTo>
                    <a:pt x="70" y="177"/>
                  </a:lnTo>
                  <a:lnTo>
                    <a:pt x="66" y="191"/>
                  </a:lnTo>
                  <a:lnTo>
                    <a:pt x="63" y="206"/>
                  </a:lnTo>
                  <a:lnTo>
                    <a:pt x="56" y="220"/>
                  </a:lnTo>
                  <a:lnTo>
                    <a:pt x="51" y="237"/>
                  </a:lnTo>
                  <a:lnTo>
                    <a:pt x="44" y="254"/>
                  </a:lnTo>
                  <a:lnTo>
                    <a:pt x="37" y="268"/>
                  </a:lnTo>
                  <a:lnTo>
                    <a:pt x="29" y="273"/>
                  </a:lnTo>
                  <a:lnTo>
                    <a:pt x="22" y="278"/>
                  </a:lnTo>
                  <a:lnTo>
                    <a:pt x="20" y="278"/>
                  </a:lnTo>
                  <a:lnTo>
                    <a:pt x="13" y="276"/>
                  </a:lnTo>
                  <a:lnTo>
                    <a:pt x="5" y="271"/>
                  </a:lnTo>
                  <a:lnTo>
                    <a:pt x="3" y="266"/>
                  </a:lnTo>
                  <a:lnTo>
                    <a:pt x="0" y="259"/>
                  </a:lnTo>
                  <a:lnTo>
                    <a:pt x="5" y="254"/>
                  </a:lnTo>
                  <a:lnTo>
                    <a:pt x="13" y="237"/>
                  </a:lnTo>
                  <a:lnTo>
                    <a:pt x="20" y="220"/>
                  </a:lnTo>
                  <a:lnTo>
                    <a:pt x="25" y="206"/>
                  </a:lnTo>
                  <a:lnTo>
                    <a:pt x="29" y="191"/>
                  </a:lnTo>
                  <a:lnTo>
                    <a:pt x="34" y="177"/>
                  </a:lnTo>
                  <a:lnTo>
                    <a:pt x="39" y="162"/>
                  </a:lnTo>
                  <a:lnTo>
                    <a:pt x="44" y="150"/>
                  </a:lnTo>
                  <a:lnTo>
                    <a:pt x="49" y="136"/>
                  </a:lnTo>
                  <a:lnTo>
                    <a:pt x="54" y="121"/>
                  </a:lnTo>
                  <a:lnTo>
                    <a:pt x="58" y="107"/>
                  </a:lnTo>
                  <a:lnTo>
                    <a:pt x="61" y="92"/>
                  </a:lnTo>
                  <a:lnTo>
                    <a:pt x="66" y="78"/>
                  </a:lnTo>
                  <a:lnTo>
                    <a:pt x="68" y="61"/>
                  </a:lnTo>
                  <a:lnTo>
                    <a:pt x="70" y="46"/>
                  </a:lnTo>
                  <a:lnTo>
                    <a:pt x="75" y="29"/>
                  </a:lnTo>
                  <a:lnTo>
                    <a:pt x="78" y="12"/>
                  </a:lnTo>
                  <a:lnTo>
                    <a:pt x="78" y="5"/>
                  </a:lnTo>
                  <a:lnTo>
                    <a:pt x="83" y="3"/>
                  </a:lnTo>
                  <a:lnTo>
                    <a:pt x="85" y="0"/>
                  </a:lnTo>
                  <a:lnTo>
                    <a:pt x="90" y="3"/>
                  </a:lnTo>
                  <a:lnTo>
                    <a:pt x="92" y="3"/>
                  </a:lnTo>
                  <a:lnTo>
                    <a:pt x="95" y="5"/>
                  </a:lnTo>
                  <a:lnTo>
                    <a:pt x="95" y="12"/>
                  </a:lnTo>
                  <a:lnTo>
                    <a:pt x="95" y="20"/>
                  </a:lnTo>
                  <a:lnTo>
                    <a:pt x="95"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2" name="Freeform 80"/>
            <p:cNvSpPr>
              <a:spLocks/>
            </p:cNvSpPr>
            <p:nvPr/>
          </p:nvSpPr>
          <p:spPr bwMode="auto">
            <a:xfrm>
              <a:off x="5978525" y="2103438"/>
              <a:ext cx="325437" cy="930275"/>
            </a:xfrm>
            <a:custGeom>
              <a:avLst/>
              <a:gdLst>
                <a:gd name="T0" fmla="*/ 101 w 205"/>
                <a:gd name="T1" fmla="*/ 48 h 586"/>
                <a:gd name="T2" fmla="*/ 82 w 205"/>
                <a:gd name="T3" fmla="*/ 84 h 586"/>
                <a:gd name="T4" fmla="*/ 62 w 205"/>
                <a:gd name="T5" fmla="*/ 132 h 586"/>
                <a:gd name="T6" fmla="*/ 53 w 205"/>
                <a:gd name="T7" fmla="*/ 200 h 586"/>
                <a:gd name="T8" fmla="*/ 46 w 205"/>
                <a:gd name="T9" fmla="*/ 272 h 586"/>
                <a:gd name="T10" fmla="*/ 48 w 205"/>
                <a:gd name="T11" fmla="*/ 355 h 586"/>
                <a:gd name="T12" fmla="*/ 60 w 205"/>
                <a:gd name="T13" fmla="*/ 444 h 586"/>
                <a:gd name="T14" fmla="*/ 89 w 205"/>
                <a:gd name="T15" fmla="*/ 528 h 586"/>
                <a:gd name="T16" fmla="*/ 106 w 205"/>
                <a:gd name="T17" fmla="*/ 569 h 586"/>
                <a:gd name="T18" fmla="*/ 108 w 205"/>
                <a:gd name="T19" fmla="*/ 577 h 586"/>
                <a:gd name="T20" fmla="*/ 106 w 205"/>
                <a:gd name="T21" fmla="*/ 584 h 586"/>
                <a:gd name="T22" fmla="*/ 103 w 205"/>
                <a:gd name="T23" fmla="*/ 586 h 586"/>
                <a:gd name="T24" fmla="*/ 87 w 205"/>
                <a:gd name="T25" fmla="*/ 577 h 586"/>
                <a:gd name="T26" fmla="*/ 67 w 205"/>
                <a:gd name="T27" fmla="*/ 560 h 586"/>
                <a:gd name="T28" fmla="*/ 53 w 205"/>
                <a:gd name="T29" fmla="*/ 538 h 586"/>
                <a:gd name="T30" fmla="*/ 38 w 205"/>
                <a:gd name="T31" fmla="*/ 509 h 586"/>
                <a:gd name="T32" fmla="*/ 26 w 205"/>
                <a:gd name="T33" fmla="*/ 485 h 586"/>
                <a:gd name="T34" fmla="*/ 17 w 205"/>
                <a:gd name="T35" fmla="*/ 458 h 586"/>
                <a:gd name="T36" fmla="*/ 9 w 205"/>
                <a:gd name="T37" fmla="*/ 434 h 586"/>
                <a:gd name="T38" fmla="*/ 4 w 205"/>
                <a:gd name="T39" fmla="*/ 415 h 586"/>
                <a:gd name="T40" fmla="*/ 2 w 205"/>
                <a:gd name="T41" fmla="*/ 386 h 586"/>
                <a:gd name="T42" fmla="*/ 0 w 205"/>
                <a:gd name="T43" fmla="*/ 338 h 586"/>
                <a:gd name="T44" fmla="*/ 2 w 205"/>
                <a:gd name="T45" fmla="*/ 289 h 586"/>
                <a:gd name="T46" fmla="*/ 9 w 205"/>
                <a:gd name="T47" fmla="*/ 239 h 586"/>
                <a:gd name="T48" fmla="*/ 17 w 205"/>
                <a:gd name="T49" fmla="*/ 193 h 586"/>
                <a:gd name="T50" fmla="*/ 31 w 205"/>
                <a:gd name="T51" fmla="*/ 144 h 586"/>
                <a:gd name="T52" fmla="*/ 48 w 205"/>
                <a:gd name="T53" fmla="*/ 99 h 586"/>
                <a:gd name="T54" fmla="*/ 65 w 205"/>
                <a:gd name="T55" fmla="*/ 55 h 586"/>
                <a:gd name="T56" fmla="*/ 91 w 205"/>
                <a:gd name="T57" fmla="*/ 26 h 586"/>
                <a:gd name="T58" fmla="*/ 116 w 205"/>
                <a:gd name="T59" fmla="*/ 9 h 586"/>
                <a:gd name="T60" fmla="*/ 142 w 205"/>
                <a:gd name="T61" fmla="*/ 2 h 586"/>
                <a:gd name="T62" fmla="*/ 164 w 205"/>
                <a:gd name="T63" fmla="*/ 0 h 586"/>
                <a:gd name="T64" fmla="*/ 183 w 205"/>
                <a:gd name="T65" fmla="*/ 4 h 586"/>
                <a:gd name="T66" fmla="*/ 198 w 205"/>
                <a:gd name="T67" fmla="*/ 9 h 586"/>
                <a:gd name="T68" fmla="*/ 205 w 205"/>
                <a:gd name="T69" fmla="*/ 17 h 586"/>
                <a:gd name="T70" fmla="*/ 195 w 205"/>
                <a:gd name="T71" fmla="*/ 17 h 586"/>
                <a:gd name="T72" fmla="*/ 181 w 205"/>
                <a:gd name="T73" fmla="*/ 14 h 586"/>
                <a:gd name="T74" fmla="*/ 169 w 205"/>
                <a:gd name="T75" fmla="*/ 12 h 586"/>
                <a:gd name="T76" fmla="*/ 154 w 205"/>
                <a:gd name="T77" fmla="*/ 14 h 586"/>
                <a:gd name="T78" fmla="*/ 145 w 205"/>
                <a:gd name="T79" fmla="*/ 19 h 586"/>
                <a:gd name="T80" fmla="*/ 132 w 205"/>
                <a:gd name="T81" fmla="*/ 24 h 586"/>
                <a:gd name="T82" fmla="*/ 123 w 205"/>
                <a:gd name="T83" fmla="*/ 31 h 586"/>
                <a:gd name="T84" fmla="*/ 113 w 205"/>
                <a:gd name="T85" fmla="*/ 38 h 586"/>
                <a:gd name="T86" fmla="*/ 111 w 205"/>
                <a:gd name="T87" fmla="*/ 43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 h="586">
                  <a:moveTo>
                    <a:pt x="111" y="43"/>
                  </a:moveTo>
                  <a:lnTo>
                    <a:pt x="101" y="48"/>
                  </a:lnTo>
                  <a:lnTo>
                    <a:pt x="91" y="65"/>
                  </a:lnTo>
                  <a:lnTo>
                    <a:pt x="82" y="84"/>
                  </a:lnTo>
                  <a:lnTo>
                    <a:pt x="72" y="106"/>
                  </a:lnTo>
                  <a:lnTo>
                    <a:pt x="62" y="132"/>
                  </a:lnTo>
                  <a:lnTo>
                    <a:pt x="55" y="164"/>
                  </a:lnTo>
                  <a:lnTo>
                    <a:pt x="53" y="200"/>
                  </a:lnTo>
                  <a:lnTo>
                    <a:pt x="48" y="236"/>
                  </a:lnTo>
                  <a:lnTo>
                    <a:pt x="46" y="272"/>
                  </a:lnTo>
                  <a:lnTo>
                    <a:pt x="46" y="313"/>
                  </a:lnTo>
                  <a:lnTo>
                    <a:pt x="48" y="355"/>
                  </a:lnTo>
                  <a:lnTo>
                    <a:pt x="53" y="400"/>
                  </a:lnTo>
                  <a:lnTo>
                    <a:pt x="60" y="444"/>
                  </a:lnTo>
                  <a:lnTo>
                    <a:pt x="72" y="487"/>
                  </a:lnTo>
                  <a:lnTo>
                    <a:pt x="89" y="528"/>
                  </a:lnTo>
                  <a:lnTo>
                    <a:pt x="106" y="569"/>
                  </a:lnTo>
                  <a:lnTo>
                    <a:pt x="106" y="569"/>
                  </a:lnTo>
                  <a:lnTo>
                    <a:pt x="106" y="572"/>
                  </a:lnTo>
                  <a:lnTo>
                    <a:pt x="108" y="577"/>
                  </a:lnTo>
                  <a:lnTo>
                    <a:pt x="108" y="581"/>
                  </a:lnTo>
                  <a:lnTo>
                    <a:pt x="106" y="584"/>
                  </a:lnTo>
                  <a:lnTo>
                    <a:pt x="103" y="586"/>
                  </a:lnTo>
                  <a:lnTo>
                    <a:pt x="103" y="586"/>
                  </a:lnTo>
                  <a:lnTo>
                    <a:pt x="96" y="584"/>
                  </a:lnTo>
                  <a:lnTo>
                    <a:pt x="87" y="577"/>
                  </a:lnTo>
                  <a:lnTo>
                    <a:pt x="77" y="567"/>
                  </a:lnTo>
                  <a:lnTo>
                    <a:pt x="67" y="560"/>
                  </a:lnTo>
                  <a:lnTo>
                    <a:pt x="60" y="550"/>
                  </a:lnTo>
                  <a:lnTo>
                    <a:pt x="53" y="538"/>
                  </a:lnTo>
                  <a:lnTo>
                    <a:pt x="46" y="524"/>
                  </a:lnTo>
                  <a:lnTo>
                    <a:pt x="38" y="509"/>
                  </a:lnTo>
                  <a:lnTo>
                    <a:pt x="33" y="499"/>
                  </a:lnTo>
                  <a:lnTo>
                    <a:pt x="26" y="485"/>
                  </a:lnTo>
                  <a:lnTo>
                    <a:pt x="21" y="470"/>
                  </a:lnTo>
                  <a:lnTo>
                    <a:pt x="17" y="458"/>
                  </a:lnTo>
                  <a:lnTo>
                    <a:pt x="14" y="449"/>
                  </a:lnTo>
                  <a:lnTo>
                    <a:pt x="9" y="434"/>
                  </a:lnTo>
                  <a:lnTo>
                    <a:pt x="7" y="425"/>
                  </a:lnTo>
                  <a:lnTo>
                    <a:pt x="4" y="415"/>
                  </a:lnTo>
                  <a:lnTo>
                    <a:pt x="4" y="408"/>
                  </a:lnTo>
                  <a:lnTo>
                    <a:pt x="2" y="386"/>
                  </a:lnTo>
                  <a:lnTo>
                    <a:pt x="2" y="359"/>
                  </a:lnTo>
                  <a:lnTo>
                    <a:pt x="0" y="338"/>
                  </a:lnTo>
                  <a:lnTo>
                    <a:pt x="2" y="311"/>
                  </a:lnTo>
                  <a:lnTo>
                    <a:pt x="2" y="289"/>
                  </a:lnTo>
                  <a:lnTo>
                    <a:pt x="4" y="263"/>
                  </a:lnTo>
                  <a:lnTo>
                    <a:pt x="9" y="239"/>
                  </a:lnTo>
                  <a:lnTo>
                    <a:pt x="14" y="214"/>
                  </a:lnTo>
                  <a:lnTo>
                    <a:pt x="17" y="193"/>
                  </a:lnTo>
                  <a:lnTo>
                    <a:pt x="24" y="166"/>
                  </a:lnTo>
                  <a:lnTo>
                    <a:pt x="31" y="144"/>
                  </a:lnTo>
                  <a:lnTo>
                    <a:pt x="38" y="123"/>
                  </a:lnTo>
                  <a:lnTo>
                    <a:pt x="48" y="99"/>
                  </a:lnTo>
                  <a:lnTo>
                    <a:pt x="55" y="79"/>
                  </a:lnTo>
                  <a:lnTo>
                    <a:pt x="65" y="55"/>
                  </a:lnTo>
                  <a:lnTo>
                    <a:pt x="77" y="38"/>
                  </a:lnTo>
                  <a:lnTo>
                    <a:pt x="91" y="26"/>
                  </a:lnTo>
                  <a:lnTo>
                    <a:pt x="103" y="17"/>
                  </a:lnTo>
                  <a:lnTo>
                    <a:pt x="116" y="9"/>
                  </a:lnTo>
                  <a:lnTo>
                    <a:pt x="130" y="4"/>
                  </a:lnTo>
                  <a:lnTo>
                    <a:pt x="142" y="2"/>
                  </a:lnTo>
                  <a:lnTo>
                    <a:pt x="154" y="2"/>
                  </a:lnTo>
                  <a:lnTo>
                    <a:pt x="164" y="0"/>
                  </a:lnTo>
                  <a:lnTo>
                    <a:pt x="173" y="2"/>
                  </a:lnTo>
                  <a:lnTo>
                    <a:pt x="183" y="4"/>
                  </a:lnTo>
                  <a:lnTo>
                    <a:pt x="190" y="7"/>
                  </a:lnTo>
                  <a:lnTo>
                    <a:pt x="198" y="9"/>
                  </a:lnTo>
                  <a:lnTo>
                    <a:pt x="202" y="14"/>
                  </a:lnTo>
                  <a:lnTo>
                    <a:pt x="205" y="17"/>
                  </a:lnTo>
                  <a:lnTo>
                    <a:pt x="202" y="19"/>
                  </a:lnTo>
                  <a:lnTo>
                    <a:pt x="195" y="17"/>
                  </a:lnTo>
                  <a:lnTo>
                    <a:pt x="190" y="14"/>
                  </a:lnTo>
                  <a:lnTo>
                    <a:pt x="181" y="14"/>
                  </a:lnTo>
                  <a:lnTo>
                    <a:pt x="176" y="14"/>
                  </a:lnTo>
                  <a:lnTo>
                    <a:pt x="169" y="12"/>
                  </a:lnTo>
                  <a:lnTo>
                    <a:pt x="161" y="14"/>
                  </a:lnTo>
                  <a:lnTo>
                    <a:pt x="154" y="14"/>
                  </a:lnTo>
                  <a:lnTo>
                    <a:pt x="152" y="17"/>
                  </a:lnTo>
                  <a:lnTo>
                    <a:pt x="145" y="19"/>
                  </a:lnTo>
                  <a:lnTo>
                    <a:pt x="140" y="21"/>
                  </a:lnTo>
                  <a:lnTo>
                    <a:pt x="132" y="24"/>
                  </a:lnTo>
                  <a:lnTo>
                    <a:pt x="128" y="26"/>
                  </a:lnTo>
                  <a:lnTo>
                    <a:pt x="123" y="31"/>
                  </a:lnTo>
                  <a:lnTo>
                    <a:pt x="118" y="33"/>
                  </a:lnTo>
                  <a:lnTo>
                    <a:pt x="113" y="38"/>
                  </a:lnTo>
                  <a:lnTo>
                    <a:pt x="111" y="43"/>
                  </a:lnTo>
                  <a:lnTo>
                    <a:pt x="111"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3" name="Freeform 81"/>
            <p:cNvSpPr>
              <a:spLocks/>
            </p:cNvSpPr>
            <p:nvPr/>
          </p:nvSpPr>
          <p:spPr bwMode="auto">
            <a:xfrm>
              <a:off x="5935663" y="2136776"/>
              <a:ext cx="712787" cy="207963"/>
            </a:xfrm>
            <a:custGeom>
              <a:avLst/>
              <a:gdLst>
                <a:gd name="T0" fmla="*/ 24 w 449"/>
                <a:gd name="T1" fmla="*/ 8 h 131"/>
                <a:gd name="T2" fmla="*/ 36 w 449"/>
                <a:gd name="T3" fmla="*/ 15 h 131"/>
                <a:gd name="T4" fmla="*/ 53 w 449"/>
                <a:gd name="T5" fmla="*/ 17 h 131"/>
                <a:gd name="T6" fmla="*/ 68 w 449"/>
                <a:gd name="T7" fmla="*/ 17 h 131"/>
                <a:gd name="T8" fmla="*/ 82 w 449"/>
                <a:gd name="T9" fmla="*/ 15 h 131"/>
                <a:gd name="T10" fmla="*/ 99 w 449"/>
                <a:gd name="T11" fmla="*/ 12 h 131"/>
                <a:gd name="T12" fmla="*/ 118 w 449"/>
                <a:gd name="T13" fmla="*/ 10 h 131"/>
                <a:gd name="T14" fmla="*/ 133 w 449"/>
                <a:gd name="T15" fmla="*/ 10 h 131"/>
                <a:gd name="T16" fmla="*/ 167 w 449"/>
                <a:gd name="T17" fmla="*/ 12 h 131"/>
                <a:gd name="T18" fmla="*/ 208 w 449"/>
                <a:gd name="T19" fmla="*/ 15 h 131"/>
                <a:gd name="T20" fmla="*/ 249 w 449"/>
                <a:gd name="T21" fmla="*/ 20 h 131"/>
                <a:gd name="T22" fmla="*/ 285 w 449"/>
                <a:gd name="T23" fmla="*/ 24 h 131"/>
                <a:gd name="T24" fmla="*/ 324 w 449"/>
                <a:gd name="T25" fmla="*/ 34 h 131"/>
                <a:gd name="T26" fmla="*/ 360 w 449"/>
                <a:gd name="T27" fmla="*/ 49 h 131"/>
                <a:gd name="T28" fmla="*/ 391 w 449"/>
                <a:gd name="T29" fmla="*/ 68 h 131"/>
                <a:gd name="T30" fmla="*/ 427 w 449"/>
                <a:gd name="T31" fmla="*/ 92 h 131"/>
                <a:gd name="T32" fmla="*/ 447 w 449"/>
                <a:gd name="T33" fmla="*/ 116 h 131"/>
                <a:gd name="T34" fmla="*/ 449 w 449"/>
                <a:gd name="T35" fmla="*/ 128 h 131"/>
                <a:gd name="T36" fmla="*/ 440 w 449"/>
                <a:gd name="T37" fmla="*/ 131 h 131"/>
                <a:gd name="T38" fmla="*/ 427 w 449"/>
                <a:gd name="T39" fmla="*/ 128 h 131"/>
                <a:gd name="T40" fmla="*/ 403 w 449"/>
                <a:gd name="T41" fmla="*/ 109 h 131"/>
                <a:gd name="T42" fmla="*/ 374 w 449"/>
                <a:gd name="T43" fmla="*/ 85 h 131"/>
                <a:gd name="T44" fmla="*/ 341 w 449"/>
                <a:gd name="T45" fmla="*/ 73 h 131"/>
                <a:gd name="T46" fmla="*/ 307 w 449"/>
                <a:gd name="T47" fmla="*/ 66 h 131"/>
                <a:gd name="T48" fmla="*/ 273 w 449"/>
                <a:gd name="T49" fmla="*/ 61 h 131"/>
                <a:gd name="T50" fmla="*/ 237 w 449"/>
                <a:gd name="T51" fmla="*/ 58 h 131"/>
                <a:gd name="T52" fmla="*/ 198 w 449"/>
                <a:gd name="T53" fmla="*/ 56 h 131"/>
                <a:gd name="T54" fmla="*/ 159 w 449"/>
                <a:gd name="T55" fmla="*/ 56 h 131"/>
                <a:gd name="T56" fmla="*/ 130 w 449"/>
                <a:gd name="T57" fmla="*/ 53 h 131"/>
                <a:gd name="T58" fmla="*/ 111 w 449"/>
                <a:gd name="T59" fmla="*/ 51 h 131"/>
                <a:gd name="T60" fmla="*/ 92 w 449"/>
                <a:gd name="T61" fmla="*/ 49 h 131"/>
                <a:gd name="T62" fmla="*/ 77 w 449"/>
                <a:gd name="T63" fmla="*/ 46 h 131"/>
                <a:gd name="T64" fmla="*/ 63 w 449"/>
                <a:gd name="T65" fmla="*/ 44 h 131"/>
                <a:gd name="T66" fmla="*/ 46 w 449"/>
                <a:gd name="T67" fmla="*/ 39 h 131"/>
                <a:gd name="T68" fmla="*/ 31 w 449"/>
                <a:gd name="T69" fmla="*/ 32 h 131"/>
                <a:gd name="T70" fmla="*/ 17 w 449"/>
                <a:gd name="T71" fmla="*/ 24 h 131"/>
                <a:gd name="T72" fmla="*/ 3 w 449"/>
                <a:gd name="T73" fmla="*/ 15 h 131"/>
                <a:gd name="T74" fmla="*/ 0 w 449"/>
                <a:gd name="T75" fmla="*/ 5 h 131"/>
                <a:gd name="T76" fmla="*/ 3 w 449"/>
                <a:gd name="T77" fmla="*/ 0 h 131"/>
                <a:gd name="T78" fmla="*/ 10 w 449"/>
                <a:gd name="T79" fmla="*/ 0 h 131"/>
                <a:gd name="T80" fmla="*/ 17 w 449"/>
                <a:gd name="T81" fmla="*/ 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9" h="131">
                  <a:moveTo>
                    <a:pt x="17" y="5"/>
                  </a:moveTo>
                  <a:lnTo>
                    <a:pt x="24" y="8"/>
                  </a:lnTo>
                  <a:lnTo>
                    <a:pt x="29" y="12"/>
                  </a:lnTo>
                  <a:lnTo>
                    <a:pt x="36" y="15"/>
                  </a:lnTo>
                  <a:lnTo>
                    <a:pt x="46" y="17"/>
                  </a:lnTo>
                  <a:lnTo>
                    <a:pt x="53" y="17"/>
                  </a:lnTo>
                  <a:lnTo>
                    <a:pt x="60" y="17"/>
                  </a:lnTo>
                  <a:lnTo>
                    <a:pt x="68" y="17"/>
                  </a:lnTo>
                  <a:lnTo>
                    <a:pt x="77" y="17"/>
                  </a:lnTo>
                  <a:lnTo>
                    <a:pt x="82" y="15"/>
                  </a:lnTo>
                  <a:lnTo>
                    <a:pt x="92" y="15"/>
                  </a:lnTo>
                  <a:lnTo>
                    <a:pt x="99" y="12"/>
                  </a:lnTo>
                  <a:lnTo>
                    <a:pt x="109" y="12"/>
                  </a:lnTo>
                  <a:lnTo>
                    <a:pt x="118" y="10"/>
                  </a:lnTo>
                  <a:lnTo>
                    <a:pt x="128" y="10"/>
                  </a:lnTo>
                  <a:lnTo>
                    <a:pt x="133" y="10"/>
                  </a:lnTo>
                  <a:lnTo>
                    <a:pt x="143" y="10"/>
                  </a:lnTo>
                  <a:lnTo>
                    <a:pt x="167" y="12"/>
                  </a:lnTo>
                  <a:lnTo>
                    <a:pt x="186" y="15"/>
                  </a:lnTo>
                  <a:lnTo>
                    <a:pt x="208" y="15"/>
                  </a:lnTo>
                  <a:lnTo>
                    <a:pt x="229" y="17"/>
                  </a:lnTo>
                  <a:lnTo>
                    <a:pt x="249" y="20"/>
                  </a:lnTo>
                  <a:lnTo>
                    <a:pt x="268" y="22"/>
                  </a:lnTo>
                  <a:lnTo>
                    <a:pt x="285" y="24"/>
                  </a:lnTo>
                  <a:lnTo>
                    <a:pt x="307" y="29"/>
                  </a:lnTo>
                  <a:lnTo>
                    <a:pt x="324" y="34"/>
                  </a:lnTo>
                  <a:lnTo>
                    <a:pt x="341" y="41"/>
                  </a:lnTo>
                  <a:lnTo>
                    <a:pt x="360" y="49"/>
                  </a:lnTo>
                  <a:lnTo>
                    <a:pt x="377" y="58"/>
                  </a:lnTo>
                  <a:lnTo>
                    <a:pt x="391" y="68"/>
                  </a:lnTo>
                  <a:lnTo>
                    <a:pt x="411" y="78"/>
                  </a:lnTo>
                  <a:lnTo>
                    <a:pt x="427" y="92"/>
                  </a:lnTo>
                  <a:lnTo>
                    <a:pt x="442" y="109"/>
                  </a:lnTo>
                  <a:lnTo>
                    <a:pt x="447" y="116"/>
                  </a:lnTo>
                  <a:lnTo>
                    <a:pt x="449" y="123"/>
                  </a:lnTo>
                  <a:lnTo>
                    <a:pt x="449" y="128"/>
                  </a:lnTo>
                  <a:lnTo>
                    <a:pt x="447" y="128"/>
                  </a:lnTo>
                  <a:lnTo>
                    <a:pt x="440" y="131"/>
                  </a:lnTo>
                  <a:lnTo>
                    <a:pt x="435" y="131"/>
                  </a:lnTo>
                  <a:lnTo>
                    <a:pt x="427" y="128"/>
                  </a:lnTo>
                  <a:lnTo>
                    <a:pt x="420" y="123"/>
                  </a:lnTo>
                  <a:lnTo>
                    <a:pt x="403" y="109"/>
                  </a:lnTo>
                  <a:lnTo>
                    <a:pt x="389" y="97"/>
                  </a:lnTo>
                  <a:lnTo>
                    <a:pt x="374" y="85"/>
                  </a:lnTo>
                  <a:lnTo>
                    <a:pt x="357" y="78"/>
                  </a:lnTo>
                  <a:lnTo>
                    <a:pt x="341" y="73"/>
                  </a:lnTo>
                  <a:lnTo>
                    <a:pt x="326" y="68"/>
                  </a:lnTo>
                  <a:lnTo>
                    <a:pt x="307" y="66"/>
                  </a:lnTo>
                  <a:lnTo>
                    <a:pt x="290" y="63"/>
                  </a:lnTo>
                  <a:lnTo>
                    <a:pt x="273" y="61"/>
                  </a:lnTo>
                  <a:lnTo>
                    <a:pt x="256" y="58"/>
                  </a:lnTo>
                  <a:lnTo>
                    <a:pt x="237" y="58"/>
                  </a:lnTo>
                  <a:lnTo>
                    <a:pt x="220" y="58"/>
                  </a:lnTo>
                  <a:lnTo>
                    <a:pt x="198" y="56"/>
                  </a:lnTo>
                  <a:lnTo>
                    <a:pt x="181" y="56"/>
                  </a:lnTo>
                  <a:lnTo>
                    <a:pt x="159" y="56"/>
                  </a:lnTo>
                  <a:lnTo>
                    <a:pt x="140" y="56"/>
                  </a:lnTo>
                  <a:lnTo>
                    <a:pt x="130" y="53"/>
                  </a:lnTo>
                  <a:lnTo>
                    <a:pt x="121" y="53"/>
                  </a:lnTo>
                  <a:lnTo>
                    <a:pt x="111" y="51"/>
                  </a:lnTo>
                  <a:lnTo>
                    <a:pt x="101" y="51"/>
                  </a:lnTo>
                  <a:lnTo>
                    <a:pt x="92" y="49"/>
                  </a:lnTo>
                  <a:lnTo>
                    <a:pt x="85" y="49"/>
                  </a:lnTo>
                  <a:lnTo>
                    <a:pt x="77" y="46"/>
                  </a:lnTo>
                  <a:lnTo>
                    <a:pt x="70" y="46"/>
                  </a:lnTo>
                  <a:lnTo>
                    <a:pt x="63" y="44"/>
                  </a:lnTo>
                  <a:lnTo>
                    <a:pt x="53" y="41"/>
                  </a:lnTo>
                  <a:lnTo>
                    <a:pt x="46" y="39"/>
                  </a:lnTo>
                  <a:lnTo>
                    <a:pt x="39" y="37"/>
                  </a:lnTo>
                  <a:lnTo>
                    <a:pt x="31" y="32"/>
                  </a:lnTo>
                  <a:lnTo>
                    <a:pt x="24" y="27"/>
                  </a:lnTo>
                  <a:lnTo>
                    <a:pt x="17" y="24"/>
                  </a:lnTo>
                  <a:lnTo>
                    <a:pt x="10" y="20"/>
                  </a:lnTo>
                  <a:lnTo>
                    <a:pt x="3" y="15"/>
                  </a:lnTo>
                  <a:lnTo>
                    <a:pt x="0" y="10"/>
                  </a:lnTo>
                  <a:lnTo>
                    <a:pt x="0" y="5"/>
                  </a:lnTo>
                  <a:lnTo>
                    <a:pt x="0" y="3"/>
                  </a:lnTo>
                  <a:lnTo>
                    <a:pt x="3" y="0"/>
                  </a:lnTo>
                  <a:lnTo>
                    <a:pt x="7" y="0"/>
                  </a:lnTo>
                  <a:lnTo>
                    <a:pt x="10" y="0"/>
                  </a:lnTo>
                  <a:lnTo>
                    <a:pt x="17" y="5"/>
                  </a:lnTo>
                  <a:lnTo>
                    <a:pt x="17"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4" name="Freeform 82"/>
            <p:cNvSpPr>
              <a:spLocks/>
            </p:cNvSpPr>
            <p:nvPr/>
          </p:nvSpPr>
          <p:spPr bwMode="auto">
            <a:xfrm>
              <a:off x="6759575" y="2762251"/>
              <a:ext cx="142875" cy="750888"/>
            </a:xfrm>
            <a:custGeom>
              <a:avLst/>
              <a:gdLst>
                <a:gd name="T0" fmla="*/ 17 w 90"/>
                <a:gd name="T1" fmla="*/ 12 h 473"/>
                <a:gd name="T2" fmla="*/ 22 w 90"/>
                <a:gd name="T3" fmla="*/ 22 h 473"/>
                <a:gd name="T4" fmla="*/ 27 w 90"/>
                <a:gd name="T5" fmla="*/ 31 h 473"/>
                <a:gd name="T6" fmla="*/ 34 w 90"/>
                <a:gd name="T7" fmla="*/ 43 h 473"/>
                <a:gd name="T8" fmla="*/ 41 w 90"/>
                <a:gd name="T9" fmla="*/ 51 h 473"/>
                <a:gd name="T10" fmla="*/ 48 w 90"/>
                <a:gd name="T11" fmla="*/ 60 h 473"/>
                <a:gd name="T12" fmla="*/ 56 w 90"/>
                <a:gd name="T13" fmla="*/ 72 h 473"/>
                <a:gd name="T14" fmla="*/ 61 w 90"/>
                <a:gd name="T15" fmla="*/ 82 h 473"/>
                <a:gd name="T16" fmla="*/ 65 w 90"/>
                <a:gd name="T17" fmla="*/ 96 h 473"/>
                <a:gd name="T18" fmla="*/ 73 w 90"/>
                <a:gd name="T19" fmla="*/ 125 h 473"/>
                <a:gd name="T20" fmla="*/ 77 w 90"/>
                <a:gd name="T21" fmla="*/ 150 h 473"/>
                <a:gd name="T22" fmla="*/ 82 w 90"/>
                <a:gd name="T23" fmla="*/ 174 h 473"/>
                <a:gd name="T24" fmla="*/ 87 w 90"/>
                <a:gd name="T25" fmla="*/ 198 h 473"/>
                <a:gd name="T26" fmla="*/ 87 w 90"/>
                <a:gd name="T27" fmla="*/ 222 h 473"/>
                <a:gd name="T28" fmla="*/ 87 w 90"/>
                <a:gd name="T29" fmla="*/ 249 h 473"/>
                <a:gd name="T30" fmla="*/ 85 w 90"/>
                <a:gd name="T31" fmla="*/ 273 h 473"/>
                <a:gd name="T32" fmla="*/ 80 w 90"/>
                <a:gd name="T33" fmla="*/ 299 h 473"/>
                <a:gd name="T34" fmla="*/ 75 w 90"/>
                <a:gd name="T35" fmla="*/ 323 h 473"/>
                <a:gd name="T36" fmla="*/ 70 w 90"/>
                <a:gd name="T37" fmla="*/ 345 h 473"/>
                <a:gd name="T38" fmla="*/ 65 w 90"/>
                <a:gd name="T39" fmla="*/ 364 h 473"/>
                <a:gd name="T40" fmla="*/ 61 w 90"/>
                <a:gd name="T41" fmla="*/ 386 h 473"/>
                <a:gd name="T42" fmla="*/ 61 w 90"/>
                <a:gd name="T43" fmla="*/ 405 h 473"/>
                <a:gd name="T44" fmla="*/ 61 w 90"/>
                <a:gd name="T45" fmla="*/ 427 h 473"/>
                <a:gd name="T46" fmla="*/ 68 w 90"/>
                <a:gd name="T47" fmla="*/ 451 h 473"/>
                <a:gd name="T48" fmla="*/ 73 w 90"/>
                <a:gd name="T49" fmla="*/ 463 h 473"/>
                <a:gd name="T50" fmla="*/ 70 w 90"/>
                <a:gd name="T51" fmla="*/ 471 h 473"/>
                <a:gd name="T52" fmla="*/ 63 w 90"/>
                <a:gd name="T53" fmla="*/ 473 h 473"/>
                <a:gd name="T54" fmla="*/ 56 w 90"/>
                <a:gd name="T55" fmla="*/ 471 h 473"/>
                <a:gd name="T56" fmla="*/ 46 w 90"/>
                <a:gd name="T57" fmla="*/ 454 h 473"/>
                <a:gd name="T58" fmla="*/ 39 w 90"/>
                <a:gd name="T59" fmla="*/ 432 h 473"/>
                <a:gd name="T60" fmla="*/ 34 w 90"/>
                <a:gd name="T61" fmla="*/ 408 h 473"/>
                <a:gd name="T62" fmla="*/ 32 w 90"/>
                <a:gd name="T63" fmla="*/ 389 h 473"/>
                <a:gd name="T64" fmla="*/ 32 w 90"/>
                <a:gd name="T65" fmla="*/ 364 h 473"/>
                <a:gd name="T66" fmla="*/ 32 w 90"/>
                <a:gd name="T67" fmla="*/ 343 h 473"/>
                <a:gd name="T68" fmla="*/ 36 w 90"/>
                <a:gd name="T69" fmla="*/ 319 h 473"/>
                <a:gd name="T70" fmla="*/ 41 w 90"/>
                <a:gd name="T71" fmla="*/ 294 h 473"/>
                <a:gd name="T72" fmla="*/ 46 w 90"/>
                <a:gd name="T73" fmla="*/ 265 h 473"/>
                <a:gd name="T74" fmla="*/ 51 w 90"/>
                <a:gd name="T75" fmla="*/ 244 h 473"/>
                <a:gd name="T76" fmla="*/ 53 w 90"/>
                <a:gd name="T77" fmla="*/ 220 h 473"/>
                <a:gd name="T78" fmla="*/ 53 w 90"/>
                <a:gd name="T79" fmla="*/ 198 h 473"/>
                <a:gd name="T80" fmla="*/ 53 w 90"/>
                <a:gd name="T81" fmla="*/ 176 h 473"/>
                <a:gd name="T82" fmla="*/ 51 w 90"/>
                <a:gd name="T83" fmla="*/ 152 h 473"/>
                <a:gd name="T84" fmla="*/ 46 w 90"/>
                <a:gd name="T85" fmla="*/ 130 h 473"/>
                <a:gd name="T86" fmla="*/ 39 w 90"/>
                <a:gd name="T87" fmla="*/ 106 h 473"/>
                <a:gd name="T88" fmla="*/ 34 w 90"/>
                <a:gd name="T89" fmla="*/ 89 h 473"/>
                <a:gd name="T90" fmla="*/ 29 w 90"/>
                <a:gd name="T91" fmla="*/ 80 h 473"/>
                <a:gd name="T92" fmla="*/ 24 w 90"/>
                <a:gd name="T93" fmla="*/ 70 h 473"/>
                <a:gd name="T94" fmla="*/ 22 w 90"/>
                <a:gd name="T95" fmla="*/ 60 h 473"/>
                <a:gd name="T96" fmla="*/ 17 w 90"/>
                <a:gd name="T97" fmla="*/ 53 h 473"/>
                <a:gd name="T98" fmla="*/ 12 w 90"/>
                <a:gd name="T99" fmla="*/ 43 h 473"/>
                <a:gd name="T100" fmla="*/ 7 w 90"/>
                <a:gd name="T101" fmla="*/ 36 h 473"/>
                <a:gd name="T102" fmla="*/ 3 w 90"/>
                <a:gd name="T103" fmla="*/ 29 h 473"/>
                <a:gd name="T104" fmla="*/ 0 w 90"/>
                <a:gd name="T105" fmla="*/ 17 h 473"/>
                <a:gd name="T106" fmla="*/ 3 w 90"/>
                <a:gd name="T107" fmla="*/ 7 h 473"/>
                <a:gd name="T108" fmla="*/ 10 w 90"/>
                <a:gd name="T109" fmla="*/ 0 h 473"/>
                <a:gd name="T110" fmla="*/ 15 w 90"/>
                <a:gd name="T111" fmla="*/ 2 h 473"/>
                <a:gd name="T112" fmla="*/ 17 w 90"/>
                <a:gd name="T113" fmla="*/ 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0" h="473">
                  <a:moveTo>
                    <a:pt x="17" y="7"/>
                  </a:moveTo>
                  <a:lnTo>
                    <a:pt x="17" y="12"/>
                  </a:lnTo>
                  <a:lnTo>
                    <a:pt x="19" y="17"/>
                  </a:lnTo>
                  <a:lnTo>
                    <a:pt x="22" y="22"/>
                  </a:lnTo>
                  <a:lnTo>
                    <a:pt x="24" y="26"/>
                  </a:lnTo>
                  <a:lnTo>
                    <a:pt x="27" y="31"/>
                  </a:lnTo>
                  <a:lnTo>
                    <a:pt x="29" y="38"/>
                  </a:lnTo>
                  <a:lnTo>
                    <a:pt x="34" y="43"/>
                  </a:lnTo>
                  <a:lnTo>
                    <a:pt x="39" y="46"/>
                  </a:lnTo>
                  <a:lnTo>
                    <a:pt x="41" y="51"/>
                  </a:lnTo>
                  <a:lnTo>
                    <a:pt x="46" y="55"/>
                  </a:lnTo>
                  <a:lnTo>
                    <a:pt x="48" y="60"/>
                  </a:lnTo>
                  <a:lnTo>
                    <a:pt x="53" y="67"/>
                  </a:lnTo>
                  <a:lnTo>
                    <a:pt x="56" y="72"/>
                  </a:lnTo>
                  <a:lnTo>
                    <a:pt x="58" y="77"/>
                  </a:lnTo>
                  <a:lnTo>
                    <a:pt x="61" y="82"/>
                  </a:lnTo>
                  <a:lnTo>
                    <a:pt x="63" y="87"/>
                  </a:lnTo>
                  <a:lnTo>
                    <a:pt x="65" y="96"/>
                  </a:lnTo>
                  <a:lnTo>
                    <a:pt x="70" y="111"/>
                  </a:lnTo>
                  <a:lnTo>
                    <a:pt x="73" y="125"/>
                  </a:lnTo>
                  <a:lnTo>
                    <a:pt x="75" y="140"/>
                  </a:lnTo>
                  <a:lnTo>
                    <a:pt x="77" y="150"/>
                  </a:lnTo>
                  <a:lnTo>
                    <a:pt x="80" y="162"/>
                  </a:lnTo>
                  <a:lnTo>
                    <a:pt x="82" y="174"/>
                  </a:lnTo>
                  <a:lnTo>
                    <a:pt x="85" y="188"/>
                  </a:lnTo>
                  <a:lnTo>
                    <a:pt x="87" y="198"/>
                  </a:lnTo>
                  <a:lnTo>
                    <a:pt x="87" y="210"/>
                  </a:lnTo>
                  <a:lnTo>
                    <a:pt x="87" y="222"/>
                  </a:lnTo>
                  <a:lnTo>
                    <a:pt x="90" y="234"/>
                  </a:lnTo>
                  <a:lnTo>
                    <a:pt x="87" y="249"/>
                  </a:lnTo>
                  <a:lnTo>
                    <a:pt x="87" y="258"/>
                  </a:lnTo>
                  <a:lnTo>
                    <a:pt x="85" y="273"/>
                  </a:lnTo>
                  <a:lnTo>
                    <a:pt x="82" y="290"/>
                  </a:lnTo>
                  <a:lnTo>
                    <a:pt x="80" y="299"/>
                  </a:lnTo>
                  <a:lnTo>
                    <a:pt x="77" y="311"/>
                  </a:lnTo>
                  <a:lnTo>
                    <a:pt x="75" y="323"/>
                  </a:lnTo>
                  <a:lnTo>
                    <a:pt x="73" y="335"/>
                  </a:lnTo>
                  <a:lnTo>
                    <a:pt x="70" y="345"/>
                  </a:lnTo>
                  <a:lnTo>
                    <a:pt x="68" y="355"/>
                  </a:lnTo>
                  <a:lnTo>
                    <a:pt x="65" y="364"/>
                  </a:lnTo>
                  <a:lnTo>
                    <a:pt x="63" y="376"/>
                  </a:lnTo>
                  <a:lnTo>
                    <a:pt x="61" y="386"/>
                  </a:lnTo>
                  <a:lnTo>
                    <a:pt x="61" y="398"/>
                  </a:lnTo>
                  <a:lnTo>
                    <a:pt x="61" y="405"/>
                  </a:lnTo>
                  <a:lnTo>
                    <a:pt x="61" y="418"/>
                  </a:lnTo>
                  <a:lnTo>
                    <a:pt x="61" y="427"/>
                  </a:lnTo>
                  <a:lnTo>
                    <a:pt x="63" y="439"/>
                  </a:lnTo>
                  <a:lnTo>
                    <a:pt x="68" y="451"/>
                  </a:lnTo>
                  <a:lnTo>
                    <a:pt x="73" y="461"/>
                  </a:lnTo>
                  <a:lnTo>
                    <a:pt x="73" y="463"/>
                  </a:lnTo>
                  <a:lnTo>
                    <a:pt x="73" y="468"/>
                  </a:lnTo>
                  <a:lnTo>
                    <a:pt x="70" y="471"/>
                  </a:lnTo>
                  <a:lnTo>
                    <a:pt x="68" y="473"/>
                  </a:lnTo>
                  <a:lnTo>
                    <a:pt x="63" y="473"/>
                  </a:lnTo>
                  <a:lnTo>
                    <a:pt x="58" y="473"/>
                  </a:lnTo>
                  <a:lnTo>
                    <a:pt x="56" y="471"/>
                  </a:lnTo>
                  <a:lnTo>
                    <a:pt x="53" y="468"/>
                  </a:lnTo>
                  <a:lnTo>
                    <a:pt x="46" y="454"/>
                  </a:lnTo>
                  <a:lnTo>
                    <a:pt x="41" y="444"/>
                  </a:lnTo>
                  <a:lnTo>
                    <a:pt x="39" y="432"/>
                  </a:lnTo>
                  <a:lnTo>
                    <a:pt x="36" y="420"/>
                  </a:lnTo>
                  <a:lnTo>
                    <a:pt x="34" y="408"/>
                  </a:lnTo>
                  <a:lnTo>
                    <a:pt x="32" y="401"/>
                  </a:lnTo>
                  <a:lnTo>
                    <a:pt x="32" y="389"/>
                  </a:lnTo>
                  <a:lnTo>
                    <a:pt x="32" y="376"/>
                  </a:lnTo>
                  <a:lnTo>
                    <a:pt x="32" y="364"/>
                  </a:lnTo>
                  <a:lnTo>
                    <a:pt x="32" y="352"/>
                  </a:lnTo>
                  <a:lnTo>
                    <a:pt x="32" y="343"/>
                  </a:lnTo>
                  <a:lnTo>
                    <a:pt x="34" y="331"/>
                  </a:lnTo>
                  <a:lnTo>
                    <a:pt x="36" y="319"/>
                  </a:lnTo>
                  <a:lnTo>
                    <a:pt x="39" y="306"/>
                  </a:lnTo>
                  <a:lnTo>
                    <a:pt x="41" y="294"/>
                  </a:lnTo>
                  <a:lnTo>
                    <a:pt x="44" y="280"/>
                  </a:lnTo>
                  <a:lnTo>
                    <a:pt x="46" y="265"/>
                  </a:lnTo>
                  <a:lnTo>
                    <a:pt x="48" y="253"/>
                  </a:lnTo>
                  <a:lnTo>
                    <a:pt x="51" y="244"/>
                  </a:lnTo>
                  <a:lnTo>
                    <a:pt x="51" y="232"/>
                  </a:lnTo>
                  <a:lnTo>
                    <a:pt x="53" y="220"/>
                  </a:lnTo>
                  <a:lnTo>
                    <a:pt x="53" y="207"/>
                  </a:lnTo>
                  <a:lnTo>
                    <a:pt x="53" y="198"/>
                  </a:lnTo>
                  <a:lnTo>
                    <a:pt x="53" y="188"/>
                  </a:lnTo>
                  <a:lnTo>
                    <a:pt x="53" y="176"/>
                  </a:lnTo>
                  <a:lnTo>
                    <a:pt x="51" y="164"/>
                  </a:lnTo>
                  <a:lnTo>
                    <a:pt x="51" y="152"/>
                  </a:lnTo>
                  <a:lnTo>
                    <a:pt x="48" y="142"/>
                  </a:lnTo>
                  <a:lnTo>
                    <a:pt x="46" y="130"/>
                  </a:lnTo>
                  <a:lnTo>
                    <a:pt x="44" y="118"/>
                  </a:lnTo>
                  <a:lnTo>
                    <a:pt x="39" y="106"/>
                  </a:lnTo>
                  <a:lnTo>
                    <a:pt x="36" y="94"/>
                  </a:lnTo>
                  <a:lnTo>
                    <a:pt x="34" y="89"/>
                  </a:lnTo>
                  <a:lnTo>
                    <a:pt x="32" y="84"/>
                  </a:lnTo>
                  <a:lnTo>
                    <a:pt x="29" y="80"/>
                  </a:lnTo>
                  <a:lnTo>
                    <a:pt x="29" y="75"/>
                  </a:lnTo>
                  <a:lnTo>
                    <a:pt x="24" y="70"/>
                  </a:lnTo>
                  <a:lnTo>
                    <a:pt x="24" y="65"/>
                  </a:lnTo>
                  <a:lnTo>
                    <a:pt x="22" y="60"/>
                  </a:lnTo>
                  <a:lnTo>
                    <a:pt x="19" y="58"/>
                  </a:lnTo>
                  <a:lnTo>
                    <a:pt x="17" y="53"/>
                  </a:lnTo>
                  <a:lnTo>
                    <a:pt x="15" y="48"/>
                  </a:lnTo>
                  <a:lnTo>
                    <a:pt x="12" y="43"/>
                  </a:lnTo>
                  <a:lnTo>
                    <a:pt x="10" y="41"/>
                  </a:lnTo>
                  <a:lnTo>
                    <a:pt x="7" y="36"/>
                  </a:lnTo>
                  <a:lnTo>
                    <a:pt x="5" y="34"/>
                  </a:lnTo>
                  <a:lnTo>
                    <a:pt x="3" y="29"/>
                  </a:lnTo>
                  <a:lnTo>
                    <a:pt x="3" y="24"/>
                  </a:lnTo>
                  <a:lnTo>
                    <a:pt x="0" y="17"/>
                  </a:lnTo>
                  <a:lnTo>
                    <a:pt x="0" y="12"/>
                  </a:lnTo>
                  <a:lnTo>
                    <a:pt x="3" y="7"/>
                  </a:lnTo>
                  <a:lnTo>
                    <a:pt x="5" y="5"/>
                  </a:lnTo>
                  <a:lnTo>
                    <a:pt x="10" y="0"/>
                  </a:lnTo>
                  <a:lnTo>
                    <a:pt x="12" y="0"/>
                  </a:lnTo>
                  <a:lnTo>
                    <a:pt x="15" y="2"/>
                  </a:lnTo>
                  <a:lnTo>
                    <a:pt x="17" y="7"/>
                  </a:lnTo>
                  <a:lnTo>
                    <a:pt x="1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5" name="Freeform 83"/>
            <p:cNvSpPr>
              <a:spLocks/>
            </p:cNvSpPr>
            <p:nvPr/>
          </p:nvSpPr>
          <p:spPr bwMode="auto">
            <a:xfrm>
              <a:off x="6280150" y="3429001"/>
              <a:ext cx="330200" cy="309563"/>
            </a:xfrm>
            <a:custGeom>
              <a:avLst/>
              <a:gdLst>
                <a:gd name="T0" fmla="*/ 41 w 208"/>
                <a:gd name="T1" fmla="*/ 116 h 195"/>
                <a:gd name="T2" fmla="*/ 49 w 208"/>
                <a:gd name="T3" fmla="*/ 138 h 195"/>
                <a:gd name="T4" fmla="*/ 66 w 208"/>
                <a:gd name="T5" fmla="*/ 154 h 195"/>
                <a:gd name="T6" fmla="*/ 82 w 208"/>
                <a:gd name="T7" fmla="*/ 159 h 195"/>
                <a:gd name="T8" fmla="*/ 104 w 208"/>
                <a:gd name="T9" fmla="*/ 157 h 195"/>
                <a:gd name="T10" fmla="*/ 124 w 208"/>
                <a:gd name="T11" fmla="*/ 150 h 195"/>
                <a:gd name="T12" fmla="*/ 143 w 208"/>
                <a:gd name="T13" fmla="*/ 142 h 195"/>
                <a:gd name="T14" fmla="*/ 157 w 208"/>
                <a:gd name="T15" fmla="*/ 130 h 195"/>
                <a:gd name="T16" fmla="*/ 165 w 208"/>
                <a:gd name="T17" fmla="*/ 111 h 195"/>
                <a:gd name="T18" fmla="*/ 167 w 208"/>
                <a:gd name="T19" fmla="*/ 92 h 195"/>
                <a:gd name="T20" fmla="*/ 162 w 208"/>
                <a:gd name="T21" fmla="*/ 77 h 195"/>
                <a:gd name="T22" fmla="*/ 152 w 208"/>
                <a:gd name="T23" fmla="*/ 65 h 195"/>
                <a:gd name="T24" fmla="*/ 138 w 208"/>
                <a:gd name="T25" fmla="*/ 55 h 195"/>
                <a:gd name="T26" fmla="*/ 124 w 208"/>
                <a:gd name="T27" fmla="*/ 51 h 195"/>
                <a:gd name="T28" fmla="*/ 111 w 208"/>
                <a:gd name="T29" fmla="*/ 51 h 195"/>
                <a:gd name="T30" fmla="*/ 99 w 208"/>
                <a:gd name="T31" fmla="*/ 51 h 195"/>
                <a:gd name="T32" fmla="*/ 87 w 208"/>
                <a:gd name="T33" fmla="*/ 53 h 195"/>
                <a:gd name="T34" fmla="*/ 75 w 208"/>
                <a:gd name="T35" fmla="*/ 53 h 195"/>
                <a:gd name="T36" fmla="*/ 63 w 208"/>
                <a:gd name="T37" fmla="*/ 48 h 195"/>
                <a:gd name="T38" fmla="*/ 58 w 208"/>
                <a:gd name="T39" fmla="*/ 34 h 195"/>
                <a:gd name="T40" fmla="*/ 63 w 208"/>
                <a:gd name="T41" fmla="*/ 19 h 195"/>
                <a:gd name="T42" fmla="*/ 70 w 208"/>
                <a:gd name="T43" fmla="*/ 14 h 195"/>
                <a:gd name="T44" fmla="*/ 85 w 208"/>
                <a:gd name="T45" fmla="*/ 10 h 195"/>
                <a:gd name="T46" fmla="*/ 102 w 208"/>
                <a:gd name="T47" fmla="*/ 5 h 195"/>
                <a:gd name="T48" fmla="*/ 119 w 208"/>
                <a:gd name="T49" fmla="*/ 0 h 195"/>
                <a:gd name="T50" fmla="*/ 136 w 208"/>
                <a:gd name="T51" fmla="*/ 0 h 195"/>
                <a:gd name="T52" fmla="*/ 150 w 208"/>
                <a:gd name="T53" fmla="*/ 2 h 195"/>
                <a:gd name="T54" fmla="*/ 165 w 208"/>
                <a:gd name="T55" fmla="*/ 7 h 195"/>
                <a:gd name="T56" fmla="*/ 177 w 208"/>
                <a:gd name="T57" fmla="*/ 14 h 195"/>
                <a:gd name="T58" fmla="*/ 189 w 208"/>
                <a:gd name="T59" fmla="*/ 26 h 195"/>
                <a:gd name="T60" fmla="*/ 198 w 208"/>
                <a:gd name="T61" fmla="*/ 39 h 195"/>
                <a:gd name="T62" fmla="*/ 203 w 208"/>
                <a:gd name="T63" fmla="*/ 51 h 195"/>
                <a:gd name="T64" fmla="*/ 206 w 208"/>
                <a:gd name="T65" fmla="*/ 60 h 195"/>
                <a:gd name="T66" fmla="*/ 208 w 208"/>
                <a:gd name="T67" fmla="*/ 72 h 195"/>
                <a:gd name="T68" fmla="*/ 208 w 208"/>
                <a:gd name="T69" fmla="*/ 82 h 195"/>
                <a:gd name="T70" fmla="*/ 206 w 208"/>
                <a:gd name="T71" fmla="*/ 89 h 195"/>
                <a:gd name="T72" fmla="*/ 201 w 208"/>
                <a:gd name="T73" fmla="*/ 101 h 195"/>
                <a:gd name="T74" fmla="*/ 198 w 208"/>
                <a:gd name="T75" fmla="*/ 116 h 195"/>
                <a:gd name="T76" fmla="*/ 189 w 208"/>
                <a:gd name="T77" fmla="*/ 135 h 195"/>
                <a:gd name="T78" fmla="*/ 172 w 208"/>
                <a:gd name="T79" fmla="*/ 154 h 195"/>
                <a:gd name="T80" fmla="*/ 150 w 208"/>
                <a:gd name="T81" fmla="*/ 174 h 195"/>
                <a:gd name="T82" fmla="*/ 126 w 208"/>
                <a:gd name="T83" fmla="*/ 188 h 195"/>
                <a:gd name="T84" fmla="*/ 99 w 208"/>
                <a:gd name="T85" fmla="*/ 193 h 195"/>
                <a:gd name="T86" fmla="*/ 70 w 208"/>
                <a:gd name="T87" fmla="*/ 195 h 195"/>
                <a:gd name="T88" fmla="*/ 49 w 208"/>
                <a:gd name="T89" fmla="*/ 193 h 195"/>
                <a:gd name="T90" fmla="*/ 27 w 208"/>
                <a:gd name="T91" fmla="*/ 183 h 195"/>
                <a:gd name="T92" fmla="*/ 17 w 208"/>
                <a:gd name="T93" fmla="*/ 171 h 195"/>
                <a:gd name="T94" fmla="*/ 10 w 208"/>
                <a:gd name="T95" fmla="*/ 162 h 195"/>
                <a:gd name="T96" fmla="*/ 8 w 208"/>
                <a:gd name="T97" fmla="*/ 152 h 195"/>
                <a:gd name="T98" fmla="*/ 3 w 208"/>
                <a:gd name="T99" fmla="*/ 142 h 195"/>
                <a:gd name="T100" fmla="*/ 0 w 208"/>
                <a:gd name="T101" fmla="*/ 135 h 195"/>
                <a:gd name="T102" fmla="*/ 0 w 208"/>
                <a:gd name="T103" fmla="*/ 125 h 195"/>
                <a:gd name="T104" fmla="*/ 0 w 208"/>
                <a:gd name="T105" fmla="*/ 116 h 195"/>
                <a:gd name="T106" fmla="*/ 0 w 208"/>
                <a:gd name="T107" fmla="*/ 106 h 195"/>
                <a:gd name="T108" fmla="*/ 0 w 208"/>
                <a:gd name="T109" fmla="*/ 94 h 195"/>
                <a:gd name="T110" fmla="*/ 5 w 208"/>
                <a:gd name="T111" fmla="*/ 87 h 195"/>
                <a:gd name="T112" fmla="*/ 12 w 208"/>
                <a:gd name="T113" fmla="*/ 82 h 195"/>
                <a:gd name="T114" fmla="*/ 25 w 208"/>
                <a:gd name="T115" fmla="*/ 82 h 195"/>
                <a:gd name="T116" fmla="*/ 34 w 208"/>
                <a:gd name="T117" fmla="*/ 87 h 195"/>
                <a:gd name="T118" fmla="*/ 39 w 208"/>
                <a:gd name="T119" fmla="*/ 94 h 195"/>
                <a:gd name="T120" fmla="*/ 39 w 208"/>
                <a:gd name="T121" fmla="*/ 10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8" h="195">
                  <a:moveTo>
                    <a:pt x="39" y="101"/>
                  </a:moveTo>
                  <a:lnTo>
                    <a:pt x="41" y="116"/>
                  </a:lnTo>
                  <a:lnTo>
                    <a:pt x="44" y="130"/>
                  </a:lnTo>
                  <a:lnTo>
                    <a:pt x="49" y="138"/>
                  </a:lnTo>
                  <a:lnTo>
                    <a:pt x="58" y="147"/>
                  </a:lnTo>
                  <a:lnTo>
                    <a:pt x="66" y="154"/>
                  </a:lnTo>
                  <a:lnTo>
                    <a:pt x="73" y="157"/>
                  </a:lnTo>
                  <a:lnTo>
                    <a:pt x="82" y="159"/>
                  </a:lnTo>
                  <a:lnTo>
                    <a:pt x="95" y="159"/>
                  </a:lnTo>
                  <a:lnTo>
                    <a:pt x="104" y="157"/>
                  </a:lnTo>
                  <a:lnTo>
                    <a:pt x="116" y="157"/>
                  </a:lnTo>
                  <a:lnTo>
                    <a:pt x="124" y="150"/>
                  </a:lnTo>
                  <a:lnTo>
                    <a:pt x="133" y="147"/>
                  </a:lnTo>
                  <a:lnTo>
                    <a:pt x="143" y="142"/>
                  </a:lnTo>
                  <a:lnTo>
                    <a:pt x="150" y="138"/>
                  </a:lnTo>
                  <a:lnTo>
                    <a:pt x="157" y="130"/>
                  </a:lnTo>
                  <a:lnTo>
                    <a:pt x="162" y="125"/>
                  </a:lnTo>
                  <a:lnTo>
                    <a:pt x="165" y="111"/>
                  </a:lnTo>
                  <a:lnTo>
                    <a:pt x="167" y="101"/>
                  </a:lnTo>
                  <a:lnTo>
                    <a:pt x="167" y="92"/>
                  </a:lnTo>
                  <a:lnTo>
                    <a:pt x="167" y="84"/>
                  </a:lnTo>
                  <a:lnTo>
                    <a:pt x="162" y="77"/>
                  </a:lnTo>
                  <a:lnTo>
                    <a:pt x="157" y="70"/>
                  </a:lnTo>
                  <a:lnTo>
                    <a:pt x="152" y="65"/>
                  </a:lnTo>
                  <a:lnTo>
                    <a:pt x="145" y="60"/>
                  </a:lnTo>
                  <a:lnTo>
                    <a:pt x="138" y="55"/>
                  </a:lnTo>
                  <a:lnTo>
                    <a:pt x="131" y="53"/>
                  </a:lnTo>
                  <a:lnTo>
                    <a:pt x="124" y="51"/>
                  </a:lnTo>
                  <a:lnTo>
                    <a:pt x="119" y="51"/>
                  </a:lnTo>
                  <a:lnTo>
                    <a:pt x="111" y="51"/>
                  </a:lnTo>
                  <a:lnTo>
                    <a:pt x="104" y="51"/>
                  </a:lnTo>
                  <a:lnTo>
                    <a:pt x="99" y="51"/>
                  </a:lnTo>
                  <a:lnTo>
                    <a:pt x="95" y="53"/>
                  </a:lnTo>
                  <a:lnTo>
                    <a:pt x="87" y="53"/>
                  </a:lnTo>
                  <a:lnTo>
                    <a:pt x="80" y="53"/>
                  </a:lnTo>
                  <a:lnTo>
                    <a:pt x="75" y="53"/>
                  </a:lnTo>
                  <a:lnTo>
                    <a:pt x="70" y="51"/>
                  </a:lnTo>
                  <a:lnTo>
                    <a:pt x="63" y="48"/>
                  </a:lnTo>
                  <a:lnTo>
                    <a:pt x="61" y="39"/>
                  </a:lnTo>
                  <a:lnTo>
                    <a:pt x="58" y="34"/>
                  </a:lnTo>
                  <a:lnTo>
                    <a:pt x="61" y="24"/>
                  </a:lnTo>
                  <a:lnTo>
                    <a:pt x="63" y="19"/>
                  </a:lnTo>
                  <a:lnTo>
                    <a:pt x="68" y="17"/>
                  </a:lnTo>
                  <a:lnTo>
                    <a:pt x="70" y="14"/>
                  </a:lnTo>
                  <a:lnTo>
                    <a:pt x="78" y="12"/>
                  </a:lnTo>
                  <a:lnTo>
                    <a:pt x="85" y="10"/>
                  </a:lnTo>
                  <a:lnTo>
                    <a:pt x="95" y="7"/>
                  </a:lnTo>
                  <a:lnTo>
                    <a:pt x="102" y="5"/>
                  </a:lnTo>
                  <a:lnTo>
                    <a:pt x="111" y="2"/>
                  </a:lnTo>
                  <a:lnTo>
                    <a:pt x="119" y="0"/>
                  </a:lnTo>
                  <a:lnTo>
                    <a:pt x="126" y="0"/>
                  </a:lnTo>
                  <a:lnTo>
                    <a:pt x="136" y="0"/>
                  </a:lnTo>
                  <a:lnTo>
                    <a:pt x="143" y="2"/>
                  </a:lnTo>
                  <a:lnTo>
                    <a:pt x="150" y="2"/>
                  </a:lnTo>
                  <a:lnTo>
                    <a:pt x="157" y="5"/>
                  </a:lnTo>
                  <a:lnTo>
                    <a:pt x="165" y="7"/>
                  </a:lnTo>
                  <a:lnTo>
                    <a:pt x="172" y="12"/>
                  </a:lnTo>
                  <a:lnTo>
                    <a:pt x="177" y="14"/>
                  </a:lnTo>
                  <a:lnTo>
                    <a:pt x="181" y="22"/>
                  </a:lnTo>
                  <a:lnTo>
                    <a:pt x="189" y="26"/>
                  </a:lnTo>
                  <a:lnTo>
                    <a:pt x="194" y="34"/>
                  </a:lnTo>
                  <a:lnTo>
                    <a:pt x="198" y="39"/>
                  </a:lnTo>
                  <a:lnTo>
                    <a:pt x="201" y="43"/>
                  </a:lnTo>
                  <a:lnTo>
                    <a:pt x="203" y="51"/>
                  </a:lnTo>
                  <a:lnTo>
                    <a:pt x="206" y="55"/>
                  </a:lnTo>
                  <a:lnTo>
                    <a:pt x="206" y="60"/>
                  </a:lnTo>
                  <a:lnTo>
                    <a:pt x="208" y="65"/>
                  </a:lnTo>
                  <a:lnTo>
                    <a:pt x="208" y="72"/>
                  </a:lnTo>
                  <a:lnTo>
                    <a:pt x="208" y="77"/>
                  </a:lnTo>
                  <a:lnTo>
                    <a:pt x="208" y="82"/>
                  </a:lnTo>
                  <a:lnTo>
                    <a:pt x="206" y="87"/>
                  </a:lnTo>
                  <a:lnTo>
                    <a:pt x="206" y="89"/>
                  </a:lnTo>
                  <a:lnTo>
                    <a:pt x="203" y="97"/>
                  </a:lnTo>
                  <a:lnTo>
                    <a:pt x="201" y="101"/>
                  </a:lnTo>
                  <a:lnTo>
                    <a:pt x="201" y="109"/>
                  </a:lnTo>
                  <a:lnTo>
                    <a:pt x="198" y="116"/>
                  </a:lnTo>
                  <a:lnTo>
                    <a:pt x="196" y="123"/>
                  </a:lnTo>
                  <a:lnTo>
                    <a:pt x="189" y="135"/>
                  </a:lnTo>
                  <a:lnTo>
                    <a:pt x="179" y="145"/>
                  </a:lnTo>
                  <a:lnTo>
                    <a:pt x="172" y="154"/>
                  </a:lnTo>
                  <a:lnTo>
                    <a:pt x="162" y="164"/>
                  </a:lnTo>
                  <a:lnTo>
                    <a:pt x="150" y="174"/>
                  </a:lnTo>
                  <a:lnTo>
                    <a:pt x="138" y="181"/>
                  </a:lnTo>
                  <a:lnTo>
                    <a:pt x="126" y="188"/>
                  </a:lnTo>
                  <a:lnTo>
                    <a:pt x="114" y="191"/>
                  </a:lnTo>
                  <a:lnTo>
                    <a:pt x="99" y="193"/>
                  </a:lnTo>
                  <a:lnTo>
                    <a:pt x="85" y="195"/>
                  </a:lnTo>
                  <a:lnTo>
                    <a:pt x="70" y="195"/>
                  </a:lnTo>
                  <a:lnTo>
                    <a:pt x="61" y="195"/>
                  </a:lnTo>
                  <a:lnTo>
                    <a:pt x="49" y="193"/>
                  </a:lnTo>
                  <a:lnTo>
                    <a:pt x="37" y="188"/>
                  </a:lnTo>
                  <a:lnTo>
                    <a:pt x="27" y="183"/>
                  </a:lnTo>
                  <a:lnTo>
                    <a:pt x="20" y="176"/>
                  </a:lnTo>
                  <a:lnTo>
                    <a:pt x="17" y="171"/>
                  </a:lnTo>
                  <a:lnTo>
                    <a:pt x="15" y="167"/>
                  </a:lnTo>
                  <a:lnTo>
                    <a:pt x="10" y="162"/>
                  </a:lnTo>
                  <a:lnTo>
                    <a:pt x="10" y="157"/>
                  </a:lnTo>
                  <a:lnTo>
                    <a:pt x="8" y="152"/>
                  </a:lnTo>
                  <a:lnTo>
                    <a:pt x="5" y="147"/>
                  </a:lnTo>
                  <a:lnTo>
                    <a:pt x="3" y="142"/>
                  </a:lnTo>
                  <a:lnTo>
                    <a:pt x="3" y="138"/>
                  </a:lnTo>
                  <a:lnTo>
                    <a:pt x="0" y="135"/>
                  </a:lnTo>
                  <a:lnTo>
                    <a:pt x="0" y="130"/>
                  </a:lnTo>
                  <a:lnTo>
                    <a:pt x="0" y="125"/>
                  </a:lnTo>
                  <a:lnTo>
                    <a:pt x="0" y="121"/>
                  </a:lnTo>
                  <a:lnTo>
                    <a:pt x="0" y="116"/>
                  </a:lnTo>
                  <a:lnTo>
                    <a:pt x="0" y="111"/>
                  </a:lnTo>
                  <a:lnTo>
                    <a:pt x="0" y="106"/>
                  </a:lnTo>
                  <a:lnTo>
                    <a:pt x="0" y="101"/>
                  </a:lnTo>
                  <a:lnTo>
                    <a:pt x="0" y="94"/>
                  </a:lnTo>
                  <a:lnTo>
                    <a:pt x="3" y="92"/>
                  </a:lnTo>
                  <a:lnTo>
                    <a:pt x="5" y="87"/>
                  </a:lnTo>
                  <a:lnTo>
                    <a:pt x="8" y="87"/>
                  </a:lnTo>
                  <a:lnTo>
                    <a:pt x="12" y="82"/>
                  </a:lnTo>
                  <a:lnTo>
                    <a:pt x="20" y="82"/>
                  </a:lnTo>
                  <a:lnTo>
                    <a:pt x="25" y="82"/>
                  </a:lnTo>
                  <a:lnTo>
                    <a:pt x="32" y="87"/>
                  </a:lnTo>
                  <a:lnTo>
                    <a:pt x="34" y="87"/>
                  </a:lnTo>
                  <a:lnTo>
                    <a:pt x="37" y="92"/>
                  </a:lnTo>
                  <a:lnTo>
                    <a:pt x="39" y="94"/>
                  </a:lnTo>
                  <a:lnTo>
                    <a:pt x="39" y="101"/>
                  </a:lnTo>
                  <a:lnTo>
                    <a:pt x="39" y="1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6" name="Freeform 84"/>
            <p:cNvSpPr>
              <a:spLocks/>
            </p:cNvSpPr>
            <p:nvPr/>
          </p:nvSpPr>
          <p:spPr bwMode="auto">
            <a:xfrm>
              <a:off x="5330825" y="3111501"/>
              <a:ext cx="911225" cy="371475"/>
            </a:xfrm>
            <a:custGeom>
              <a:avLst/>
              <a:gdLst>
                <a:gd name="T0" fmla="*/ 43 w 574"/>
                <a:gd name="T1" fmla="*/ 29 h 234"/>
                <a:gd name="T2" fmla="*/ 36 w 574"/>
                <a:gd name="T3" fmla="*/ 41 h 234"/>
                <a:gd name="T4" fmla="*/ 36 w 574"/>
                <a:gd name="T5" fmla="*/ 53 h 234"/>
                <a:gd name="T6" fmla="*/ 36 w 574"/>
                <a:gd name="T7" fmla="*/ 62 h 234"/>
                <a:gd name="T8" fmla="*/ 38 w 574"/>
                <a:gd name="T9" fmla="*/ 72 h 234"/>
                <a:gd name="T10" fmla="*/ 41 w 574"/>
                <a:gd name="T11" fmla="*/ 79 h 234"/>
                <a:gd name="T12" fmla="*/ 48 w 574"/>
                <a:gd name="T13" fmla="*/ 103 h 234"/>
                <a:gd name="T14" fmla="*/ 72 w 574"/>
                <a:gd name="T15" fmla="*/ 132 h 234"/>
                <a:gd name="T16" fmla="*/ 111 w 574"/>
                <a:gd name="T17" fmla="*/ 152 h 234"/>
                <a:gd name="T18" fmla="*/ 159 w 574"/>
                <a:gd name="T19" fmla="*/ 171 h 234"/>
                <a:gd name="T20" fmla="*/ 214 w 574"/>
                <a:gd name="T21" fmla="*/ 181 h 234"/>
                <a:gd name="T22" fmla="*/ 275 w 574"/>
                <a:gd name="T23" fmla="*/ 185 h 234"/>
                <a:gd name="T24" fmla="*/ 338 w 574"/>
                <a:gd name="T25" fmla="*/ 188 h 234"/>
                <a:gd name="T26" fmla="*/ 400 w 574"/>
                <a:gd name="T27" fmla="*/ 185 h 234"/>
                <a:gd name="T28" fmla="*/ 437 w 574"/>
                <a:gd name="T29" fmla="*/ 183 h 234"/>
                <a:gd name="T30" fmla="*/ 456 w 574"/>
                <a:gd name="T31" fmla="*/ 183 h 234"/>
                <a:gd name="T32" fmla="*/ 470 w 574"/>
                <a:gd name="T33" fmla="*/ 183 h 234"/>
                <a:gd name="T34" fmla="*/ 490 w 574"/>
                <a:gd name="T35" fmla="*/ 183 h 234"/>
                <a:gd name="T36" fmla="*/ 509 w 574"/>
                <a:gd name="T37" fmla="*/ 183 h 234"/>
                <a:gd name="T38" fmla="*/ 524 w 574"/>
                <a:gd name="T39" fmla="*/ 183 h 234"/>
                <a:gd name="T40" fmla="*/ 543 w 574"/>
                <a:gd name="T41" fmla="*/ 183 h 234"/>
                <a:gd name="T42" fmla="*/ 560 w 574"/>
                <a:gd name="T43" fmla="*/ 183 h 234"/>
                <a:gd name="T44" fmla="*/ 572 w 574"/>
                <a:gd name="T45" fmla="*/ 183 h 234"/>
                <a:gd name="T46" fmla="*/ 574 w 574"/>
                <a:gd name="T47" fmla="*/ 188 h 234"/>
                <a:gd name="T48" fmla="*/ 567 w 574"/>
                <a:gd name="T49" fmla="*/ 198 h 234"/>
                <a:gd name="T50" fmla="*/ 555 w 574"/>
                <a:gd name="T51" fmla="*/ 207 h 234"/>
                <a:gd name="T52" fmla="*/ 538 w 574"/>
                <a:gd name="T53" fmla="*/ 212 h 234"/>
                <a:gd name="T54" fmla="*/ 524 w 574"/>
                <a:gd name="T55" fmla="*/ 214 h 234"/>
                <a:gd name="T56" fmla="*/ 511 w 574"/>
                <a:gd name="T57" fmla="*/ 219 h 234"/>
                <a:gd name="T58" fmla="*/ 499 w 574"/>
                <a:gd name="T59" fmla="*/ 222 h 234"/>
                <a:gd name="T60" fmla="*/ 485 w 574"/>
                <a:gd name="T61" fmla="*/ 224 h 234"/>
                <a:gd name="T62" fmla="*/ 470 w 574"/>
                <a:gd name="T63" fmla="*/ 229 h 234"/>
                <a:gd name="T64" fmla="*/ 458 w 574"/>
                <a:gd name="T65" fmla="*/ 231 h 234"/>
                <a:gd name="T66" fmla="*/ 444 w 574"/>
                <a:gd name="T67" fmla="*/ 234 h 234"/>
                <a:gd name="T68" fmla="*/ 408 w 574"/>
                <a:gd name="T69" fmla="*/ 234 h 234"/>
                <a:gd name="T70" fmla="*/ 350 w 574"/>
                <a:gd name="T71" fmla="*/ 231 h 234"/>
                <a:gd name="T72" fmla="*/ 282 w 574"/>
                <a:gd name="T73" fmla="*/ 222 h 234"/>
                <a:gd name="T74" fmla="*/ 210 w 574"/>
                <a:gd name="T75" fmla="*/ 207 h 234"/>
                <a:gd name="T76" fmla="*/ 144 w 574"/>
                <a:gd name="T77" fmla="*/ 188 h 234"/>
                <a:gd name="T78" fmla="*/ 84 w 574"/>
                <a:gd name="T79" fmla="*/ 166 h 234"/>
                <a:gd name="T80" fmla="*/ 38 w 574"/>
                <a:gd name="T81" fmla="*/ 142 h 234"/>
                <a:gd name="T82" fmla="*/ 7 w 574"/>
                <a:gd name="T83" fmla="*/ 123 h 234"/>
                <a:gd name="T84" fmla="*/ 0 w 574"/>
                <a:gd name="T85" fmla="*/ 103 h 234"/>
                <a:gd name="T86" fmla="*/ 0 w 574"/>
                <a:gd name="T87" fmla="*/ 89 h 234"/>
                <a:gd name="T88" fmla="*/ 2 w 574"/>
                <a:gd name="T89" fmla="*/ 74 h 234"/>
                <a:gd name="T90" fmla="*/ 4 w 574"/>
                <a:gd name="T91" fmla="*/ 60 h 234"/>
                <a:gd name="T92" fmla="*/ 12 w 574"/>
                <a:gd name="T93" fmla="*/ 45 h 234"/>
                <a:gd name="T94" fmla="*/ 17 w 574"/>
                <a:gd name="T95" fmla="*/ 31 h 234"/>
                <a:gd name="T96" fmla="*/ 26 w 574"/>
                <a:gd name="T97" fmla="*/ 21 h 234"/>
                <a:gd name="T98" fmla="*/ 36 w 574"/>
                <a:gd name="T99" fmla="*/ 9 h 234"/>
                <a:gd name="T100" fmla="*/ 45 w 574"/>
                <a:gd name="T101" fmla="*/ 2 h 234"/>
                <a:gd name="T102" fmla="*/ 50 w 574"/>
                <a:gd name="T103" fmla="*/ 0 h 234"/>
                <a:gd name="T104" fmla="*/ 55 w 574"/>
                <a:gd name="T105" fmla="*/ 7 h 234"/>
                <a:gd name="T106" fmla="*/ 53 w 574"/>
                <a:gd name="T107" fmla="*/ 16 h 234"/>
                <a:gd name="T108" fmla="*/ 48 w 574"/>
                <a:gd name="T109" fmla="*/ 2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4" h="234">
                  <a:moveTo>
                    <a:pt x="48" y="21"/>
                  </a:moveTo>
                  <a:lnTo>
                    <a:pt x="43" y="29"/>
                  </a:lnTo>
                  <a:lnTo>
                    <a:pt x="41" y="33"/>
                  </a:lnTo>
                  <a:lnTo>
                    <a:pt x="36" y="41"/>
                  </a:lnTo>
                  <a:lnTo>
                    <a:pt x="36" y="50"/>
                  </a:lnTo>
                  <a:lnTo>
                    <a:pt x="36" y="53"/>
                  </a:lnTo>
                  <a:lnTo>
                    <a:pt x="36" y="57"/>
                  </a:lnTo>
                  <a:lnTo>
                    <a:pt x="36" y="62"/>
                  </a:lnTo>
                  <a:lnTo>
                    <a:pt x="36" y="67"/>
                  </a:lnTo>
                  <a:lnTo>
                    <a:pt x="38" y="72"/>
                  </a:lnTo>
                  <a:lnTo>
                    <a:pt x="38" y="77"/>
                  </a:lnTo>
                  <a:lnTo>
                    <a:pt x="41" y="79"/>
                  </a:lnTo>
                  <a:lnTo>
                    <a:pt x="41" y="86"/>
                  </a:lnTo>
                  <a:lnTo>
                    <a:pt x="48" y="103"/>
                  </a:lnTo>
                  <a:lnTo>
                    <a:pt x="58" y="118"/>
                  </a:lnTo>
                  <a:lnTo>
                    <a:pt x="72" y="132"/>
                  </a:lnTo>
                  <a:lnTo>
                    <a:pt x="91" y="142"/>
                  </a:lnTo>
                  <a:lnTo>
                    <a:pt x="111" y="152"/>
                  </a:lnTo>
                  <a:lnTo>
                    <a:pt x="135" y="161"/>
                  </a:lnTo>
                  <a:lnTo>
                    <a:pt x="159" y="171"/>
                  </a:lnTo>
                  <a:lnTo>
                    <a:pt x="188" y="178"/>
                  </a:lnTo>
                  <a:lnTo>
                    <a:pt x="214" y="181"/>
                  </a:lnTo>
                  <a:lnTo>
                    <a:pt x="246" y="183"/>
                  </a:lnTo>
                  <a:lnTo>
                    <a:pt x="275" y="185"/>
                  </a:lnTo>
                  <a:lnTo>
                    <a:pt x="306" y="188"/>
                  </a:lnTo>
                  <a:lnTo>
                    <a:pt x="338" y="188"/>
                  </a:lnTo>
                  <a:lnTo>
                    <a:pt x="369" y="188"/>
                  </a:lnTo>
                  <a:lnTo>
                    <a:pt x="400" y="185"/>
                  </a:lnTo>
                  <a:lnTo>
                    <a:pt x="429" y="183"/>
                  </a:lnTo>
                  <a:lnTo>
                    <a:pt x="437" y="183"/>
                  </a:lnTo>
                  <a:lnTo>
                    <a:pt x="446" y="183"/>
                  </a:lnTo>
                  <a:lnTo>
                    <a:pt x="456" y="183"/>
                  </a:lnTo>
                  <a:lnTo>
                    <a:pt x="463" y="183"/>
                  </a:lnTo>
                  <a:lnTo>
                    <a:pt x="470" y="183"/>
                  </a:lnTo>
                  <a:lnTo>
                    <a:pt x="480" y="183"/>
                  </a:lnTo>
                  <a:lnTo>
                    <a:pt x="490" y="183"/>
                  </a:lnTo>
                  <a:lnTo>
                    <a:pt x="499" y="183"/>
                  </a:lnTo>
                  <a:lnTo>
                    <a:pt x="509" y="183"/>
                  </a:lnTo>
                  <a:lnTo>
                    <a:pt x="516" y="183"/>
                  </a:lnTo>
                  <a:lnTo>
                    <a:pt x="524" y="183"/>
                  </a:lnTo>
                  <a:lnTo>
                    <a:pt x="533" y="185"/>
                  </a:lnTo>
                  <a:lnTo>
                    <a:pt x="543" y="183"/>
                  </a:lnTo>
                  <a:lnTo>
                    <a:pt x="550" y="183"/>
                  </a:lnTo>
                  <a:lnTo>
                    <a:pt x="560" y="183"/>
                  </a:lnTo>
                  <a:lnTo>
                    <a:pt x="567" y="183"/>
                  </a:lnTo>
                  <a:lnTo>
                    <a:pt x="572" y="183"/>
                  </a:lnTo>
                  <a:lnTo>
                    <a:pt x="574" y="183"/>
                  </a:lnTo>
                  <a:lnTo>
                    <a:pt x="574" y="188"/>
                  </a:lnTo>
                  <a:lnTo>
                    <a:pt x="572" y="193"/>
                  </a:lnTo>
                  <a:lnTo>
                    <a:pt x="567" y="198"/>
                  </a:lnTo>
                  <a:lnTo>
                    <a:pt x="562" y="202"/>
                  </a:lnTo>
                  <a:lnTo>
                    <a:pt x="555" y="207"/>
                  </a:lnTo>
                  <a:lnTo>
                    <a:pt x="548" y="210"/>
                  </a:lnTo>
                  <a:lnTo>
                    <a:pt x="538" y="212"/>
                  </a:lnTo>
                  <a:lnTo>
                    <a:pt x="531" y="214"/>
                  </a:lnTo>
                  <a:lnTo>
                    <a:pt x="524" y="214"/>
                  </a:lnTo>
                  <a:lnTo>
                    <a:pt x="516" y="217"/>
                  </a:lnTo>
                  <a:lnTo>
                    <a:pt x="511" y="219"/>
                  </a:lnTo>
                  <a:lnTo>
                    <a:pt x="504" y="219"/>
                  </a:lnTo>
                  <a:lnTo>
                    <a:pt x="499" y="222"/>
                  </a:lnTo>
                  <a:lnTo>
                    <a:pt x="492" y="224"/>
                  </a:lnTo>
                  <a:lnTo>
                    <a:pt x="485" y="224"/>
                  </a:lnTo>
                  <a:lnTo>
                    <a:pt x="478" y="226"/>
                  </a:lnTo>
                  <a:lnTo>
                    <a:pt x="470" y="229"/>
                  </a:lnTo>
                  <a:lnTo>
                    <a:pt x="463" y="229"/>
                  </a:lnTo>
                  <a:lnTo>
                    <a:pt x="458" y="231"/>
                  </a:lnTo>
                  <a:lnTo>
                    <a:pt x="451" y="231"/>
                  </a:lnTo>
                  <a:lnTo>
                    <a:pt x="444" y="234"/>
                  </a:lnTo>
                  <a:lnTo>
                    <a:pt x="437" y="234"/>
                  </a:lnTo>
                  <a:lnTo>
                    <a:pt x="408" y="234"/>
                  </a:lnTo>
                  <a:lnTo>
                    <a:pt x="381" y="234"/>
                  </a:lnTo>
                  <a:lnTo>
                    <a:pt x="350" y="231"/>
                  </a:lnTo>
                  <a:lnTo>
                    <a:pt x="316" y="226"/>
                  </a:lnTo>
                  <a:lnTo>
                    <a:pt x="282" y="222"/>
                  </a:lnTo>
                  <a:lnTo>
                    <a:pt x="246" y="214"/>
                  </a:lnTo>
                  <a:lnTo>
                    <a:pt x="210" y="207"/>
                  </a:lnTo>
                  <a:lnTo>
                    <a:pt x="178" y="198"/>
                  </a:lnTo>
                  <a:lnTo>
                    <a:pt x="144" y="188"/>
                  </a:lnTo>
                  <a:lnTo>
                    <a:pt x="111" y="178"/>
                  </a:lnTo>
                  <a:lnTo>
                    <a:pt x="84" y="166"/>
                  </a:lnTo>
                  <a:lnTo>
                    <a:pt x="58" y="154"/>
                  </a:lnTo>
                  <a:lnTo>
                    <a:pt x="38" y="142"/>
                  </a:lnTo>
                  <a:lnTo>
                    <a:pt x="21" y="132"/>
                  </a:lnTo>
                  <a:lnTo>
                    <a:pt x="7" y="123"/>
                  </a:lnTo>
                  <a:lnTo>
                    <a:pt x="2" y="111"/>
                  </a:lnTo>
                  <a:lnTo>
                    <a:pt x="0" y="103"/>
                  </a:lnTo>
                  <a:lnTo>
                    <a:pt x="0" y="96"/>
                  </a:lnTo>
                  <a:lnTo>
                    <a:pt x="0" y="89"/>
                  </a:lnTo>
                  <a:lnTo>
                    <a:pt x="2" y="82"/>
                  </a:lnTo>
                  <a:lnTo>
                    <a:pt x="2" y="74"/>
                  </a:lnTo>
                  <a:lnTo>
                    <a:pt x="4" y="67"/>
                  </a:lnTo>
                  <a:lnTo>
                    <a:pt x="4" y="60"/>
                  </a:lnTo>
                  <a:lnTo>
                    <a:pt x="9" y="53"/>
                  </a:lnTo>
                  <a:lnTo>
                    <a:pt x="12" y="45"/>
                  </a:lnTo>
                  <a:lnTo>
                    <a:pt x="14" y="38"/>
                  </a:lnTo>
                  <a:lnTo>
                    <a:pt x="17" y="31"/>
                  </a:lnTo>
                  <a:lnTo>
                    <a:pt x="21" y="29"/>
                  </a:lnTo>
                  <a:lnTo>
                    <a:pt x="26" y="21"/>
                  </a:lnTo>
                  <a:lnTo>
                    <a:pt x="31" y="14"/>
                  </a:lnTo>
                  <a:lnTo>
                    <a:pt x="36" y="9"/>
                  </a:lnTo>
                  <a:lnTo>
                    <a:pt x="41" y="4"/>
                  </a:lnTo>
                  <a:lnTo>
                    <a:pt x="45" y="2"/>
                  </a:lnTo>
                  <a:lnTo>
                    <a:pt x="48" y="0"/>
                  </a:lnTo>
                  <a:lnTo>
                    <a:pt x="50" y="0"/>
                  </a:lnTo>
                  <a:lnTo>
                    <a:pt x="53" y="4"/>
                  </a:lnTo>
                  <a:lnTo>
                    <a:pt x="55" y="7"/>
                  </a:lnTo>
                  <a:lnTo>
                    <a:pt x="55" y="12"/>
                  </a:lnTo>
                  <a:lnTo>
                    <a:pt x="53" y="16"/>
                  </a:lnTo>
                  <a:lnTo>
                    <a:pt x="48" y="21"/>
                  </a:lnTo>
                  <a:lnTo>
                    <a:pt x="48"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7" name="Freeform 85"/>
            <p:cNvSpPr>
              <a:spLocks/>
            </p:cNvSpPr>
            <p:nvPr/>
          </p:nvSpPr>
          <p:spPr bwMode="auto">
            <a:xfrm>
              <a:off x="6024563" y="3206751"/>
              <a:ext cx="390525" cy="493713"/>
            </a:xfrm>
            <a:custGeom>
              <a:avLst/>
              <a:gdLst>
                <a:gd name="T0" fmla="*/ 234 w 246"/>
                <a:gd name="T1" fmla="*/ 34 h 311"/>
                <a:gd name="T2" fmla="*/ 210 w 246"/>
                <a:gd name="T3" fmla="*/ 65 h 311"/>
                <a:gd name="T4" fmla="*/ 178 w 246"/>
                <a:gd name="T5" fmla="*/ 101 h 311"/>
                <a:gd name="T6" fmla="*/ 142 w 246"/>
                <a:gd name="T7" fmla="*/ 140 h 311"/>
                <a:gd name="T8" fmla="*/ 111 w 246"/>
                <a:gd name="T9" fmla="*/ 176 h 311"/>
                <a:gd name="T10" fmla="*/ 79 w 246"/>
                <a:gd name="T11" fmla="*/ 212 h 311"/>
                <a:gd name="T12" fmla="*/ 58 w 246"/>
                <a:gd name="T13" fmla="*/ 237 h 311"/>
                <a:gd name="T14" fmla="*/ 43 w 246"/>
                <a:gd name="T15" fmla="*/ 256 h 311"/>
                <a:gd name="T16" fmla="*/ 41 w 246"/>
                <a:gd name="T17" fmla="*/ 265 h 311"/>
                <a:gd name="T18" fmla="*/ 48 w 246"/>
                <a:gd name="T19" fmla="*/ 275 h 311"/>
                <a:gd name="T20" fmla="*/ 58 w 246"/>
                <a:gd name="T21" fmla="*/ 282 h 311"/>
                <a:gd name="T22" fmla="*/ 67 w 246"/>
                <a:gd name="T23" fmla="*/ 292 h 311"/>
                <a:gd name="T24" fmla="*/ 74 w 246"/>
                <a:gd name="T25" fmla="*/ 299 h 311"/>
                <a:gd name="T26" fmla="*/ 74 w 246"/>
                <a:gd name="T27" fmla="*/ 307 h 311"/>
                <a:gd name="T28" fmla="*/ 70 w 246"/>
                <a:gd name="T29" fmla="*/ 311 h 311"/>
                <a:gd name="T30" fmla="*/ 60 w 246"/>
                <a:gd name="T31" fmla="*/ 309 h 311"/>
                <a:gd name="T32" fmla="*/ 48 w 246"/>
                <a:gd name="T33" fmla="*/ 302 h 311"/>
                <a:gd name="T34" fmla="*/ 41 w 246"/>
                <a:gd name="T35" fmla="*/ 297 h 311"/>
                <a:gd name="T36" fmla="*/ 31 w 246"/>
                <a:gd name="T37" fmla="*/ 294 h 311"/>
                <a:gd name="T38" fmla="*/ 24 w 246"/>
                <a:gd name="T39" fmla="*/ 290 h 311"/>
                <a:gd name="T40" fmla="*/ 9 w 246"/>
                <a:gd name="T41" fmla="*/ 285 h 311"/>
                <a:gd name="T42" fmla="*/ 2 w 246"/>
                <a:gd name="T43" fmla="*/ 278 h 311"/>
                <a:gd name="T44" fmla="*/ 0 w 246"/>
                <a:gd name="T45" fmla="*/ 270 h 311"/>
                <a:gd name="T46" fmla="*/ 0 w 246"/>
                <a:gd name="T47" fmla="*/ 258 h 311"/>
                <a:gd name="T48" fmla="*/ 17 w 246"/>
                <a:gd name="T49" fmla="*/ 234 h 311"/>
                <a:gd name="T50" fmla="*/ 45 w 246"/>
                <a:gd name="T51" fmla="*/ 203 h 311"/>
                <a:gd name="T52" fmla="*/ 82 w 246"/>
                <a:gd name="T53" fmla="*/ 166 h 311"/>
                <a:gd name="T54" fmla="*/ 123 w 246"/>
                <a:gd name="T55" fmla="*/ 123 h 311"/>
                <a:gd name="T56" fmla="*/ 164 w 246"/>
                <a:gd name="T57" fmla="*/ 82 h 311"/>
                <a:gd name="T58" fmla="*/ 200 w 246"/>
                <a:gd name="T59" fmla="*/ 46 h 311"/>
                <a:gd name="T60" fmla="*/ 227 w 246"/>
                <a:gd name="T61" fmla="*/ 14 h 311"/>
                <a:gd name="T62" fmla="*/ 239 w 246"/>
                <a:gd name="T63" fmla="*/ 0 h 311"/>
                <a:gd name="T64" fmla="*/ 243 w 246"/>
                <a:gd name="T65" fmla="*/ 0 h 311"/>
                <a:gd name="T66" fmla="*/ 246 w 246"/>
                <a:gd name="T67" fmla="*/ 10 h 311"/>
                <a:gd name="T68" fmla="*/ 246 w 246"/>
                <a:gd name="T69" fmla="*/ 19 h 311"/>
                <a:gd name="T70" fmla="*/ 243 w 246"/>
                <a:gd name="T71" fmla="*/ 22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6" h="311">
                  <a:moveTo>
                    <a:pt x="243" y="22"/>
                  </a:moveTo>
                  <a:lnTo>
                    <a:pt x="234" y="34"/>
                  </a:lnTo>
                  <a:lnTo>
                    <a:pt x="224" y="51"/>
                  </a:lnTo>
                  <a:lnTo>
                    <a:pt x="210" y="65"/>
                  </a:lnTo>
                  <a:lnTo>
                    <a:pt x="195" y="82"/>
                  </a:lnTo>
                  <a:lnTo>
                    <a:pt x="178" y="101"/>
                  </a:lnTo>
                  <a:lnTo>
                    <a:pt x="161" y="123"/>
                  </a:lnTo>
                  <a:lnTo>
                    <a:pt x="142" y="140"/>
                  </a:lnTo>
                  <a:lnTo>
                    <a:pt x="125" y="159"/>
                  </a:lnTo>
                  <a:lnTo>
                    <a:pt x="111" y="176"/>
                  </a:lnTo>
                  <a:lnTo>
                    <a:pt x="94" y="193"/>
                  </a:lnTo>
                  <a:lnTo>
                    <a:pt x="79" y="212"/>
                  </a:lnTo>
                  <a:lnTo>
                    <a:pt x="67" y="227"/>
                  </a:lnTo>
                  <a:lnTo>
                    <a:pt x="58" y="237"/>
                  </a:lnTo>
                  <a:lnTo>
                    <a:pt x="48" y="249"/>
                  </a:lnTo>
                  <a:lnTo>
                    <a:pt x="43" y="256"/>
                  </a:lnTo>
                  <a:lnTo>
                    <a:pt x="41" y="261"/>
                  </a:lnTo>
                  <a:lnTo>
                    <a:pt x="41" y="265"/>
                  </a:lnTo>
                  <a:lnTo>
                    <a:pt x="43" y="270"/>
                  </a:lnTo>
                  <a:lnTo>
                    <a:pt x="48" y="275"/>
                  </a:lnTo>
                  <a:lnTo>
                    <a:pt x="53" y="278"/>
                  </a:lnTo>
                  <a:lnTo>
                    <a:pt x="58" y="282"/>
                  </a:lnTo>
                  <a:lnTo>
                    <a:pt x="62" y="287"/>
                  </a:lnTo>
                  <a:lnTo>
                    <a:pt x="67" y="292"/>
                  </a:lnTo>
                  <a:lnTo>
                    <a:pt x="72" y="294"/>
                  </a:lnTo>
                  <a:lnTo>
                    <a:pt x="74" y="299"/>
                  </a:lnTo>
                  <a:lnTo>
                    <a:pt x="74" y="304"/>
                  </a:lnTo>
                  <a:lnTo>
                    <a:pt x="74" y="307"/>
                  </a:lnTo>
                  <a:lnTo>
                    <a:pt x="74" y="311"/>
                  </a:lnTo>
                  <a:lnTo>
                    <a:pt x="70" y="311"/>
                  </a:lnTo>
                  <a:lnTo>
                    <a:pt x="65" y="311"/>
                  </a:lnTo>
                  <a:lnTo>
                    <a:pt x="60" y="309"/>
                  </a:lnTo>
                  <a:lnTo>
                    <a:pt x="53" y="307"/>
                  </a:lnTo>
                  <a:lnTo>
                    <a:pt x="48" y="302"/>
                  </a:lnTo>
                  <a:lnTo>
                    <a:pt x="43" y="299"/>
                  </a:lnTo>
                  <a:lnTo>
                    <a:pt x="41" y="297"/>
                  </a:lnTo>
                  <a:lnTo>
                    <a:pt x="36" y="297"/>
                  </a:lnTo>
                  <a:lnTo>
                    <a:pt x="31" y="294"/>
                  </a:lnTo>
                  <a:lnTo>
                    <a:pt x="26" y="292"/>
                  </a:lnTo>
                  <a:lnTo>
                    <a:pt x="24" y="290"/>
                  </a:lnTo>
                  <a:lnTo>
                    <a:pt x="19" y="290"/>
                  </a:lnTo>
                  <a:lnTo>
                    <a:pt x="9" y="285"/>
                  </a:lnTo>
                  <a:lnTo>
                    <a:pt x="4" y="280"/>
                  </a:lnTo>
                  <a:lnTo>
                    <a:pt x="2" y="278"/>
                  </a:lnTo>
                  <a:lnTo>
                    <a:pt x="0" y="275"/>
                  </a:lnTo>
                  <a:lnTo>
                    <a:pt x="0" y="270"/>
                  </a:lnTo>
                  <a:lnTo>
                    <a:pt x="0" y="268"/>
                  </a:lnTo>
                  <a:lnTo>
                    <a:pt x="0" y="258"/>
                  </a:lnTo>
                  <a:lnTo>
                    <a:pt x="7" y="249"/>
                  </a:lnTo>
                  <a:lnTo>
                    <a:pt x="17" y="234"/>
                  </a:lnTo>
                  <a:lnTo>
                    <a:pt x="29" y="222"/>
                  </a:lnTo>
                  <a:lnTo>
                    <a:pt x="45" y="203"/>
                  </a:lnTo>
                  <a:lnTo>
                    <a:pt x="65" y="183"/>
                  </a:lnTo>
                  <a:lnTo>
                    <a:pt x="82" y="166"/>
                  </a:lnTo>
                  <a:lnTo>
                    <a:pt x="103" y="145"/>
                  </a:lnTo>
                  <a:lnTo>
                    <a:pt x="123" y="123"/>
                  </a:lnTo>
                  <a:lnTo>
                    <a:pt x="142" y="104"/>
                  </a:lnTo>
                  <a:lnTo>
                    <a:pt x="164" y="82"/>
                  </a:lnTo>
                  <a:lnTo>
                    <a:pt x="181" y="65"/>
                  </a:lnTo>
                  <a:lnTo>
                    <a:pt x="200" y="46"/>
                  </a:lnTo>
                  <a:lnTo>
                    <a:pt x="214" y="29"/>
                  </a:lnTo>
                  <a:lnTo>
                    <a:pt x="227" y="14"/>
                  </a:lnTo>
                  <a:lnTo>
                    <a:pt x="236" y="2"/>
                  </a:lnTo>
                  <a:lnTo>
                    <a:pt x="239" y="0"/>
                  </a:lnTo>
                  <a:lnTo>
                    <a:pt x="241" y="0"/>
                  </a:lnTo>
                  <a:lnTo>
                    <a:pt x="243" y="0"/>
                  </a:lnTo>
                  <a:lnTo>
                    <a:pt x="246" y="5"/>
                  </a:lnTo>
                  <a:lnTo>
                    <a:pt x="246" y="10"/>
                  </a:lnTo>
                  <a:lnTo>
                    <a:pt x="246" y="12"/>
                  </a:lnTo>
                  <a:lnTo>
                    <a:pt x="246" y="19"/>
                  </a:lnTo>
                  <a:lnTo>
                    <a:pt x="243" y="22"/>
                  </a:lnTo>
                  <a:lnTo>
                    <a:pt x="243"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8" name="Freeform 86"/>
            <p:cNvSpPr>
              <a:spLocks/>
            </p:cNvSpPr>
            <p:nvPr/>
          </p:nvSpPr>
          <p:spPr bwMode="auto">
            <a:xfrm>
              <a:off x="6154738" y="3236913"/>
              <a:ext cx="390525" cy="452438"/>
            </a:xfrm>
            <a:custGeom>
              <a:avLst/>
              <a:gdLst>
                <a:gd name="T0" fmla="*/ 244 w 246"/>
                <a:gd name="T1" fmla="*/ 20 h 285"/>
                <a:gd name="T2" fmla="*/ 231 w 246"/>
                <a:gd name="T3" fmla="*/ 34 h 285"/>
                <a:gd name="T4" fmla="*/ 217 w 246"/>
                <a:gd name="T5" fmla="*/ 51 h 285"/>
                <a:gd name="T6" fmla="*/ 203 w 246"/>
                <a:gd name="T7" fmla="*/ 68 h 285"/>
                <a:gd name="T8" fmla="*/ 188 w 246"/>
                <a:gd name="T9" fmla="*/ 87 h 285"/>
                <a:gd name="T10" fmla="*/ 171 w 246"/>
                <a:gd name="T11" fmla="*/ 104 h 285"/>
                <a:gd name="T12" fmla="*/ 152 w 246"/>
                <a:gd name="T13" fmla="*/ 126 h 285"/>
                <a:gd name="T14" fmla="*/ 137 w 246"/>
                <a:gd name="T15" fmla="*/ 147 h 285"/>
                <a:gd name="T16" fmla="*/ 120 w 246"/>
                <a:gd name="T17" fmla="*/ 167 h 285"/>
                <a:gd name="T18" fmla="*/ 101 w 246"/>
                <a:gd name="T19" fmla="*/ 186 h 285"/>
                <a:gd name="T20" fmla="*/ 87 w 246"/>
                <a:gd name="T21" fmla="*/ 205 h 285"/>
                <a:gd name="T22" fmla="*/ 70 w 246"/>
                <a:gd name="T23" fmla="*/ 220 h 285"/>
                <a:gd name="T24" fmla="*/ 55 w 246"/>
                <a:gd name="T25" fmla="*/ 237 h 285"/>
                <a:gd name="T26" fmla="*/ 43 w 246"/>
                <a:gd name="T27" fmla="*/ 251 h 285"/>
                <a:gd name="T28" fmla="*/ 34 w 246"/>
                <a:gd name="T29" fmla="*/ 263 h 285"/>
                <a:gd name="T30" fmla="*/ 24 w 246"/>
                <a:gd name="T31" fmla="*/ 271 h 285"/>
                <a:gd name="T32" fmla="*/ 17 w 246"/>
                <a:gd name="T33" fmla="*/ 280 h 285"/>
                <a:gd name="T34" fmla="*/ 9 w 246"/>
                <a:gd name="T35" fmla="*/ 285 h 285"/>
                <a:gd name="T36" fmla="*/ 5 w 246"/>
                <a:gd name="T37" fmla="*/ 285 h 285"/>
                <a:gd name="T38" fmla="*/ 2 w 246"/>
                <a:gd name="T39" fmla="*/ 285 h 285"/>
                <a:gd name="T40" fmla="*/ 0 w 246"/>
                <a:gd name="T41" fmla="*/ 280 h 285"/>
                <a:gd name="T42" fmla="*/ 0 w 246"/>
                <a:gd name="T43" fmla="*/ 273 h 285"/>
                <a:gd name="T44" fmla="*/ 2 w 246"/>
                <a:gd name="T45" fmla="*/ 266 h 285"/>
                <a:gd name="T46" fmla="*/ 7 w 246"/>
                <a:gd name="T47" fmla="*/ 259 h 285"/>
                <a:gd name="T48" fmla="*/ 14 w 246"/>
                <a:gd name="T49" fmla="*/ 251 h 285"/>
                <a:gd name="T50" fmla="*/ 19 w 246"/>
                <a:gd name="T51" fmla="*/ 244 h 285"/>
                <a:gd name="T52" fmla="*/ 29 w 246"/>
                <a:gd name="T53" fmla="*/ 234 h 285"/>
                <a:gd name="T54" fmla="*/ 41 w 246"/>
                <a:gd name="T55" fmla="*/ 222 h 285"/>
                <a:gd name="T56" fmla="*/ 50 w 246"/>
                <a:gd name="T57" fmla="*/ 208 h 285"/>
                <a:gd name="T58" fmla="*/ 65 w 246"/>
                <a:gd name="T59" fmla="*/ 193 h 285"/>
                <a:gd name="T60" fmla="*/ 79 w 246"/>
                <a:gd name="T61" fmla="*/ 179 h 285"/>
                <a:gd name="T62" fmla="*/ 94 w 246"/>
                <a:gd name="T63" fmla="*/ 160 h 285"/>
                <a:gd name="T64" fmla="*/ 108 w 246"/>
                <a:gd name="T65" fmla="*/ 143 h 285"/>
                <a:gd name="T66" fmla="*/ 125 w 246"/>
                <a:gd name="T67" fmla="*/ 123 h 285"/>
                <a:gd name="T68" fmla="*/ 142 w 246"/>
                <a:gd name="T69" fmla="*/ 104 h 285"/>
                <a:gd name="T70" fmla="*/ 154 w 246"/>
                <a:gd name="T71" fmla="*/ 87 h 285"/>
                <a:gd name="T72" fmla="*/ 171 w 246"/>
                <a:gd name="T73" fmla="*/ 68 h 285"/>
                <a:gd name="T74" fmla="*/ 186 w 246"/>
                <a:gd name="T75" fmla="*/ 51 h 285"/>
                <a:gd name="T76" fmla="*/ 198 w 246"/>
                <a:gd name="T77" fmla="*/ 34 h 285"/>
                <a:gd name="T78" fmla="*/ 210 w 246"/>
                <a:gd name="T79" fmla="*/ 17 h 285"/>
                <a:gd name="T80" fmla="*/ 222 w 246"/>
                <a:gd name="T81" fmla="*/ 3 h 285"/>
                <a:gd name="T82" fmla="*/ 227 w 246"/>
                <a:gd name="T83" fmla="*/ 0 h 285"/>
                <a:gd name="T84" fmla="*/ 231 w 246"/>
                <a:gd name="T85" fmla="*/ 0 h 285"/>
                <a:gd name="T86" fmla="*/ 236 w 246"/>
                <a:gd name="T87" fmla="*/ 0 h 285"/>
                <a:gd name="T88" fmla="*/ 241 w 246"/>
                <a:gd name="T89" fmla="*/ 0 h 285"/>
                <a:gd name="T90" fmla="*/ 244 w 246"/>
                <a:gd name="T91" fmla="*/ 3 h 285"/>
                <a:gd name="T92" fmla="*/ 246 w 246"/>
                <a:gd name="T93" fmla="*/ 7 h 285"/>
                <a:gd name="T94" fmla="*/ 246 w 246"/>
                <a:gd name="T95" fmla="*/ 12 h 285"/>
                <a:gd name="T96" fmla="*/ 244 w 246"/>
                <a:gd name="T97" fmla="*/ 20 h 285"/>
                <a:gd name="T98" fmla="*/ 244 w 246"/>
                <a:gd name="T99" fmla="*/ 2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6" h="285">
                  <a:moveTo>
                    <a:pt x="244" y="20"/>
                  </a:moveTo>
                  <a:lnTo>
                    <a:pt x="231" y="34"/>
                  </a:lnTo>
                  <a:lnTo>
                    <a:pt x="217" y="51"/>
                  </a:lnTo>
                  <a:lnTo>
                    <a:pt x="203" y="68"/>
                  </a:lnTo>
                  <a:lnTo>
                    <a:pt x="188" y="87"/>
                  </a:lnTo>
                  <a:lnTo>
                    <a:pt x="171" y="104"/>
                  </a:lnTo>
                  <a:lnTo>
                    <a:pt x="152" y="126"/>
                  </a:lnTo>
                  <a:lnTo>
                    <a:pt x="137" y="147"/>
                  </a:lnTo>
                  <a:lnTo>
                    <a:pt x="120" y="167"/>
                  </a:lnTo>
                  <a:lnTo>
                    <a:pt x="101" y="186"/>
                  </a:lnTo>
                  <a:lnTo>
                    <a:pt x="87" y="205"/>
                  </a:lnTo>
                  <a:lnTo>
                    <a:pt x="70" y="220"/>
                  </a:lnTo>
                  <a:lnTo>
                    <a:pt x="55" y="237"/>
                  </a:lnTo>
                  <a:lnTo>
                    <a:pt x="43" y="251"/>
                  </a:lnTo>
                  <a:lnTo>
                    <a:pt x="34" y="263"/>
                  </a:lnTo>
                  <a:lnTo>
                    <a:pt x="24" y="271"/>
                  </a:lnTo>
                  <a:lnTo>
                    <a:pt x="17" y="280"/>
                  </a:lnTo>
                  <a:lnTo>
                    <a:pt x="9" y="285"/>
                  </a:lnTo>
                  <a:lnTo>
                    <a:pt x="5" y="285"/>
                  </a:lnTo>
                  <a:lnTo>
                    <a:pt x="2" y="285"/>
                  </a:lnTo>
                  <a:lnTo>
                    <a:pt x="0" y="280"/>
                  </a:lnTo>
                  <a:lnTo>
                    <a:pt x="0" y="273"/>
                  </a:lnTo>
                  <a:lnTo>
                    <a:pt x="2" y="266"/>
                  </a:lnTo>
                  <a:lnTo>
                    <a:pt x="7" y="259"/>
                  </a:lnTo>
                  <a:lnTo>
                    <a:pt x="14" y="251"/>
                  </a:lnTo>
                  <a:lnTo>
                    <a:pt x="19" y="244"/>
                  </a:lnTo>
                  <a:lnTo>
                    <a:pt x="29" y="234"/>
                  </a:lnTo>
                  <a:lnTo>
                    <a:pt x="41" y="222"/>
                  </a:lnTo>
                  <a:lnTo>
                    <a:pt x="50" y="208"/>
                  </a:lnTo>
                  <a:lnTo>
                    <a:pt x="65" y="193"/>
                  </a:lnTo>
                  <a:lnTo>
                    <a:pt x="79" y="179"/>
                  </a:lnTo>
                  <a:lnTo>
                    <a:pt x="94" y="160"/>
                  </a:lnTo>
                  <a:lnTo>
                    <a:pt x="108" y="143"/>
                  </a:lnTo>
                  <a:lnTo>
                    <a:pt x="125" y="123"/>
                  </a:lnTo>
                  <a:lnTo>
                    <a:pt x="142" y="104"/>
                  </a:lnTo>
                  <a:lnTo>
                    <a:pt x="154" y="87"/>
                  </a:lnTo>
                  <a:lnTo>
                    <a:pt x="171" y="68"/>
                  </a:lnTo>
                  <a:lnTo>
                    <a:pt x="186" y="51"/>
                  </a:lnTo>
                  <a:lnTo>
                    <a:pt x="198" y="34"/>
                  </a:lnTo>
                  <a:lnTo>
                    <a:pt x="210" y="17"/>
                  </a:lnTo>
                  <a:lnTo>
                    <a:pt x="222" y="3"/>
                  </a:lnTo>
                  <a:lnTo>
                    <a:pt x="227" y="0"/>
                  </a:lnTo>
                  <a:lnTo>
                    <a:pt x="231" y="0"/>
                  </a:lnTo>
                  <a:lnTo>
                    <a:pt x="236" y="0"/>
                  </a:lnTo>
                  <a:lnTo>
                    <a:pt x="241" y="0"/>
                  </a:lnTo>
                  <a:lnTo>
                    <a:pt x="244" y="3"/>
                  </a:lnTo>
                  <a:lnTo>
                    <a:pt x="246" y="7"/>
                  </a:lnTo>
                  <a:lnTo>
                    <a:pt x="246" y="12"/>
                  </a:lnTo>
                  <a:lnTo>
                    <a:pt x="244" y="20"/>
                  </a:lnTo>
                  <a:lnTo>
                    <a:pt x="244"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9" name="Freeform 87"/>
            <p:cNvSpPr>
              <a:spLocks/>
            </p:cNvSpPr>
            <p:nvPr/>
          </p:nvSpPr>
          <p:spPr bwMode="auto">
            <a:xfrm>
              <a:off x="6215063" y="3648076"/>
              <a:ext cx="241300" cy="1111250"/>
            </a:xfrm>
            <a:custGeom>
              <a:avLst/>
              <a:gdLst>
                <a:gd name="T0" fmla="*/ 53 w 152"/>
                <a:gd name="T1" fmla="*/ 26 h 700"/>
                <a:gd name="T2" fmla="*/ 53 w 152"/>
                <a:gd name="T3" fmla="*/ 50 h 700"/>
                <a:gd name="T4" fmla="*/ 53 w 152"/>
                <a:gd name="T5" fmla="*/ 70 h 700"/>
                <a:gd name="T6" fmla="*/ 56 w 152"/>
                <a:gd name="T7" fmla="*/ 91 h 700"/>
                <a:gd name="T8" fmla="*/ 56 w 152"/>
                <a:gd name="T9" fmla="*/ 108 h 700"/>
                <a:gd name="T10" fmla="*/ 56 w 152"/>
                <a:gd name="T11" fmla="*/ 130 h 700"/>
                <a:gd name="T12" fmla="*/ 56 w 152"/>
                <a:gd name="T13" fmla="*/ 152 h 700"/>
                <a:gd name="T14" fmla="*/ 56 w 152"/>
                <a:gd name="T15" fmla="*/ 173 h 700"/>
                <a:gd name="T16" fmla="*/ 56 w 152"/>
                <a:gd name="T17" fmla="*/ 205 h 700"/>
                <a:gd name="T18" fmla="*/ 58 w 152"/>
                <a:gd name="T19" fmla="*/ 255 h 700"/>
                <a:gd name="T20" fmla="*/ 63 w 152"/>
                <a:gd name="T21" fmla="*/ 316 h 700"/>
                <a:gd name="T22" fmla="*/ 75 w 152"/>
                <a:gd name="T23" fmla="*/ 388 h 700"/>
                <a:gd name="T24" fmla="*/ 90 w 152"/>
                <a:gd name="T25" fmla="*/ 463 h 700"/>
                <a:gd name="T26" fmla="*/ 104 w 152"/>
                <a:gd name="T27" fmla="*/ 535 h 700"/>
                <a:gd name="T28" fmla="*/ 121 w 152"/>
                <a:gd name="T29" fmla="*/ 601 h 700"/>
                <a:gd name="T30" fmla="*/ 140 w 152"/>
                <a:gd name="T31" fmla="*/ 656 h 700"/>
                <a:gd name="T32" fmla="*/ 152 w 152"/>
                <a:gd name="T33" fmla="*/ 683 h 700"/>
                <a:gd name="T34" fmla="*/ 145 w 152"/>
                <a:gd name="T35" fmla="*/ 692 h 700"/>
                <a:gd name="T36" fmla="*/ 136 w 152"/>
                <a:gd name="T37" fmla="*/ 700 h 700"/>
                <a:gd name="T38" fmla="*/ 123 w 152"/>
                <a:gd name="T39" fmla="*/ 695 h 700"/>
                <a:gd name="T40" fmla="*/ 109 w 152"/>
                <a:gd name="T41" fmla="*/ 668 h 700"/>
                <a:gd name="T42" fmla="*/ 90 w 152"/>
                <a:gd name="T43" fmla="*/ 618 h 700"/>
                <a:gd name="T44" fmla="*/ 68 w 152"/>
                <a:gd name="T45" fmla="*/ 562 h 700"/>
                <a:gd name="T46" fmla="*/ 49 w 152"/>
                <a:gd name="T47" fmla="*/ 499 h 700"/>
                <a:gd name="T48" fmla="*/ 29 w 152"/>
                <a:gd name="T49" fmla="*/ 432 h 700"/>
                <a:gd name="T50" fmla="*/ 12 w 152"/>
                <a:gd name="T51" fmla="*/ 369 h 700"/>
                <a:gd name="T52" fmla="*/ 5 w 152"/>
                <a:gd name="T53" fmla="*/ 311 h 700"/>
                <a:gd name="T54" fmla="*/ 0 w 152"/>
                <a:gd name="T55" fmla="*/ 265 h 700"/>
                <a:gd name="T56" fmla="*/ 3 w 152"/>
                <a:gd name="T57" fmla="*/ 234 h 700"/>
                <a:gd name="T58" fmla="*/ 5 w 152"/>
                <a:gd name="T59" fmla="*/ 205 h 700"/>
                <a:gd name="T60" fmla="*/ 8 w 152"/>
                <a:gd name="T61" fmla="*/ 176 h 700"/>
                <a:gd name="T62" fmla="*/ 12 w 152"/>
                <a:gd name="T63" fmla="*/ 147 h 700"/>
                <a:gd name="T64" fmla="*/ 17 w 152"/>
                <a:gd name="T65" fmla="*/ 113 h 700"/>
                <a:gd name="T66" fmla="*/ 20 w 152"/>
                <a:gd name="T67" fmla="*/ 82 h 700"/>
                <a:gd name="T68" fmla="*/ 24 w 152"/>
                <a:gd name="T69" fmla="*/ 53 h 700"/>
                <a:gd name="T70" fmla="*/ 27 w 152"/>
                <a:gd name="T71" fmla="*/ 26 h 700"/>
                <a:gd name="T72" fmla="*/ 27 w 152"/>
                <a:gd name="T73" fmla="*/ 7 h 700"/>
                <a:gd name="T74" fmla="*/ 37 w 152"/>
                <a:gd name="T75" fmla="*/ 0 h 700"/>
                <a:gd name="T76" fmla="*/ 44 w 152"/>
                <a:gd name="T77" fmla="*/ 0 h 700"/>
                <a:gd name="T78" fmla="*/ 53 w 152"/>
                <a:gd name="T79" fmla="*/ 7 h 700"/>
                <a:gd name="T80" fmla="*/ 53 w 152"/>
                <a:gd name="T81" fmla="*/ 12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700">
                  <a:moveTo>
                    <a:pt x="53" y="12"/>
                  </a:moveTo>
                  <a:lnTo>
                    <a:pt x="53" y="26"/>
                  </a:lnTo>
                  <a:lnTo>
                    <a:pt x="53" y="38"/>
                  </a:lnTo>
                  <a:lnTo>
                    <a:pt x="53" y="50"/>
                  </a:lnTo>
                  <a:lnTo>
                    <a:pt x="53" y="57"/>
                  </a:lnTo>
                  <a:lnTo>
                    <a:pt x="53" y="70"/>
                  </a:lnTo>
                  <a:lnTo>
                    <a:pt x="56" y="79"/>
                  </a:lnTo>
                  <a:lnTo>
                    <a:pt x="56" y="91"/>
                  </a:lnTo>
                  <a:lnTo>
                    <a:pt x="56" y="101"/>
                  </a:lnTo>
                  <a:lnTo>
                    <a:pt x="56" y="108"/>
                  </a:lnTo>
                  <a:lnTo>
                    <a:pt x="56" y="118"/>
                  </a:lnTo>
                  <a:lnTo>
                    <a:pt x="56" y="130"/>
                  </a:lnTo>
                  <a:lnTo>
                    <a:pt x="56" y="140"/>
                  </a:lnTo>
                  <a:lnTo>
                    <a:pt x="56" y="152"/>
                  </a:lnTo>
                  <a:lnTo>
                    <a:pt x="56" y="161"/>
                  </a:lnTo>
                  <a:lnTo>
                    <a:pt x="56" y="173"/>
                  </a:lnTo>
                  <a:lnTo>
                    <a:pt x="56" y="188"/>
                  </a:lnTo>
                  <a:lnTo>
                    <a:pt x="56" y="205"/>
                  </a:lnTo>
                  <a:lnTo>
                    <a:pt x="56" y="226"/>
                  </a:lnTo>
                  <a:lnTo>
                    <a:pt x="58" y="255"/>
                  </a:lnTo>
                  <a:lnTo>
                    <a:pt x="58" y="284"/>
                  </a:lnTo>
                  <a:lnTo>
                    <a:pt x="63" y="316"/>
                  </a:lnTo>
                  <a:lnTo>
                    <a:pt x="68" y="352"/>
                  </a:lnTo>
                  <a:lnTo>
                    <a:pt x="75" y="388"/>
                  </a:lnTo>
                  <a:lnTo>
                    <a:pt x="82" y="424"/>
                  </a:lnTo>
                  <a:lnTo>
                    <a:pt x="90" y="463"/>
                  </a:lnTo>
                  <a:lnTo>
                    <a:pt x="97" y="499"/>
                  </a:lnTo>
                  <a:lnTo>
                    <a:pt x="104" y="535"/>
                  </a:lnTo>
                  <a:lnTo>
                    <a:pt x="111" y="569"/>
                  </a:lnTo>
                  <a:lnTo>
                    <a:pt x="121" y="601"/>
                  </a:lnTo>
                  <a:lnTo>
                    <a:pt x="131" y="630"/>
                  </a:lnTo>
                  <a:lnTo>
                    <a:pt x="140" y="656"/>
                  </a:lnTo>
                  <a:lnTo>
                    <a:pt x="150" y="676"/>
                  </a:lnTo>
                  <a:lnTo>
                    <a:pt x="152" y="683"/>
                  </a:lnTo>
                  <a:lnTo>
                    <a:pt x="150" y="688"/>
                  </a:lnTo>
                  <a:lnTo>
                    <a:pt x="145" y="692"/>
                  </a:lnTo>
                  <a:lnTo>
                    <a:pt x="143" y="697"/>
                  </a:lnTo>
                  <a:lnTo>
                    <a:pt x="136" y="700"/>
                  </a:lnTo>
                  <a:lnTo>
                    <a:pt x="128" y="700"/>
                  </a:lnTo>
                  <a:lnTo>
                    <a:pt x="123" y="695"/>
                  </a:lnTo>
                  <a:lnTo>
                    <a:pt x="119" y="690"/>
                  </a:lnTo>
                  <a:lnTo>
                    <a:pt x="109" y="668"/>
                  </a:lnTo>
                  <a:lnTo>
                    <a:pt x="99" y="647"/>
                  </a:lnTo>
                  <a:lnTo>
                    <a:pt x="90" y="618"/>
                  </a:lnTo>
                  <a:lnTo>
                    <a:pt x="80" y="591"/>
                  </a:lnTo>
                  <a:lnTo>
                    <a:pt x="68" y="562"/>
                  </a:lnTo>
                  <a:lnTo>
                    <a:pt x="58" y="531"/>
                  </a:lnTo>
                  <a:lnTo>
                    <a:pt x="49" y="499"/>
                  </a:lnTo>
                  <a:lnTo>
                    <a:pt x="39" y="465"/>
                  </a:lnTo>
                  <a:lnTo>
                    <a:pt x="29" y="432"/>
                  </a:lnTo>
                  <a:lnTo>
                    <a:pt x="22" y="403"/>
                  </a:lnTo>
                  <a:lnTo>
                    <a:pt x="12" y="369"/>
                  </a:lnTo>
                  <a:lnTo>
                    <a:pt x="8" y="340"/>
                  </a:lnTo>
                  <a:lnTo>
                    <a:pt x="5" y="311"/>
                  </a:lnTo>
                  <a:lnTo>
                    <a:pt x="3" y="289"/>
                  </a:lnTo>
                  <a:lnTo>
                    <a:pt x="0" y="265"/>
                  </a:lnTo>
                  <a:lnTo>
                    <a:pt x="0" y="248"/>
                  </a:lnTo>
                  <a:lnTo>
                    <a:pt x="3" y="234"/>
                  </a:lnTo>
                  <a:lnTo>
                    <a:pt x="3" y="222"/>
                  </a:lnTo>
                  <a:lnTo>
                    <a:pt x="5" y="205"/>
                  </a:lnTo>
                  <a:lnTo>
                    <a:pt x="5" y="193"/>
                  </a:lnTo>
                  <a:lnTo>
                    <a:pt x="8" y="176"/>
                  </a:lnTo>
                  <a:lnTo>
                    <a:pt x="10" y="159"/>
                  </a:lnTo>
                  <a:lnTo>
                    <a:pt x="12" y="147"/>
                  </a:lnTo>
                  <a:lnTo>
                    <a:pt x="15" y="130"/>
                  </a:lnTo>
                  <a:lnTo>
                    <a:pt x="17" y="113"/>
                  </a:lnTo>
                  <a:lnTo>
                    <a:pt x="20" y="99"/>
                  </a:lnTo>
                  <a:lnTo>
                    <a:pt x="20" y="82"/>
                  </a:lnTo>
                  <a:lnTo>
                    <a:pt x="22" y="67"/>
                  </a:lnTo>
                  <a:lnTo>
                    <a:pt x="24" y="53"/>
                  </a:lnTo>
                  <a:lnTo>
                    <a:pt x="24" y="41"/>
                  </a:lnTo>
                  <a:lnTo>
                    <a:pt x="27" y="26"/>
                  </a:lnTo>
                  <a:lnTo>
                    <a:pt x="27" y="12"/>
                  </a:lnTo>
                  <a:lnTo>
                    <a:pt x="27" y="7"/>
                  </a:lnTo>
                  <a:lnTo>
                    <a:pt x="32" y="2"/>
                  </a:lnTo>
                  <a:lnTo>
                    <a:pt x="37" y="0"/>
                  </a:lnTo>
                  <a:lnTo>
                    <a:pt x="41" y="0"/>
                  </a:lnTo>
                  <a:lnTo>
                    <a:pt x="44" y="0"/>
                  </a:lnTo>
                  <a:lnTo>
                    <a:pt x="49" y="2"/>
                  </a:lnTo>
                  <a:lnTo>
                    <a:pt x="53" y="7"/>
                  </a:lnTo>
                  <a:lnTo>
                    <a:pt x="53" y="12"/>
                  </a:lnTo>
                  <a:lnTo>
                    <a:pt x="5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0" name="Freeform 88"/>
            <p:cNvSpPr>
              <a:spLocks/>
            </p:cNvSpPr>
            <p:nvPr/>
          </p:nvSpPr>
          <p:spPr bwMode="auto">
            <a:xfrm>
              <a:off x="5130800" y="3314701"/>
              <a:ext cx="298450" cy="1298575"/>
            </a:xfrm>
            <a:custGeom>
              <a:avLst/>
              <a:gdLst>
                <a:gd name="T0" fmla="*/ 167 w 188"/>
                <a:gd name="T1" fmla="*/ 26 h 818"/>
                <a:gd name="T2" fmla="*/ 169 w 188"/>
                <a:gd name="T3" fmla="*/ 57 h 818"/>
                <a:gd name="T4" fmla="*/ 174 w 188"/>
                <a:gd name="T5" fmla="*/ 86 h 818"/>
                <a:gd name="T6" fmla="*/ 176 w 188"/>
                <a:gd name="T7" fmla="*/ 115 h 818"/>
                <a:gd name="T8" fmla="*/ 181 w 188"/>
                <a:gd name="T9" fmla="*/ 144 h 818"/>
                <a:gd name="T10" fmla="*/ 186 w 188"/>
                <a:gd name="T11" fmla="*/ 171 h 818"/>
                <a:gd name="T12" fmla="*/ 188 w 188"/>
                <a:gd name="T13" fmla="*/ 200 h 818"/>
                <a:gd name="T14" fmla="*/ 186 w 188"/>
                <a:gd name="T15" fmla="*/ 231 h 818"/>
                <a:gd name="T16" fmla="*/ 179 w 188"/>
                <a:gd name="T17" fmla="*/ 265 h 818"/>
                <a:gd name="T18" fmla="*/ 174 w 188"/>
                <a:gd name="T19" fmla="*/ 299 h 818"/>
                <a:gd name="T20" fmla="*/ 164 w 188"/>
                <a:gd name="T21" fmla="*/ 325 h 818"/>
                <a:gd name="T22" fmla="*/ 155 w 188"/>
                <a:gd name="T23" fmla="*/ 354 h 818"/>
                <a:gd name="T24" fmla="*/ 143 w 188"/>
                <a:gd name="T25" fmla="*/ 379 h 818"/>
                <a:gd name="T26" fmla="*/ 133 w 188"/>
                <a:gd name="T27" fmla="*/ 408 h 818"/>
                <a:gd name="T28" fmla="*/ 121 w 188"/>
                <a:gd name="T29" fmla="*/ 434 h 818"/>
                <a:gd name="T30" fmla="*/ 109 w 188"/>
                <a:gd name="T31" fmla="*/ 465 h 818"/>
                <a:gd name="T32" fmla="*/ 97 w 188"/>
                <a:gd name="T33" fmla="*/ 499 h 818"/>
                <a:gd name="T34" fmla="*/ 80 w 188"/>
                <a:gd name="T35" fmla="*/ 535 h 818"/>
                <a:gd name="T36" fmla="*/ 70 w 188"/>
                <a:gd name="T37" fmla="*/ 574 h 818"/>
                <a:gd name="T38" fmla="*/ 60 w 188"/>
                <a:gd name="T39" fmla="*/ 615 h 818"/>
                <a:gd name="T40" fmla="*/ 53 w 188"/>
                <a:gd name="T41" fmla="*/ 656 h 818"/>
                <a:gd name="T42" fmla="*/ 46 w 188"/>
                <a:gd name="T43" fmla="*/ 697 h 818"/>
                <a:gd name="T44" fmla="*/ 44 w 188"/>
                <a:gd name="T45" fmla="*/ 736 h 818"/>
                <a:gd name="T46" fmla="*/ 44 w 188"/>
                <a:gd name="T47" fmla="*/ 777 h 818"/>
                <a:gd name="T48" fmla="*/ 44 w 188"/>
                <a:gd name="T49" fmla="*/ 799 h 818"/>
                <a:gd name="T50" fmla="*/ 41 w 188"/>
                <a:gd name="T51" fmla="*/ 808 h 818"/>
                <a:gd name="T52" fmla="*/ 31 w 188"/>
                <a:gd name="T53" fmla="*/ 816 h 818"/>
                <a:gd name="T54" fmla="*/ 19 w 188"/>
                <a:gd name="T55" fmla="*/ 818 h 818"/>
                <a:gd name="T56" fmla="*/ 10 w 188"/>
                <a:gd name="T57" fmla="*/ 811 h 818"/>
                <a:gd name="T58" fmla="*/ 5 w 188"/>
                <a:gd name="T59" fmla="*/ 803 h 818"/>
                <a:gd name="T60" fmla="*/ 2 w 188"/>
                <a:gd name="T61" fmla="*/ 777 h 818"/>
                <a:gd name="T62" fmla="*/ 0 w 188"/>
                <a:gd name="T63" fmla="*/ 733 h 818"/>
                <a:gd name="T64" fmla="*/ 0 w 188"/>
                <a:gd name="T65" fmla="*/ 690 h 818"/>
                <a:gd name="T66" fmla="*/ 2 w 188"/>
                <a:gd name="T67" fmla="*/ 647 h 818"/>
                <a:gd name="T68" fmla="*/ 7 w 188"/>
                <a:gd name="T69" fmla="*/ 603 h 818"/>
                <a:gd name="T70" fmla="*/ 15 w 188"/>
                <a:gd name="T71" fmla="*/ 560 h 818"/>
                <a:gd name="T72" fmla="*/ 22 w 188"/>
                <a:gd name="T73" fmla="*/ 519 h 818"/>
                <a:gd name="T74" fmla="*/ 34 w 188"/>
                <a:gd name="T75" fmla="*/ 475 h 818"/>
                <a:gd name="T76" fmla="*/ 48 w 188"/>
                <a:gd name="T77" fmla="*/ 441 h 818"/>
                <a:gd name="T78" fmla="*/ 63 w 188"/>
                <a:gd name="T79" fmla="*/ 415 h 818"/>
                <a:gd name="T80" fmla="*/ 77 w 188"/>
                <a:gd name="T81" fmla="*/ 386 h 818"/>
                <a:gd name="T82" fmla="*/ 92 w 188"/>
                <a:gd name="T83" fmla="*/ 364 h 818"/>
                <a:gd name="T84" fmla="*/ 106 w 188"/>
                <a:gd name="T85" fmla="*/ 340 h 818"/>
                <a:gd name="T86" fmla="*/ 121 w 188"/>
                <a:gd name="T87" fmla="*/ 313 h 818"/>
                <a:gd name="T88" fmla="*/ 130 w 188"/>
                <a:gd name="T89" fmla="*/ 287 h 818"/>
                <a:gd name="T90" fmla="*/ 140 w 188"/>
                <a:gd name="T91" fmla="*/ 258 h 818"/>
                <a:gd name="T92" fmla="*/ 145 w 188"/>
                <a:gd name="T93" fmla="*/ 224 h 818"/>
                <a:gd name="T94" fmla="*/ 150 w 188"/>
                <a:gd name="T95" fmla="*/ 195 h 818"/>
                <a:gd name="T96" fmla="*/ 150 w 188"/>
                <a:gd name="T97" fmla="*/ 166 h 818"/>
                <a:gd name="T98" fmla="*/ 150 w 188"/>
                <a:gd name="T99" fmla="*/ 140 h 818"/>
                <a:gd name="T100" fmla="*/ 147 w 188"/>
                <a:gd name="T101" fmla="*/ 111 h 818"/>
                <a:gd name="T102" fmla="*/ 145 w 188"/>
                <a:gd name="T103" fmla="*/ 86 h 818"/>
                <a:gd name="T104" fmla="*/ 145 w 188"/>
                <a:gd name="T105" fmla="*/ 55 h 818"/>
                <a:gd name="T106" fmla="*/ 143 w 188"/>
                <a:gd name="T107" fmla="*/ 26 h 818"/>
                <a:gd name="T108" fmla="*/ 143 w 188"/>
                <a:gd name="T109" fmla="*/ 4 h 818"/>
                <a:gd name="T110" fmla="*/ 150 w 188"/>
                <a:gd name="T111" fmla="*/ 0 h 818"/>
                <a:gd name="T112" fmla="*/ 159 w 188"/>
                <a:gd name="T113" fmla="*/ 0 h 818"/>
                <a:gd name="T114" fmla="*/ 167 w 188"/>
                <a:gd name="T115" fmla="*/ 4 h 818"/>
                <a:gd name="T116" fmla="*/ 167 w 188"/>
                <a:gd name="T117" fmla="*/ 9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8" h="818">
                  <a:moveTo>
                    <a:pt x="167" y="9"/>
                  </a:moveTo>
                  <a:lnTo>
                    <a:pt x="167" y="26"/>
                  </a:lnTo>
                  <a:lnTo>
                    <a:pt x="169" y="43"/>
                  </a:lnTo>
                  <a:lnTo>
                    <a:pt x="169" y="57"/>
                  </a:lnTo>
                  <a:lnTo>
                    <a:pt x="171" y="72"/>
                  </a:lnTo>
                  <a:lnTo>
                    <a:pt x="174" y="86"/>
                  </a:lnTo>
                  <a:lnTo>
                    <a:pt x="174" y="103"/>
                  </a:lnTo>
                  <a:lnTo>
                    <a:pt x="176" y="115"/>
                  </a:lnTo>
                  <a:lnTo>
                    <a:pt x="181" y="130"/>
                  </a:lnTo>
                  <a:lnTo>
                    <a:pt x="181" y="144"/>
                  </a:lnTo>
                  <a:lnTo>
                    <a:pt x="186" y="159"/>
                  </a:lnTo>
                  <a:lnTo>
                    <a:pt x="186" y="171"/>
                  </a:lnTo>
                  <a:lnTo>
                    <a:pt x="188" y="185"/>
                  </a:lnTo>
                  <a:lnTo>
                    <a:pt x="188" y="200"/>
                  </a:lnTo>
                  <a:lnTo>
                    <a:pt x="188" y="214"/>
                  </a:lnTo>
                  <a:lnTo>
                    <a:pt x="186" y="231"/>
                  </a:lnTo>
                  <a:lnTo>
                    <a:pt x="184" y="251"/>
                  </a:lnTo>
                  <a:lnTo>
                    <a:pt x="179" y="265"/>
                  </a:lnTo>
                  <a:lnTo>
                    <a:pt x="174" y="282"/>
                  </a:lnTo>
                  <a:lnTo>
                    <a:pt x="174" y="299"/>
                  </a:lnTo>
                  <a:lnTo>
                    <a:pt x="169" y="313"/>
                  </a:lnTo>
                  <a:lnTo>
                    <a:pt x="164" y="325"/>
                  </a:lnTo>
                  <a:lnTo>
                    <a:pt x="159" y="340"/>
                  </a:lnTo>
                  <a:lnTo>
                    <a:pt x="155" y="354"/>
                  </a:lnTo>
                  <a:lnTo>
                    <a:pt x="150" y="366"/>
                  </a:lnTo>
                  <a:lnTo>
                    <a:pt x="143" y="379"/>
                  </a:lnTo>
                  <a:lnTo>
                    <a:pt x="138" y="393"/>
                  </a:lnTo>
                  <a:lnTo>
                    <a:pt x="133" y="408"/>
                  </a:lnTo>
                  <a:lnTo>
                    <a:pt x="126" y="420"/>
                  </a:lnTo>
                  <a:lnTo>
                    <a:pt x="121" y="434"/>
                  </a:lnTo>
                  <a:lnTo>
                    <a:pt x="116" y="449"/>
                  </a:lnTo>
                  <a:lnTo>
                    <a:pt x="109" y="465"/>
                  </a:lnTo>
                  <a:lnTo>
                    <a:pt x="104" y="482"/>
                  </a:lnTo>
                  <a:lnTo>
                    <a:pt x="97" y="499"/>
                  </a:lnTo>
                  <a:lnTo>
                    <a:pt x="89" y="519"/>
                  </a:lnTo>
                  <a:lnTo>
                    <a:pt x="80" y="535"/>
                  </a:lnTo>
                  <a:lnTo>
                    <a:pt x="75" y="557"/>
                  </a:lnTo>
                  <a:lnTo>
                    <a:pt x="70" y="574"/>
                  </a:lnTo>
                  <a:lnTo>
                    <a:pt x="65" y="596"/>
                  </a:lnTo>
                  <a:lnTo>
                    <a:pt x="60" y="615"/>
                  </a:lnTo>
                  <a:lnTo>
                    <a:pt x="58" y="634"/>
                  </a:lnTo>
                  <a:lnTo>
                    <a:pt x="53" y="656"/>
                  </a:lnTo>
                  <a:lnTo>
                    <a:pt x="48" y="675"/>
                  </a:lnTo>
                  <a:lnTo>
                    <a:pt x="46" y="697"/>
                  </a:lnTo>
                  <a:lnTo>
                    <a:pt x="44" y="717"/>
                  </a:lnTo>
                  <a:lnTo>
                    <a:pt x="44" y="736"/>
                  </a:lnTo>
                  <a:lnTo>
                    <a:pt x="44" y="755"/>
                  </a:lnTo>
                  <a:lnTo>
                    <a:pt x="44" y="777"/>
                  </a:lnTo>
                  <a:lnTo>
                    <a:pt x="44" y="796"/>
                  </a:lnTo>
                  <a:lnTo>
                    <a:pt x="44" y="799"/>
                  </a:lnTo>
                  <a:lnTo>
                    <a:pt x="44" y="803"/>
                  </a:lnTo>
                  <a:lnTo>
                    <a:pt x="41" y="808"/>
                  </a:lnTo>
                  <a:lnTo>
                    <a:pt x="39" y="811"/>
                  </a:lnTo>
                  <a:lnTo>
                    <a:pt x="31" y="816"/>
                  </a:lnTo>
                  <a:lnTo>
                    <a:pt x="27" y="818"/>
                  </a:lnTo>
                  <a:lnTo>
                    <a:pt x="19" y="818"/>
                  </a:lnTo>
                  <a:lnTo>
                    <a:pt x="12" y="813"/>
                  </a:lnTo>
                  <a:lnTo>
                    <a:pt x="10" y="811"/>
                  </a:lnTo>
                  <a:lnTo>
                    <a:pt x="7" y="808"/>
                  </a:lnTo>
                  <a:lnTo>
                    <a:pt x="5" y="803"/>
                  </a:lnTo>
                  <a:lnTo>
                    <a:pt x="5" y="799"/>
                  </a:lnTo>
                  <a:lnTo>
                    <a:pt x="2" y="777"/>
                  </a:lnTo>
                  <a:lnTo>
                    <a:pt x="0" y="755"/>
                  </a:lnTo>
                  <a:lnTo>
                    <a:pt x="0" y="733"/>
                  </a:lnTo>
                  <a:lnTo>
                    <a:pt x="0" y="714"/>
                  </a:lnTo>
                  <a:lnTo>
                    <a:pt x="0" y="690"/>
                  </a:lnTo>
                  <a:lnTo>
                    <a:pt x="0" y="671"/>
                  </a:lnTo>
                  <a:lnTo>
                    <a:pt x="2" y="647"/>
                  </a:lnTo>
                  <a:lnTo>
                    <a:pt x="5" y="625"/>
                  </a:lnTo>
                  <a:lnTo>
                    <a:pt x="7" y="603"/>
                  </a:lnTo>
                  <a:lnTo>
                    <a:pt x="10" y="581"/>
                  </a:lnTo>
                  <a:lnTo>
                    <a:pt x="15" y="560"/>
                  </a:lnTo>
                  <a:lnTo>
                    <a:pt x="19" y="538"/>
                  </a:lnTo>
                  <a:lnTo>
                    <a:pt x="22" y="519"/>
                  </a:lnTo>
                  <a:lnTo>
                    <a:pt x="27" y="497"/>
                  </a:lnTo>
                  <a:lnTo>
                    <a:pt x="34" y="475"/>
                  </a:lnTo>
                  <a:lnTo>
                    <a:pt x="44" y="458"/>
                  </a:lnTo>
                  <a:lnTo>
                    <a:pt x="48" y="441"/>
                  </a:lnTo>
                  <a:lnTo>
                    <a:pt x="56" y="427"/>
                  </a:lnTo>
                  <a:lnTo>
                    <a:pt x="63" y="415"/>
                  </a:lnTo>
                  <a:lnTo>
                    <a:pt x="70" y="400"/>
                  </a:lnTo>
                  <a:lnTo>
                    <a:pt x="77" y="386"/>
                  </a:lnTo>
                  <a:lnTo>
                    <a:pt x="85" y="374"/>
                  </a:lnTo>
                  <a:lnTo>
                    <a:pt x="92" y="364"/>
                  </a:lnTo>
                  <a:lnTo>
                    <a:pt x="101" y="352"/>
                  </a:lnTo>
                  <a:lnTo>
                    <a:pt x="106" y="340"/>
                  </a:lnTo>
                  <a:lnTo>
                    <a:pt x="114" y="325"/>
                  </a:lnTo>
                  <a:lnTo>
                    <a:pt x="121" y="313"/>
                  </a:lnTo>
                  <a:lnTo>
                    <a:pt x="126" y="304"/>
                  </a:lnTo>
                  <a:lnTo>
                    <a:pt x="130" y="287"/>
                  </a:lnTo>
                  <a:lnTo>
                    <a:pt x="135" y="272"/>
                  </a:lnTo>
                  <a:lnTo>
                    <a:pt x="140" y="258"/>
                  </a:lnTo>
                  <a:lnTo>
                    <a:pt x="143" y="241"/>
                  </a:lnTo>
                  <a:lnTo>
                    <a:pt x="145" y="224"/>
                  </a:lnTo>
                  <a:lnTo>
                    <a:pt x="147" y="210"/>
                  </a:lnTo>
                  <a:lnTo>
                    <a:pt x="150" y="195"/>
                  </a:lnTo>
                  <a:lnTo>
                    <a:pt x="150" y="181"/>
                  </a:lnTo>
                  <a:lnTo>
                    <a:pt x="150" y="166"/>
                  </a:lnTo>
                  <a:lnTo>
                    <a:pt x="150" y="154"/>
                  </a:lnTo>
                  <a:lnTo>
                    <a:pt x="150" y="140"/>
                  </a:lnTo>
                  <a:lnTo>
                    <a:pt x="150" y="125"/>
                  </a:lnTo>
                  <a:lnTo>
                    <a:pt x="147" y="111"/>
                  </a:lnTo>
                  <a:lnTo>
                    <a:pt x="147" y="101"/>
                  </a:lnTo>
                  <a:lnTo>
                    <a:pt x="145" y="86"/>
                  </a:lnTo>
                  <a:lnTo>
                    <a:pt x="145" y="72"/>
                  </a:lnTo>
                  <a:lnTo>
                    <a:pt x="145" y="55"/>
                  </a:lnTo>
                  <a:lnTo>
                    <a:pt x="143" y="43"/>
                  </a:lnTo>
                  <a:lnTo>
                    <a:pt x="143" y="26"/>
                  </a:lnTo>
                  <a:lnTo>
                    <a:pt x="143" y="9"/>
                  </a:lnTo>
                  <a:lnTo>
                    <a:pt x="143" y="4"/>
                  </a:lnTo>
                  <a:lnTo>
                    <a:pt x="147" y="2"/>
                  </a:lnTo>
                  <a:lnTo>
                    <a:pt x="150" y="0"/>
                  </a:lnTo>
                  <a:lnTo>
                    <a:pt x="155" y="0"/>
                  </a:lnTo>
                  <a:lnTo>
                    <a:pt x="159" y="0"/>
                  </a:lnTo>
                  <a:lnTo>
                    <a:pt x="164" y="2"/>
                  </a:lnTo>
                  <a:lnTo>
                    <a:pt x="167" y="4"/>
                  </a:lnTo>
                  <a:lnTo>
                    <a:pt x="167" y="9"/>
                  </a:lnTo>
                  <a:lnTo>
                    <a:pt x="167"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1" name="Freeform 89"/>
            <p:cNvSpPr>
              <a:spLocks/>
            </p:cNvSpPr>
            <p:nvPr/>
          </p:nvSpPr>
          <p:spPr bwMode="auto">
            <a:xfrm>
              <a:off x="5540375" y="4217988"/>
              <a:ext cx="234950" cy="406400"/>
            </a:xfrm>
            <a:custGeom>
              <a:avLst/>
              <a:gdLst>
                <a:gd name="T0" fmla="*/ 133 w 148"/>
                <a:gd name="T1" fmla="*/ 70 h 256"/>
                <a:gd name="T2" fmla="*/ 124 w 148"/>
                <a:gd name="T3" fmla="*/ 78 h 256"/>
                <a:gd name="T4" fmla="*/ 116 w 148"/>
                <a:gd name="T5" fmla="*/ 87 h 256"/>
                <a:gd name="T6" fmla="*/ 107 w 148"/>
                <a:gd name="T7" fmla="*/ 97 h 256"/>
                <a:gd name="T8" fmla="*/ 99 w 148"/>
                <a:gd name="T9" fmla="*/ 104 h 256"/>
                <a:gd name="T10" fmla="*/ 92 w 148"/>
                <a:gd name="T11" fmla="*/ 114 h 256"/>
                <a:gd name="T12" fmla="*/ 85 w 148"/>
                <a:gd name="T13" fmla="*/ 126 h 256"/>
                <a:gd name="T14" fmla="*/ 78 w 148"/>
                <a:gd name="T15" fmla="*/ 138 h 256"/>
                <a:gd name="T16" fmla="*/ 70 w 148"/>
                <a:gd name="T17" fmla="*/ 150 h 256"/>
                <a:gd name="T18" fmla="*/ 66 w 148"/>
                <a:gd name="T19" fmla="*/ 160 h 256"/>
                <a:gd name="T20" fmla="*/ 61 w 148"/>
                <a:gd name="T21" fmla="*/ 172 h 256"/>
                <a:gd name="T22" fmla="*/ 56 w 148"/>
                <a:gd name="T23" fmla="*/ 184 h 256"/>
                <a:gd name="T24" fmla="*/ 51 w 148"/>
                <a:gd name="T25" fmla="*/ 196 h 256"/>
                <a:gd name="T26" fmla="*/ 46 w 148"/>
                <a:gd name="T27" fmla="*/ 208 h 256"/>
                <a:gd name="T28" fmla="*/ 41 w 148"/>
                <a:gd name="T29" fmla="*/ 220 h 256"/>
                <a:gd name="T30" fmla="*/ 37 w 148"/>
                <a:gd name="T31" fmla="*/ 232 h 256"/>
                <a:gd name="T32" fmla="*/ 34 w 148"/>
                <a:gd name="T33" fmla="*/ 244 h 256"/>
                <a:gd name="T34" fmla="*/ 29 w 148"/>
                <a:gd name="T35" fmla="*/ 251 h 256"/>
                <a:gd name="T36" fmla="*/ 25 w 148"/>
                <a:gd name="T37" fmla="*/ 256 h 256"/>
                <a:gd name="T38" fmla="*/ 20 w 148"/>
                <a:gd name="T39" fmla="*/ 256 h 256"/>
                <a:gd name="T40" fmla="*/ 12 w 148"/>
                <a:gd name="T41" fmla="*/ 256 h 256"/>
                <a:gd name="T42" fmla="*/ 8 w 148"/>
                <a:gd name="T43" fmla="*/ 251 h 256"/>
                <a:gd name="T44" fmla="*/ 3 w 148"/>
                <a:gd name="T45" fmla="*/ 247 h 256"/>
                <a:gd name="T46" fmla="*/ 0 w 148"/>
                <a:gd name="T47" fmla="*/ 239 h 256"/>
                <a:gd name="T48" fmla="*/ 3 w 148"/>
                <a:gd name="T49" fmla="*/ 232 h 256"/>
                <a:gd name="T50" fmla="*/ 5 w 148"/>
                <a:gd name="T51" fmla="*/ 218 h 256"/>
                <a:gd name="T52" fmla="*/ 10 w 148"/>
                <a:gd name="T53" fmla="*/ 205 h 256"/>
                <a:gd name="T54" fmla="*/ 15 w 148"/>
                <a:gd name="T55" fmla="*/ 189 h 256"/>
                <a:gd name="T56" fmla="*/ 20 w 148"/>
                <a:gd name="T57" fmla="*/ 172 h 256"/>
                <a:gd name="T58" fmla="*/ 27 w 148"/>
                <a:gd name="T59" fmla="*/ 155 h 256"/>
                <a:gd name="T60" fmla="*/ 34 w 148"/>
                <a:gd name="T61" fmla="*/ 140 h 256"/>
                <a:gd name="T62" fmla="*/ 41 w 148"/>
                <a:gd name="T63" fmla="*/ 123 h 256"/>
                <a:gd name="T64" fmla="*/ 51 w 148"/>
                <a:gd name="T65" fmla="*/ 106 h 256"/>
                <a:gd name="T66" fmla="*/ 58 w 148"/>
                <a:gd name="T67" fmla="*/ 92 h 256"/>
                <a:gd name="T68" fmla="*/ 68 w 148"/>
                <a:gd name="T69" fmla="*/ 75 h 256"/>
                <a:gd name="T70" fmla="*/ 75 w 148"/>
                <a:gd name="T71" fmla="*/ 58 h 256"/>
                <a:gd name="T72" fmla="*/ 87 w 148"/>
                <a:gd name="T73" fmla="*/ 49 h 256"/>
                <a:gd name="T74" fmla="*/ 97 w 148"/>
                <a:gd name="T75" fmla="*/ 34 h 256"/>
                <a:gd name="T76" fmla="*/ 107 w 148"/>
                <a:gd name="T77" fmla="*/ 22 h 256"/>
                <a:gd name="T78" fmla="*/ 119 w 148"/>
                <a:gd name="T79" fmla="*/ 10 h 256"/>
                <a:gd name="T80" fmla="*/ 128 w 148"/>
                <a:gd name="T81" fmla="*/ 3 h 256"/>
                <a:gd name="T82" fmla="*/ 136 w 148"/>
                <a:gd name="T83" fmla="*/ 0 h 256"/>
                <a:gd name="T84" fmla="*/ 140 w 148"/>
                <a:gd name="T85" fmla="*/ 3 h 256"/>
                <a:gd name="T86" fmla="*/ 143 w 148"/>
                <a:gd name="T87" fmla="*/ 8 h 256"/>
                <a:gd name="T88" fmla="*/ 145 w 148"/>
                <a:gd name="T89" fmla="*/ 12 h 256"/>
                <a:gd name="T90" fmla="*/ 145 w 148"/>
                <a:gd name="T91" fmla="*/ 20 h 256"/>
                <a:gd name="T92" fmla="*/ 148 w 148"/>
                <a:gd name="T93" fmla="*/ 27 h 256"/>
                <a:gd name="T94" fmla="*/ 148 w 148"/>
                <a:gd name="T95" fmla="*/ 32 h 256"/>
                <a:gd name="T96" fmla="*/ 148 w 148"/>
                <a:gd name="T97" fmla="*/ 39 h 256"/>
                <a:gd name="T98" fmla="*/ 145 w 148"/>
                <a:gd name="T99" fmla="*/ 46 h 256"/>
                <a:gd name="T100" fmla="*/ 145 w 148"/>
                <a:gd name="T101" fmla="*/ 53 h 256"/>
                <a:gd name="T102" fmla="*/ 143 w 148"/>
                <a:gd name="T103" fmla="*/ 56 h 256"/>
                <a:gd name="T104" fmla="*/ 140 w 148"/>
                <a:gd name="T105" fmla="*/ 63 h 256"/>
                <a:gd name="T106" fmla="*/ 136 w 148"/>
                <a:gd name="T107" fmla="*/ 65 h 256"/>
                <a:gd name="T108" fmla="*/ 133 w 148"/>
                <a:gd name="T109" fmla="*/ 70 h 256"/>
                <a:gd name="T110" fmla="*/ 133 w 148"/>
                <a:gd name="T111" fmla="*/ 7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56">
                  <a:moveTo>
                    <a:pt x="133" y="70"/>
                  </a:moveTo>
                  <a:lnTo>
                    <a:pt x="124" y="78"/>
                  </a:lnTo>
                  <a:lnTo>
                    <a:pt x="116" y="87"/>
                  </a:lnTo>
                  <a:lnTo>
                    <a:pt x="107" y="97"/>
                  </a:lnTo>
                  <a:lnTo>
                    <a:pt x="99" y="104"/>
                  </a:lnTo>
                  <a:lnTo>
                    <a:pt x="92" y="114"/>
                  </a:lnTo>
                  <a:lnTo>
                    <a:pt x="85" y="126"/>
                  </a:lnTo>
                  <a:lnTo>
                    <a:pt x="78" y="138"/>
                  </a:lnTo>
                  <a:lnTo>
                    <a:pt x="70" y="150"/>
                  </a:lnTo>
                  <a:lnTo>
                    <a:pt x="66" y="160"/>
                  </a:lnTo>
                  <a:lnTo>
                    <a:pt x="61" y="172"/>
                  </a:lnTo>
                  <a:lnTo>
                    <a:pt x="56" y="184"/>
                  </a:lnTo>
                  <a:lnTo>
                    <a:pt x="51" y="196"/>
                  </a:lnTo>
                  <a:lnTo>
                    <a:pt x="46" y="208"/>
                  </a:lnTo>
                  <a:lnTo>
                    <a:pt x="41" y="220"/>
                  </a:lnTo>
                  <a:lnTo>
                    <a:pt x="37" y="232"/>
                  </a:lnTo>
                  <a:lnTo>
                    <a:pt x="34" y="244"/>
                  </a:lnTo>
                  <a:lnTo>
                    <a:pt x="29" y="251"/>
                  </a:lnTo>
                  <a:lnTo>
                    <a:pt x="25" y="256"/>
                  </a:lnTo>
                  <a:lnTo>
                    <a:pt x="20" y="256"/>
                  </a:lnTo>
                  <a:lnTo>
                    <a:pt x="12" y="256"/>
                  </a:lnTo>
                  <a:lnTo>
                    <a:pt x="8" y="251"/>
                  </a:lnTo>
                  <a:lnTo>
                    <a:pt x="3" y="247"/>
                  </a:lnTo>
                  <a:lnTo>
                    <a:pt x="0" y="239"/>
                  </a:lnTo>
                  <a:lnTo>
                    <a:pt x="3" y="232"/>
                  </a:lnTo>
                  <a:lnTo>
                    <a:pt x="5" y="218"/>
                  </a:lnTo>
                  <a:lnTo>
                    <a:pt x="10" y="205"/>
                  </a:lnTo>
                  <a:lnTo>
                    <a:pt x="15" y="189"/>
                  </a:lnTo>
                  <a:lnTo>
                    <a:pt x="20" y="172"/>
                  </a:lnTo>
                  <a:lnTo>
                    <a:pt x="27" y="155"/>
                  </a:lnTo>
                  <a:lnTo>
                    <a:pt x="34" y="140"/>
                  </a:lnTo>
                  <a:lnTo>
                    <a:pt x="41" y="123"/>
                  </a:lnTo>
                  <a:lnTo>
                    <a:pt x="51" y="106"/>
                  </a:lnTo>
                  <a:lnTo>
                    <a:pt x="58" y="92"/>
                  </a:lnTo>
                  <a:lnTo>
                    <a:pt x="68" y="75"/>
                  </a:lnTo>
                  <a:lnTo>
                    <a:pt x="75" y="58"/>
                  </a:lnTo>
                  <a:lnTo>
                    <a:pt x="87" y="49"/>
                  </a:lnTo>
                  <a:lnTo>
                    <a:pt x="97" y="34"/>
                  </a:lnTo>
                  <a:lnTo>
                    <a:pt x="107" y="22"/>
                  </a:lnTo>
                  <a:lnTo>
                    <a:pt x="119" y="10"/>
                  </a:lnTo>
                  <a:lnTo>
                    <a:pt x="128" y="3"/>
                  </a:lnTo>
                  <a:lnTo>
                    <a:pt x="136" y="0"/>
                  </a:lnTo>
                  <a:lnTo>
                    <a:pt x="140" y="3"/>
                  </a:lnTo>
                  <a:lnTo>
                    <a:pt x="143" y="8"/>
                  </a:lnTo>
                  <a:lnTo>
                    <a:pt x="145" y="12"/>
                  </a:lnTo>
                  <a:lnTo>
                    <a:pt x="145" y="20"/>
                  </a:lnTo>
                  <a:lnTo>
                    <a:pt x="148" y="27"/>
                  </a:lnTo>
                  <a:lnTo>
                    <a:pt x="148" y="32"/>
                  </a:lnTo>
                  <a:lnTo>
                    <a:pt x="148" y="39"/>
                  </a:lnTo>
                  <a:lnTo>
                    <a:pt x="145" y="46"/>
                  </a:lnTo>
                  <a:lnTo>
                    <a:pt x="145" y="53"/>
                  </a:lnTo>
                  <a:lnTo>
                    <a:pt x="143" y="56"/>
                  </a:lnTo>
                  <a:lnTo>
                    <a:pt x="140" y="63"/>
                  </a:lnTo>
                  <a:lnTo>
                    <a:pt x="136" y="65"/>
                  </a:lnTo>
                  <a:lnTo>
                    <a:pt x="133" y="70"/>
                  </a:lnTo>
                  <a:lnTo>
                    <a:pt x="133" y="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2" name="Freeform 90"/>
            <p:cNvSpPr>
              <a:spLocks/>
            </p:cNvSpPr>
            <p:nvPr/>
          </p:nvSpPr>
          <p:spPr bwMode="auto">
            <a:xfrm>
              <a:off x="5602288" y="3732213"/>
              <a:ext cx="555625" cy="1271588"/>
            </a:xfrm>
            <a:custGeom>
              <a:avLst/>
              <a:gdLst>
                <a:gd name="T0" fmla="*/ 41 w 350"/>
                <a:gd name="T1" fmla="*/ 43 h 801"/>
                <a:gd name="T2" fmla="*/ 58 w 350"/>
                <a:gd name="T3" fmla="*/ 116 h 801"/>
                <a:gd name="T4" fmla="*/ 82 w 350"/>
                <a:gd name="T5" fmla="*/ 200 h 801"/>
                <a:gd name="T6" fmla="*/ 106 w 350"/>
                <a:gd name="T7" fmla="*/ 292 h 801"/>
                <a:gd name="T8" fmla="*/ 135 w 350"/>
                <a:gd name="T9" fmla="*/ 384 h 801"/>
                <a:gd name="T10" fmla="*/ 164 w 350"/>
                <a:gd name="T11" fmla="*/ 470 h 801"/>
                <a:gd name="T12" fmla="*/ 196 w 350"/>
                <a:gd name="T13" fmla="*/ 548 h 801"/>
                <a:gd name="T14" fmla="*/ 229 w 350"/>
                <a:gd name="T15" fmla="*/ 610 h 801"/>
                <a:gd name="T16" fmla="*/ 249 w 350"/>
                <a:gd name="T17" fmla="*/ 639 h 801"/>
                <a:gd name="T18" fmla="*/ 263 w 350"/>
                <a:gd name="T19" fmla="*/ 656 h 801"/>
                <a:gd name="T20" fmla="*/ 280 w 350"/>
                <a:gd name="T21" fmla="*/ 671 h 801"/>
                <a:gd name="T22" fmla="*/ 295 w 350"/>
                <a:gd name="T23" fmla="*/ 693 h 801"/>
                <a:gd name="T24" fmla="*/ 311 w 350"/>
                <a:gd name="T25" fmla="*/ 712 h 801"/>
                <a:gd name="T26" fmla="*/ 326 w 350"/>
                <a:gd name="T27" fmla="*/ 731 h 801"/>
                <a:gd name="T28" fmla="*/ 338 w 350"/>
                <a:gd name="T29" fmla="*/ 750 h 801"/>
                <a:gd name="T30" fmla="*/ 345 w 350"/>
                <a:gd name="T31" fmla="*/ 770 h 801"/>
                <a:gd name="T32" fmla="*/ 350 w 350"/>
                <a:gd name="T33" fmla="*/ 782 h 801"/>
                <a:gd name="T34" fmla="*/ 348 w 350"/>
                <a:gd name="T35" fmla="*/ 789 h 801"/>
                <a:gd name="T36" fmla="*/ 340 w 350"/>
                <a:gd name="T37" fmla="*/ 799 h 801"/>
                <a:gd name="T38" fmla="*/ 328 w 350"/>
                <a:gd name="T39" fmla="*/ 799 h 801"/>
                <a:gd name="T40" fmla="*/ 321 w 350"/>
                <a:gd name="T41" fmla="*/ 799 h 801"/>
                <a:gd name="T42" fmla="*/ 311 w 350"/>
                <a:gd name="T43" fmla="*/ 794 h 801"/>
                <a:gd name="T44" fmla="*/ 307 w 350"/>
                <a:gd name="T45" fmla="*/ 789 h 801"/>
                <a:gd name="T46" fmla="*/ 299 w 350"/>
                <a:gd name="T47" fmla="*/ 775 h 801"/>
                <a:gd name="T48" fmla="*/ 290 w 350"/>
                <a:gd name="T49" fmla="*/ 758 h 801"/>
                <a:gd name="T50" fmla="*/ 278 w 350"/>
                <a:gd name="T51" fmla="*/ 738 h 801"/>
                <a:gd name="T52" fmla="*/ 258 w 350"/>
                <a:gd name="T53" fmla="*/ 719 h 801"/>
                <a:gd name="T54" fmla="*/ 239 w 350"/>
                <a:gd name="T55" fmla="*/ 705 h 801"/>
                <a:gd name="T56" fmla="*/ 222 w 350"/>
                <a:gd name="T57" fmla="*/ 685 h 801"/>
                <a:gd name="T58" fmla="*/ 203 w 350"/>
                <a:gd name="T59" fmla="*/ 668 h 801"/>
                <a:gd name="T60" fmla="*/ 186 w 350"/>
                <a:gd name="T61" fmla="*/ 656 h 801"/>
                <a:gd name="T62" fmla="*/ 164 w 350"/>
                <a:gd name="T63" fmla="*/ 630 h 801"/>
                <a:gd name="T64" fmla="*/ 135 w 350"/>
                <a:gd name="T65" fmla="*/ 572 h 801"/>
                <a:gd name="T66" fmla="*/ 109 w 350"/>
                <a:gd name="T67" fmla="*/ 497 h 801"/>
                <a:gd name="T68" fmla="*/ 82 w 350"/>
                <a:gd name="T69" fmla="*/ 408 h 801"/>
                <a:gd name="T70" fmla="*/ 60 w 350"/>
                <a:gd name="T71" fmla="*/ 309 h 801"/>
                <a:gd name="T72" fmla="*/ 41 w 350"/>
                <a:gd name="T73" fmla="*/ 212 h 801"/>
                <a:gd name="T74" fmla="*/ 24 w 350"/>
                <a:gd name="T75" fmla="*/ 125 h 801"/>
                <a:gd name="T76" fmla="*/ 7 w 350"/>
                <a:gd name="T77" fmla="*/ 50 h 801"/>
                <a:gd name="T78" fmla="*/ 0 w 350"/>
                <a:gd name="T79" fmla="*/ 12 h 801"/>
                <a:gd name="T80" fmla="*/ 7 w 350"/>
                <a:gd name="T81" fmla="*/ 2 h 801"/>
                <a:gd name="T82" fmla="*/ 19 w 350"/>
                <a:gd name="T83" fmla="*/ 0 h 801"/>
                <a:gd name="T84" fmla="*/ 31 w 350"/>
                <a:gd name="T85" fmla="*/ 4 h 801"/>
                <a:gd name="T86" fmla="*/ 34 w 350"/>
                <a:gd name="T87" fmla="*/ 12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0" h="801">
                  <a:moveTo>
                    <a:pt x="34" y="12"/>
                  </a:moveTo>
                  <a:lnTo>
                    <a:pt x="41" y="43"/>
                  </a:lnTo>
                  <a:lnTo>
                    <a:pt x="48" y="77"/>
                  </a:lnTo>
                  <a:lnTo>
                    <a:pt x="58" y="116"/>
                  </a:lnTo>
                  <a:lnTo>
                    <a:pt x="70" y="157"/>
                  </a:lnTo>
                  <a:lnTo>
                    <a:pt x="82" y="200"/>
                  </a:lnTo>
                  <a:lnTo>
                    <a:pt x="92" y="246"/>
                  </a:lnTo>
                  <a:lnTo>
                    <a:pt x="106" y="292"/>
                  </a:lnTo>
                  <a:lnTo>
                    <a:pt x="123" y="338"/>
                  </a:lnTo>
                  <a:lnTo>
                    <a:pt x="135" y="384"/>
                  </a:lnTo>
                  <a:lnTo>
                    <a:pt x="150" y="427"/>
                  </a:lnTo>
                  <a:lnTo>
                    <a:pt x="164" y="470"/>
                  </a:lnTo>
                  <a:lnTo>
                    <a:pt x="181" y="511"/>
                  </a:lnTo>
                  <a:lnTo>
                    <a:pt x="196" y="548"/>
                  </a:lnTo>
                  <a:lnTo>
                    <a:pt x="213" y="581"/>
                  </a:lnTo>
                  <a:lnTo>
                    <a:pt x="229" y="610"/>
                  </a:lnTo>
                  <a:lnTo>
                    <a:pt x="244" y="632"/>
                  </a:lnTo>
                  <a:lnTo>
                    <a:pt x="249" y="639"/>
                  </a:lnTo>
                  <a:lnTo>
                    <a:pt x="256" y="647"/>
                  </a:lnTo>
                  <a:lnTo>
                    <a:pt x="263" y="656"/>
                  </a:lnTo>
                  <a:lnTo>
                    <a:pt x="273" y="666"/>
                  </a:lnTo>
                  <a:lnTo>
                    <a:pt x="280" y="671"/>
                  </a:lnTo>
                  <a:lnTo>
                    <a:pt x="287" y="680"/>
                  </a:lnTo>
                  <a:lnTo>
                    <a:pt x="295" y="693"/>
                  </a:lnTo>
                  <a:lnTo>
                    <a:pt x="302" y="702"/>
                  </a:lnTo>
                  <a:lnTo>
                    <a:pt x="311" y="712"/>
                  </a:lnTo>
                  <a:lnTo>
                    <a:pt x="319" y="722"/>
                  </a:lnTo>
                  <a:lnTo>
                    <a:pt x="326" y="731"/>
                  </a:lnTo>
                  <a:lnTo>
                    <a:pt x="333" y="741"/>
                  </a:lnTo>
                  <a:lnTo>
                    <a:pt x="338" y="750"/>
                  </a:lnTo>
                  <a:lnTo>
                    <a:pt x="343" y="760"/>
                  </a:lnTo>
                  <a:lnTo>
                    <a:pt x="345" y="770"/>
                  </a:lnTo>
                  <a:lnTo>
                    <a:pt x="350" y="777"/>
                  </a:lnTo>
                  <a:lnTo>
                    <a:pt x="350" y="782"/>
                  </a:lnTo>
                  <a:lnTo>
                    <a:pt x="350" y="787"/>
                  </a:lnTo>
                  <a:lnTo>
                    <a:pt x="348" y="789"/>
                  </a:lnTo>
                  <a:lnTo>
                    <a:pt x="345" y="794"/>
                  </a:lnTo>
                  <a:lnTo>
                    <a:pt x="340" y="799"/>
                  </a:lnTo>
                  <a:lnTo>
                    <a:pt x="333" y="801"/>
                  </a:lnTo>
                  <a:lnTo>
                    <a:pt x="328" y="799"/>
                  </a:lnTo>
                  <a:lnTo>
                    <a:pt x="326" y="799"/>
                  </a:lnTo>
                  <a:lnTo>
                    <a:pt x="321" y="799"/>
                  </a:lnTo>
                  <a:lnTo>
                    <a:pt x="316" y="796"/>
                  </a:lnTo>
                  <a:lnTo>
                    <a:pt x="311" y="794"/>
                  </a:lnTo>
                  <a:lnTo>
                    <a:pt x="309" y="792"/>
                  </a:lnTo>
                  <a:lnTo>
                    <a:pt x="307" y="789"/>
                  </a:lnTo>
                  <a:lnTo>
                    <a:pt x="304" y="784"/>
                  </a:lnTo>
                  <a:lnTo>
                    <a:pt x="299" y="775"/>
                  </a:lnTo>
                  <a:lnTo>
                    <a:pt x="295" y="767"/>
                  </a:lnTo>
                  <a:lnTo>
                    <a:pt x="290" y="758"/>
                  </a:lnTo>
                  <a:lnTo>
                    <a:pt x="285" y="748"/>
                  </a:lnTo>
                  <a:lnTo>
                    <a:pt x="278" y="738"/>
                  </a:lnTo>
                  <a:lnTo>
                    <a:pt x="268" y="729"/>
                  </a:lnTo>
                  <a:lnTo>
                    <a:pt x="258" y="719"/>
                  </a:lnTo>
                  <a:lnTo>
                    <a:pt x="251" y="714"/>
                  </a:lnTo>
                  <a:lnTo>
                    <a:pt x="239" y="705"/>
                  </a:lnTo>
                  <a:lnTo>
                    <a:pt x="232" y="695"/>
                  </a:lnTo>
                  <a:lnTo>
                    <a:pt x="222" y="685"/>
                  </a:lnTo>
                  <a:lnTo>
                    <a:pt x="213" y="678"/>
                  </a:lnTo>
                  <a:lnTo>
                    <a:pt x="203" y="668"/>
                  </a:lnTo>
                  <a:lnTo>
                    <a:pt x="193" y="664"/>
                  </a:lnTo>
                  <a:lnTo>
                    <a:pt x="186" y="656"/>
                  </a:lnTo>
                  <a:lnTo>
                    <a:pt x="181" y="651"/>
                  </a:lnTo>
                  <a:lnTo>
                    <a:pt x="164" y="630"/>
                  </a:lnTo>
                  <a:lnTo>
                    <a:pt x="150" y="606"/>
                  </a:lnTo>
                  <a:lnTo>
                    <a:pt x="135" y="572"/>
                  </a:lnTo>
                  <a:lnTo>
                    <a:pt x="123" y="538"/>
                  </a:lnTo>
                  <a:lnTo>
                    <a:pt x="109" y="497"/>
                  </a:lnTo>
                  <a:lnTo>
                    <a:pt x="94" y="454"/>
                  </a:lnTo>
                  <a:lnTo>
                    <a:pt x="82" y="408"/>
                  </a:lnTo>
                  <a:lnTo>
                    <a:pt x="72" y="359"/>
                  </a:lnTo>
                  <a:lnTo>
                    <a:pt x="60" y="309"/>
                  </a:lnTo>
                  <a:lnTo>
                    <a:pt x="51" y="260"/>
                  </a:lnTo>
                  <a:lnTo>
                    <a:pt x="41" y="212"/>
                  </a:lnTo>
                  <a:lnTo>
                    <a:pt x="31" y="169"/>
                  </a:lnTo>
                  <a:lnTo>
                    <a:pt x="24" y="125"/>
                  </a:lnTo>
                  <a:lnTo>
                    <a:pt x="17" y="87"/>
                  </a:lnTo>
                  <a:lnTo>
                    <a:pt x="7" y="50"/>
                  </a:lnTo>
                  <a:lnTo>
                    <a:pt x="2" y="21"/>
                  </a:lnTo>
                  <a:lnTo>
                    <a:pt x="0" y="12"/>
                  </a:lnTo>
                  <a:lnTo>
                    <a:pt x="2" y="7"/>
                  </a:lnTo>
                  <a:lnTo>
                    <a:pt x="7" y="2"/>
                  </a:lnTo>
                  <a:lnTo>
                    <a:pt x="15" y="0"/>
                  </a:lnTo>
                  <a:lnTo>
                    <a:pt x="19" y="0"/>
                  </a:lnTo>
                  <a:lnTo>
                    <a:pt x="27" y="0"/>
                  </a:lnTo>
                  <a:lnTo>
                    <a:pt x="31" y="4"/>
                  </a:lnTo>
                  <a:lnTo>
                    <a:pt x="34" y="12"/>
                  </a:lnTo>
                  <a:lnTo>
                    <a:pt x="3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3" name="Freeform 91"/>
            <p:cNvSpPr>
              <a:spLocks/>
            </p:cNvSpPr>
            <p:nvPr/>
          </p:nvSpPr>
          <p:spPr bwMode="auto">
            <a:xfrm>
              <a:off x="6664325" y="1144588"/>
              <a:ext cx="965200" cy="1855788"/>
            </a:xfrm>
            <a:custGeom>
              <a:avLst/>
              <a:gdLst>
                <a:gd name="T0" fmla="*/ 601 w 608"/>
                <a:gd name="T1" fmla="*/ 58 h 1169"/>
                <a:gd name="T2" fmla="*/ 587 w 608"/>
                <a:gd name="T3" fmla="*/ 135 h 1169"/>
                <a:gd name="T4" fmla="*/ 574 w 608"/>
                <a:gd name="T5" fmla="*/ 210 h 1169"/>
                <a:gd name="T6" fmla="*/ 562 w 608"/>
                <a:gd name="T7" fmla="*/ 283 h 1169"/>
                <a:gd name="T8" fmla="*/ 548 w 608"/>
                <a:gd name="T9" fmla="*/ 348 h 1169"/>
                <a:gd name="T10" fmla="*/ 531 w 608"/>
                <a:gd name="T11" fmla="*/ 418 h 1169"/>
                <a:gd name="T12" fmla="*/ 507 w 608"/>
                <a:gd name="T13" fmla="*/ 490 h 1169"/>
                <a:gd name="T14" fmla="*/ 475 w 608"/>
                <a:gd name="T15" fmla="*/ 560 h 1169"/>
                <a:gd name="T16" fmla="*/ 442 w 608"/>
                <a:gd name="T17" fmla="*/ 625 h 1169"/>
                <a:gd name="T18" fmla="*/ 401 w 608"/>
                <a:gd name="T19" fmla="*/ 691 h 1169"/>
                <a:gd name="T20" fmla="*/ 350 w 608"/>
                <a:gd name="T21" fmla="*/ 770 h 1169"/>
                <a:gd name="T22" fmla="*/ 292 w 608"/>
                <a:gd name="T23" fmla="*/ 855 h 1169"/>
                <a:gd name="T24" fmla="*/ 232 w 608"/>
                <a:gd name="T25" fmla="*/ 946 h 1169"/>
                <a:gd name="T26" fmla="*/ 166 w 608"/>
                <a:gd name="T27" fmla="*/ 1029 h 1169"/>
                <a:gd name="T28" fmla="*/ 106 w 608"/>
                <a:gd name="T29" fmla="*/ 1099 h 1169"/>
                <a:gd name="T30" fmla="*/ 51 w 608"/>
                <a:gd name="T31" fmla="*/ 1152 h 1169"/>
                <a:gd name="T32" fmla="*/ 19 w 608"/>
                <a:gd name="T33" fmla="*/ 1169 h 1169"/>
                <a:gd name="T34" fmla="*/ 7 w 608"/>
                <a:gd name="T35" fmla="*/ 1166 h 1169"/>
                <a:gd name="T36" fmla="*/ 0 w 608"/>
                <a:gd name="T37" fmla="*/ 1156 h 1169"/>
                <a:gd name="T38" fmla="*/ 5 w 608"/>
                <a:gd name="T39" fmla="*/ 1144 h 1169"/>
                <a:gd name="T40" fmla="*/ 31 w 608"/>
                <a:gd name="T41" fmla="*/ 1120 h 1169"/>
                <a:gd name="T42" fmla="*/ 84 w 608"/>
                <a:gd name="T43" fmla="*/ 1072 h 1169"/>
                <a:gd name="T44" fmla="*/ 137 w 608"/>
                <a:gd name="T45" fmla="*/ 1002 h 1169"/>
                <a:gd name="T46" fmla="*/ 198 w 608"/>
                <a:gd name="T47" fmla="*/ 920 h 1169"/>
                <a:gd name="T48" fmla="*/ 256 w 608"/>
                <a:gd name="T49" fmla="*/ 833 h 1169"/>
                <a:gd name="T50" fmla="*/ 311 w 608"/>
                <a:gd name="T51" fmla="*/ 746 h 1169"/>
                <a:gd name="T52" fmla="*/ 360 w 608"/>
                <a:gd name="T53" fmla="*/ 664 h 1169"/>
                <a:gd name="T54" fmla="*/ 398 w 608"/>
                <a:gd name="T55" fmla="*/ 599 h 1169"/>
                <a:gd name="T56" fmla="*/ 432 w 608"/>
                <a:gd name="T57" fmla="*/ 538 h 1169"/>
                <a:gd name="T58" fmla="*/ 463 w 608"/>
                <a:gd name="T59" fmla="*/ 466 h 1169"/>
                <a:gd name="T60" fmla="*/ 490 w 608"/>
                <a:gd name="T61" fmla="*/ 398 h 1169"/>
                <a:gd name="T62" fmla="*/ 512 w 608"/>
                <a:gd name="T63" fmla="*/ 336 h 1169"/>
                <a:gd name="T64" fmla="*/ 531 w 608"/>
                <a:gd name="T65" fmla="*/ 268 h 1169"/>
                <a:gd name="T66" fmla="*/ 548 w 608"/>
                <a:gd name="T67" fmla="*/ 198 h 1169"/>
                <a:gd name="T68" fmla="*/ 562 w 608"/>
                <a:gd name="T69" fmla="*/ 128 h 1169"/>
                <a:gd name="T70" fmla="*/ 577 w 608"/>
                <a:gd name="T71" fmla="*/ 51 h 1169"/>
                <a:gd name="T72" fmla="*/ 589 w 608"/>
                <a:gd name="T73" fmla="*/ 2 h 1169"/>
                <a:gd name="T74" fmla="*/ 596 w 608"/>
                <a:gd name="T75" fmla="*/ 0 h 1169"/>
                <a:gd name="T76" fmla="*/ 603 w 608"/>
                <a:gd name="T77" fmla="*/ 2 h 1169"/>
                <a:gd name="T78" fmla="*/ 608 w 608"/>
                <a:gd name="T79" fmla="*/ 10 h 1169"/>
                <a:gd name="T80" fmla="*/ 608 w 608"/>
                <a:gd name="T81" fmla="*/ 15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8" h="1169">
                  <a:moveTo>
                    <a:pt x="608" y="15"/>
                  </a:moveTo>
                  <a:lnTo>
                    <a:pt x="601" y="58"/>
                  </a:lnTo>
                  <a:lnTo>
                    <a:pt x="594" y="97"/>
                  </a:lnTo>
                  <a:lnTo>
                    <a:pt x="587" y="135"/>
                  </a:lnTo>
                  <a:lnTo>
                    <a:pt x="582" y="174"/>
                  </a:lnTo>
                  <a:lnTo>
                    <a:pt x="574" y="210"/>
                  </a:lnTo>
                  <a:lnTo>
                    <a:pt x="567" y="246"/>
                  </a:lnTo>
                  <a:lnTo>
                    <a:pt x="562" y="283"/>
                  </a:lnTo>
                  <a:lnTo>
                    <a:pt x="555" y="316"/>
                  </a:lnTo>
                  <a:lnTo>
                    <a:pt x="548" y="348"/>
                  </a:lnTo>
                  <a:lnTo>
                    <a:pt x="541" y="384"/>
                  </a:lnTo>
                  <a:lnTo>
                    <a:pt x="531" y="418"/>
                  </a:lnTo>
                  <a:lnTo>
                    <a:pt x="521" y="452"/>
                  </a:lnTo>
                  <a:lnTo>
                    <a:pt x="507" y="490"/>
                  </a:lnTo>
                  <a:lnTo>
                    <a:pt x="492" y="524"/>
                  </a:lnTo>
                  <a:lnTo>
                    <a:pt x="475" y="560"/>
                  </a:lnTo>
                  <a:lnTo>
                    <a:pt x="456" y="599"/>
                  </a:lnTo>
                  <a:lnTo>
                    <a:pt x="442" y="625"/>
                  </a:lnTo>
                  <a:lnTo>
                    <a:pt x="425" y="654"/>
                  </a:lnTo>
                  <a:lnTo>
                    <a:pt x="401" y="691"/>
                  </a:lnTo>
                  <a:lnTo>
                    <a:pt x="379" y="729"/>
                  </a:lnTo>
                  <a:lnTo>
                    <a:pt x="350" y="770"/>
                  </a:lnTo>
                  <a:lnTo>
                    <a:pt x="323" y="811"/>
                  </a:lnTo>
                  <a:lnTo>
                    <a:pt x="292" y="855"/>
                  </a:lnTo>
                  <a:lnTo>
                    <a:pt x="263" y="903"/>
                  </a:lnTo>
                  <a:lnTo>
                    <a:pt x="232" y="946"/>
                  </a:lnTo>
                  <a:lnTo>
                    <a:pt x="198" y="987"/>
                  </a:lnTo>
                  <a:lnTo>
                    <a:pt x="166" y="1029"/>
                  </a:lnTo>
                  <a:lnTo>
                    <a:pt x="135" y="1065"/>
                  </a:lnTo>
                  <a:lnTo>
                    <a:pt x="106" y="1099"/>
                  </a:lnTo>
                  <a:lnTo>
                    <a:pt x="77" y="1128"/>
                  </a:lnTo>
                  <a:lnTo>
                    <a:pt x="51" y="1152"/>
                  </a:lnTo>
                  <a:lnTo>
                    <a:pt x="29" y="1166"/>
                  </a:lnTo>
                  <a:lnTo>
                    <a:pt x="19" y="1169"/>
                  </a:lnTo>
                  <a:lnTo>
                    <a:pt x="14" y="1169"/>
                  </a:lnTo>
                  <a:lnTo>
                    <a:pt x="7" y="1166"/>
                  </a:lnTo>
                  <a:lnTo>
                    <a:pt x="5" y="1164"/>
                  </a:lnTo>
                  <a:lnTo>
                    <a:pt x="0" y="1156"/>
                  </a:lnTo>
                  <a:lnTo>
                    <a:pt x="0" y="1149"/>
                  </a:lnTo>
                  <a:lnTo>
                    <a:pt x="5" y="1144"/>
                  </a:lnTo>
                  <a:lnTo>
                    <a:pt x="9" y="1140"/>
                  </a:lnTo>
                  <a:lnTo>
                    <a:pt x="31" y="1120"/>
                  </a:lnTo>
                  <a:lnTo>
                    <a:pt x="55" y="1101"/>
                  </a:lnTo>
                  <a:lnTo>
                    <a:pt x="84" y="1072"/>
                  </a:lnTo>
                  <a:lnTo>
                    <a:pt x="111" y="1041"/>
                  </a:lnTo>
                  <a:lnTo>
                    <a:pt x="137" y="1002"/>
                  </a:lnTo>
                  <a:lnTo>
                    <a:pt x="171" y="961"/>
                  </a:lnTo>
                  <a:lnTo>
                    <a:pt x="198" y="920"/>
                  </a:lnTo>
                  <a:lnTo>
                    <a:pt x="229" y="876"/>
                  </a:lnTo>
                  <a:lnTo>
                    <a:pt x="256" y="833"/>
                  </a:lnTo>
                  <a:lnTo>
                    <a:pt x="287" y="790"/>
                  </a:lnTo>
                  <a:lnTo>
                    <a:pt x="311" y="746"/>
                  </a:lnTo>
                  <a:lnTo>
                    <a:pt x="338" y="705"/>
                  </a:lnTo>
                  <a:lnTo>
                    <a:pt x="360" y="664"/>
                  </a:lnTo>
                  <a:lnTo>
                    <a:pt x="381" y="630"/>
                  </a:lnTo>
                  <a:lnTo>
                    <a:pt x="398" y="599"/>
                  </a:lnTo>
                  <a:lnTo>
                    <a:pt x="413" y="575"/>
                  </a:lnTo>
                  <a:lnTo>
                    <a:pt x="432" y="538"/>
                  </a:lnTo>
                  <a:lnTo>
                    <a:pt x="449" y="500"/>
                  </a:lnTo>
                  <a:lnTo>
                    <a:pt x="463" y="466"/>
                  </a:lnTo>
                  <a:lnTo>
                    <a:pt x="478" y="435"/>
                  </a:lnTo>
                  <a:lnTo>
                    <a:pt x="490" y="398"/>
                  </a:lnTo>
                  <a:lnTo>
                    <a:pt x="502" y="367"/>
                  </a:lnTo>
                  <a:lnTo>
                    <a:pt x="512" y="336"/>
                  </a:lnTo>
                  <a:lnTo>
                    <a:pt x="524" y="299"/>
                  </a:lnTo>
                  <a:lnTo>
                    <a:pt x="531" y="268"/>
                  </a:lnTo>
                  <a:lnTo>
                    <a:pt x="541" y="234"/>
                  </a:lnTo>
                  <a:lnTo>
                    <a:pt x="548" y="198"/>
                  </a:lnTo>
                  <a:lnTo>
                    <a:pt x="553" y="164"/>
                  </a:lnTo>
                  <a:lnTo>
                    <a:pt x="562" y="128"/>
                  </a:lnTo>
                  <a:lnTo>
                    <a:pt x="570" y="89"/>
                  </a:lnTo>
                  <a:lnTo>
                    <a:pt x="577" y="51"/>
                  </a:lnTo>
                  <a:lnTo>
                    <a:pt x="587" y="10"/>
                  </a:lnTo>
                  <a:lnTo>
                    <a:pt x="589" y="2"/>
                  </a:lnTo>
                  <a:lnTo>
                    <a:pt x="591" y="0"/>
                  </a:lnTo>
                  <a:lnTo>
                    <a:pt x="596" y="0"/>
                  </a:lnTo>
                  <a:lnTo>
                    <a:pt x="599" y="0"/>
                  </a:lnTo>
                  <a:lnTo>
                    <a:pt x="603" y="2"/>
                  </a:lnTo>
                  <a:lnTo>
                    <a:pt x="606" y="5"/>
                  </a:lnTo>
                  <a:lnTo>
                    <a:pt x="608" y="10"/>
                  </a:lnTo>
                  <a:lnTo>
                    <a:pt x="608" y="15"/>
                  </a:lnTo>
                  <a:lnTo>
                    <a:pt x="608"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4" name="Freeform 92"/>
            <p:cNvSpPr>
              <a:spLocks/>
            </p:cNvSpPr>
            <p:nvPr/>
          </p:nvSpPr>
          <p:spPr bwMode="auto">
            <a:xfrm>
              <a:off x="4103688" y="1125538"/>
              <a:ext cx="3525837" cy="1785938"/>
            </a:xfrm>
            <a:custGeom>
              <a:avLst/>
              <a:gdLst>
                <a:gd name="T0" fmla="*/ 2084 w 2221"/>
                <a:gd name="T1" fmla="*/ 56 h 1125"/>
                <a:gd name="T2" fmla="*/ 1876 w 2221"/>
                <a:gd name="T3" fmla="*/ 34 h 1125"/>
                <a:gd name="T4" fmla="*/ 1656 w 2221"/>
                <a:gd name="T5" fmla="*/ 24 h 1125"/>
                <a:gd name="T6" fmla="*/ 1439 w 2221"/>
                <a:gd name="T7" fmla="*/ 29 h 1125"/>
                <a:gd name="T8" fmla="*/ 1234 w 2221"/>
                <a:gd name="T9" fmla="*/ 51 h 1125"/>
                <a:gd name="T10" fmla="*/ 1012 w 2221"/>
                <a:gd name="T11" fmla="*/ 99 h 1125"/>
                <a:gd name="T12" fmla="*/ 724 w 2221"/>
                <a:gd name="T13" fmla="*/ 193 h 1125"/>
                <a:gd name="T14" fmla="*/ 471 w 2221"/>
                <a:gd name="T15" fmla="*/ 297 h 1125"/>
                <a:gd name="T16" fmla="*/ 261 w 2221"/>
                <a:gd name="T17" fmla="*/ 413 h 1125"/>
                <a:gd name="T18" fmla="*/ 113 w 2221"/>
                <a:gd name="T19" fmla="*/ 538 h 1125"/>
                <a:gd name="T20" fmla="*/ 41 w 2221"/>
                <a:gd name="T21" fmla="*/ 661 h 1125"/>
                <a:gd name="T22" fmla="*/ 43 w 2221"/>
                <a:gd name="T23" fmla="*/ 695 h 1125"/>
                <a:gd name="T24" fmla="*/ 70 w 2221"/>
                <a:gd name="T25" fmla="*/ 715 h 1125"/>
                <a:gd name="T26" fmla="*/ 111 w 2221"/>
                <a:gd name="T27" fmla="*/ 724 h 1125"/>
                <a:gd name="T28" fmla="*/ 162 w 2221"/>
                <a:gd name="T29" fmla="*/ 724 h 1125"/>
                <a:gd name="T30" fmla="*/ 210 w 2221"/>
                <a:gd name="T31" fmla="*/ 722 h 1125"/>
                <a:gd name="T32" fmla="*/ 263 w 2221"/>
                <a:gd name="T33" fmla="*/ 717 h 1125"/>
                <a:gd name="T34" fmla="*/ 338 w 2221"/>
                <a:gd name="T35" fmla="*/ 712 h 1125"/>
                <a:gd name="T36" fmla="*/ 418 w 2221"/>
                <a:gd name="T37" fmla="*/ 712 h 1125"/>
                <a:gd name="T38" fmla="*/ 490 w 2221"/>
                <a:gd name="T39" fmla="*/ 719 h 1125"/>
                <a:gd name="T40" fmla="*/ 536 w 2221"/>
                <a:gd name="T41" fmla="*/ 744 h 1125"/>
                <a:gd name="T42" fmla="*/ 546 w 2221"/>
                <a:gd name="T43" fmla="*/ 794 h 1125"/>
                <a:gd name="T44" fmla="*/ 495 w 2221"/>
                <a:gd name="T45" fmla="*/ 857 h 1125"/>
                <a:gd name="T46" fmla="*/ 403 w 2221"/>
                <a:gd name="T47" fmla="*/ 910 h 1125"/>
                <a:gd name="T48" fmla="*/ 290 w 2221"/>
                <a:gd name="T49" fmla="*/ 963 h 1125"/>
                <a:gd name="T50" fmla="*/ 186 w 2221"/>
                <a:gd name="T51" fmla="*/ 1021 h 1125"/>
                <a:gd name="T52" fmla="*/ 113 w 2221"/>
                <a:gd name="T53" fmla="*/ 1094 h 1125"/>
                <a:gd name="T54" fmla="*/ 99 w 2221"/>
                <a:gd name="T55" fmla="*/ 1113 h 1125"/>
                <a:gd name="T56" fmla="*/ 85 w 2221"/>
                <a:gd name="T57" fmla="*/ 1125 h 1125"/>
                <a:gd name="T58" fmla="*/ 82 w 2221"/>
                <a:gd name="T59" fmla="*/ 1113 h 1125"/>
                <a:gd name="T60" fmla="*/ 94 w 2221"/>
                <a:gd name="T61" fmla="*/ 1094 h 1125"/>
                <a:gd name="T62" fmla="*/ 162 w 2221"/>
                <a:gd name="T63" fmla="*/ 1014 h 1125"/>
                <a:gd name="T64" fmla="*/ 254 w 2221"/>
                <a:gd name="T65" fmla="*/ 946 h 1125"/>
                <a:gd name="T66" fmla="*/ 353 w 2221"/>
                <a:gd name="T67" fmla="*/ 891 h 1125"/>
                <a:gd name="T68" fmla="*/ 432 w 2221"/>
                <a:gd name="T69" fmla="*/ 847 h 1125"/>
                <a:gd name="T70" fmla="*/ 476 w 2221"/>
                <a:gd name="T71" fmla="*/ 809 h 1125"/>
                <a:gd name="T72" fmla="*/ 473 w 2221"/>
                <a:gd name="T73" fmla="*/ 777 h 1125"/>
                <a:gd name="T74" fmla="*/ 439 w 2221"/>
                <a:gd name="T75" fmla="*/ 758 h 1125"/>
                <a:gd name="T76" fmla="*/ 384 w 2221"/>
                <a:gd name="T77" fmla="*/ 748 h 1125"/>
                <a:gd name="T78" fmla="*/ 321 w 2221"/>
                <a:gd name="T79" fmla="*/ 744 h 1125"/>
                <a:gd name="T80" fmla="*/ 261 w 2221"/>
                <a:gd name="T81" fmla="*/ 746 h 1125"/>
                <a:gd name="T82" fmla="*/ 210 w 2221"/>
                <a:gd name="T83" fmla="*/ 751 h 1125"/>
                <a:gd name="T84" fmla="*/ 152 w 2221"/>
                <a:gd name="T85" fmla="*/ 751 h 1125"/>
                <a:gd name="T86" fmla="*/ 89 w 2221"/>
                <a:gd name="T87" fmla="*/ 746 h 1125"/>
                <a:gd name="T88" fmla="*/ 39 w 2221"/>
                <a:gd name="T89" fmla="*/ 729 h 1125"/>
                <a:gd name="T90" fmla="*/ 5 w 2221"/>
                <a:gd name="T91" fmla="*/ 705 h 1125"/>
                <a:gd name="T92" fmla="*/ 5 w 2221"/>
                <a:gd name="T93" fmla="*/ 661 h 1125"/>
                <a:gd name="T94" fmla="*/ 68 w 2221"/>
                <a:gd name="T95" fmla="*/ 550 h 1125"/>
                <a:gd name="T96" fmla="*/ 198 w 2221"/>
                <a:gd name="T97" fmla="*/ 430 h 1125"/>
                <a:gd name="T98" fmla="*/ 384 w 2221"/>
                <a:gd name="T99" fmla="*/ 309 h 1125"/>
                <a:gd name="T100" fmla="*/ 628 w 2221"/>
                <a:gd name="T101" fmla="*/ 193 h 1125"/>
                <a:gd name="T102" fmla="*/ 925 w 2221"/>
                <a:gd name="T103" fmla="*/ 87 h 1125"/>
                <a:gd name="T104" fmla="*/ 1171 w 2221"/>
                <a:gd name="T105" fmla="*/ 27 h 1125"/>
                <a:gd name="T106" fmla="*/ 1405 w 2221"/>
                <a:gd name="T107" fmla="*/ 5 h 1125"/>
                <a:gd name="T108" fmla="*/ 1659 w 2221"/>
                <a:gd name="T109" fmla="*/ 2 h 1125"/>
                <a:gd name="T110" fmla="*/ 1903 w 2221"/>
                <a:gd name="T111" fmla="*/ 12 h 1125"/>
                <a:gd name="T112" fmla="*/ 2108 w 2221"/>
                <a:gd name="T113" fmla="*/ 36 h 1125"/>
                <a:gd name="T114" fmla="*/ 2214 w 2221"/>
                <a:gd name="T115" fmla="*/ 56 h 1125"/>
                <a:gd name="T116" fmla="*/ 2221 w 2221"/>
                <a:gd name="T117" fmla="*/ 68 h 1125"/>
                <a:gd name="T118" fmla="*/ 2212 w 2221"/>
                <a:gd name="T119" fmla="*/ 75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21" h="1125">
                  <a:moveTo>
                    <a:pt x="2209" y="75"/>
                  </a:moveTo>
                  <a:lnTo>
                    <a:pt x="2146" y="65"/>
                  </a:lnTo>
                  <a:lnTo>
                    <a:pt x="2084" y="56"/>
                  </a:lnTo>
                  <a:lnTo>
                    <a:pt x="2016" y="46"/>
                  </a:lnTo>
                  <a:lnTo>
                    <a:pt x="1948" y="41"/>
                  </a:lnTo>
                  <a:lnTo>
                    <a:pt x="1876" y="34"/>
                  </a:lnTo>
                  <a:lnTo>
                    <a:pt x="1804" y="29"/>
                  </a:lnTo>
                  <a:lnTo>
                    <a:pt x="1731" y="27"/>
                  </a:lnTo>
                  <a:lnTo>
                    <a:pt x="1656" y="24"/>
                  </a:lnTo>
                  <a:lnTo>
                    <a:pt x="1584" y="24"/>
                  </a:lnTo>
                  <a:lnTo>
                    <a:pt x="1511" y="27"/>
                  </a:lnTo>
                  <a:lnTo>
                    <a:pt x="1439" y="29"/>
                  </a:lnTo>
                  <a:lnTo>
                    <a:pt x="1369" y="34"/>
                  </a:lnTo>
                  <a:lnTo>
                    <a:pt x="1299" y="43"/>
                  </a:lnTo>
                  <a:lnTo>
                    <a:pt x="1234" y="51"/>
                  </a:lnTo>
                  <a:lnTo>
                    <a:pt x="1171" y="60"/>
                  </a:lnTo>
                  <a:lnTo>
                    <a:pt x="1113" y="75"/>
                  </a:lnTo>
                  <a:lnTo>
                    <a:pt x="1012" y="99"/>
                  </a:lnTo>
                  <a:lnTo>
                    <a:pt x="913" y="128"/>
                  </a:lnTo>
                  <a:lnTo>
                    <a:pt x="818" y="159"/>
                  </a:lnTo>
                  <a:lnTo>
                    <a:pt x="724" y="193"/>
                  </a:lnTo>
                  <a:lnTo>
                    <a:pt x="635" y="225"/>
                  </a:lnTo>
                  <a:lnTo>
                    <a:pt x="553" y="258"/>
                  </a:lnTo>
                  <a:lnTo>
                    <a:pt x="471" y="297"/>
                  </a:lnTo>
                  <a:lnTo>
                    <a:pt x="396" y="336"/>
                  </a:lnTo>
                  <a:lnTo>
                    <a:pt x="326" y="374"/>
                  </a:lnTo>
                  <a:lnTo>
                    <a:pt x="261" y="413"/>
                  </a:lnTo>
                  <a:lnTo>
                    <a:pt x="205" y="456"/>
                  </a:lnTo>
                  <a:lnTo>
                    <a:pt x="155" y="497"/>
                  </a:lnTo>
                  <a:lnTo>
                    <a:pt x="113" y="538"/>
                  </a:lnTo>
                  <a:lnTo>
                    <a:pt x="80" y="579"/>
                  </a:lnTo>
                  <a:lnTo>
                    <a:pt x="56" y="620"/>
                  </a:lnTo>
                  <a:lnTo>
                    <a:pt x="41" y="661"/>
                  </a:lnTo>
                  <a:lnTo>
                    <a:pt x="39" y="674"/>
                  </a:lnTo>
                  <a:lnTo>
                    <a:pt x="41" y="686"/>
                  </a:lnTo>
                  <a:lnTo>
                    <a:pt x="43" y="695"/>
                  </a:lnTo>
                  <a:lnTo>
                    <a:pt x="48" y="705"/>
                  </a:lnTo>
                  <a:lnTo>
                    <a:pt x="58" y="710"/>
                  </a:lnTo>
                  <a:lnTo>
                    <a:pt x="70" y="715"/>
                  </a:lnTo>
                  <a:lnTo>
                    <a:pt x="82" y="717"/>
                  </a:lnTo>
                  <a:lnTo>
                    <a:pt x="99" y="722"/>
                  </a:lnTo>
                  <a:lnTo>
                    <a:pt x="111" y="724"/>
                  </a:lnTo>
                  <a:lnTo>
                    <a:pt x="128" y="724"/>
                  </a:lnTo>
                  <a:lnTo>
                    <a:pt x="145" y="724"/>
                  </a:lnTo>
                  <a:lnTo>
                    <a:pt x="162" y="724"/>
                  </a:lnTo>
                  <a:lnTo>
                    <a:pt x="179" y="724"/>
                  </a:lnTo>
                  <a:lnTo>
                    <a:pt x="196" y="724"/>
                  </a:lnTo>
                  <a:lnTo>
                    <a:pt x="210" y="722"/>
                  </a:lnTo>
                  <a:lnTo>
                    <a:pt x="227" y="722"/>
                  </a:lnTo>
                  <a:lnTo>
                    <a:pt x="244" y="719"/>
                  </a:lnTo>
                  <a:lnTo>
                    <a:pt x="263" y="717"/>
                  </a:lnTo>
                  <a:lnTo>
                    <a:pt x="287" y="717"/>
                  </a:lnTo>
                  <a:lnTo>
                    <a:pt x="311" y="715"/>
                  </a:lnTo>
                  <a:lnTo>
                    <a:pt x="338" y="712"/>
                  </a:lnTo>
                  <a:lnTo>
                    <a:pt x="365" y="712"/>
                  </a:lnTo>
                  <a:lnTo>
                    <a:pt x="391" y="712"/>
                  </a:lnTo>
                  <a:lnTo>
                    <a:pt x="418" y="712"/>
                  </a:lnTo>
                  <a:lnTo>
                    <a:pt x="444" y="712"/>
                  </a:lnTo>
                  <a:lnTo>
                    <a:pt x="466" y="715"/>
                  </a:lnTo>
                  <a:lnTo>
                    <a:pt x="490" y="719"/>
                  </a:lnTo>
                  <a:lnTo>
                    <a:pt x="509" y="727"/>
                  </a:lnTo>
                  <a:lnTo>
                    <a:pt x="524" y="734"/>
                  </a:lnTo>
                  <a:lnTo>
                    <a:pt x="536" y="744"/>
                  </a:lnTo>
                  <a:lnTo>
                    <a:pt x="546" y="758"/>
                  </a:lnTo>
                  <a:lnTo>
                    <a:pt x="548" y="770"/>
                  </a:lnTo>
                  <a:lnTo>
                    <a:pt x="546" y="794"/>
                  </a:lnTo>
                  <a:lnTo>
                    <a:pt x="534" y="816"/>
                  </a:lnTo>
                  <a:lnTo>
                    <a:pt x="517" y="838"/>
                  </a:lnTo>
                  <a:lnTo>
                    <a:pt x="495" y="857"/>
                  </a:lnTo>
                  <a:lnTo>
                    <a:pt x="466" y="874"/>
                  </a:lnTo>
                  <a:lnTo>
                    <a:pt x="435" y="893"/>
                  </a:lnTo>
                  <a:lnTo>
                    <a:pt x="403" y="910"/>
                  </a:lnTo>
                  <a:lnTo>
                    <a:pt x="365" y="927"/>
                  </a:lnTo>
                  <a:lnTo>
                    <a:pt x="328" y="944"/>
                  </a:lnTo>
                  <a:lnTo>
                    <a:pt x="290" y="963"/>
                  </a:lnTo>
                  <a:lnTo>
                    <a:pt x="254" y="980"/>
                  </a:lnTo>
                  <a:lnTo>
                    <a:pt x="217" y="999"/>
                  </a:lnTo>
                  <a:lnTo>
                    <a:pt x="186" y="1021"/>
                  </a:lnTo>
                  <a:lnTo>
                    <a:pt x="155" y="1043"/>
                  </a:lnTo>
                  <a:lnTo>
                    <a:pt x="133" y="1069"/>
                  </a:lnTo>
                  <a:lnTo>
                    <a:pt x="113" y="1094"/>
                  </a:lnTo>
                  <a:lnTo>
                    <a:pt x="109" y="1101"/>
                  </a:lnTo>
                  <a:lnTo>
                    <a:pt x="104" y="1108"/>
                  </a:lnTo>
                  <a:lnTo>
                    <a:pt x="99" y="1113"/>
                  </a:lnTo>
                  <a:lnTo>
                    <a:pt x="97" y="1118"/>
                  </a:lnTo>
                  <a:lnTo>
                    <a:pt x="89" y="1123"/>
                  </a:lnTo>
                  <a:lnTo>
                    <a:pt x="85" y="1125"/>
                  </a:lnTo>
                  <a:lnTo>
                    <a:pt x="82" y="1123"/>
                  </a:lnTo>
                  <a:lnTo>
                    <a:pt x="82" y="1118"/>
                  </a:lnTo>
                  <a:lnTo>
                    <a:pt x="82" y="1113"/>
                  </a:lnTo>
                  <a:lnTo>
                    <a:pt x="87" y="1108"/>
                  </a:lnTo>
                  <a:lnTo>
                    <a:pt x="89" y="1101"/>
                  </a:lnTo>
                  <a:lnTo>
                    <a:pt x="94" y="1094"/>
                  </a:lnTo>
                  <a:lnTo>
                    <a:pt x="113" y="1067"/>
                  </a:lnTo>
                  <a:lnTo>
                    <a:pt x="138" y="1038"/>
                  </a:lnTo>
                  <a:lnTo>
                    <a:pt x="162" y="1014"/>
                  </a:lnTo>
                  <a:lnTo>
                    <a:pt x="193" y="990"/>
                  </a:lnTo>
                  <a:lnTo>
                    <a:pt x="222" y="968"/>
                  </a:lnTo>
                  <a:lnTo>
                    <a:pt x="254" y="946"/>
                  </a:lnTo>
                  <a:lnTo>
                    <a:pt x="287" y="927"/>
                  </a:lnTo>
                  <a:lnTo>
                    <a:pt x="321" y="910"/>
                  </a:lnTo>
                  <a:lnTo>
                    <a:pt x="353" y="891"/>
                  </a:lnTo>
                  <a:lnTo>
                    <a:pt x="381" y="874"/>
                  </a:lnTo>
                  <a:lnTo>
                    <a:pt x="408" y="862"/>
                  </a:lnTo>
                  <a:lnTo>
                    <a:pt x="432" y="847"/>
                  </a:lnTo>
                  <a:lnTo>
                    <a:pt x="451" y="833"/>
                  </a:lnTo>
                  <a:lnTo>
                    <a:pt x="466" y="821"/>
                  </a:lnTo>
                  <a:lnTo>
                    <a:pt x="476" y="809"/>
                  </a:lnTo>
                  <a:lnTo>
                    <a:pt x="480" y="799"/>
                  </a:lnTo>
                  <a:lnTo>
                    <a:pt x="478" y="787"/>
                  </a:lnTo>
                  <a:lnTo>
                    <a:pt x="473" y="777"/>
                  </a:lnTo>
                  <a:lnTo>
                    <a:pt x="464" y="768"/>
                  </a:lnTo>
                  <a:lnTo>
                    <a:pt x="454" y="763"/>
                  </a:lnTo>
                  <a:lnTo>
                    <a:pt x="439" y="758"/>
                  </a:lnTo>
                  <a:lnTo>
                    <a:pt x="423" y="753"/>
                  </a:lnTo>
                  <a:lnTo>
                    <a:pt x="406" y="748"/>
                  </a:lnTo>
                  <a:lnTo>
                    <a:pt x="384" y="748"/>
                  </a:lnTo>
                  <a:lnTo>
                    <a:pt x="362" y="746"/>
                  </a:lnTo>
                  <a:lnTo>
                    <a:pt x="343" y="746"/>
                  </a:lnTo>
                  <a:lnTo>
                    <a:pt x="321" y="744"/>
                  </a:lnTo>
                  <a:lnTo>
                    <a:pt x="302" y="746"/>
                  </a:lnTo>
                  <a:lnTo>
                    <a:pt x="280" y="746"/>
                  </a:lnTo>
                  <a:lnTo>
                    <a:pt x="261" y="746"/>
                  </a:lnTo>
                  <a:lnTo>
                    <a:pt x="244" y="748"/>
                  </a:lnTo>
                  <a:lnTo>
                    <a:pt x="229" y="751"/>
                  </a:lnTo>
                  <a:lnTo>
                    <a:pt x="210" y="751"/>
                  </a:lnTo>
                  <a:lnTo>
                    <a:pt x="191" y="751"/>
                  </a:lnTo>
                  <a:lnTo>
                    <a:pt x="169" y="751"/>
                  </a:lnTo>
                  <a:lnTo>
                    <a:pt x="152" y="751"/>
                  </a:lnTo>
                  <a:lnTo>
                    <a:pt x="130" y="748"/>
                  </a:lnTo>
                  <a:lnTo>
                    <a:pt x="109" y="748"/>
                  </a:lnTo>
                  <a:lnTo>
                    <a:pt x="89" y="746"/>
                  </a:lnTo>
                  <a:lnTo>
                    <a:pt x="70" y="741"/>
                  </a:lnTo>
                  <a:lnTo>
                    <a:pt x="53" y="736"/>
                  </a:lnTo>
                  <a:lnTo>
                    <a:pt x="39" y="729"/>
                  </a:lnTo>
                  <a:lnTo>
                    <a:pt x="24" y="722"/>
                  </a:lnTo>
                  <a:lnTo>
                    <a:pt x="14" y="712"/>
                  </a:lnTo>
                  <a:lnTo>
                    <a:pt x="5" y="705"/>
                  </a:lnTo>
                  <a:lnTo>
                    <a:pt x="2" y="693"/>
                  </a:lnTo>
                  <a:lnTo>
                    <a:pt x="0" y="676"/>
                  </a:lnTo>
                  <a:lnTo>
                    <a:pt x="5" y="661"/>
                  </a:lnTo>
                  <a:lnTo>
                    <a:pt x="19" y="625"/>
                  </a:lnTo>
                  <a:lnTo>
                    <a:pt x="41" y="589"/>
                  </a:lnTo>
                  <a:lnTo>
                    <a:pt x="68" y="550"/>
                  </a:lnTo>
                  <a:lnTo>
                    <a:pt x="104" y="509"/>
                  </a:lnTo>
                  <a:lnTo>
                    <a:pt x="147" y="468"/>
                  </a:lnTo>
                  <a:lnTo>
                    <a:pt x="198" y="430"/>
                  </a:lnTo>
                  <a:lnTo>
                    <a:pt x="254" y="389"/>
                  </a:lnTo>
                  <a:lnTo>
                    <a:pt x="314" y="350"/>
                  </a:lnTo>
                  <a:lnTo>
                    <a:pt x="384" y="309"/>
                  </a:lnTo>
                  <a:lnTo>
                    <a:pt x="459" y="270"/>
                  </a:lnTo>
                  <a:lnTo>
                    <a:pt x="541" y="229"/>
                  </a:lnTo>
                  <a:lnTo>
                    <a:pt x="628" y="193"/>
                  </a:lnTo>
                  <a:lnTo>
                    <a:pt x="719" y="155"/>
                  </a:lnTo>
                  <a:lnTo>
                    <a:pt x="821" y="121"/>
                  </a:lnTo>
                  <a:lnTo>
                    <a:pt x="925" y="87"/>
                  </a:lnTo>
                  <a:lnTo>
                    <a:pt x="1033" y="56"/>
                  </a:lnTo>
                  <a:lnTo>
                    <a:pt x="1099" y="41"/>
                  </a:lnTo>
                  <a:lnTo>
                    <a:pt x="1171" y="27"/>
                  </a:lnTo>
                  <a:lnTo>
                    <a:pt x="1243" y="17"/>
                  </a:lnTo>
                  <a:lnTo>
                    <a:pt x="1326" y="10"/>
                  </a:lnTo>
                  <a:lnTo>
                    <a:pt x="1405" y="5"/>
                  </a:lnTo>
                  <a:lnTo>
                    <a:pt x="1490" y="0"/>
                  </a:lnTo>
                  <a:lnTo>
                    <a:pt x="1574" y="0"/>
                  </a:lnTo>
                  <a:lnTo>
                    <a:pt x="1659" y="2"/>
                  </a:lnTo>
                  <a:lnTo>
                    <a:pt x="1743" y="2"/>
                  </a:lnTo>
                  <a:lnTo>
                    <a:pt x="1825" y="7"/>
                  </a:lnTo>
                  <a:lnTo>
                    <a:pt x="1903" y="12"/>
                  </a:lnTo>
                  <a:lnTo>
                    <a:pt x="1975" y="19"/>
                  </a:lnTo>
                  <a:lnTo>
                    <a:pt x="2045" y="27"/>
                  </a:lnTo>
                  <a:lnTo>
                    <a:pt x="2108" y="36"/>
                  </a:lnTo>
                  <a:lnTo>
                    <a:pt x="2161" y="43"/>
                  </a:lnTo>
                  <a:lnTo>
                    <a:pt x="2209" y="53"/>
                  </a:lnTo>
                  <a:lnTo>
                    <a:pt x="2214" y="56"/>
                  </a:lnTo>
                  <a:lnTo>
                    <a:pt x="2219" y="58"/>
                  </a:lnTo>
                  <a:lnTo>
                    <a:pt x="2221" y="63"/>
                  </a:lnTo>
                  <a:lnTo>
                    <a:pt x="2221" y="68"/>
                  </a:lnTo>
                  <a:lnTo>
                    <a:pt x="2219" y="70"/>
                  </a:lnTo>
                  <a:lnTo>
                    <a:pt x="2219" y="72"/>
                  </a:lnTo>
                  <a:lnTo>
                    <a:pt x="2212" y="75"/>
                  </a:lnTo>
                  <a:lnTo>
                    <a:pt x="2209" y="75"/>
                  </a:lnTo>
                  <a:lnTo>
                    <a:pt x="2209" y="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5" name="Freeform 93"/>
            <p:cNvSpPr>
              <a:spLocks/>
            </p:cNvSpPr>
            <p:nvPr/>
          </p:nvSpPr>
          <p:spPr bwMode="auto">
            <a:xfrm>
              <a:off x="4230688" y="2854326"/>
              <a:ext cx="439737" cy="815975"/>
            </a:xfrm>
            <a:custGeom>
              <a:avLst/>
              <a:gdLst>
                <a:gd name="T0" fmla="*/ 19 w 277"/>
                <a:gd name="T1" fmla="*/ 7 h 514"/>
                <a:gd name="T2" fmla="*/ 41 w 277"/>
                <a:gd name="T3" fmla="*/ 2 h 514"/>
                <a:gd name="T4" fmla="*/ 65 w 277"/>
                <a:gd name="T5" fmla="*/ 0 h 514"/>
                <a:gd name="T6" fmla="*/ 87 w 277"/>
                <a:gd name="T7" fmla="*/ 2 h 514"/>
                <a:gd name="T8" fmla="*/ 111 w 277"/>
                <a:gd name="T9" fmla="*/ 7 h 514"/>
                <a:gd name="T10" fmla="*/ 132 w 277"/>
                <a:gd name="T11" fmla="*/ 17 h 514"/>
                <a:gd name="T12" fmla="*/ 154 w 277"/>
                <a:gd name="T13" fmla="*/ 29 h 514"/>
                <a:gd name="T14" fmla="*/ 174 w 277"/>
                <a:gd name="T15" fmla="*/ 43 h 514"/>
                <a:gd name="T16" fmla="*/ 190 w 277"/>
                <a:gd name="T17" fmla="*/ 63 h 514"/>
                <a:gd name="T18" fmla="*/ 210 w 277"/>
                <a:gd name="T19" fmla="*/ 87 h 514"/>
                <a:gd name="T20" fmla="*/ 231 w 277"/>
                <a:gd name="T21" fmla="*/ 121 h 514"/>
                <a:gd name="T22" fmla="*/ 253 w 277"/>
                <a:gd name="T23" fmla="*/ 159 h 514"/>
                <a:gd name="T24" fmla="*/ 270 w 277"/>
                <a:gd name="T25" fmla="*/ 198 h 514"/>
                <a:gd name="T26" fmla="*/ 277 w 277"/>
                <a:gd name="T27" fmla="*/ 241 h 514"/>
                <a:gd name="T28" fmla="*/ 277 w 277"/>
                <a:gd name="T29" fmla="*/ 285 h 514"/>
                <a:gd name="T30" fmla="*/ 263 w 277"/>
                <a:gd name="T31" fmla="*/ 321 h 514"/>
                <a:gd name="T32" fmla="*/ 239 w 277"/>
                <a:gd name="T33" fmla="*/ 347 h 514"/>
                <a:gd name="T34" fmla="*/ 222 w 277"/>
                <a:gd name="T35" fmla="*/ 367 h 514"/>
                <a:gd name="T36" fmla="*/ 202 w 277"/>
                <a:gd name="T37" fmla="*/ 386 h 514"/>
                <a:gd name="T38" fmla="*/ 186 w 277"/>
                <a:gd name="T39" fmla="*/ 403 h 514"/>
                <a:gd name="T40" fmla="*/ 171 w 277"/>
                <a:gd name="T41" fmla="*/ 425 h 514"/>
                <a:gd name="T42" fmla="*/ 157 w 277"/>
                <a:gd name="T43" fmla="*/ 446 h 514"/>
                <a:gd name="T44" fmla="*/ 145 w 277"/>
                <a:gd name="T45" fmla="*/ 468 h 514"/>
                <a:gd name="T46" fmla="*/ 135 w 277"/>
                <a:gd name="T47" fmla="*/ 492 h 514"/>
                <a:gd name="T48" fmla="*/ 130 w 277"/>
                <a:gd name="T49" fmla="*/ 509 h 514"/>
                <a:gd name="T50" fmla="*/ 125 w 277"/>
                <a:gd name="T51" fmla="*/ 512 h 514"/>
                <a:gd name="T52" fmla="*/ 120 w 277"/>
                <a:gd name="T53" fmla="*/ 512 h 514"/>
                <a:gd name="T54" fmla="*/ 111 w 277"/>
                <a:gd name="T55" fmla="*/ 504 h 514"/>
                <a:gd name="T56" fmla="*/ 106 w 277"/>
                <a:gd name="T57" fmla="*/ 500 h 514"/>
                <a:gd name="T58" fmla="*/ 101 w 277"/>
                <a:gd name="T59" fmla="*/ 490 h 514"/>
                <a:gd name="T60" fmla="*/ 101 w 277"/>
                <a:gd name="T61" fmla="*/ 480 h 514"/>
                <a:gd name="T62" fmla="*/ 108 w 277"/>
                <a:gd name="T63" fmla="*/ 461 h 514"/>
                <a:gd name="T64" fmla="*/ 118 w 277"/>
                <a:gd name="T65" fmla="*/ 439 h 514"/>
                <a:gd name="T66" fmla="*/ 130 w 277"/>
                <a:gd name="T67" fmla="*/ 420 h 514"/>
                <a:gd name="T68" fmla="*/ 149 w 277"/>
                <a:gd name="T69" fmla="*/ 403 h 514"/>
                <a:gd name="T70" fmla="*/ 166 w 277"/>
                <a:gd name="T71" fmla="*/ 391 h 514"/>
                <a:gd name="T72" fmla="*/ 183 w 277"/>
                <a:gd name="T73" fmla="*/ 374 h 514"/>
                <a:gd name="T74" fmla="*/ 202 w 277"/>
                <a:gd name="T75" fmla="*/ 357 h 514"/>
                <a:gd name="T76" fmla="*/ 222 w 277"/>
                <a:gd name="T77" fmla="*/ 338 h 514"/>
                <a:gd name="T78" fmla="*/ 236 w 277"/>
                <a:gd name="T79" fmla="*/ 311 h 514"/>
                <a:gd name="T80" fmla="*/ 246 w 277"/>
                <a:gd name="T81" fmla="*/ 280 h 514"/>
                <a:gd name="T82" fmla="*/ 244 w 277"/>
                <a:gd name="T83" fmla="*/ 244 h 514"/>
                <a:gd name="T84" fmla="*/ 231 w 277"/>
                <a:gd name="T85" fmla="*/ 207 h 514"/>
                <a:gd name="T86" fmla="*/ 217 w 277"/>
                <a:gd name="T87" fmla="*/ 174 h 514"/>
                <a:gd name="T88" fmla="*/ 195 w 277"/>
                <a:gd name="T89" fmla="*/ 140 h 514"/>
                <a:gd name="T90" fmla="*/ 176 w 277"/>
                <a:gd name="T91" fmla="*/ 113 h 514"/>
                <a:gd name="T92" fmla="*/ 159 w 277"/>
                <a:gd name="T93" fmla="*/ 92 h 514"/>
                <a:gd name="T94" fmla="*/ 145 w 277"/>
                <a:gd name="T95" fmla="*/ 79 h 514"/>
                <a:gd name="T96" fmla="*/ 130 w 277"/>
                <a:gd name="T97" fmla="*/ 65 h 514"/>
                <a:gd name="T98" fmla="*/ 116 w 277"/>
                <a:gd name="T99" fmla="*/ 51 h 514"/>
                <a:gd name="T100" fmla="*/ 101 w 277"/>
                <a:gd name="T101" fmla="*/ 38 h 514"/>
                <a:gd name="T102" fmla="*/ 84 w 277"/>
                <a:gd name="T103" fmla="*/ 34 h 514"/>
                <a:gd name="T104" fmla="*/ 67 w 277"/>
                <a:gd name="T105" fmla="*/ 29 h 514"/>
                <a:gd name="T106" fmla="*/ 50 w 277"/>
                <a:gd name="T107" fmla="*/ 26 h 514"/>
                <a:gd name="T108" fmla="*/ 31 w 277"/>
                <a:gd name="T109" fmla="*/ 29 h 514"/>
                <a:gd name="T110" fmla="*/ 19 w 277"/>
                <a:gd name="T111" fmla="*/ 34 h 514"/>
                <a:gd name="T112" fmla="*/ 9 w 277"/>
                <a:gd name="T113" fmla="*/ 31 h 514"/>
                <a:gd name="T114" fmla="*/ 0 w 277"/>
                <a:gd name="T115" fmla="*/ 24 h 514"/>
                <a:gd name="T116" fmla="*/ 2 w 277"/>
                <a:gd name="T117" fmla="*/ 17 h 514"/>
                <a:gd name="T118" fmla="*/ 7 w 277"/>
                <a:gd name="T119" fmla="*/ 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 h="514">
                  <a:moveTo>
                    <a:pt x="7" y="14"/>
                  </a:moveTo>
                  <a:lnTo>
                    <a:pt x="19" y="7"/>
                  </a:lnTo>
                  <a:lnTo>
                    <a:pt x="29" y="5"/>
                  </a:lnTo>
                  <a:lnTo>
                    <a:pt x="41" y="2"/>
                  </a:lnTo>
                  <a:lnTo>
                    <a:pt x="53" y="0"/>
                  </a:lnTo>
                  <a:lnTo>
                    <a:pt x="65" y="0"/>
                  </a:lnTo>
                  <a:lnTo>
                    <a:pt x="75" y="0"/>
                  </a:lnTo>
                  <a:lnTo>
                    <a:pt x="87" y="2"/>
                  </a:lnTo>
                  <a:lnTo>
                    <a:pt x="101" y="5"/>
                  </a:lnTo>
                  <a:lnTo>
                    <a:pt x="111" y="7"/>
                  </a:lnTo>
                  <a:lnTo>
                    <a:pt x="123" y="12"/>
                  </a:lnTo>
                  <a:lnTo>
                    <a:pt x="132" y="17"/>
                  </a:lnTo>
                  <a:lnTo>
                    <a:pt x="145" y="24"/>
                  </a:lnTo>
                  <a:lnTo>
                    <a:pt x="154" y="29"/>
                  </a:lnTo>
                  <a:lnTo>
                    <a:pt x="164" y="36"/>
                  </a:lnTo>
                  <a:lnTo>
                    <a:pt x="174" y="43"/>
                  </a:lnTo>
                  <a:lnTo>
                    <a:pt x="183" y="53"/>
                  </a:lnTo>
                  <a:lnTo>
                    <a:pt x="190" y="63"/>
                  </a:lnTo>
                  <a:lnTo>
                    <a:pt x="200" y="75"/>
                  </a:lnTo>
                  <a:lnTo>
                    <a:pt x="210" y="87"/>
                  </a:lnTo>
                  <a:lnTo>
                    <a:pt x="224" y="101"/>
                  </a:lnTo>
                  <a:lnTo>
                    <a:pt x="231" y="121"/>
                  </a:lnTo>
                  <a:lnTo>
                    <a:pt x="244" y="140"/>
                  </a:lnTo>
                  <a:lnTo>
                    <a:pt x="253" y="159"/>
                  </a:lnTo>
                  <a:lnTo>
                    <a:pt x="263" y="181"/>
                  </a:lnTo>
                  <a:lnTo>
                    <a:pt x="270" y="198"/>
                  </a:lnTo>
                  <a:lnTo>
                    <a:pt x="275" y="222"/>
                  </a:lnTo>
                  <a:lnTo>
                    <a:pt x="277" y="241"/>
                  </a:lnTo>
                  <a:lnTo>
                    <a:pt x="277" y="263"/>
                  </a:lnTo>
                  <a:lnTo>
                    <a:pt x="277" y="285"/>
                  </a:lnTo>
                  <a:lnTo>
                    <a:pt x="273" y="302"/>
                  </a:lnTo>
                  <a:lnTo>
                    <a:pt x="263" y="321"/>
                  </a:lnTo>
                  <a:lnTo>
                    <a:pt x="251" y="340"/>
                  </a:lnTo>
                  <a:lnTo>
                    <a:pt x="239" y="347"/>
                  </a:lnTo>
                  <a:lnTo>
                    <a:pt x="229" y="357"/>
                  </a:lnTo>
                  <a:lnTo>
                    <a:pt x="222" y="367"/>
                  </a:lnTo>
                  <a:lnTo>
                    <a:pt x="212" y="376"/>
                  </a:lnTo>
                  <a:lnTo>
                    <a:pt x="202" y="386"/>
                  </a:lnTo>
                  <a:lnTo>
                    <a:pt x="193" y="396"/>
                  </a:lnTo>
                  <a:lnTo>
                    <a:pt x="186" y="403"/>
                  </a:lnTo>
                  <a:lnTo>
                    <a:pt x="178" y="415"/>
                  </a:lnTo>
                  <a:lnTo>
                    <a:pt x="171" y="425"/>
                  </a:lnTo>
                  <a:lnTo>
                    <a:pt x="164" y="437"/>
                  </a:lnTo>
                  <a:lnTo>
                    <a:pt x="157" y="446"/>
                  </a:lnTo>
                  <a:lnTo>
                    <a:pt x="152" y="456"/>
                  </a:lnTo>
                  <a:lnTo>
                    <a:pt x="145" y="468"/>
                  </a:lnTo>
                  <a:lnTo>
                    <a:pt x="140" y="480"/>
                  </a:lnTo>
                  <a:lnTo>
                    <a:pt x="135" y="492"/>
                  </a:lnTo>
                  <a:lnTo>
                    <a:pt x="132" y="504"/>
                  </a:lnTo>
                  <a:lnTo>
                    <a:pt x="130" y="509"/>
                  </a:lnTo>
                  <a:lnTo>
                    <a:pt x="130" y="512"/>
                  </a:lnTo>
                  <a:lnTo>
                    <a:pt x="125" y="512"/>
                  </a:lnTo>
                  <a:lnTo>
                    <a:pt x="125" y="514"/>
                  </a:lnTo>
                  <a:lnTo>
                    <a:pt x="120" y="512"/>
                  </a:lnTo>
                  <a:lnTo>
                    <a:pt x="113" y="509"/>
                  </a:lnTo>
                  <a:lnTo>
                    <a:pt x="111" y="504"/>
                  </a:lnTo>
                  <a:lnTo>
                    <a:pt x="108" y="502"/>
                  </a:lnTo>
                  <a:lnTo>
                    <a:pt x="106" y="500"/>
                  </a:lnTo>
                  <a:lnTo>
                    <a:pt x="103" y="495"/>
                  </a:lnTo>
                  <a:lnTo>
                    <a:pt x="101" y="490"/>
                  </a:lnTo>
                  <a:lnTo>
                    <a:pt x="101" y="485"/>
                  </a:lnTo>
                  <a:lnTo>
                    <a:pt x="101" y="480"/>
                  </a:lnTo>
                  <a:lnTo>
                    <a:pt x="103" y="478"/>
                  </a:lnTo>
                  <a:lnTo>
                    <a:pt x="108" y="461"/>
                  </a:lnTo>
                  <a:lnTo>
                    <a:pt x="111" y="449"/>
                  </a:lnTo>
                  <a:lnTo>
                    <a:pt x="118" y="439"/>
                  </a:lnTo>
                  <a:lnTo>
                    <a:pt x="123" y="430"/>
                  </a:lnTo>
                  <a:lnTo>
                    <a:pt x="130" y="420"/>
                  </a:lnTo>
                  <a:lnTo>
                    <a:pt x="140" y="413"/>
                  </a:lnTo>
                  <a:lnTo>
                    <a:pt x="149" y="403"/>
                  </a:lnTo>
                  <a:lnTo>
                    <a:pt x="159" y="396"/>
                  </a:lnTo>
                  <a:lnTo>
                    <a:pt x="166" y="391"/>
                  </a:lnTo>
                  <a:lnTo>
                    <a:pt x="174" y="381"/>
                  </a:lnTo>
                  <a:lnTo>
                    <a:pt x="183" y="374"/>
                  </a:lnTo>
                  <a:lnTo>
                    <a:pt x="193" y="367"/>
                  </a:lnTo>
                  <a:lnTo>
                    <a:pt x="202" y="357"/>
                  </a:lnTo>
                  <a:lnTo>
                    <a:pt x="212" y="347"/>
                  </a:lnTo>
                  <a:lnTo>
                    <a:pt x="222" y="338"/>
                  </a:lnTo>
                  <a:lnTo>
                    <a:pt x="227" y="326"/>
                  </a:lnTo>
                  <a:lnTo>
                    <a:pt x="236" y="311"/>
                  </a:lnTo>
                  <a:lnTo>
                    <a:pt x="244" y="294"/>
                  </a:lnTo>
                  <a:lnTo>
                    <a:pt x="246" y="280"/>
                  </a:lnTo>
                  <a:lnTo>
                    <a:pt x="246" y="261"/>
                  </a:lnTo>
                  <a:lnTo>
                    <a:pt x="244" y="244"/>
                  </a:lnTo>
                  <a:lnTo>
                    <a:pt x="239" y="227"/>
                  </a:lnTo>
                  <a:lnTo>
                    <a:pt x="231" y="207"/>
                  </a:lnTo>
                  <a:lnTo>
                    <a:pt x="227" y="191"/>
                  </a:lnTo>
                  <a:lnTo>
                    <a:pt x="217" y="174"/>
                  </a:lnTo>
                  <a:lnTo>
                    <a:pt x="207" y="157"/>
                  </a:lnTo>
                  <a:lnTo>
                    <a:pt x="195" y="140"/>
                  </a:lnTo>
                  <a:lnTo>
                    <a:pt x="186" y="125"/>
                  </a:lnTo>
                  <a:lnTo>
                    <a:pt x="176" y="113"/>
                  </a:lnTo>
                  <a:lnTo>
                    <a:pt x="169" y="101"/>
                  </a:lnTo>
                  <a:lnTo>
                    <a:pt x="159" y="92"/>
                  </a:lnTo>
                  <a:lnTo>
                    <a:pt x="154" y="87"/>
                  </a:lnTo>
                  <a:lnTo>
                    <a:pt x="145" y="79"/>
                  </a:lnTo>
                  <a:lnTo>
                    <a:pt x="137" y="72"/>
                  </a:lnTo>
                  <a:lnTo>
                    <a:pt x="130" y="65"/>
                  </a:lnTo>
                  <a:lnTo>
                    <a:pt x="123" y="58"/>
                  </a:lnTo>
                  <a:lnTo>
                    <a:pt x="116" y="51"/>
                  </a:lnTo>
                  <a:lnTo>
                    <a:pt x="108" y="46"/>
                  </a:lnTo>
                  <a:lnTo>
                    <a:pt x="101" y="38"/>
                  </a:lnTo>
                  <a:lnTo>
                    <a:pt x="91" y="36"/>
                  </a:lnTo>
                  <a:lnTo>
                    <a:pt x="84" y="34"/>
                  </a:lnTo>
                  <a:lnTo>
                    <a:pt x="75" y="31"/>
                  </a:lnTo>
                  <a:lnTo>
                    <a:pt x="67" y="29"/>
                  </a:lnTo>
                  <a:lnTo>
                    <a:pt x="60" y="26"/>
                  </a:lnTo>
                  <a:lnTo>
                    <a:pt x="50" y="26"/>
                  </a:lnTo>
                  <a:lnTo>
                    <a:pt x="41" y="26"/>
                  </a:lnTo>
                  <a:lnTo>
                    <a:pt x="31" y="29"/>
                  </a:lnTo>
                  <a:lnTo>
                    <a:pt x="21" y="34"/>
                  </a:lnTo>
                  <a:lnTo>
                    <a:pt x="19" y="34"/>
                  </a:lnTo>
                  <a:lnTo>
                    <a:pt x="12" y="34"/>
                  </a:lnTo>
                  <a:lnTo>
                    <a:pt x="9" y="31"/>
                  </a:lnTo>
                  <a:lnTo>
                    <a:pt x="5" y="29"/>
                  </a:lnTo>
                  <a:lnTo>
                    <a:pt x="0" y="24"/>
                  </a:lnTo>
                  <a:lnTo>
                    <a:pt x="0" y="19"/>
                  </a:lnTo>
                  <a:lnTo>
                    <a:pt x="2" y="17"/>
                  </a:lnTo>
                  <a:lnTo>
                    <a:pt x="7" y="14"/>
                  </a:lnTo>
                  <a:lnTo>
                    <a:pt x="7"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6" name="Freeform 94"/>
            <p:cNvSpPr>
              <a:spLocks/>
            </p:cNvSpPr>
            <p:nvPr/>
          </p:nvSpPr>
          <p:spPr bwMode="auto">
            <a:xfrm>
              <a:off x="4233863" y="3463926"/>
              <a:ext cx="219075" cy="209550"/>
            </a:xfrm>
            <a:custGeom>
              <a:avLst/>
              <a:gdLst>
                <a:gd name="T0" fmla="*/ 19 w 138"/>
                <a:gd name="T1" fmla="*/ 2 h 132"/>
                <a:gd name="T2" fmla="*/ 31 w 138"/>
                <a:gd name="T3" fmla="*/ 2 h 132"/>
                <a:gd name="T4" fmla="*/ 46 w 138"/>
                <a:gd name="T5" fmla="*/ 2 h 132"/>
                <a:gd name="T6" fmla="*/ 60 w 138"/>
                <a:gd name="T7" fmla="*/ 2 h 132"/>
                <a:gd name="T8" fmla="*/ 73 w 138"/>
                <a:gd name="T9" fmla="*/ 2 h 132"/>
                <a:gd name="T10" fmla="*/ 87 w 138"/>
                <a:gd name="T11" fmla="*/ 2 h 132"/>
                <a:gd name="T12" fmla="*/ 99 w 138"/>
                <a:gd name="T13" fmla="*/ 4 h 132"/>
                <a:gd name="T14" fmla="*/ 106 w 138"/>
                <a:gd name="T15" fmla="*/ 7 h 132"/>
                <a:gd name="T16" fmla="*/ 111 w 138"/>
                <a:gd name="T17" fmla="*/ 14 h 132"/>
                <a:gd name="T18" fmla="*/ 111 w 138"/>
                <a:gd name="T19" fmla="*/ 24 h 132"/>
                <a:gd name="T20" fmla="*/ 109 w 138"/>
                <a:gd name="T21" fmla="*/ 33 h 132"/>
                <a:gd name="T22" fmla="*/ 104 w 138"/>
                <a:gd name="T23" fmla="*/ 46 h 132"/>
                <a:gd name="T24" fmla="*/ 97 w 138"/>
                <a:gd name="T25" fmla="*/ 62 h 132"/>
                <a:gd name="T26" fmla="*/ 97 w 138"/>
                <a:gd name="T27" fmla="*/ 77 h 132"/>
                <a:gd name="T28" fmla="*/ 101 w 138"/>
                <a:gd name="T29" fmla="*/ 87 h 132"/>
                <a:gd name="T30" fmla="*/ 111 w 138"/>
                <a:gd name="T31" fmla="*/ 96 h 132"/>
                <a:gd name="T32" fmla="*/ 121 w 138"/>
                <a:gd name="T33" fmla="*/ 106 h 132"/>
                <a:gd name="T34" fmla="*/ 128 w 138"/>
                <a:gd name="T35" fmla="*/ 116 h 132"/>
                <a:gd name="T36" fmla="*/ 135 w 138"/>
                <a:gd name="T37" fmla="*/ 125 h 132"/>
                <a:gd name="T38" fmla="*/ 138 w 138"/>
                <a:gd name="T39" fmla="*/ 130 h 132"/>
                <a:gd name="T40" fmla="*/ 133 w 138"/>
                <a:gd name="T41" fmla="*/ 132 h 132"/>
                <a:gd name="T42" fmla="*/ 123 w 138"/>
                <a:gd name="T43" fmla="*/ 132 h 132"/>
                <a:gd name="T44" fmla="*/ 118 w 138"/>
                <a:gd name="T45" fmla="*/ 132 h 132"/>
                <a:gd name="T46" fmla="*/ 109 w 138"/>
                <a:gd name="T47" fmla="*/ 132 h 132"/>
                <a:gd name="T48" fmla="*/ 99 w 138"/>
                <a:gd name="T49" fmla="*/ 128 h 132"/>
                <a:gd name="T50" fmla="*/ 89 w 138"/>
                <a:gd name="T51" fmla="*/ 123 h 132"/>
                <a:gd name="T52" fmla="*/ 80 w 138"/>
                <a:gd name="T53" fmla="*/ 116 h 132"/>
                <a:gd name="T54" fmla="*/ 73 w 138"/>
                <a:gd name="T55" fmla="*/ 103 h 132"/>
                <a:gd name="T56" fmla="*/ 70 w 138"/>
                <a:gd name="T57" fmla="*/ 91 h 132"/>
                <a:gd name="T58" fmla="*/ 68 w 138"/>
                <a:gd name="T59" fmla="*/ 77 h 132"/>
                <a:gd name="T60" fmla="*/ 68 w 138"/>
                <a:gd name="T61" fmla="*/ 65 h 132"/>
                <a:gd name="T62" fmla="*/ 70 w 138"/>
                <a:gd name="T63" fmla="*/ 58 h 132"/>
                <a:gd name="T64" fmla="*/ 75 w 138"/>
                <a:gd name="T65" fmla="*/ 46 h 132"/>
                <a:gd name="T66" fmla="*/ 80 w 138"/>
                <a:gd name="T67" fmla="*/ 36 h 132"/>
                <a:gd name="T68" fmla="*/ 77 w 138"/>
                <a:gd name="T69" fmla="*/ 29 h 132"/>
                <a:gd name="T70" fmla="*/ 68 w 138"/>
                <a:gd name="T71" fmla="*/ 26 h 132"/>
                <a:gd name="T72" fmla="*/ 58 w 138"/>
                <a:gd name="T73" fmla="*/ 24 h 132"/>
                <a:gd name="T74" fmla="*/ 46 w 138"/>
                <a:gd name="T75" fmla="*/ 21 h 132"/>
                <a:gd name="T76" fmla="*/ 34 w 138"/>
                <a:gd name="T77" fmla="*/ 21 h 132"/>
                <a:gd name="T78" fmla="*/ 24 w 138"/>
                <a:gd name="T79" fmla="*/ 19 h 132"/>
                <a:gd name="T80" fmla="*/ 17 w 138"/>
                <a:gd name="T81" fmla="*/ 17 h 132"/>
                <a:gd name="T82" fmla="*/ 7 w 138"/>
                <a:gd name="T83" fmla="*/ 12 h 132"/>
                <a:gd name="T84" fmla="*/ 0 w 138"/>
                <a:gd name="T85" fmla="*/ 9 h 132"/>
                <a:gd name="T86" fmla="*/ 5 w 138"/>
                <a:gd name="T87" fmla="*/ 4 h 132"/>
                <a:gd name="T88" fmla="*/ 12 w 138"/>
                <a:gd name="T89" fmla="*/ 0 h 132"/>
                <a:gd name="T90" fmla="*/ 17 w 138"/>
                <a:gd name="T91"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7" y="2"/>
                  </a:moveTo>
                  <a:lnTo>
                    <a:pt x="19" y="2"/>
                  </a:lnTo>
                  <a:lnTo>
                    <a:pt x="27" y="2"/>
                  </a:lnTo>
                  <a:lnTo>
                    <a:pt x="31" y="2"/>
                  </a:lnTo>
                  <a:lnTo>
                    <a:pt x="39" y="2"/>
                  </a:lnTo>
                  <a:lnTo>
                    <a:pt x="46" y="2"/>
                  </a:lnTo>
                  <a:lnTo>
                    <a:pt x="53" y="2"/>
                  </a:lnTo>
                  <a:lnTo>
                    <a:pt x="60" y="2"/>
                  </a:lnTo>
                  <a:lnTo>
                    <a:pt x="70" y="2"/>
                  </a:lnTo>
                  <a:lnTo>
                    <a:pt x="73" y="2"/>
                  </a:lnTo>
                  <a:lnTo>
                    <a:pt x="80" y="2"/>
                  </a:lnTo>
                  <a:lnTo>
                    <a:pt x="87" y="2"/>
                  </a:lnTo>
                  <a:lnTo>
                    <a:pt x="94" y="4"/>
                  </a:lnTo>
                  <a:lnTo>
                    <a:pt x="99" y="4"/>
                  </a:lnTo>
                  <a:lnTo>
                    <a:pt x="104" y="4"/>
                  </a:lnTo>
                  <a:lnTo>
                    <a:pt x="106" y="7"/>
                  </a:lnTo>
                  <a:lnTo>
                    <a:pt x="111" y="9"/>
                  </a:lnTo>
                  <a:lnTo>
                    <a:pt x="111" y="14"/>
                  </a:lnTo>
                  <a:lnTo>
                    <a:pt x="111" y="21"/>
                  </a:lnTo>
                  <a:lnTo>
                    <a:pt x="111" y="24"/>
                  </a:lnTo>
                  <a:lnTo>
                    <a:pt x="109" y="29"/>
                  </a:lnTo>
                  <a:lnTo>
                    <a:pt x="109" y="33"/>
                  </a:lnTo>
                  <a:lnTo>
                    <a:pt x="106" y="38"/>
                  </a:lnTo>
                  <a:lnTo>
                    <a:pt x="104" y="46"/>
                  </a:lnTo>
                  <a:lnTo>
                    <a:pt x="99" y="55"/>
                  </a:lnTo>
                  <a:lnTo>
                    <a:pt x="97" y="62"/>
                  </a:lnTo>
                  <a:lnTo>
                    <a:pt x="97" y="70"/>
                  </a:lnTo>
                  <a:lnTo>
                    <a:pt x="97" y="77"/>
                  </a:lnTo>
                  <a:lnTo>
                    <a:pt x="99" y="82"/>
                  </a:lnTo>
                  <a:lnTo>
                    <a:pt x="101" y="87"/>
                  </a:lnTo>
                  <a:lnTo>
                    <a:pt x="106" y="91"/>
                  </a:lnTo>
                  <a:lnTo>
                    <a:pt x="111" y="96"/>
                  </a:lnTo>
                  <a:lnTo>
                    <a:pt x="116" y="101"/>
                  </a:lnTo>
                  <a:lnTo>
                    <a:pt x="121" y="106"/>
                  </a:lnTo>
                  <a:lnTo>
                    <a:pt x="123" y="113"/>
                  </a:lnTo>
                  <a:lnTo>
                    <a:pt x="128" y="116"/>
                  </a:lnTo>
                  <a:lnTo>
                    <a:pt x="133" y="120"/>
                  </a:lnTo>
                  <a:lnTo>
                    <a:pt x="135" y="125"/>
                  </a:lnTo>
                  <a:lnTo>
                    <a:pt x="138" y="128"/>
                  </a:lnTo>
                  <a:lnTo>
                    <a:pt x="138" y="130"/>
                  </a:lnTo>
                  <a:lnTo>
                    <a:pt x="135" y="132"/>
                  </a:lnTo>
                  <a:lnTo>
                    <a:pt x="133" y="132"/>
                  </a:lnTo>
                  <a:lnTo>
                    <a:pt x="130" y="132"/>
                  </a:lnTo>
                  <a:lnTo>
                    <a:pt x="123" y="132"/>
                  </a:lnTo>
                  <a:lnTo>
                    <a:pt x="121" y="132"/>
                  </a:lnTo>
                  <a:lnTo>
                    <a:pt x="118" y="132"/>
                  </a:lnTo>
                  <a:lnTo>
                    <a:pt x="114" y="132"/>
                  </a:lnTo>
                  <a:lnTo>
                    <a:pt x="109" y="132"/>
                  </a:lnTo>
                  <a:lnTo>
                    <a:pt x="104" y="132"/>
                  </a:lnTo>
                  <a:lnTo>
                    <a:pt x="99" y="128"/>
                  </a:lnTo>
                  <a:lnTo>
                    <a:pt x="94" y="125"/>
                  </a:lnTo>
                  <a:lnTo>
                    <a:pt x="89" y="123"/>
                  </a:lnTo>
                  <a:lnTo>
                    <a:pt x="85" y="118"/>
                  </a:lnTo>
                  <a:lnTo>
                    <a:pt x="80" y="116"/>
                  </a:lnTo>
                  <a:lnTo>
                    <a:pt x="75" y="111"/>
                  </a:lnTo>
                  <a:lnTo>
                    <a:pt x="73" y="103"/>
                  </a:lnTo>
                  <a:lnTo>
                    <a:pt x="70" y="99"/>
                  </a:lnTo>
                  <a:lnTo>
                    <a:pt x="70" y="91"/>
                  </a:lnTo>
                  <a:lnTo>
                    <a:pt x="68" y="84"/>
                  </a:lnTo>
                  <a:lnTo>
                    <a:pt x="68" y="77"/>
                  </a:lnTo>
                  <a:lnTo>
                    <a:pt x="68" y="70"/>
                  </a:lnTo>
                  <a:lnTo>
                    <a:pt x="68" y="65"/>
                  </a:lnTo>
                  <a:lnTo>
                    <a:pt x="70" y="62"/>
                  </a:lnTo>
                  <a:lnTo>
                    <a:pt x="70" y="58"/>
                  </a:lnTo>
                  <a:lnTo>
                    <a:pt x="73" y="50"/>
                  </a:lnTo>
                  <a:lnTo>
                    <a:pt x="75" y="46"/>
                  </a:lnTo>
                  <a:lnTo>
                    <a:pt x="80" y="41"/>
                  </a:lnTo>
                  <a:lnTo>
                    <a:pt x="80" y="36"/>
                  </a:lnTo>
                  <a:lnTo>
                    <a:pt x="80" y="31"/>
                  </a:lnTo>
                  <a:lnTo>
                    <a:pt x="77" y="29"/>
                  </a:lnTo>
                  <a:lnTo>
                    <a:pt x="70" y="29"/>
                  </a:lnTo>
                  <a:lnTo>
                    <a:pt x="68" y="26"/>
                  </a:lnTo>
                  <a:lnTo>
                    <a:pt x="63" y="26"/>
                  </a:lnTo>
                  <a:lnTo>
                    <a:pt x="58" y="24"/>
                  </a:lnTo>
                  <a:lnTo>
                    <a:pt x="53" y="24"/>
                  </a:lnTo>
                  <a:lnTo>
                    <a:pt x="46" y="21"/>
                  </a:lnTo>
                  <a:lnTo>
                    <a:pt x="41" y="21"/>
                  </a:lnTo>
                  <a:lnTo>
                    <a:pt x="34" y="21"/>
                  </a:lnTo>
                  <a:lnTo>
                    <a:pt x="29" y="19"/>
                  </a:lnTo>
                  <a:lnTo>
                    <a:pt x="24" y="19"/>
                  </a:lnTo>
                  <a:lnTo>
                    <a:pt x="19" y="17"/>
                  </a:lnTo>
                  <a:lnTo>
                    <a:pt x="17" y="17"/>
                  </a:lnTo>
                  <a:lnTo>
                    <a:pt x="12" y="17"/>
                  </a:lnTo>
                  <a:lnTo>
                    <a:pt x="7" y="12"/>
                  </a:lnTo>
                  <a:lnTo>
                    <a:pt x="3" y="12"/>
                  </a:lnTo>
                  <a:lnTo>
                    <a:pt x="0" y="9"/>
                  </a:lnTo>
                  <a:lnTo>
                    <a:pt x="3" y="7"/>
                  </a:lnTo>
                  <a:lnTo>
                    <a:pt x="5" y="4"/>
                  </a:lnTo>
                  <a:lnTo>
                    <a:pt x="7" y="2"/>
                  </a:lnTo>
                  <a:lnTo>
                    <a:pt x="12" y="0"/>
                  </a:lnTo>
                  <a:lnTo>
                    <a:pt x="17" y="2"/>
                  </a:lnTo>
                  <a:lnTo>
                    <a:pt x="1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7" name="Freeform 95"/>
            <p:cNvSpPr>
              <a:spLocks/>
            </p:cNvSpPr>
            <p:nvPr/>
          </p:nvSpPr>
          <p:spPr bwMode="auto">
            <a:xfrm>
              <a:off x="4187825" y="2865438"/>
              <a:ext cx="311150" cy="571500"/>
            </a:xfrm>
            <a:custGeom>
              <a:avLst/>
              <a:gdLst>
                <a:gd name="T0" fmla="*/ 46 w 196"/>
                <a:gd name="T1" fmla="*/ 17 h 360"/>
                <a:gd name="T2" fmla="*/ 41 w 196"/>
                <a:gd name="T3" fmla="*/ 29 h 360"/>
                <a:gd name="T4" fmla="*/ 36 w 196"/>
                <a:gd name="T5" fmla="*/ 48 h 360"/>
                <a:gd name="T6" fmla="*/ 34 w 196"/>
                <a:gd name="T7" fmla="*/ 72 h 360"/>
                <a:gd name="T8" fmla="*/ 36 w 196"/>
                <a:gd name="T9" fmla="*/ 94 h 360"/>
                <a:gd name="T10" fmla="*/ 46 w 196"/>
                <a:gd name="T11" fmla="*/ 123 h 360"/>
                <a:gd name="T12" fmla="*/ 65 w 196"/>
                <a:gd name="T13" fmla="*/ 150 h 360"/>
                <a:gd name="T14" fmla="*/ 99 w 196"/>
                <a:gd name="T15" fmla="*/ 176 h 360"/>
                <a:gd name="T16" fmla="*/ 128 w 196"/>
                <a:gd name="T17" fmla="*/ 191 h 360"/>
                <a:gd name="T18" fmla="*/ 143 w 196"/>
                <a:gd name="T19" fmla="*/ 205 h 360"/>
                <a:gd name="T20" fmla="*/ 155 w 196"/>
                <a:gd name="T21" fmla="*/ 225 h 360"/>
                <a:gd name="T22" fmla="*/ 172 w 196"/>
                <a:gd name="T23" fmla="*/ 244 h 360"/>
                <a:gd name="T24" fmla="*/ 184 w 196"/>
                <a:gd name="T25" fmla="*/ 268 h 360"/>
                <a:gd name="T26" fmla="*/ 193 w 196"/>
                <a:gd name="T27" fmla="*/ 287 h 360"/>
                <a:gd name="T28" fmla="*/ 196 w 196"/>
                <a:gd name="T29" fmla="*/ 307 h 360"/>
                <a:gd name="T30" fmla="*/ 191 w 196"/>
                <a:gd name="T31" fmla="*/ 324 h 360"/>
                <a:gd name="T32" fmla="*/ 181 w 196"/>
                <a:gd name="T33" fmla="*/ 333 h 360"/>
                <a:gd name="T34" fmla="*/ 169 w 196"/>
                <a:gd name="T35" fmla="*/ 338 h 360"/>
                <a:gd name="T36" fmla="*/ 155 w 196"/>
                <a:gd name="T37" fmla="*/ 343 h 360"/>
                <a:gd name="T38" fmla="*/ 143 w 196"/>
                <a:gd name="T39" fmla="*/ 345 h 360"/>
                <a:gd name="T40" fmla="*/ 128 w 196"/>
                <a:gd name="T41" fmla="*/ 348 h 360"/>
                <a:gd name="T42" fmla="*/ 114 w 196"/>
                <a:gd name="T43" fmla="*/ 350 h 360"/>
                <a:gd name="T44" fmla="*/ 99 w 196"/>
                <a:gd name="T45" fmla="*/ 353 h 360"/>
                <a:gd name="T46" fmla="*/ 89 w 196"/>
                <a:gd name="T47" fmla="*/ 357 h 360"/>
                <a:gd name="T48" fmla="*/ 75 w 196"/>
                <a:gd name="T49" fmla="*/ 360 h 360"/>
                <a:gd name="T50" fmla="*/ 65 w 196"/>
                <a:gd name="T51" fmla="*/ 360 h 360"/>
                <a:gd name="T52" fmla="*/ 60 w 196"/>
                <a:gd name="T53" fmla="*/ 355 h 360"/>
                <a:gd name="T54" fmla="*/ 65 w 196"/>
                <a:gd name="T55" fmla="*/ 348 h 360"/>
                <a:gd name="T56" fmla="*/ 77 w 196"/>
                <a:gd name="T57" fmla="*/ 343 h 360"/>
                <a:gd name="T58" fmla="*/ 87 w 196"/>
                <a:gd name="T59" fmla="*/ 338 h 360"/>
                <a:gd name="T60" fmla="*/ 99 w 196"/>
                <a:gd name="T61" fmla="*/ 338 h 360"/>
                <a:gd name="T62" fmla="*/ 114 w 196"/>
                <a:gd name="T63" fmla="*/ 333 h 360"/>
                <a:gd name="T64" fmla="*/ 128 w 196"/>
                <a:gd name="T65" fmla="*/ 328 h 360"/>
                <a:gd name="T66" fmla="*/ 140 w 196"/>
                <a:gd name="T67" fmla="*/ 321 h 360"/>
                <a:gd name="T68" fmla="*/ 150 w 196"/>
                <a:gd name="T69" fmla="*/ 311 h 360"/>
                <a:gd name="T70" fmla="*/ 162 w 196"/>
                <a:gd name="T71" fmla="*/ 299 h 360"/>
                <a:gd name="T72" fmla="*/ 167 w 196"/>
                <a:gd name="T73" fmla="*/ 290 h 360"/>
                <a:gd name="T74" fmla="*/ 164 w 196"/>
                <a:gd name="T75" fmla="*/ 287 h 360"/>
                <a:gd name="T76" fmla="*/ 159 w 196"/>
                <a:gd name="T77" fmla="*/ 278 h 360"/>
                <a:gd name="T78" fmla="*/ 150 w 196"/>
                <a:gd name="T79" fmla="*/ 266 h 360"/>
                <a:gd name="T80" fmla="*/ 140 w 196"/>
                <a:gd name="T81" fmla="*/ 251 h 360"/>
                <a:gd name="T82" fmla="*/ 128 w 196"/>
                <a:gd name="T83" fmla="*/ 239 h 360"/>
                <a:gd name="T84" fmla="*/ 116 w 196"/>
                <a:gd name="T85" fmla="*/ 229 h 360"/>
                <a:gd name="T86" fmla="*/ 104 w 196"/>
                <a:gd name="T87" fmla="*/ 220 h 360"/>
                <a:gd name="T88" fmla="*/ 92 w 196"/>
                <a:gd name="T89" fmla="*/ 208 h 360"/>
                <a:gd name="T90" fmla="*/ 73 w 196"/>
                <a:gd name="T91" fmla="*/ 193 h 360"/>
                <a:gd name="T92" fmla="*/ 53 w 196"/>
                <a:gd name="T93" fmla="*/ 179 h 360"/>
                <a:gd name="T94" fmla="*/ 36 w 196"/>
                <a:gd name="T95" fmla="*/ 164 h 360"/>
                <a:gd name="T96" fmla="*/ 22 w 196"/>
                <a:gd name="T97" fmla="*/ 147 h 360"/>
                <a:gd name="T98" fmla="*/ 10 w 196"/>
                <a:gd name="T99" fmla="*/ 130 h 360"/>
                <a:gd name="T100" fmla="*/ 3 w 196"/>
                <a:gd name="T101" fmla="*/ 111 h 360"/>
                <a:gd name="T102" fmla="*/ 0 w 196"/>
                <a:gd name="T103" fmla="*/ 87 h 360"/>
                <a:gd name="T104" fmla="*/ 0 w 196"/>
                <a:gd name="T105" fmla="*/ 68 h 360"/>
                <a:gd name="T106" fmla="*/ 5 w 196"/>
                <a:gd name="T107" fmla="*/ 53 h 360"/>
                <a:gd name="T108" fmla="*/ 12 w 196"/>
                <a:gd name="T109" fmla="*/ 36 h 360"/>
                <a:gd name="T110" fmla="*/ 17 w 196"/>
                <a:gd name="T111" fmla="*/ 24 h 360"/>
                <a:gd name="T112" fmla="*/ 24 w 196"/>
                <a:gd name="T113" fmla="*/ 10 h 360"/>
                <a:gd name="T114" fmla="*/ 34 w 196"/>
                <a:gd name="T115" fmla="*/ 0 h 360"/>
                <a:gd name="T116" fmla="*/ 44 w 196"/>
                <a:gd name="T117" fmla="*/ 0 h 360"/>
                <a:gd name="T118" fmla="*/ 48 w 196"/>
                <a:gd name="T119" fmla="*/ 5 h 360"/>
                <a:gd name="T120" fmla="*/ 48 w 196"/>
                <a:gd name="T121" fmla="*/ 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0">
                  <a:moveTo>
                    <a:pt x="48" y="12"/>
                  </a:moveTo>
                  <a:lnTo>
                    <a:pt x="46" y="17"/>
                  </a:lnTo>
                  <a:lnTo>
                    <a:pt x="46" y="24"/>
                  </a:lnTo>
                  <a:lnTo>
                    <a:pt x="41" y="29"/>
                  </a:lnTo>
                  <a:lnTo>
                    <a:pt x="39" y="39"/>
                  </a:lnTo>
                  <a:lnTo>
                    <a:pt x="36" y="48"/>
                  </a:lnTo>
                  <a:lnTo>
                    <a:pt x="34" y="60"/>
                  </a:lnTo>
                  <a:lnTo>
                    <a:pt x="34" y="72"/>
                  </a:lnTo>
                  <a:lnTo>
                    <a:pt x="34" y="82"/>
                  </a:lnTo>
                  <a:lnTo>
                    <a:pt x="36" y="94"/>
                  </a:lnTo>
                  <a:lnTo>
                    <a:pt x="39" y="109"/>
                  </a:lnTo>
                  <a:lnTo>
                    <a:pt x="46" y="123"/>
                  </a:lnTo>
                  <a:lnTo>
                    <a:pt x="53" y="135"/>
                  </a:lnTo>
                  <a:lnTo>
                    <a:pt x="65" y="150"/>
                  </a:lnTo>
                  <a:lnTo>
                    <a:pt x="80" y="164"/>
                  </a:lnTo>
                  <a:lnTo>
                    <a:pt x="99" y="176"/>
                  </a:lnTo>
                  <a:lnTo>
                    <a:pt x="123" y="188"/>
                  </a:lnTo>
                  <a:lnTo>
                    <a:pt x="128" y="191"/>
                  </a:lnTo>
                  <a:lnTo>
                    <a:pt x="135" y="198"/>
                  </a:lnTo>
                  <a:lnTo>
                    <a:pt x="143" y="205"/>
                  </a:lnTo>
                  <a:lnTo>
                    <a:pt x="150" y="215"/>
                  </a:lnTo>
                  <a:lnTo>
                    <a:pt x="155" y="225"/>
                  </a:lnTo>
                  <a:lnTo>
                    <a:pt x="164" y="234"/>
                  </a:lnTo>
                  <a:lnTo>
                    <a:pt x="172" y="244"/>
                  </a:lnTo>
                  <a:lnTo>
                    <a:pt x="179" y="256"/>
                  </a:lnTo>
                  <a:lnTo>
                    <a:pt x="184" y="268"/>
                  </a:lnTo>
                  <a:lnTo>
                    <a:pt x="188" y="278"/>
                  </a:lnTo>
                  <a:lnTo>
                    <a:pt x="193" y="287"/>
                  </a:lnTo>
                  <a:lnTo>
                    <a:pt x="196" y="297"/>
                  </a:lnTo>
                  <a:lnTo>
                    <a:pt x="196" y="307"/>
                  </a:lnTo>
                  <a:lnTo>
                    <a:pt x="196" y="316"/>
                  </a:lnTo>
                  <a:lnTo>
                    <a:pt x="191" y="324"/>
                  </a:lnTo>
                  <a:lnTo>
                    <a:pt x="186" y="331"/>
                  </a:lnTo>
                  <a:lnTo>
                    <a:pt x="181" y="333"/>
                  </a:lnTo>
                  <a:lnTo>
                    <a:pt x="174" y="338"/>
                  </a:lnTo>
                  <a:lnTo>
                    <a:pt x="169" y="338"/>
                  </a:lnTo>
                  <a:lnTo>
                    <a:pt x="162" y="340"/>
                  </a:lnTo>
                  <a:lnTo>
                    <a:pt x="155" y="343"/>
                  </a:lnTo>
                  <a:lnTo>
                    <a:pt x="150" y="343"/>
                  </a:lnTo>
                  <a:lnTo>
                    <a:pt x="143" y="345"/>
                  </a:lnTo>
                  <a:lnTo>
                    <a:pt x="135" y="348"/>
                  </a:lnTo>
                  <a:lnTo>
                    <a:pt x="128" y="348"/>
                  </a:lnTo>
                  <a:lnTo>
                    <a:pt x="121" y="348"/>
                  </a:lnTo>
                  <a:lnTo>
                    <a:pt x="114" y="350"/>
                  </a:lnTo>
                  <a:lnTo>
                    <a:pt x="106" y="353"/>
                  </a:lnTo>
                  <a:lnTo>
                    <a:pt x="99" y="353"/>
                  </a:lnTo>
                  <a:lnTo>
                    <a:pt x="94" y="355"/>
                  </a:lnTo>
                  <a:lnTo>
                    <a:pt x="89" y="357"/>
                  </a:lnTo>
                  <a:lnTo>
                    <a:pt x="85" y="360"/>
                  </a:lnTo>
                  <a:lnTo>
                    <a:pt x="75" y="360"/>
                  </a:lnTo>
                  <a:lnTo>
                    <a:pt x="70" y="360"/>
                  </a:lnTo>
                  <a:lnTo>
                    <a:pt x="65" y="360"/>
                  </a:lnTo>
                  <a:lnTo>
                    <a:pt x="63" y="357"/>
                  </a:lnTo>
                  <a:lnTo>
                    <a:pt x="60" y="355"/>
                  </a:lnTo>
                  <a:lnTo>
                    <a:pt x="63" y="353"/>
                  </a:lnTo>
                  <a:lnTo>
                    <a:pt x="65" y="348"/>
                  </a:lnTo>
                  <a:lnTo>
                    <a:pt x="73" y="345"/>
                  </a:lnTo>
                  <a:lnTo>
                    <a:pt x="77" y="343"/>
                  </a:lnTo>
                  <a:lnTo>
                    <a:pt x="82" y="340"/>
                  </a:lnTo>
                  <a:lnTo>
                    <a:pt x="87" y="338"/>
                  </a:lnTo>
                  <a:lnTo>
                    <a:pt x="94" y="338"/>
                  </a:lnTo>
                  <a:lnTo>
                    <a:pt x="99" y="338"/>
                  </a:lnTo>
                  <a:lnTo>
                    <a:pt x="106" y="336"/>
                  </a:lnTo>
                  <a:lnTo>
                    <a:pt x="114" y="333"/>
                  </a:lnTo>
                  <a:lnTo>
                    <a:pt x="121" y="331"/>
                  </a:lnTo>
                  <a:lnTo>
                    <a:pt x="128" y="328"/>
                  </a:lnTo>
                  <a:lnTo>
                    <a:pt x="135" y="326"/>
                  </a:lnTo>
                  <a:lnTo>
                    <a:pt x="140" y="321"/>
                  </a:lnTo>
                  <a:lnTo>
                    <a:pt x="147" y="316"/>
                  </a:lnTo>
                  <a:lnTo>
                    <a:pt x="150" y="311"/>
                  </a:lnTo>
                  <a:lnTo>
                    <a:pt x="157" y="307"/>
                  </a:lnTo>
                  <a:lnTo>
                    <a:pt x="162" y="299"/>
                  </a:lnTo>
                  <a:lnTo>
                    <a:pt x="167" y="292"/>
                  </a:lnTo>
                  <a:lnTo>
                    <a:pt x="167" y="290"/>
                  </a:lnTo>
                  <a:lnTo>
                    <a:pt x="167" y="287"/>
                  </a:lnTo>
                  <a:lnTo>
                    <a:pt x="164" y="287"/>
                  </a:lnTo>
                  <a:lnTo>
                    <a:pt x="162" y="283"/>
                  </a:lnTo>
                  <a:lnTo>
                    <a:pt x="159" y="278"/>
                  </a:lnTo>
                  <a:lnTo>
                    <a:pt x="155" y="270"/>
                  </a:lnTo>
                  <a:lnTo>
                    <a:pt x="150" y="266"/>
                  </a:lnTo>
                  <a:lnTo>
                    <a:pt x="147" y="258"/>
                  </a:lnTo>
                  <a:lnTo>
                    <a:pt x="140" y="251"/>
                  </a:lnTo>
                  <a:lnTo>
                    <a:pt x="135" y="246"/>
                  </a:lnTo>
                  <a:lnTo>
                    <a:pt x="128" y="239"/>
                  </a:lnTo>
                  <a:lnTo>
                    <a:pt x="121" y="234"/>
                  </a:lnTo>
                  <a:lnTo>
                    <a:pt x="116" y="229"/>
                  </a:lnTo>
                  <a:lnTo>
                    <a:pt x="111" y="225"/>
                  </a:lnTo>
                  <a:lnTo>
                    <a:pt x="104" y="220"/>
                  </a:lnTo>
                  <a:lnTo>
                    <a:pt x="102" y="215"/>
                  </a:lnTo>
                  <a:lnTo>
                    <a:pt x="92" y="208"/>
                  </a:lnTo>
                  <a:lnTo>
                    <a:pt x="82" y="200"/>
                  </a:lnTo>
                  <a:lnTo>
                    <a:pt x="73" y="193"/>
                  </a:lnTo>
                  <a:lnTo>
                    <a:pt x="63" y="186"/>
                  </a:lnTo>
                  <a:lnTo>
                    <a:pt x="53" y="179"/>
                  </a:lnTo>
                  <a:lnTo>
                    <a:pt x="46" y="171"/>
                  </a:lnTo>
                  <a:lnTo>
                    <a:pt x="36" y="164"/>
                  </a:lnTo>
                  <a:lnTo>
                    <a:pt x="29" y="157"/>
                  </a:lnTo>
                  <a:lnTo>
                    <a:pt x="22" y="147"/>
                  </a:lnTo>
                  <a:lnTo>
                    <a:pt x="15" y="138"/>
                  </a:lnTo>
                  <a:lnTo>
                    <a:pt x="10" y="130"/>
                  </a:lnTo>
                  <a:lnTo>
                    <a:pt x="5" y="121"/>
                  </a:lnTo>
                  <a:lnTo>
                    <a:pt x="3" y="111"/>
                  </a:lnTo>
                  <a:lnTo>
                    <a:pt x="0" y="99"/>
                  </a:lnTo>
                  <a:lnTo>
                    <a:pt x="0" y="87"/>
                  </a:lnTo>
                  <a:lnTo>
                    <a:pt x="0" y="77"/>
                  </a:lnTo>
                  <a:lnTo>
                    <a:pt x="0" y="68"/>
                  </a:lnTo>
                  <a:lnTo>
                    <a:pt x="3" y="60"/>
                  </a:lnTo>
                  <a:lnTo>
                    <a:pt x="5" y="53"/>
                  </a:lnTo>
                  <a:lnTo>
                    <a:pt x="10" y="46"/>
                  </a:lnTo>
                  <a:lnTo>
                    <a:pt x="12" y="36"/>
                  </a:lnTo>
                  <a:lnTo>
                    <a:pt x="15" y="29"/>
                  </a:lnTo>
                  <a:lnTo>
                    <a:pt x="17" y="24"/>
                  </a:lnTo>
                  <a:lnTo>
                    <a:pt x="22" y="17"/>
                  </a:lnTo>
                  <a:lnTo>
                    <a:pt x="24" y="10"/>
                  </a:lnTo>
                  <a:lnTo>
                    <a:pt x="29" y="5"/>
                  </a:lnTo>
                  <a:lnTo>
                    <a:pt x="34" y="0"/>
                  </a:lnTo>
                  <a:lnTo>
                    <a:pt x="39" y="0"/>
                  </a:lnTo>
                  <a:lnTo>
                    <a:pt x="44" y="0"/>
                  </a:lnTo>
                  <a:lnTo>
                    <a:pt x="46" y="2"/>
                  </a:lnTo>
                  <a:lnTo>
                    <a:pt x="48" y="5"/>
                  </a:lnTo>
                  <a:lnTo>
                    <a:pt x="48" y="12"/>
                  </a:lnTo>
                  <a:lnTo>
                    <a:pt x="4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8" name="Freeform 96"/>
            <p:cNvSpPr>
              <a:spLocks/>
            </p:cNvSpPr>
            <p:nvPr/>
          </p:nvSpPr>
          <p:spPr bwMode="auto">
            <a:xfrm>
              <a:off x="4306888" y="2957513"/>
              <a:ext cx="244475" cy="146050"/>
            </a:xfrm>
            <a:custGeom>
              <a:avLst/>
              <a:gdLst>
                <a:gd name="T0" fmla="*/ 17 w 154"/>
                <a:gd name="T1" fmla="*/ 22 h 92"/>
                <a:gd name="T2" fmla="*/ 24 w 154"/>
                <a:gd name="T3" fmla="*/ 31 h 92"/>
                <a:gd name="T4" fmla="*/ 36 w 154"/>
                <a:gd name="T5" fmla="*/ 41 h 92"/>
                <a:gd name="T6" fmla="*/ 51 w 154"/>
                <a:gd name="T7" fmla="*/ 46 h 92"/>
                <a:gd name="T8" fmla="*/ 63 w 154"/>
                <a:gd name="T9" fmla="*/ 53 h 92"/>
                <a:gd name="T10" fmla="*/ 72 w 154"/>
                <a:gd name="T11" fmla="*/ 56 h 92"/>
                <a:gd name="T12" fmla="*/ 80 w 154"/>
                <a:gd name="T13" fmla="*/ 56 h 92"/>
                <a:gd name="T14" fmla="*/ 89 w 154"/>
                <a:gd name="T15" fmla="*/ 51 h 92"/>
                <a:gd name="T16" fmla="*/ 99 w 154"/>
                <a:gd name="T17" fmla="*/ 46 h 92"/>
                <a:gd name="T18" fmla="*/ 109 w 154"/>
                <a:gd name="T19" fmla="*/ 41 h 92"/>
                <a:gd name="T20" fmla="*/ 118 w 154"/>
                <a:gd name="T21" fmla="*/ 34 h 92"/>
                <a:gd name="T22" fmla="*/ 128 w 154"/>
                <a:gd name="T23" fmla="*/ 27 h 92"/>
                <a:gd name="T24" fmla="*/ 140 w 154"/>
                <a:gd name="T25" fmla="*/ 22 h 92"/>
                <a:gd name="T26" fmla="*/ 152 w 154"/>
                <a:gd name="T27" fmla="*/ 22 h 92"/>
                <a:gd name="T28" fmla="*/ 154 w 154"/>
                <a:gd name="T29" fmla="*/ 27 h 92"/>
                <a:gd name="T30" fmla="*/ 150 w 154"/>
                <a:gd name="T31" fmla="*/ 36 h 92"/>
                <a:gd name="T32" fmla="*/ 138 w 154"/>
                <a:gd name="T33" fmla="*/ 46 h 92"/>
                <a:gd name="T34" fmla="*/ 123 w 154"/>
                <a:gd name="T35" fmla="*/ 56 h 92"/>
                <a:gd name="T36" fmla="*/ 111 w 154"/>
                <a:gd name="T37" fmla="*/ 68 h 92"/>
                <a:gd name="T38" fmla="*/ 97 w 154"/>
                <a:gd name="T39" fmla="*/ 75 h 92"/>
                <a:gd name="T40" fmla="*/ 82 w 154"/>
                <a:gd name="T41" fmla="*/ 84 h 92"/>
                <a:gd name="T42" fmla="*/ 70 w 154"/>
                <a:gd name="T43" fmla="*/ 89 h 92"/>
                <a:gd name="T44" fmla="*/ 55 w 154"/>
                <a:gd name="T45" fmla="*/ 92 h 92"/>
                <a:gd name="T46" fmla="*/ 41 w 154"/>
                <a:gd name="T47" fmla="*/ 89 h 92"/>
                <a:gd name="T48" fmla="*/ 29 w 154"/>
                <a:gd name="T49" fmla="*/ 82 h 92"/>
                <a:gd name="T50" fmla="*/ 22 w 154"/>
                <a:gd name="T51" fmla="*/ 75 h 92"/>
                <a:gd name="T52" fmla="*/ 17 w 154"/>
                <a:gd name="T53" fmla="*/ 70 h 92"/>
                <a:gd name="T54" fmla="*/ 10 w 154"/>
                <a:gd name="T55" fmla="*/ 60 h 92"/>
                <a:gd name="T56" fmla="*/ 7 w 154"/>
                <a:gd name="T57" fmla="*/ 51 h 92"/>
                <a:gd name="T58" fmla="*/ 2 w 154"/>
                <a:gd name="T59" fmla="*/ 39 h 92"/>
                <a:gd name="T60" fmla="*/ 2 w 154"/>
                <a:gd name="T61" fmla="*/ 29 h 92"/>
                <a:gd name="T62" fmla="*/ 0 w 154"/>
                <a:gd name="T63" fmla="*/ 19 h 92"/>
                <a:gd name="T64" fmla="*/ 0 w 154"/>
                <a:gd name="T65" fmla="*/ 7 h 92"/>
                <a:gd name="T66" fmla="*/ 5 w 154"/>
                <a:gd name="T67" fmla="*/ 0 h 92"/>
                <a:gd name="T68" fmla="*/ 10 w 154"/>
                <a:gd name="T69" fmla="*/ 2 h 92"/>
                <a:gd name="T70" fmla="*/ 14 w 154"/>
                <a:gd name="T71" fmla="*/ 10 h 92"/>
                <a:gd name="T72" fmla="*/ 17 w 154"/>
                <a:gd name="T73"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2">
                  <a:moveTo>
                    <a:pt x="17" y="17"/>
                  </a:moveTo>
                  <a:lnTo>
                    <a:pt x="17" y="22"/>
                  </a:lnTo>
                  <a:lnTo>
                    <a:pt x="22" y="27"/>
                  </a:lnTo>
                  <a:lnTo>
                    <a:pt x="24" y="31"/>
                  </a:lnTo>
                  <a:lnTo>
                    <a:pt x="29" y="36"/>
                  </a:lnTo>
                  <a:lnTo>
                    <a:pt x="36" y="41"/>
                  </a:lnTo>
                  <a:lnTo>
                    <a:pt x="43" y="43"/>
                  </a:lnTo>
                  <a:lnTo>
                    <a:pt x="51" y="46"/>
                  </a:lnTo>
                  <a:lnTo>
                    <a:pt x="60" y="51"/>
                  </a:lnTo>
                  <a:lnTo>
                    <a:pt x="63" y="53"/>
                  </a:lnTo>
                  <a:lnTo>
                    <a:pt x="68" y="56"/>
                  </a:lnTo>
                  <a:lnTo>
                    <a:pt x="72" y="56"/>
                  </a:lnTo>
                  <a:lnTo>
                    <a:pt x="75" y="56"/>
                  </a:lnTo>
                  <a:lnTo>
                    <a:pt x="80" y="56"/>
                  </a:lnTo>
                  <a:lnTo>
                    <a:pt x="84" y="53"/>
                  </a:lnTo>
                  <a:lnTo>
                    <a:pt x="89" y="51"/>
                  </a:lnTo>
                  <a:lnTo>
                    <a:pt x="94" y="51"/>
                  </a:lnTo>
                  <a:lnTo>
                    <a:pt x="99" y="46"/>
                  </a:lnTo>
                  <a:lnTo>
                    <a:pt x="104" y="43"/>
                  </a:lnTo>
                  <a:lnTo>
                    <a:pt x="109" y="41"/>
                  </a:lnTo>
                  <a:lnTo>
                    <a:pt x="113" y="39"/>
                  </a:lnTo>
                  <a:lnTo>
                    <a:pt x="118" y="34"/>
                  </a:lnTo>
                  <a:lnTo>
                    <a:pt x="123" y="31"/>
                  </a:lnTo>
                  <a:lnTo>
                    <a:pt x="128" y="27"/>
                  </a:lnTo>
                  <a:lnTo>
                    <a:pt x="133" y="24"/>
                  </a:lnTo>
                  <a:lnTo>
                    <a:pt x="140" y="22"/>
                  </a:lnTo>
                  <a:lnTo>
                    <a:pt x="147" y="22"/>
                  </a:lnTo>
                  <a:lnTo>
                    <a:pt x="152" y="22"/>
                  </a:lnTo>
                  <a:lnTo>
                    <a:pt x="154" y="24"/>
                  </a:lnTo>
                  <a:lnTo>
                    <a:pt x="154" y="27"/>
                  </a:lnTo>
                  <a:lnTo>
                    <a:pt x="154" y="31"/>
                  </a:lnTo>
                  <a:lnTo>
                    <a:pt x="150" y="36"/>
                  </a:lnTo>
                  <a:lnTo>
                    <a:pt x="145" y="41"/>
                  </a:lnTo>
                  <a:lnTo>
                    <a:pt x="138" y="46"/>
                  </a:lnTo>
                  <a:lnTo>
                    <a:pt x="128" y="51"/>
                  </a:lnTo>
                  <a:lnTo>
                    <a:pt x="123" y="56"/>
                  </a:lnTo>
                  <a:lnTo>
                    <a:pt x="118" y="63"/>
                  </a:lnTo>
                  <a:lnTo>
                    <a:pt x="111" y="68"/>
                  </a:lnTo>
                  <a:lnTo>
                    <a:pt x="104" y="72"/>
                  </a:lnTo>
                  <a:lnTo>
                    <a:pt x="97" y="75"/>
                  </a:lnTo>
                  <a:lnTo>
                    <a:pt x="89" y="82"/>
                  </a:lnTo>
                  <a:lnTo>
                    <a:pt x="82" y="84"/>
                  </a:lnTo>
                  <a:lnTo>
                    <a:pt x="75" y="89"/>
                  </a:lnTo>
                  <a:lnTo>
                    <a:pt x="70" y="89"/>
                  </a:lnTo>
                  <a:lnTo>
                    <a:pt x="63" y="92"/>
                  </a:lnTo>
                  <a:lnTo>
                    <a:pt x="55" y="92"/>
                  </a:lnTo>
                  <a:lnTo>
                    <a:pt x="48" y="92"/>
                  </a:lnTo>
                  <a:lnTo>
                    <a:pt x="41" y="89"/>
                  </a:lnTo>
                  <a:lnTo>
                    <a:pt x="34" y="87"/>
                  </a:lnTo>
                  <a:lnTo>
                    <a:pt x="29" y="82"/>
                  </a:lnTo>
                  <a:lnTo>
                    <a:pt x="24" y="80"/>
                  </a:lnTo>
                  <a:lnTo>
                    <a:pt x="22" y="75"/>
                  </a:lnTo>
                  <a:lnTo>
                    <a:pt x="19" y="72"/>
                  </a:lnTo>
                  <a:lnTo>
                    <a:pt x="17" y="70"/>
                  </a:lnTo>
                  <a:lnTo>
                    <a:pt x="12" y="65"/>
                  </a:lnTo>
                  <a:lnTo>
                    <a:pt x="10" y="60"/>
                  </a:lnTo>
                  <a:lnTo>
                    <a:pt x="10" y="56"/>
                  </a:lnTo>
                  <a:lnTo>
                    <a:pt x="7" y="51"/>
                  </a:lnTo>
                  <a:lnTo>
                    <a:pt x="5" y="43"/>
                  </a:lnTo>
                  <a:lnTo>
                    <a:pt x="2" y="39"/>
                  </a:lnTo>
                  <a:lnTo>
                    <a:pt x="2" y="34"/>
                  </a:lnTo>
                  <a:lnTo>
                    <a:pt x="2" y="29"/>
                  </a:lnTo>
                  <a:lnTo>
                    <a:pt x="0" y="22"/>
                  </a:lnTo>
                  <a:lnTo>
                    <a:pt x="0" y="19"/>
                  </a:lnTo>
                  <a:lnTo>
                    <a:pt x="0" y="14"/>
                  </a:lnTo>
                  <a:lnTo>
                    <a:pt x="0" y="7"/>
                  </a:lnTo>
                  <a:lnTo>
                    <a:pt x="2" y="2"/>
                  </a:lnTo>
                  <a:lnTo>
                    <a:pt x="5" y="0"/>
                  </a:lnTo>
                  <a:lnTo>
                    <a:pt x="7" y="0"/>
                  </a:lnTo>
                  <a:lnTo>
                    <a:pt x="10" y="2"/>
                  </a:lnTo>
                  <a:lnTo>
                    <a:pt x="12" y="5"/>
                  </a:lnTo>
                  <a:lnTo>
                    <a:pt x="14" y="10"/>
                  </a:lnTo>
                  <a:lnTo>
                    <a:pt x="17" y="17"/>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9" name="Freeform 97"/>
            <p:cNvSpPr>
              <a:spLocks/>
            </p:cNvSpPr>
            <p:nvPr/>
          </p:nvSpPr>
          <p:spPr bwMode="auto">
            <a:xfrm>
              <a:off x="4525963" y="4518026"/>
              <a:ext cx="1290637" cy="336550"/>
            </a:xfrm>
            <a:custGeom>
              <a:avLst/>
              <a:gdLst>
                <a:gd name="T0" fmla="*/ 231 w 813"/>
                <a:gd name="T1" fmla="*/ 41 h 212"/>
                <a:gd name="T2" fmla="*/ 173 w 813"/>
                <a:gd name="T3" fmla="*/ 50 h 212"/>
                <a:gd name="T4" fmla="*/ 128 w 813"/>
                <a:gd name="T5" fmla="*/ 70 h 212"/>
                <a:gd name="T6" fmla="*/ 94 w 813"/>
                <a:gd name="T7" fmla="*/ 89 h 212"/>
                <a:gd name="T8" fmla="*/ 79 w 813"/>
                <a:gd name="T9" fmla="*/ 108 h 212"/>
                <a:gd name="T10" fmla="*/ 82 w 813"/>
                <a:gd name="T11" fmla="*/ 123 h 212"/>
                <a:gd name="T12" fmla="*/ 96 w 813"/>
                <a:gd name="T13" fmla="*/ 137 h 212"/>
                <a:gd name="T14" fmla="*/ 111 w 813"/>
                <a:gd name="T15" fmla="*/ 144 h 212"/>
                <a:gd name="T16" fmla="*/ 130 w 813"/>
                <a:gd name="T17" fmla="*/ 152 h 212"/>
                <a:gd name="T18" fmla="*/ 142 w 813"/>
                <a:gd name="T19" fmla="*/ 154 h 212"/>
                <a:gd name="T20" fmla="*/ 181 w 813"/>
                <a:gd name="T21" fmla="*/ 154 h 212"/>
                <a:gd name="T22" fmla="*/ 246 w 813"/>
                <a:gd name="T23" fmla="*/ 135 h 212"/>
                <a:gd name="T24" fmla="*/ 326 w 813"/>
                <a:gd name="T25" fmla="*/ 113 h 212"/>
                <a:gd name="T26" fmla="*/ 403 w 813"/>
                <a:gd name="T27" fmla="*/ 84 h 212"/>
                <a:gd name="T28" fmla="*/ 475 w 813"/>
                <a:gd name="T29" fmla="*/ 67 h 212"/>
                <a:gd name="T30" fmla="*/ 519 w 813"/>
                <a:gd name="T31" fmla="*/ 62 h 212"/>
                <a:gd name="T32" fmla="*/ 538 w 813"/>
                <a:gd name="T33" fmla="*/ 65 h 212"/>
                <a:gd name="T34" fmla="*/ 555 w 813"/>
                <a:gd name="T35" fmla="*/ 70 h 212"/>
                <a:gd name="T36" fmla="*/ 569 w 813"/>
                <a:gd name="T37" fmla="*/ 77 h 212"/>
                <a:gd name="T38" fmla="*/ 586 w 813"/>
                <a:gd name="T39" fmla="*/ 86 h 212"/>
                <a:gd name="T40" fmla="*/ 603 w 813"/>
                <a:gd name="T41" fmla="*/ 101 h 212"/>
                <a:gd name="T42" fmla="*/ 630 w 813"/>
                <a:gd name="T43" fmla="*/ 120 h 212"/>
                <a:gd name="T44" fmla="*/ 659 w 813"/>
                <a:gd name="T45" fmla="*/ 125 h 212"/>
                <a:gd name="T46" fmla="*/ 690 w 813"/>
                <a:gd name="T47" fmla="*/ 125 h 212"/>
                <a:gd name="T48" fmla="*/ 721 w 813"/>
                <a:gd name="T49" fmla="*/ 120 h 212"/>
                <a:gd name="T50" fmla="*/ 758 w 813"/>
                <a:gd name="T51" fmla="*/ 115 h 212"/>
                <a:gd name="T52" fmla="*/ 777 w 813"/>
                <a:gd name="T53" fmla="*/ 113 h 212"/>
                <a:gd name="T54" fmla="*/ 792 w 813"/>
                <a:gd name="T55" fmla="*/ 115 h 212"/>
                <a:gd name="T56" fmla="*/ 806 w 813"/>
                <a:gd name="T57" fmla="*/ 120 h 212"/>
                <a:gd name="T58" fmla="*/ 813 w 813"/>
                <a:gd name="T59" fmla="*/ 130 h 212"/>
                <a:gd name="T60" fmla="*/ 775 w 813"/>
                <a:gd name="T61" fmla="*/ 140 h 212"/>
                <a:gd name="T62" fmla="*/ 726 w 813"/>
                <a:gd name="T63" fmla="*/ 154 h 212"/>
                <a:gd name="T64" fmla="*/ 676 w 813"/>
                <a:gd name="T65" fmla="*/ 166 h 212"/>
                <a:gd name="T66" fmla="*/ 627 w 813"/>
                <a:gd name="T67" fmla="*/ 171 h 212"/>
                <a:gd name="T68" fmla="*/ 586 w 813"/>
                <a:gd name="T69" fmla="*/ 164 h 212"/>
                <a:gd name="T70" fmla="*/ 555 w 813"/>
                <a:gd name="T71" fmla="*/ 142 h 212"/>
                <a:gd name="T72" fmla="*/ 540 w 813"/>
                <a:gd name="T73" fmla="*/ 125 h 212"/>
                <a:gd name="T74" fmla="*/ 519 w 813"/>
                <a:gd name="T75" fmla="*/ 115 h 212"/>
                <a:gd name="T76" fmla="*/ 478 w 813"/>
                <a:gd name="T77" fmla="*/ 120 h 212"/>
                <a:gd name="T78" fmla="*/ 400 w 813"/>
                <a:gd name="T79" fmla="*/ 137 h 212"/>
                <a:gd name="T80" fmla="*/ 318 w 813"/>
                <a:gd name="T81" fmla="*/ 166 h 212"/>
                <a:gd name="T82" fmla="*/ 231 w 813"/>
                <a:gd name="T83" fmla="*/ 193 h 212"/>
                <a:gd name="T84" fmla="*/ 159 w 813"/>
                <a:gd name="T85" fmla="*/ 210 h 212"/>
                <a:gd name="T86" fmla="*/ 115 w 813"/>
                <a:gd name="T87" fmla="*/ 210 h 212"/>
                <a:gd name="T88" fmla="*/ 89 w 813"/>
                <a:gd name="T89" fmla="*/ 205 h 212"/>
                <a:gd name="T90" fmla="*/ 60 w 813"/>
                <a:gd name="T91" fmla="*/ 193 h 212"/>
                <a:gd name="T92" fmla="*/ 36 w 813"/>
                <a:gd name="T93" fmla="*/ 176 h 212"/>
                <a:gd name="T94" fmla="*/ 12 w 813"/>
                <a:gd name="T95" fmla="*/ 159 h 212"/>
                <a:gd name="T96" fmla="*/ 2 w 813"/>
                <a:gd name="T97" fmla="*/ 137 h 212"/>
                <a:gd name="T98" fmla="*/ 7 w 813"/>
                <a:gd name="T99" fmla="*/ 113 h 212"/>
                <a:gd name="T100" fmla="*/ 41 w 813"/>
                <a:gd name="T101" fmla="*/ 84 h 212"/>
                <a:gd name="T102" fmla="*/ 91 w 813"/>
                <a:gd name="T103" fmla="*/ 55 h 212"/>
                <a:gd name="T104" fmla="*/ 161 w 813"/>
                <a:gd name="T105" fmla="*/ 26 h 212"/>
                <a:gd name="T106" fmla="*/ 248 w 813"/>
                <a:gd name="T107" fmla="*/ 4 h 212"/>
                <a:gd name="T108" fmla="*/ 294 w 813"/>
                <a:gd name="T109" fmla="*/ 4 h 212"/>
                <a:gd name="T110" fmla="*/ 297 w 813"/>
                <a:gd name="T111" fmla="*/ 24 h 212"/>
                <a:gd name="T112" fmla="*/ 284 w 813"/>
                <a:gd name="T113" fmla="*/ 36 h 212"/>
                <a:gd name="T114" fmla="*/ 277 w 813"/>
                <a:gd name="T115" fmla="*/ 3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3" h="212">
                  <a:moveTo>
                    <a:pt x="277" y="38"/>
                  </a:moveTo>
                  <a:lnTo>
                    <a:pt x="253" y="38"/>
                  </a:lnTo>
                  <a:lnTo>
                    <a:pt x="231" y="41"/>
                  </a:lnTo>
                  <a:lnTo>
                    <a:pt x="210" y="43"/>
                  </a:lnTo>
                  <a:lnTo>
                    <a:pt x="193" y="48"/>
                  </a:lnTo>
                  <a:lnTo>
                    <a:pt x="173" y="50"/>
                  </a:lnTo>
                  <a:lnTo>
                    <a:pt x="157" y="58"/>
                  </a:lnTo>
                  <a:lnTo>
                    <a:pt x="142" y="62"/>
                  </a:lnTo>
                  <a:lnTo>
                    <a:pt x="128" y="70"/>
                  </a:lnTo>
                  <a:lnTo>
                    <a:pt x="113" y="74"/>
                  </a:lnTo>
                  <a:lnTo>
                    <a:pt x="103" y="82"/>
                  </a:lnTo>
                  <a:lnTo>
                    <a:pt x="94" y="89"/>
                  </a:lnTo>
                  <a:lnTo>
                    <a:pt x="89" y="96"/>
                  </a:lnTo>
                  <a:lnTo>
                    <a:pt x="82" y="101"/>
                  </a:lnTo>
                  <a:lnTo>
                    <a:pt x="79" y="108"/>
                  </a:lnTo>
                  <a:lnTo>
                    <a:pt x="77" y="113"/>
                  </a:lnTo>
                  <a:lnTo>
                    <a:pt x="77" y="118"/>
                  </a:lnTo>
                  <a:lnTo>
                    <a:pt x="82" y="123"/>
                  </a:lnTo>
                  <a:lnTo>
                    <a:pt x="89" y="132"/>
                  </a:lnTo>
                  <a:lnTo>
                    <a:pt x="91" y="135"/>
                  </a:lnTo>
                  <a:lnTo>
                    <a:pt x="96" y="137"/>
                  </a:lnTo>
                  <a:lnTo>
                    <a:pt x="101" y="140"/>
                  </a:lnTo>
                  <a:lnTo>
                    <a:pt x="106" y="144"/>
                  </a:lnTo>
                  <a:lnTo>
                    <a:pt x="111" y="144"/>
                  </a:lnTo>
                  <a:lnTo>
                    <a:pt x="118" y="147"/>
                  </a:lnTo>
                  <a:lnTo>
                    <a:pt x="123" y="149"/>
                  </a:lnTo>
                  <a:lnTo>
                    <a:pt x="130" y="152"/>
                  </a:lnTo>
                  <a:lnTo>
                    <a:pt x="135" y="152"/>
                  </a:lnTo>
                  <a:lnTo>
                    <a:pt x="140" y="154"/>
                  </a:lnTo>
                  <a:lnTo>
                    <a:pt x="142" y="154"/>
                  </a:lnTo>
                  <a:lnTo>
                    <a:pt x="149" y="156"/>
                  </a:lnTo>
                  <a:lnTo>
                    <a:pt x="161" y="156"/>
                  </a:lnTo>
                  <a:lnTo>
                    <a:pt x="181" y="154"/>
                  </a:lnTo>
                  <a:lnTo>
                    <a:pt x="198" y="149"/>
                  </a:lnTo>
                  <a:lnTo>
                    <a:pt x="222" y="144"/>
                  </a:lnTo>
                  <a:lnTo>
                    <a:pt x="246" y="135"/>
                  </a:lnTo>
                  <a:lnTo>
                    <a:pt x="270" y="128"/>
                  </a:lnTo>
                  <a:lnTo>
                    <a:pt x="297" y="120"/>
                  </a:lnTo>
                  <a:lnTo>
                    <a:pt x="326" y="113"/>
                  </a:lnTo>
                  <a:lnTo>
                    <a:pt x="350" y="103"/>
                  </a:lnTo>
                  <a:lnTo>
                    <a:pt x="379" y="91"/>
                  </a:lnTo>
                  <a:lnTo>
                    <a:pt x="403" y="84"/>
                  </a:lnTo>
                  <a:lnTo>
                    <a:pt x="429" y="77"/>
                  </a:lnTo>
                  <a:lnTo>
                    <a:pt x="453" y="70"/>
                  </a:lnTo>
                  <a:lnTo>
                    <a:pt x="475" y="67"/>
                  </a:lnTo>
                  <a:lnTo>
                    <a:pt x="497" y="65"/>
                  </a:lnTo>
                  <a:lnTo>
                    <a:pt x="511" y="62"/>
                  </a:lnTo>
                  <a:lnTo>
                    <a:pt x="519" y="62"/>
                  </a:lnTo>
                  <a:lnTo>
                    <a:pt x="526" y="62"/>
                  </a:lnTo>
                  <a:lnTo>
                    <a:pt x="533" y="65"/>
                  </a:lnTo>
                  <a:lnTo>
                    <a:pt x="538" y="65"/>
                  </a:lnTo>
                  <a:lnTo>
                    <a:pt x="545" y="67"/>
                  </a:lnTo>
                  <a:lnTo>
                    <a:pt x="550" y="67"/>
                  </a:lnTo>
                  <a:lnTo>
                    <a:pt x="555" y="70"/>
                  </a:lnTo>
                  <a:lnTo>
                    <a:pt x="560" y="72"/>
                  </a:lnTo>
                  <a:lnTo>
                    <a:pt x="565" y="74"/>
                  </a:lnTo>
                  <a:lnTo>
                    <a:pt x="569" y="77"/>
                  </a:lnTo>
                  <a:lnTo>
                    <a:pt x="574" y="79"/>
                  </a:lnTo>
                  <a:lnTo>
                    <a:pt x="581" y="84"/>
                  </a:lnTo>
                  <a:lnTo>
                    <a:pt x="586" y="86"/>
                  </a:lnTo>
                  <a:lnTo>
                    <a:pt x="591" y="91"/>
                  </a:lnTo>
                  <a:lnTo>
                    <a:pt x="596" y="96"/>
                  </a:lnTo>
                  <a:lnTo>
                    <a:pt x="603" y="101"/>
                  </a:lnTo>
                  <a:lnTo>
                    <a:pt x="610" y="108"/>
                  </a:lnTo>
                  <a:lnTo>
                    <a:pt x="620" y="115"/>
                  </a:lnTo>
                  <a:lnTo>
                    <a:pt x="630" y="120"/>
                  </a:lnTo>
                  <a:lnTo>
                    <a:pt x="639" y="123"/>
                  </a:lnTo>
                  <a:lnTo>
                    <a:pt x="649" y="123"/>
                  </a:lnTo>
                  <a:lnTo>
                    <a:pt x="659" y="125"/>
                  </a:lnTo>
                  <a:lnTo>
                    <a:pt x="668" y="125"/>
                  </a:lnTo>
                  <a:lnTo>
                    <a:pt x="680" y="128"/>
                  </a:lnTo>
                  <a:lnTo>
                    <a:pt x="690" y="125"/>
                  </a:lnTo>
                  <a:lnTo>
                    <a:pt x="702" y="125"/>
                  </a:lnTo>
                  <a:lnTo>
                    <a:pt x="709" y="123"/>
                  </a:lnTo>
                  <a:lnTo>
                    <a:pt x="721" y="120"/>
                  </a:lnTo>
                  <a:lnTo>
                    <a:pt x="734" y="120"/>
                  </a:lnTo>
                  <a:lnTo>
                    <a:pt x="746" y="118"/>
                  </a:lnTo>
                  <a:lnTo>
                    <a:pt x="758" y="115"/>
                  </a:lnTo>
                  <a:lnTo>
                    <a:pt x="770" y="113"/>
                  </a:lnTo>
                  <a:lnTo>
                    <a:pt x="772" y="113"/>
                  </a:lnTo>
                  <a:lnTo>
                    <a:pt x="777" y="113"/>
                  </a:lnTo>
                  <a:lnTo>
                    <a:pt x="784" y="113"/>
                  </a:lnTo>
                  <a:lnTo>
                    <a:pt x="789" y="115"/>
                  </a:lnTo>
                  <a:lnTo>
                    <a:pt x="792" y="115"/>
                  </a:lnTo>
                  <a:lnTo>
                    <a:pt x="796" y="118"/>
                  </a:lnTo>
                  <a:lnTo>
                    <a:pt x="801" y="120"/>
                  </a:lnTo>
                  <a:lnTo>
                    <a:pt x="806" y="120"/>
                  </a:lnTo>
                  <a:lnTo>
                    <a:pt x="813" y="125"/>
                  </a:lnTo>
                  <a:lnTo>
                    <a:pt x="813" y="128"/>
                  </a:lnTo>
                  <a:lnTo>
                    <a:pt x="813" y="130"/>
                  </a:lnTo>
                  <a:lnTo>
                    <a:pt x="811" y="135"/>
                  </a:lnTo>
                  <a:lnTo>
                    <a:pt x="794" y="135"/>
                  </a:lnTo>
                  <a:lnTo>
                    <a:pt x="775" y="140"/>
                  </a:lnTo>
                  <a:lnTo>
                    <a:pt x="760" y="144"/>
                  </a:lnTo>
                  <a:lnTo>
                    <a:pt x="743" y="149"/>
                  </a:lnTo>
                  <a:lnTo>
                    <a:pt x="726" y="154"/>
                  </a:lnTo>
                  <a:lnTo>
                    <a:pt x="709" y="159"/>
                  </a:lnTo>
                  <a:lnTo>
                    <a:pt x="695" y="161"/>
                  </a:lnTo>
                  <a:lnTo>
                    <a:pt x="676" y="166"/>
                  </a:lnTo>
                  <a:lnTo>
                    <a:pt x="659" y="169"/>
                  </a:lnTo>
                  <a:lnTo>
                    <a:pt x="644" y="171"/>
                  </a:lnTo>
                  <a:lnTo>
                    <a:pt x="627" y="171"/>
                  </a:lnTo>
                  <a:lnTo>
                    <a:pt x="613" y="171"/>
                  </a:lnTo>
                  <a:lnTo>
                    <a:pt x="601" y="169"/>
                  </a:lnTo>
                  <a:lnTo>
                    <a:pt x="586" y="164"/>
                  </a:lnTo>
                  <a:lnTo>
                    <a:pt x="572" y="156"/>
                  </a:lnTo>
                  <a:lnTo>
                    <a:pt x="560" y="147"/>
                  </a:lnTo>
                  <a:lnTo>
                    <a:pt x="555" y="142"/>
                  </a:lnTo>
                  <a:lnTo>
                    <a:pt x="550" y="135"/>
                  </a:lnTo>
                  <a:lnTo>
                    <a:pt x="545" y="130"/>
                  </a:lnTo>
                  <a:lnTo>
                    <a:pt x="540" y="125"/>
                  </a:lnTo>
                  <a:lnTo>
                    <a:pt x="533" y="120"/>
                  </a:lnTo>
                  <a:lnTo>
                    <a:pt x="528" y="118"/>
                  </a:lnTo>
                  <a:lnTo>
                    <a:pt x="519" y="115"/>
                  </a:lnTo>
                  <a:lnTo>
                    <a:pt x="511" y="115"/>
                  </a:lnTo>
                  <a:lnTo>
                    <a:pt x="497" y="118"/>
                  </a:lnTo>
                  <a:lnTo>
                    <a:pt x="478" y="120"/>
                  </a:lnTo>
                  <a:lnTo>
                    <a:pt x="453" y="123"/>
                  </a:lnTo>
                  <a:lnTo>
                    <a:pt x="429" y="130"/>
                  </a:lnTo>
                  <a:lnTo>
                    <a:pt x="400" y="137"/>
                  </a:lnTo>
                  <a:lnTo>
                    <a:pt x="376" y="147"/>
                  </a:lnTo>
                  <a:lnTo>
                    <a:pt x="347" y="156"/>
                  </a:lnTo>
                  <a:lnTo>
                    <a:pt x="318" y="166"/>
                  </a:lnTo>
                  <a:lnTo>
                    <a:pt x="289" y="173"/>
                  </a:lnTo>
                  <a:lnTo>
                    <a:pt x="258" y="183"/>
                  </a:lnTo>
                  <a:lnTo>
                    <a:pt x="231" y="193"/>
                  </a:lnTo>
                  <a:lnTo>
                    <a:pt x="205" y="200"/>
                  </a:lnTo>
                  <a:lnTo>
                    <a:pt x="181" y="205"/>
                  </a:lnTo>
                  <a:lnTo>
                    <a:pt x="159" y="210"/>
                  </a:lnTo>
                  <a:lnTo>
                    <a:pt x="142" y="212"/>
                  </a:lnTo>
                  <a:lnTo>
                    <a:pt x="125" y="212"/>
                  </a:lnTo>
                  <a:lnTo>
                    <a:pt x="115" y="210"/>
                  </a:lnTo>
                  <a:lnTo>
                    <a:pt x="106" y="210"/>
                  </a:lnTo>
                  <a:lnTo>
                    <a:pt x="96" y="207"/>
                  </a:lnTo>
                  <a:lnTo>
                    <a:pt x="89" y="205"/>
                  </a:lnTo>
                  <a:lnTo>
                    <a:pt x="79" y="200"/>
                  </a:lnTo>
                  <a:lnTo>
                    <a:pt x="70" y="198"/>
                  </a:lnTo>
                  <a:lnTo>
                    <a:pt x="60" y="193"/>
                  </a:lnTo>
                  <a:lnTo>
                    <a:pt x="50" y="188"/>
                  </a:lnTo>
                  <a:lnTo>
                    <a:pt x="41" y="183"/>
                  </a:lnTo>
                  <a:lnTo>
                    <a:pt x="36" y="176"/>
                  </a:lnTo>
                  <a:lnTo>
                    <a:pt x="26" y="173"/>
                  </a:lnTo>
                  <a:lnTo>
                    <a:pt x="19" y="166"/>
                  </a:lnTo>
                  <a:lnTo>
                    <a:pt x="12" y="159"/>
                  </a:lnTo>
                  <a:lnTo>
                    <a:pt x="7" y="152"/>
                  </a:lnTo>
                  <a:lnTo>
                    <a:pt x="4" y="144"/>
                  </a:lnTo>
                  <a:lnTo>
                    <a:pt x="2" y="137"/>
                  </a:lnTo>
                  <a:lnTo>
                    <a:pt x="0" y="130"/>
                  </a:lnTo>
                  <a:lnTo>
                    <a:pt x="2" y="120"/>
                  </a:lnTo>
                  <a:lnTo>
                    <a:pt x="7" y="113"/>
                  </a:lnTo>
                  <a:lnTo>
                    <a:pt x="16" y="103"/>
                  </a:lnTo>
                  <a:lnTo>
                    <a:pt x="26" y="94"/>
                  </a:lnTo>
                  <a:lnTo>
                    <a:pt x="41" y="84"/>
                  </a:lnTo>
                  <a:lnTo>
                    <a:pt x="55" y="74"/>
                  </a:lnTo>
                  <a:lnTo>
                    <a:pt x="72" y="67"/>
                  </a:lnTo>
                  <a:lnTo>
                    <a:pt x="91" y="55"/>
                  </a:lnTo>
                  <a:lnTo>
                    <a:pt x="113" y="45"/>
                  </a:lnTo>
                  <a:lnTo>
                    <a:pt x="137" y="36"/>
                  </a:lnTo>
                  <a:lnTo>
                    <a:pt x="161" y="26"/>
                  </a:lnTo>
                  <a:lnTo>
                    <a:pt x="190" y="19"/>
                  </a:lnTo>
                  <a:lnTo>
                    <a:pt x="219" y="14"/>
                  </a:lnTo>
                  <a:lnTo>
                    <a:pt x="248" y="4"/>
                  </a:lnTo>
                  <a:lnTo>
                    <a:pt x="282" y="2"/>
                  </a:lnTo>
                  <a:lnTo>
                    <a:pt x="289" y="0"/>
                  </a:lnTo>
                  <a:lnTo>
                    <a:pt x="294" y="4"/>
                  </a:lnTo>
                  <a:lnTo>
                    <a:pt x="297" y="12"/>
                  </a:lnTo>
                  <a:lnTo>
                    <a:pt x="297" y="19"/>
                  </a:lnTo>
                  <a:lnTo>
                    <a:pt x="297" y="24"/>
                  </a:lnTo>
                  <a:lnTo>
                    <a:pt x="292" y="31"/>
                  </a:lnTo>
                  <a:lnTo>
                    <a:pt x="289" y="33"/>
                  </a:lnTo>
                  <a:lnTo>
                    <a:pt x="284" y="36"/>
                  </a:lnTo>
                  <a:lnTo>
                    <a:pt x="282" y="36"/>
                  </a:lnTo>
                  <a:lnTo>
                    <a:pt x="277" y="38"/>
                  </a:lnTo>
                  <a:lnTo>
                    <a:pt x="277"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0" name="Freeform 100"/>
            <p:cNvSpPr>
              <a:spLocks/>
            </p:cNvSpPr>
            <p:nvPr/>
          </p:nvSpPr>
          <p:spPr bwMode="auto">
            <a:xfrm>
              <a:off x="5618163" y="4740276"/>
              <a:ext cx="1601787" cy="274638"/>
            </a:xfrm>
            <a:custGeom>
              <a:avLst/>
              <a:gdLst>
                <a:gd name="T0" fmla="*/ 118 w 1009"/>
                <a:gd name="T1" fmla="*/ 50 h 173"/>
                <a:gd name="T2" fmla="*/ 101 w 1009"/>
                <a:gd name="T3" fmla="*/ 55 h 173"/>
                <a:gd name="T4" fmla="*/ 79 w 1009"/>
                <a:gd name="T5" fmla="*/ 62 h 173"/>
                <a:gd name="T6" fmla="*/ 62 w 1009"/>
                <a:gd name="T7" fmla="*/ 70 h 173"/>
                <a:gd name="T8" fmla="*/ 58 w 1009"/>
                <a:gd name="T9" fmla="*/ 82 h 173"/>
                <a:gd name="T10" fmla="*/ 70 w 1009"/>
                <a:gd name="T11" fmla="*/ 96 h 173"/>
                <a:gd name="T12" fmla="*/ 116 w 1009"/>
                <a:gd name="T13" fmla="*/ 113 h 173"/>
                <a:gd name="T14" fmla="*/ 188 w 1009"/>
                <a:gd name="T15" fmla="*/ 120 h 173"/>
                <a:gd name="T16" fmla="*/ 273 w 1009"/>
                <a:gd name="T17" fmla="*/ 123 h 173"/>
                <a:gd name="T18" fmla="*/ 355 w 1009"/>
                <a:gd name="T19" fmla="*/ 115 h 173"/>
                <a:gd name="T20" fmla="*/ 420 w 1009"/>
                <a:gd name="T21" fmla="*/ 99 h 173"/>
                <a:gd name="T22" fmla="*/ 466 w 1009"/>
                <a:gd name="T23" fmla="*/ 77 h 173"/>
                <a:gd name="T24" fmla="*/ 504 w 1009"/>
                <a:gd name="T25" fmla="*/ 53 h 173"/>
                <a:gd name="T26" fmla="*/ 545 w 1009"/>
                <a:gd name="T27" fmla="*/ 33 h 173"/>
                <a:gd name="T28" fmla="*/ 589 w 1009"/>
                <a:gd name="T29" fmla="*/ 16 h 173"/>
                <a:gd name="T30" fmla="*/ 635 w 1009"/>
                <a:gd name="T31" fmla="*/ 4 h 173"/>
                <a:gd name="T32" fmla="*/ 700 w 1009"/>
                <a:gd name="T33" fmla="*/ 0 h 173"/>
                <a:gd name="T34" fmla="*/ 765 w 1009"/>
                <a:gd name="T35" fmla="*/ 12 h 173"/>
                <a:gd name="T36" fmla="*/ 825 w 1009"/>
                <a:gd name="T37" fmla="*/ 31 h 173"/>
                <a:gd name="T38" fmla="*/ 883 w 1009"/>
                <a:gd name="T39" fmla="*/ 48 h 173"/>
                <a:gd name="T40" fmla="*/ 949 w 1009"/>
                <a:gd name="T41" fmla="*/ 65 h 173"/>
                <a:gd name="T42" fmla="*/ 1002 w 1009"/>
                <a:gd name="T43" fmla="*/ 70 h 173"/>
                <a:gd name="T44" fmla="*/ 1009 w 1009"/>
                <a:gd name="T45" fmla="*/ 82 h 173"/>
                <a:gd name="T46" fmla="*/ 1002 w 1009"/>
                <a:gd name="T47" fmla="*/ 91 h 173"/>
                <a:gd name="T48" fmla="*/ 949 w 1009"/>
                <a:gd name="T49" fmla="*/ 89 h 173"/>
                <a:gd name="T50" fmla="*/ 886 w 1009"/>
                <a:gd name="T51" fmla="*/ 79 h 173"/>
                <a:gd name="T52" fmla="*/ 828 w 1009"/>
                <a:gd name="T53" fmla="*/ 65 h 173"/>
                <a:gd name="T54" fmla="*/ 767 w 1009"/>
                <a:gd name="T55" fmla="*/ 53 h 173"/>
                <a:gd name="T56" fmla="*/ 705 w 1009"/>
                <a:gd name="T57" fmla="*/ 45 h 173"/>
                <a:gd name="T58" fmla="*/ 640 w 1009"/>
                <a:gd name="T59" fmla="*/ 50 h 173"/>
                <a:gd name="T60" fmla="*/ 596 w 1009"/>
                <a:gd name="T61" fmla="*/ 62 h 173"/>
                <a:gd name="T62" fmla="*/ 560 w 1009"/>
                <a:gd name="T63" fmla="*/ 82 h 173"/>
                <a:gd name="T64" fmla="*/ 524 w 1009"/>
                <a:gd name="T65" fmla="*/ 106 h 173"/>
                <a:gd name="T66" fmla="*/ 485 w 1009"/>
                <a:gd name="T67" fmla="*/ 130 h 173"/>
                <a:gd name="T68" fmla="*/ 444 w 1009"/>
                <a:gd name="T69" fmla="*/ 154 h 173"/>
                <a:gd name="T70" fmla="*/ 369 w 1009"/>
                <a:gd name="T71" fmla="*/ 171 h 173"/>
                <a:gd name="T72" fmla="*/ 273 w 1009"/>
                <a:gd name="T73" fmla="*/ 171 h 173"/>
                <a:gd name="T74" fmla="*/ 171 w 1009"/>
                <a:gd name="T75" fmla="*/ 161 h 173"/>
                <a:gd name="T76" fmla="*/ 82 w 1009"/>
                <a:gd name="T77" fmla="*/ 142 h 173"/>
                <a:gd name="T78" fmla="*/ 24 w 1009"/>
                <a:gd name="T79" fmla="*/ 123 h 173"/>
                <a:gd name="T80" fmla="*/ 2 w 1009"/>
                <a:gd name="T81" fmla="*/ 101 h 173"/>
                <a:gd name="T82" fmla="*/ 0 w 1009"/>
                <a:gd name="T83" fmla="*/ 84 h 173"/>
                <a:gd name="T84" fmla="*/ 14 w 1009"/>
                <a:gd name="T85" fmla="*/ 70 h 173"/>
                <a:gd name="T86" fmla="*/ 29 w 1009"/>
                <a:gd name="T87" fmla="*/ 58 h 173"/>
                <a:gd name="T88" fmla="*/ 50 w 1009"/>
                <a:gd name="T89" fmla="*/ 48 h 173"/>
                <a:gd name="T90" fmla="*/ 65 w 1009"/>
                <a:gd name="T91" fmla="*/ 43 h 173"/>
                <a:gd name="T92" fmla="*/ 82 w 1009"/>
                <a:gd name="T93" fmla="*/ 36 h 173"/>
                <a:gd name="T94" fmla="*/ 106 w 1009"/>
                <a:gd name="T95" fmla="*/ 31 h 173"/>
                <a:gd name="T96" fmla="*/ 125 w 1009"/>
                <a:gd name="T97" fmla="*/ 29 h 173"/>
                <a:gd name="T98" fmla="*/ 132 w 1009"/>
                <a:gd name="T99" fmla="*/ 33 h 173"/>
                <a:gd name="T100" fmla="*/ 125 w 1009"/>
                <a:gd name="T101" fmla="*/ 5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9" h="173">
                  <a:moveTo>
                    <a:pt x="125" y="50"/>
                  </a:moveTo>
                  <a:lnTo>
                    <a:pt x="123" y="50"/>
                  </a:lnTo>
                  <a:lnTo>
                    <a:pt x="118" y="50"/>
                  </a:lnTo>
                  <a:lnTo>
                    <a:pt x="113" y="53"/>
                  </a:lnTo>
                  <a:lnTo>
                    <a:pt x="108" y="53"/>
                  </a:lnTo>
                  <a:lnTo>
                    <a:pt x="101" y="55"/>
                  </a:lnTo>
                  <a:lnTo>
                    <a:pt x="94" y="58"/>
                  </a:lnTo>
                  <a:lnTo>
                    <a:pt x="87" y="60"/>
                  </a:lnTo>
                  <a:lnTo>
                    <a:pt x="79" y="62"/>
                  </a:lnTo>
                  <a:lnTo>
                    <a:pt x="72" y="65"/>
                  </a:lnTo>
                  <a:lnTo>
                    <a:pt x="67" y="67"/>
                  </a:lnTo>
                  <a:lnTo>
                    <a:pt x="62" y="70"/>
                  </a:lnTo>
                  <a:lnTo>
                    <a:pt x="60" y="74"/>
                  </a:lnTo>
                  <a:lnTo>
                    <a:pt x="58" y="77"/>
                  </a:lnTo>
                  <a:lnTo>
                    <a:pt x="58" y="82"/>
                  </a:lnTo>
                  <a:lnTo>
                    <a:pt x="58" y="84"/>
                  </a:lnTo>
                  <a:lnTo>
                    <a:pt x="62" y="91"/>
                  </a:lnTo>
                  <a:lnTo>
                    <a:pt x="70" y="96"/>
                  </a:lnTo>
                  <a:lnTo>
                    <a:pt x="79" y="103"/>
                  </a:lnTo>
                  <a:lnTo>
                    <a:pt x="96" y="108"/>
                  </a:lnTo>
                  <a:lnTo>
                    <a:pt x="116" y="113"/>
                  </a:lnTo>
                  <a:lnTo>
                    <a:pt x="137" y="115"/>
                  </a:lnTo>
                  <a:lnTo>
                    <a:pt x="161" y="118"/>
                  </a:lnTo>
                  <a:lnTo>
                    <a:pt x="188" y="120"/>
                  </a:lnTo>
                  <a:lnTo>
                    <a:pt x="217" y="123"/>
                  </a:lnTo>
                  <a:lnTo>
                    <a:pt x="244" y="123"/>
                  </a:lnTo>
                  <a:lnTo>
                    <a:pt x="273" y="123"/>
                  </a:lnTo>
                  <a:lnTo>
                    <a:pt x="299" y="120"/>
                  </a:lnTo>
                  <a:lnTo>
                    <a:pt x="330" y="120"/>
                  </a:lnTo>
                  <a:lnTo>
                    <a:pt x="355" y="115"/>
                  </a:lnTo>
                  <a:lnTo>
                    <a:pt x="379" y="111"/>
                  </a:lnTo>
                  <a:lnTo>
                    <a:pt x="398" y="106"/>
                  </a:lnTo>
                  <a:lnTo>
                    <a:pt x="420" y="99"/>
                  </a:lnTo>
                  <a:lnTo>
                    <a:pt x="434" y="91"/>
                  </a:lnTo>
                  <a:lnTo>
                    <a:pt x="449" y="84"/>
                  </a:lnTo>
                  <a:lnTo>
                    <a:pt x="466" y="77"/>
                  </a:lnTo>
                  <a:lnTo>
                    <a:pt x="480" y="70"/>
                  </a:lnTo>
                  <a:lnTo>
                    <a:pt x="492" y="60"/>
                  </a:lnTo>
                  <a:lnTo>
                    <a:pt x="504" y="53"/>
                  </a:lnTo>
                  <a:lnTo>
                    <a:pt x="519" y="45"/>
                  </a:lnTo>
                  <a:lnTo>
                    <a:pt x="533" y="38"/>
                  </a:lnTo>
                  <a:lnTo>
                    <a:pt x="545" y="33"/>
                  </a:lnTo>
                  <a:lnTo>
                    <a:pt x="560" y="26"/>
                  </a:lnTo>
                  <a:lnTo>
                    <a:pt x="574" y="21"/>
                  </a:lnTo>
                  <a:lnTo>
                    <a:pt x="589" y="16"/>
                  </a:lnTo>
                  <a:lnTo>
                    <a:pt x="601" y="12"/>
                  </a:lnTo>
                  <a:lnTo>
                    <a:pt x="618" y="7"/>
                  </a:lnTo>
                  <a:lnTo>
                    <a:pt x="635" y="4"/>
                  </a:lnTo>
                  <a:lnTo>
                    <a:pt x="654" y="2"/>
                  </a:lnTo>
                  <a:lnTo>
                    <a:pt x="678" y="0"/>
                  </a:lnTo>
                  <a:lnTo>
                    <a:pt x="700" y="0"/>
                  </a:lnTo>
                  <a:lnTo>
                    <a:pt x="724" y="2"/>
                  </a:lnTo>
                  <a:lnTo>
                    <a:pt x="743" y="7"/>
                  </a:lnTo>
                  <a:lnTo>
                    <a:pt x="765" y="12"/>
                  </a:lnTo>
                  <a:lnTo>
                    <a:pt x="787" y="16"/>
                  </a:lnTo>
                  <a:lnTo>
                    <a:pt x="804" y="24"/>
                  </a:lnTo>
                  <a:lnTo>
                    <a:pt x="825" y="31"/>
                  </a:lnTo>
                  <a:lnTo>
                    <a:pt x="845" y="36"/>
                  </a:lnTo>
                  <a:lnTo>
                    <a:pt x="864" y="43"/>
                  </a:lnTo>
                  <a:lnTo>
                    <a:pt x="883" y="48"/>
                  </a:lnTo>
                  <a:lnTo>
                    <a:pt x="903" y="55"/>
                  </a:lnTo>
                  <a:lnTo>
                    <a:pt x="924" y="60"/>
                  </a:lnTo>
                  <a:lnTo>
                    <a:pt x="949" y="65"/>
                  </a:lnTo>
                  <a:lnTo>
                    <a:pt x="973" y="67"/>
                  </a:lnTo>
                  <a:lnTo>
                    <a:pt x="999" y="70"/>
                  </a:lnTo>
                  <a:lnTo>
                    <a:pt x="1002" y="70"/>
                  </a:lnTo>
                  <a:lnTo>
                    <a:pt x="1006" y="72"/>
                  </a:lnTo>
                  <a:lnTo>
                    <a:pt x="1006" y="77"/>
                  </a:lnTo>
                  <a:lnTo>
                    <a:pt x="1009" y="82"/>
                  </a:lnTo>
                  <a:lnTo>
                    <a:pt x="1006" y="84"/>
                  </a:lnTo>
                  <a:lnTo>
                    <a:pt x="1006" y="89"/>
                  </a:lnTo>
                  <a:lnTo>
                    <a:pt x="1002" y="91"/>
                  </a:lnTo>
                  <a:lnTo>
                    <a:pt x="999" y="91"/>
                  </a:lnTo>
                  <a:lnTo>
                    <a:pt x="973" y="91"/>
                  </a:lnTo>
                  <a:lnTo>
                    <a:pt x="949" y="89"/>
                  </a:lnTo>
                  <a:lnTo>
                    <a:pt x="927" y="87"/>
                  </a:lnTo>
                  <a:lnTo>
                    <a:pt x="905" y="84"/>
                  </a:lnTo>
                  <a:lnTo>
                    <a:pt x="886" y="79"/>
                  </a:lnTo>
                  <a:lnTo>
                    <a:pt x="866" y="74"/>
                  </a:lnTo>
                  <a:lnTo>
                    <a:pt x="845" y="70"/>
                  </a:lnTo>
                  <a:lnTo>
                    <a:pt x="828" y="65"/>
                  </a:lnTo>
                  <a:lnTo>
                    <a:pt x="806" y="60"/>
                  </a:lnTo>
                  <a:lnTo>
                    <a:pt x="789" y="55"/>
                  </a:lnTo>
                  <a:lnTo>
                    <a:pt x="767" y="53"/>
                  </a:lnTo>
                  <a:lnTo>
                    <a:pt x="746" y="48"/>
                  </a:lnTo>
                  <a:lnTo>
                    <a:pt x="726" y="45"/>
                  </a:lnTo>
                  <a:lnTo>
                    <a:pt x="705" y="45"/>
                  </a:lnTo>
                  <a:lnTo>
                    <a:pt x="681" y="45"/>
                  </a:lnTo>
                  <a:lnTo>
                    <a:pt x="656" y="48"/>
                  </a:lnTo>
                  <a:lnTo>
                    <a:pt x="640" y="50"/>
                  </a:lnTo>
                  <a:lnTo>
                    <a:pt x="625" y="53"/>
                  </a:lnTo>
                  <a:lnTo>
                    <a:pt x="611" y="58"/>
                  </a:lnTo>
                  <a:lnTo>
                    <a:pt x="596" y="62"/>
                  </a:lnTo>
                  <a:lnTo>
                    <a:pt x="584" y="67"/>
                  </a:lnTo>
                  <a:lnTo>
                    <a:pt x="572" y="74"/>
                  </a:lnTo>
                  <a:lnTo>
                    <a:pt x="560" y="82"/>
                  </a:lnTo>
                  <a:lnTo>
                    <a:pt x="548" y="89"/>
                  </a:lnTo>
                  <a:lnTo>
                    <a:pt x="536" y="96"/>
                  </a:lnTo>
                  <a:lnTo>
                    <a:pt x="524" y="106"/>
                  </a:lnTo>
                  <a:lnTo>
                    <a:pt x="512" y="113"/>
                  </a:lnTo>
                  <a:lnTo>
                    <a:pt x="499" y="123"/>
                  </a:lnTo>
                  <a:lnTo>
                    <a:pt x="485" y="130"/>
                  </a:lnTo>
                  <a:lnTo>
                    <a:pt x="473" y="137"/>
                  </a:lnTo>
                  <a:lnTo>
                    <a:pt x="458" y="144"/>
                  </a:lnTo>
                  <a:lnTo>
                    <a:pt x="444" y="154"/>
                  </a:lnTo>
                  <a:lnTo>
                    <a:pt x="422" y="161"/>
                  </a:lnTo>
                  <a:lnTo>
                    <a:pt x="396" y="166"/>
                  </a:lnTo>
                  <a:lnTo>
                    <a:pt x="369" y="171"/>
                  </a:lnTo>
                  <a:lnTo>
                    <a:pt x="338" y="173"/>
                  </a:lnTo>
                  <a:lnTo>
                    <a:pt x="304" y="173"/>
                  </a:lnTo>
                  <a:lnTo>
                    <a:pt x="273" y="171"/>
                  </a:lnTo>
                  <a:lnTo>
                    <a:pt x="236" y="169"/>
                  </a:lnTo>
                  <a:lnTo>
                    <a:pt x="205" y="166"/>
                  </a:lnTo>
                  <a:lnTo>
                    <a:pt x="171" y="161"/>
                  </a:lnTo>
                  <a:lnTo>
                    <a:pt x="140" y="157"/>
                  </a:lnTo>
                  <a:lnTo>
                    <a:pt x="111" y="149"/>
                  </a:lnTo>
                  <a:lnTo>
                    <a:pt x="82" y="142"/>
                  </a:lnTo>
                  <a:lnTo>
                    <a:pt x="60" y="137"/>
                  </a:lnTo>
                  <a:lnTo>
                    <a:pt x="38" y="130"/>
                  </a:lnTo>
                  <a:lnTo>
                    <a:pt x="24" y="123"/>
                  </a:lnTo>
                  <a:lnTo>
                    <a:pt x="17" y="115"/>
                  </a:lnTo>
                  <a:lnTo>
                    <a:pt x="7" y="108"/>
                  </a:lnTo>
                  <a:lnTo>
                    <a:pt x="2" y="101"/>
                  </a:lnTo>
                  <a:lnTo>
                    <a:pt x="0" y="94"/>
                  </a:lnTo>
                  <a:lnTo>
                    <a:pt x="0" y="89"/>
                  </a:lnTo>
                  <a:lnTo>
                    <a:pt x="0" y="84"/>
                  </a:lnTo>
                  <a:lnTo>
                    <a:pt x="5" y="79"/>
                  </a:lnTo>
                  <a:lnTo>
                    <a:pt x="7" y="74"/>
                  </a:lnTo>
                  <a:lnTo>
                    <a:pt x="14" y="70"/>
                  </a:lnTo>
                  <a:lnTo>
                    <a:pt x="19" y="65"/>
                  </a:lnTo>
                  <a:lnTo>
                    <a:pt x="21" y="60"/>
                  </a:lnTo>
                  <a:lnTo>
                    <a:pt x="29" y="58"/>
                  </a:lnTo>
                  <a:lnTo>
                    <a:pt x="36" y="55"/>
                  </a:lnTo>
                  <a:lnTo>
                    <a:pt x="43" y="50"/>
                  </a:lnTo>
                  <a:lnTo>
                    <a:pt x="50" y="48"/>
                  </a:lnTo>
                  <a:lnTo>
                    <a:pt x="55" y="45"/>
                  </a:lnTo>
                  <a:lnTo>
                    <a:pt x="62" y="43"/>
                  </a:lnTo>
                  <a:lnTo>
                    <a:pt x="65" y="43"/>
                  </a:lnTo>
                  <a:lnTo>
                    <a:pt x="70" y="41"/>
                  </a:lnTo>
                  <a:lnTo>
                    <a:pt x="75" y="36"/>
                  </a:lnTo>
                  <a:lnTo>
                    <a:pt x="82" y="36"/>
                  </a:lnTo>
                  <a:lnTo>
                    <a:pt x="89" y="33"/>
                  </a:lnTo>
                  <a:lnTo>
                    <a:pt x="99" y="33"/>
                  </a:lnTo>
                  <a:lnTo>
                    <a:pt x="106" y="31"/>
                  </a:lnTo>
                  <a:lnTo>
                    <a:pt x="116" y="29"/>
                  </a:lnTo>
                  <a:lnTo>
                    <a:pt x="120" y="29"/>
                  </a:lnTo>
                  <a:lnTo>
                    <a:pt x="125" y="29"/>
                  </a:lnTo>
                  <a:lnTo>
                    <a:pt x="130" y="29"/>
                  </a:lnTo>
                  <a:lnTo>
                    <a:pt x="132" y="31"/>
                  </a:lnTo>
                  <a:lnTo>
                    <a:pt x="132" y="33"/>
                  </a:lnTo>
                  <a:lnTo>
                    <a:pt x="132" y="36"/>
                  </a:lnTo>
                  <a:lnTo>
                    <a:pt x="130" y="43"/>
                  </a:lnTo>
                  <a:lnTo>
                    <a:pt x="125" y="50"/>
                  </a:lnTo>
                  <a:lnTo>
                    <a:pt x="125"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1" name="Freeform 101"/>
            <p:cNvSpPr>
              <a:spLocks/>
            </p:cNvSpPr>
            <p:nvPr/>
          </p:nvSpPr>
          <p:spPr bwMode="auto">
            <a:xfrm>
              <a:off x="6561138" y="2279651"/>
              <a:ext cx="309562" cy="501650"/>
            </a:xfrm>
            <a:custGeom>
              <a:avLst/>
              <a:gdLst>
                <a:gd name="T0" fmla="*/ 101 w 195"/>
                <a:gd name="T1" fmla="*/ 2 h 316"/>
                <a:gd name="T2" fmla="*/ 125 w 195"/>
                <a:gd name="T3" fmla="*/ 7 h 316"/>
                <a:gd name="T4" fmla="*/ 147 w 195"/>
                <a:gd name="T5" fmla="*/ 14 h 316"/>
                <a:gd name="T6" fmla="*/ 161 w 195"/>
                <a:gd name="T7" fmla="*/ 24 h 316"/>
                <a:gd name="T8" fmla="*/ 178 w 195"/>
                <a:gd name="T9" fmla="*/ 38 h 316"/>
                <a:gd name="T10" fmla="*/ 190 w 195"/>
                <a:gd name="T11" fmla="*/ 58 h 316"/>
                <a:gd name="T12" fmla="*/ 195 w 195"/>
                <a:gd name="T13" fmla="*/ 96 h 316"/>
                <a:gd name="T14" fmla="*/ 193 w 195"/>
                <a:gd name="T15" fmla="*/ 145 h 316"/>
                <a:gd name="T16" fmla="*/ 183 w 195"/>
                <a:gd name="T17" fmla="*/ 193 h 316"/>
                <a:gd name="T18" fmla="*/ 173 w 195"/>
                <a:gd name="T19" fmla="*/ 236 h 316"/>
                <a:gd name="T20" fmla="*/ 164 w 195"/>
                <a:gd name="T21" fmla="*/ 263 h 316"/>
                <a:gd name="T22" fmla="*/ 154 w 195"/>
                <a:gd name="T23" fmla="*/ 277 h 316"/>
                <a:gd name="T24" fmla="*/ 149 w 195"/>
                <a:gd name="T25" fmla="*/ 289 h 316"/>
                <a:gd name="T26" fmla="*/ 137 w 195"/>
                <a:gd name="T27" fmla="*/ 299 h 316"/>
                <a:gd name="T28" fmla="*/ 125 w 195"/>
                <a:gd name="T29" fmla="*/ 306 h 316"/>
                <a:gd name="T30" fmla="*/ 111 w 195"/>
                <a:gd name="T31" fmla="*/ 314 h 316"/>
                <a:gd name="T32" fmla="*/ 91 w 195"/>
                <a:gd name="T33" fmla="*/ 316 h 316"/>
                <a:gd name="T34" fmla="*/ 67 w 195"/>
                <a:gd name="T35" fmla="*/ 306 h 316"/>
                <a:gd name="T36" fmla="*/ 46 w 195"/>
                <a:gd name="T37" fmla="*/ 297 h 316"/>
                <a:gd name="T38" fmla="*/ 29 w 195"/>
                <a:gd name="T39" fmla="*/ 282 h 316"/>
                <a:gd name="T40" fmla="*/ 14 w 195"/>
                <a:gd name="T41" fmla="*/ 265 h 316"/>
                <a:gd name="T42" fmla="*/ 4 w 195"/>
                <a:gd name="T43" fmla="*/ 248 h 316"/>
                <a:gd name="T44" fmla="*/ 0 w 195"/>
                <a:gd name="T45" fmla="*/ 241 h 316"/>
                <a:gd name="T46" fmla="*/ 4 w 195"/>
                <a:gd name="T47" fmla="*/ 234 h 316"/>
                <a:gd name="T48" fmla="*/ 24 w 195"/>
                <a:gd name="T49" fmla="*/ 241 h 316"/>
                <a:gd name="T50" fmla="*/ 36 w 195"/>
                <a:gd name="T51" fmla="*/ 246 h 316"/>
                <a:gd name="T52" fmla="*/ 50 w 195"/>
                <a:gd name="T53" fmla="*/ 260 h 316"/>
                <a:gd name="T54" fmla="*/ 62 w 195"/>
                <a:gd name="T55" fmla="*/ 265 h 316"/>
                <a:gd name="T56" fmla="*/ 82 w 195"/>
                <a:gd name="T57" fmla="*/ 268 h 316"/>
                <a:gd name="T58" fmla="*/ 101 w 195"/>
                <a:gd name="T59" fmla="*/ 263 h 316"/>
                <a:gd name="T60" fmla="*/ 120 w 195"/>
                <a:gd name="T61" fmla="*/ 244 h 316"/>
                <a:gd name="T62" fmla="*/ 130 w 195"/>
                <a:gd name="T63" fmla="*/ 231 h 316"/>
                <a:gd name="T64" fmla="*/ 142 w 195"/>
                <a:gd name="T65" fmla="*/ 217 h 316"/>
                <a:gd name="T66" fmla="*/ 154 w 195"/>
                <a:gd name="T67" fmla="*/ 188 h 316"/>
                <a:gd name="T68" fmla="*/ 161 w 195"/>
                <a:gd name="T69" fmla="*/ 157 h 316"/>
                <a:gd name="T70" fmla="*/ 161 w 195"/>
                <a:gd name="T71" fmla="*/ 130 h 316"/>
                <a:gd name="T72" fmla="*/ 157 w 195"/>
                <a:gd name="T73" fmla="*/ 101 h 316"/>
                <a:gd name="T74" fmla="*/ 149 w 195"/>
                <a:gd name="T75" fmla="*/ 79 h 316"/>
                <a:gd name="T76" fmla="*/ 140 w 195"/>
                <a:gd name="T77" fmla="*/ 62 h 316"/>
                <a:gd name="T78" fmla="*/ 128 w 195"/>
                <a:gd name="T79" fmla="*/ 46 h 316"/>
                <a:gd name="T80" fmla="*/ 113 w 195"/>
                <a:gd name="T81" fmla="*/ 36 h 316"/>
                <a:gd name="T82" fmla="*/ 99 w 195"/>
                <a:gd name="T83" fmla="*/ 29 h 316"/>
                <a:gd name="T84" fmla="*/ 84 w 195"/>
                <a:gd name="T85" fmla="*/ 26 h 316"/>
                <a:gd name="T86" fmla="*/ 72 w 195"/>
                <a:gd name="T87" fmla="*/ 14 h 316"/>
                <a:gd name="T88" fmla="*/ 77 w 195"/>
                <a:gd name="T89" fmla="*/ 2 h 316"/>
                <a:gd name="T90" fmla="*/ 89 w 195"/>
                <a:gd name="T91"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5" h="316">
                  <a:moveTo>
                    <a:pt x="89" y="0"/>
                  </a:moveTo>
                  <a:lnTo>
                    <a:pt x="96" y="0"/>
                  </a:lnTo>
                  <a:lnTo>
                    <a:pt x="101" y="2"/>
                  </a:lnTo>
                  <a:lnTo>
                    <a:pt x="108" y="2"/>
                  </a:lnTo>
                  <a:lnTo>
                    <a:pt x="118" y="5"/>
                  </a:lnTo>
                  <a:lnTo>
                    <a:pt x="125" y="7"/>
                  </a:lnTo>
                  <a:lnTo>
                    <a:pt x="132" y="9"/>
                  </a:lnTo>
                  <a:lnTo>
                    <a:pt x="140" y="12"/>
                  </a:lnTo>
                  <a:lnTo>
                    <a:pt x="147" y="14"/>
                  </a:lnTo>
                  <a:lnTo>
                    <a:pt x="149" y="17"/>
                  </a:lnTo>
                  <a:lnTo>
                    <a:pt x="157" y="19"/>
                  </a:lnTo>
                  <a:lnTo>
                    <a:pt x="161" y="24"/>
                  </a:lnTo>
                  <a:lnTo>
                    <a:pt x="169" y="29"/>
                  </a:lnTo>
                  <a:lnTo>
                    <a:pt x="173" y="33"/>
                  </a:lnTo>
                  <a:lnTo>
                    <a:pt x="178" y="38"/>
                  </a:lnTo>
                  <a:lnTo>
                    <a:pt x="183" y="41"/>
                  </a:lnTo>
                  <a:lnTo>
                    <a:pt x="188" y="50"/>
                  </a:lnTo>
                  <a:lnTo>
                    <a:pt x="190" y="58"/>
                  </a:lnTo>
                  <a:lnTo>
                    <a:pt x="193" y="70"/>
                  </a:lnTo>
                  <a:lnTo>
                    <a:pt x="195" y="84"/>
                  </a:lnTo>
                  <a:lnTo>
                    <a:pt x="195" y="96"/>
                  </a:lnTo>
                  <a:lnTo>
                    <a:pt x="195" y="111"/>
                  </a:lnTo>
                  <a:lnTo>
                    <a:pt x="195" y="128"/>
                  </a:lnTo>
                  <a:lnTo>
                    <a:pt x="193" y="145"/>
                  </a:lnTo>
                  <a:lnTo>
                    <a:pt x="190" y="161"/>
                  </a:lnTo>
                  <a:lnTo>
                    <a:pt x="188" y="178"/>
                  </a:lnTo>
                  <a:lnTo>
                    <a:pt x="183" y="193"/>
                  </a:lnTo>
                  <a:lnTo>
                    <a:pt x="181" y="207"/>
                  </a:lnTo>
                  <a:lnTo>
                    <a:pt x="178" y="222"/>
                  </a:lnTo>
                  <a:lnTo>
                    <a:pt x="173" y="236"/>
                  </a:lnTo>
                  <a:lnTo>
                    <a:pt x="171" y="246"/>
                  </a:lnTo>
                  <a:lnTo>
                    <a:pt x="166" y="256"/>
                  </a:lnTo>
                  <a:lnTo>
                    <a:pt x="164" y="263"/>
                  </a:lnTo>
                  <a:lnTo>
                    <a:pt x="161" y="268"/>
                  </a:lnTo>
                  <a:lnTo>
                    <a:pt x="159" y="272"/>
                  </a:lnTo>
                  <a:lnTo>
                    <a:pt x="154" y="277"/>
                  </a:lnTo>
                  <a:lnTo>
                    <a:pt x="152" y="282"/>
                  </a:lnTo>
                  <a:lnTo>
                    <a:pt x="149" y="285"/>
                  </a:lnTo>
                  <a:lnTo>
                    <a:pt x="149" y="289"/>
                  </a:lnTo>
                  <a:lnTo>
                    <a:pt x="144" y="294"/>
                  </a:lnTo>
                  <a:lnTo>
                    <a:pt x="142" y="297"/>
                  </a:lnTo>
                  <a:lnTo>
                    <a:pt x="137" y="299"/>
                  </a:lnTo>
                  <a:lnTo>
                    <a:pt x="135" y="301"/>
                  </a:lnTo>
                  <a:lnTo>
                    <a:pt x="130" y="304"/>
                  </a:lnTo>
                  <a:lnTo>
                    <a:pt x="125" y="306"/>
                  </a:lnTo>
                  <a:lnTo>
                    <a:pt x="120" y="309"/>
                  </a:lnTo>
                  <a:lnTo>
                    <a:pt x="116" y="311"/>
                  </a:lnTo>
                  <a:lnTo>
                    <a:pt x="111" y="314"/>
                  </a:lnTo>
                  <a:lnTo>
                    <a:pt x="106" y="316"/>
                  </a:lnTo>
                  <a:lnTo>
                    <a:pt x="96" y="316"/>
                  </a:lnTo>
                  <a:lnTo>
                    <a:pt x="91" y="316"/>
                  </a:lnTo>
                  <a:lnTo>
                    <a:pt x="84" y="314"/>
                  </a:lnTo>
                  <a:lnTo>
                    <a:pt x="77" y="311"/>
                  </a:lnTo>
                  <a:lnTo>
                    <a:pt x="67" y="306"/>
                  </a:lnTo>
                  <a:lnTo>
                    <a:pt x="60" y="304"/>
                  </a:lnTo>
                  <a:lnTo>
                    <a:pt x="53" y="299"/>
                  </a:lnTo>
                  <a:lnTo>
                    <a:pt x="46" y="297"/>
                  </a:lnTo>
                  <a:lnTo>
                    <a:pt x="41" y="292"/>
                  </a:lnTo>
                  <a:lnTo>
                    <a:pt x="36" y="287"/>
                  </a:lnTo>
                  <a:lnTo>
                    <a:pt x="29" y="282"/>
                  </a:lnTo>
                  <a:lnTo>
                    <a:pt x="24" y="275"/>
                  </a:lnTo>
                  <a:lnTo>
                    <a:pt x="17" y="270"/>
                  </a:lnTo>
                  <a:lnTo>
                    <a:pt x="14" y="265"/>
                  </a:lnTo>
                  <a:lnTo>
                    <a:pt x="9" y="258"/>
                  </a:lnTo>
                  <a:lnTo>
                    <a:pt x="7" y="253"/>
                  </a:lnTo>
                  <a:lnTo>
                    <a:pt x="4" y="248"/>
                  </a:lnTo>
                  <a:lnTo>
                    <a:pt x="2" y="244"/>
                  </a:lnTo>
                  <a:lnTo>
                    <a:pt x="0" y="244"/>
                  </a:lnTo>
                  <a:lnTo>
                    <a:pt x="0" y="241"/>
                  </a:lnTo>
                  <a:lnTo>
                    <a:pt x="0" y="236"/>
                  </a:lnTo>
                  <a:lnTo>
                    <a:pt x="2" y="234"/>
                  </a:lnTo>
                  <a:lnTo>
                    <a:pt x="4" y="234"/>
                  </a:lnTo>
                  <a:lnTo>
                    <a:pt x="9" y="234"/>
                  </a:lnTo>
                  <a:lnTo>
                    <a:pt x="17" y="236"/>
                  </a:lnTo>
                  <a:lnTo>
                    <a:pt x="24" y="241"/>
                  </a:lnTo>
                  <a:lnTo>
                    <a:pt x="29" y="244"/>
                  </a:lnTo>
                  <a:lnTo>
                    <a:pt x="33" y="244"/>
                  </a:lnTo>
                  <a:lnTo>
                    <a:pt x="36" y="246"/>
                  </a:lnTo>
                  <a:lnTo>
                    <a:pt x="41" y="251"/>
                  </a:lnTo>
                  <a:lnTo>
                    <a:pt x="46" y="256"/>
                  </a:lnTo>
                  <a:lnTo>
                    <a:pt x="50" y="260"/>
                  </a:lnTo>
                  <a:lnTo>
                    <a:pt x="55" y="263"/>
                  </a:lnTo>
                  <a:lnTo>
                    <a:pt x="58" y="265"/>
                  </a:lnTo>
                  <a:lnTo>
                    <a:pt x="62" y="265"/>
                  </a:lnTo>
                  <a:lnTo>
                    <a:pt x="70" y="268"/>
                  </a:lnTo>
                  <a:lnTo>
                    <a:pt x="74" y="268"/>
                  </a:lnTo>
                  <a:lnTo>
                    <a:pt x="82" y="268"/>
                  </a:lnTo>
                  <a:lnTo>
                    <a:pt x="89" y="268"/>
                  </a:lnTo>
                  <a:lnTo>
                    <a:pt x="96" y="268"/>
                  </a:lnTo>
                  <a:lnTo>
                    <a:pt x="101" y="263"/>
                  </a:lnTo>
                  <a:lnTo>
                    <a:pt x="108" y="258"/>
                  </a:lnTo>
                  <a:lnTo>
                    <a:pt x="116" y="251"/>
                  </a:lnTo>
                  <a:lnTo>
                    <a:pt x="120" y="244"/>
                  </a:lnTo>
                  <a:lnTo>
                    <a:pt x="123" y="241"/>
                  </a:lnTo>
                  <a:lnTo>
                    <a:pt x="128" y="236"/>
                  </a:lnTo>
                  <a:lnTo>
                    <a:pt x="130" y="231"/>
                  </a:lnTo>
                  <a:lnTo>
                    <a:pt x="135" y="229"/>
                  </a:lnTo>
                  <a:lnTo>
                    <a:pt x="137" y="222"/>
                  </a:lnTo>
                  <a:lnTo>
                    <a:pt x="142" y="217"/>
                  </a:lnTo>
                  <a:lnTo>
                    <a:pt x="147" y="205"/>
                  </a:lnTo>
                  <a:lnTo>
                    <a:pt x="152" y="195"/>
                  </a:lnTo>
                  <a:lnTo>
                    <a:pt x="154" y="188"/>
                  </a:lnTo>
                  <a:lnTo>
                    <a:pt x="159" y="178"/>
                  </a:lnTo>
                  <a:lnTo>
                    <a:pt x="161" y="166"/>
                  </a:lnTo>
                  <a:lnTo>
                    <a:pt x="161" y="157"/>
                  </a:lnTo>
                  <a:lnTo>
                    <a:pt x="164" y="147"/>
                  </a:lnTo>
                  <a:lnTo>
                    <a:pt x="164" y="140"/>
                  </a:lnTo>
                  <a:lnTo>
                    <a:pt x="161" y="130"/>
                  </a:lnTo>
                  <a:lnTo>
                    <a:pt x="161" y="120"/>
                  </a:lnTo>
                  <a:lnTo>
                    <a:pt x="159" y="111"/>
                  </a:lnTo>
                  <a:lnTo>
                    <a:pt x="157" y="101"/>
                  </a:lnTo>
                  <a:lnTo>
                    <a:pt x="154" y="91"/>
                  </a:lnTo>
                  <a:lnTo>
                    <a:pt x="152" y="87"/>
                  </a:lnTo>
                  <a:lnTo>
                    <a:pt x="149" y="79"/>
                  </a:lnTo>
                  <a:lnTo>
                    <a:pt x="147" y="72"/>
                  </a:lnTo>
                  <a:lnTo>
                    <a:pt x="144" y="67"/>
                  </a:lnTo>
                  <a:lnTo>
                    <a:pt x="140" y="62"/>
                  </a:lnTo>
                  <a:lnTo>
                    <a:pt x="137" y="58"/>
                  </a:lnTo>
                  <a:lnTo>
                    <a:pt x="135" y="53"/>
                  </a:lnTo>
                  <a:lnTo>
                    <a:pt x="128" y="46"/>
                  </a:lnTo>
                  <a:lnTo>
                    <a:pt x="120" y="38"/>
                  </a:lnTo>
                  <a:lnTo>
                    <a:pt x="116" y="38"/>
                  </a:lnTo>
                  <a:lnTo>
                    <a:pt x="113" y="36"/>
                  </a:lnTo>
                  <a:lnTo>
                    <a:pt x="108" y="33"/>
                  </a:lnTo>
                  <a:lnTo>
                    <a:pt x="103" y="31"/>
                  </a:lnTo>
                  <a:lnTo>
                    <a:pt x="99" y="29"/>
                  </a:lnTo>
                  <a:lnTo>
                    <a:pt x="96" y="29"/>
                  </a:lnTo>
                  <a:lnTo>
                    <a:pt x="89" y="26"/>
                  </a:lnTo>
                  <a:lnTo>
                    <a:pt x="84" y="26"/>
                  </a:lnTo>
                  <a:lnTo>
                    <a:pt x="79" y="24"/>
                  </a:lnTo>
                  <a:lnTo>
                    <a:pt x="74" y="19"/>
                  </a:lnTo>
                  <a:lnTo>
                    <a:pt x="72" y="14"/>
                  </a:lnTo>
                  <a:lnTo>
                    <a:pt x="74" y="9"/>
                  </a:lnTo>
                  <a:lnTo>
                    <a:pt x="74" y="5"/>
                  </a:lnTo>
                  <a:lnTo>
                    <a:pt x="77" y="2"/>
                  </a:lnTo>
                  <a:lnTo>
                    <a:pt x="82" y="0"/>
                  </a:lnTo>
                  <a:lnTo>
                    <a:pt x="89" y="0"/>
                  </a:lnTo>
                  <a:lnTo>
                    <a:pt x="8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2" name="Freeform 102"/>
            <p:cNvSpPr>
              <a:spLocks/>
            </p:cNvSpPr>
            <p:nvPr/>
          </p:nvSpPr>
          <p:spPr bwMode="auto">
            <a:xfrm>
              <a:off x="6526213" y="2409826"/>
              <a:ext cx="187325" cy="260350"/>
            </a:xfrm>
            <a:custGeom>
              <a:avLst/>
              <a:gdLst>
                <a:gd name="T0" fmla="*/ 118 w 118"/>
                <a:gd name="T1" fmla="*/ 24 h 164"/>
                <a:gd name="T2" fmla="*/ 118 w 118"/>
                <a:gd name="T3" fmla="*/ 38 h 164"/>
                <a:gd name="T4" fmla="*/ 118 w 118"/>
                <a:gd name="T5" fmla="*/ 55 h 164"/>
                <a:gd name="T6" fmla="*/ 118 w 118"/>
                <a:gd name="T7" fmla="*/ 67 h 164"/>
                <a:gd name="T8" fmla="*/ 118 w 118"/>
                <a:gd name="T9" fmla="*/ 79 h 164"/>
                <a:gd name="T10" fmla="*/ 116 w 118"/>
                <a:gd name="T11" fmla="*/ 94 h 164"/>
                <a:gd name="T12" fmla="*/ 111 w 118"/>
                <a:gd name="T13" fmla="*/ 106 h 164"/>
                <a:gd name="T14" fmla="*/ 101 w 118"/>
                <a:gd name="T15" fmla="*/ 116 h 164"/>
                <a:gd name="T16" fmla="*/ 92 w 118"/>
                <a:gd name="T17" fmla="*/ 123 h 164"/>
                <a:gd name="T18" fmla="*/ 80 w 118"/>
                <a:gd name="T19" fmla="*/ 128 h 164"/>
                <a:gd name="T20" fmla="*/ 70 w 118"/>
                <a:gd name="T21" fmla="*/ 133 h 164"/>
                <a:gd name="T22" fmla="*/ 60 w 118"/>
                <a:gd name="T23" fmla="*/ 137 h 164"/>
                <a:gd name="T24" fmla="*/ 51 w 118"/>
                <a:gd name="T25" fmla="*/ 142 h 164"/>
                <a:gd name="T26" fmla="*/ 39 w 118"/>
                <a:gd name="T27" fmla="*/ 147 h 164"/>
                <a:gd name="T28" fmla="*/ 29 w 118"/>
                <a:gd name="T29" fmla="*/ 152 h 164"/>
                <a:gd name="T30" fmla="*/ 19 w 118"/>
                <a:gd name="T31" fmla="*/ 159 h 164"/>
                <a:gd name="T32" fmla="*/ 12 w 118"/>
                <a:gd name="T33" fmla="*/ 162 h 164"/>
                <a:gd name="T34" fmla="*/ 5 w 118"/>
                <a:gd name="T35" fmla="*/ 162 h 164"/>
                <a:gd name="T36" fmla="*/ 0 w 118"/>
                <a:gd name="T37" fmla="*/ 162 h 164"/>
                <a:gd name="T38" fmla="*/ 0 w 118"/>
                <a:gd name="T39" fmla="*/ 157 h 164"/>
                <a:gd name="T40" fmla="*/ 10 w 118"/>
                <a:gd name="T41" fmla="*/ 145 h 164"/>
                <a:gd name="T42" fmla="*/ 19 w 118"/>
                <a:gd name="T43" fmla="*/ 135 h 164"/>
                <a:gd name="T44" fmla="*/ 31 w 118"/>
                <a:gd name="T45" fmla="*/ 123 h 164"/>
                <a:gd name="T46" fmla="*/ 43 w 118"/>
                <a:gd name="T47" fmla="*/ 111 h 164"/>
                <a:gd name="T48" fmla="*/ 53 w 118"/>
                <a:gd name="T49" fmla="*/ 91 h 164"/>
                <a:gd name="T50" fmla="*/ 63 w 118"/>
                <a:gd name="T51" fmla="*/ 72 h 164"/>
                <a:gd name="T52" fmla="*/ 70 w 118"/>
                <a:gd name="T53" fmla="*/ 55 h 164"/>
                <a:gd name="T54" fmla="*/ 77 w 118"/>
                <a:gd name="T55" fmla="*/ 36 h 164"/>
                <a:gd name="T56" fmla="*/ 82 w 118"/>
                <a:gd name="T57" fmla="*/ 21 h 164"/>
                <a:gd name="T58" fmla="*/ 82 w 118"/>
                <a:gd name="T59" fmla="*/ 12 h 164"/>
                <a:gd name="T60" fmla="*/ 87 w 118"/>
                <a:gd name="T61" fmla="*/ 7 h 164"/>
                <a:gd name="T62" fmla="*/ 94 w 118"/>
                <a:gd name="T63" fmla="*/ 0 h 164"/>
                <a:gd name="T64" fmla="*/ 109 w 118"/>
                <a:gd name="T65" fmla="*/ 0 h 164"/>
                <a:gd name="T66" fmla="*/ 116 w 118"/>
                <a:gd name="T67" fmla="*/ 7 h 164"/>
                <a:gd name="T68" fmla="*/ 118 w 118"/>
                <a:gd name="T69" fmla="*/ 12 h 164"/>
                <a:gd name="T70" fmla="*/ 118 w 118"/>
                <a:gd name="T71" fmla="*/ 1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164">
                  <a:moveTo>
                    <a:pt x="118" y="17"/>
                  </a:moveTo>
                  <a:lnTo>
                    <a:pt x="118" y="24"/>
                  </a:lnTo>
                  <a:lnTo>
                    <a:pt x="118" y="31"/>
                  </a:lnTo>
                  <a:lnTo>
                    <a:pt x="118" y="38"/>
                  </a:lnTo>
                  <a:lnTo>
                    <a:pt x="118" y="46"/>
                  </a:lnTo>
                  <a:lnTo>
                    <a:pt x="118" y="55"/>
                  </a:lnTo>
                  <a:lnTo>
                    <a:pt x="118" y="58"/>
                  </a:lnTo>
                  <a:lnTo>
                    <a:pt x="118" y="67"/>
                  </a:lnTo>
                  <a:lnTo>
                    <a:pt x="118" y="75"/>
                  </a:lnTo>
                  <a:lnTo>
                    <a:pt x="118" y="79"/>
                  </a:lnTo>
                  <a:lnTo>
                    <a:pt x="118" y="87"/>
                  </a:lnTo>
                  <a:lnTo>
                    <a:pt x="116" y="94"/>
                  </a:lnTo>
                  <a:lnTo>
                    <a:pt x="113" y="99"/>
                  </a:lnTo>
                  <a:lnTo>
                    <a:pt x="111" y="106"/>
                  </a:lnTo>
                  <a:lnTo>
                    <a:pt x="106" y="111"/>
                  </a:lnTo>
                  <a:lnTo>
                    <a:pt x="101" y="116"/>
                  </a:lnTo>
                  <a:lnTo>
                    <a:pt x="96" y="120"/>
                  </a:lnTo>
                  <a:lnTo>
                    <a:pt x="92" y="123"/>
                  </a:lnTo>
                  <a:lnTo>
                    <a:pt x="87" y="125"/>
                  </a:lnTo>
                  <a:lnTo>
                    <a:pt x="80" y="128"/>
                  </a:lnTo>
                  <a:lnTo>
                    <a:pt x="75" y="133"/>
                  </a:lnTo>
                  <a:lnTo>
                    <a:pt x="70" y="133"/>
                  </a:lnTo>
                  <a:lnTo>
                    <a:pt x="68" y="135"/>
                  </a:lnTo>
                  <a:lnTo>
                    <a:pt x="60" y="137"/>
                  </a:lnTo>
                  <a:lnTo>
                    <a:pt x="55" y="140"/>
                  </a:lnTo>
                  <a:lnTo>
                    <a:pt x="51" y="142"/>
                  </a:lnTo>
                  <a:lnTo>
                    <a:pt x="43" y="145"/>
                  </a:lnTo>
                  <a:lnTo>
                    <a:pt x="39" y="147"/>
                  </a:lnTo>
                  <a:lnTo>
                    <a:pt x="34" y="149"/>
                  </a:lnTo>
                  <a:lnTo>
                    <a:pt x="29" y="152"/>
                  </a:lnTo>
                  <a:lnTo>
                    <a:pt x="24" y="154"/>
                  </a:lnTo>
                  <a:lnTo>
                    <a:pt x="19" y="159"/>
                  </a:lnTo>
                  <a:lnTo>
                    <a:pt x="17" y="162"/>
                  </a:lnTo>
                  <a:lnTo>
                    <a:pt x="12" y="162"/>
                  </a:lnTo>
                  <a:lnTo>
                    <a:pt x="10" y="162"/>
                  </a:lnTo>
                  <a:lnTo>
                    <a:pt x="5" y="162"/>
                  </a:lnTo>
                  <a:lnTo>
                    <a:pt x="2" y="164"/>
                  </a:lnTo>
                  <a:lnTo>
                    <a:pt x="0" y="162"/>
                  </a:lnTo>
                  <a:lnTo>
                    <a:pt x="0" y="162"/>
                  </a:lnTo>
                  <a:lnTo>
                    <a:pt x="0" y="157"/>
                  </a:lnTo>
                  <a:lnTo>
                    <a:pt x="5" y="152"/>
                  </a:lnTo>
                  <a:lnTo>
                    <a:pt x="10" y="145"/>
                  </a:lnTo>
                  <a:lnTo>
                    <a:pt x="17" y="140"/>
                  </a:lnTo>
                  <a:lnTo>
                    <a:pt x="19" y="135"/>
                  </a:lnTo>
                  <a:lnTo>
                    <a:pt x="24" y="130"/>
                  </a:lnTo>
                  <a:lnTo>
                    <a:pt x="31" y="123"/>
                  </a:lnTo>
                  <a:lnTo>
                    <a:pt x="36" y="118"/>
                  </a:lnTo>
                  <a:lnTo>
                    <a:pt x="43" y="111"/>
                  </a:lnTo>
                  <a:lnTo>
                    <a:pt x="48" y="101"/>
                  </a:lnTo>
                  <a:lnTo>
                    <a:pt x="53" y="91"/>
                  </a:lnTo>
                  <a:lnTo>
                    <a:pt x="60" y="82"/>
                  </a:lnTo>
                  <a:lnTo>
                    <a:pt x="63" y="72"/>
                  </a:lnTo>
                  <a:lnTo>
                    <a:pt x="68" y="63"/>
                  </a:lnTo>
                  <a:lnTo>
                    <a:pt x="70" y="55"/>
                  </a:lnTo>
                  <a:lnTo>
                    <a:pt x="75" y="46"/>
                  </a:lnTo>
                  <a:lnTo>
                    <a:pt x="77" y="36"/>
                  </a:lnTo>
                  <a:lnTo>
                    <a:pt x="80" y="29"/>
                  </a:lnTo>
                  <a:lnTo>
                    <a:pt x="82" y="21"/>
                  </a:lnTo>
                  <a:lnTo>
                    <a:pt x="82" y="17"/>
                  </a:lnTo>
                  <a:lnTo>
                    <a:pt x="82" y="12"/>
                  </a:lnTo>
                  <a:lnTo>
                    <a:pt x="84" y="7"/>
                  </a:lnTo>
                  <a:lnTo>
                    <a:pt x="87" y="7"/>
                  </a:lnTo>
                  <a:lnTo>
                    <a:pt x="89" y="5"/>
                  </a:lnTo>
                  <a:lnTo>
                    <a:pt x="94" y="0"/>
                  </a:lnTo>
                  <a:lnTo>
                    <a:pt x="101" y="0"/>
                  </a:lnTo>
                  <a:lnTo>
                    <a:pt x="109" y="0"/>
                  </a:lnTo>
                  <a:lnTo>
                    <a:pt x="116" y="5"/>
                  </a:lnTo>
                  <a:lnTo>
                    <a:pt x="116" y="7"/>
                  </a:lnTo>
                  <a:lnTo>
                    <a:pt x="118" y="7"/>
                  </a:lnTo>
                  <a:lnTo>
                    <a:pt x="118" y="12"/>
                  </a:lnTo>
                  <a:lnTo>
                    <a:pt x="118" y="17"/>
                  </a:lnTo>
                  <a:lnTo>
                    <a:pt x="118"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3" name="Freeform 103"/>
            <p:cNvSpPr>
              <a:spLocks/>
            </p:cNvSpPr>
            <p:nvPr/>
          </p:nvSpPr>
          <p:spPr bwMode="auto">
            <a:xfrm>
              <a:off x="6196013" y="2532063"/>
              <a:ext cx="444500" cy="111125"/>
            </a:xfrm>
            <a:custGeom>
              <a:avLst/>
              <a:gdLst>
                <a:gd name="T0" fmla="*/ 15 w 280"/>
                <a:gd name="T1" fmla="*/ 31 h 70"/>
                <a:gd name="T2" fmla="*/ 22 w 280"/>
                <a:gd name="T3" fmla="*/ 27 h 70"/>
                <a:gd name="T4" fmla="*/ 32 w 280"/>
                <a:gd name="T5" fmla="*/ 22 h 70"/>
                <a:gd name="T6" fmla="*/ 39 w 280"/>
                <a:gd name="T7" fmla="*/ 17 h 70"/>
                <a:gd name="T8" fmla="*/ 49 w 280"/>
                <a:gd name="T9" fmla="*/ 14 h 70"/>
                <a:gd name="T10" fmla="*/ 58 w 280"/>
                <a:gd name="T11" fmla="*/ 12 h 70"/>
                <a:gd name="T12" fmla="*/ 68 w 280"/>
                <a:gd name="T13" fmla="*/ 10 h 70"/>
                <a:gd name="T14" fmla="*/ 78 w 280"/>
                <a:gd name="T15" fmla="*/ 7 h 70"/>
                <a:gd name="T16" fmla="*/ 97 w 280"/>
                <a:gd name="T17" fmla="*/ 5 h 70"/>
                <a:gd name="T18" fmla="*/ 121 w 280"/>
                <a:gd name="T19" fmla="*/ 0 h 70"/>
                <a:gd name="T20" fmla="*/ 143 w 280"/>
                <a:gd name="T21" fmla="*/ 0 h 70"/>
                <a:gd name="T22" fmla="*/ 167 w 280"/>
                <a:gd name="T23" fmla="*/ 2 h 70"/>
                <a:gd name="T24" fmla="*/ 189 w 280"/>
                <a:gd name="T25" fmla="*/ 7 h 70"/>
                <a:gd name="T26" fmla="*/ 210 w 280"/>
                <a:gd name="T27" fmla="*/ 12 h 70"/>
                <a:gd name="T28" fmla="*/ 230 w 280"/>
                <a:gd name="T29" fmla="*/ 22 h 70"/>
                <a:gd name="T30" fmla="*/ 254 w 280"/>
                <a:gd name="T31" fmla="*/ 31 h 70"/>
                <a:gd name="T32" fmla="*/ 273 w 280"/>
                <a:gd name="T33" fmla="*/ 39 h 70"/>
                <a:gd name="T34" fmla="*/ 276 w 280"/>
                <a:gd name="T35" fmla="*/ 43 h 70"/>
                <a:gd name="T36" fmla="*/ 280 w 280"/>
                <a:gd name="T37" fmla="*/ 51 h 70"/>
                <a:gd name="T38" fmla="*/ 276 w 280"/>
                <a:gd name="T39" fmla="*/ 56 h 70"/>
                <a:gd name="T40" fmla="*/ 268 w 280"/>
                <a:gd name="T41" fmla="*/ 58 h 70"/>
                <a:gd name="T42" fmla="*/ 259 w 280"/>
                <a:gd name="T43" fmla="*/ 56 h 70"/>
                <a:gd name="T44" fmla="*/ 242 w 280"/>
                <a:gd name="T45" fmla="*/ 48 h 70"/>
                <a:gd name="T46" fmla="*/ 225 w 280"/>
                <a:gd name="T47" fmla="*/ 41 h 70"/>
                <a:gd name="T48" fmla="*/ 203 w 280"/>
                <a:gd name="T49" fmla="*/ 36 h 70"/>
                <a:gd name="T50" fmla="*/ 184 w 280"/>
                <a:gd name="T51" fmla="*/ 34 h 70"/>
                <a:gd name="T52" fmla="*/ 167 w 280"/>
                <a:gd name="T53" fmla="*/ 36 h 70"/>
                <a:gd name="T54" fmla="*/ 145 w 280"/>
                <a:gd name="T55" fmla="*/ 39 h 70"/>
                <a:gd name="T56" fmla="*/ 123 w 280"/>
                <a:gd name="T57" fmla="*/ 41 h 70"/>
                <a:gd name="T58" fmla="*/ 104 w 280"/>
                <a:gd name="T59" fmla="*/ 46 h 70"/>
                <a:gd name="T60" fmla="*/ 87 w 280"/>
                <a:gd name="T61" fmla="*/ 51 h 70"/>
                <a:gd name="T62" fmla="*/ 78 w 280"/>
                <a:gd name="T63" fmla="*/ 51 h 70"/>
                <a:gd name="T64" fmla="*/ 68 w 280"/>
                <a:gd name="T65" fmla="*/ 53 h 70"/>
                <a:gd name="T66" fmla="*/ 53 w 280"/>
                <a:gd name="T67" fmla="*/ 56 h 70"/>
                <a:gd name="T68" fmla="*/ 36 w 280"/>
                <a:gd name="T69" fmla="*/ 63 h 70"/>
                <a:gd name="T70" fmla="*/ 20 w 280"/>
                <a:gd name="T71" fmla="*/ 70 h 70"/>
                <a:gd name="T72" fmla="*/ 8 w 280"/>
                <a:gd name="T73" fmla="*/ 65 h 70"/>
                <a:gd name="T74" fmla="*/ 0 w 280"/>
                <a:gd name="T75" fmla="*/ 53 h 70"/>
                <a:gd name="T76" fmla="*/ 5 w 280"/>
                <a:gd name="T77" fmla="*/ 39 h 70"/>
                <a:gd name="T78" fmla="*/ 12 w 280"/>
                <a:gd name="T79"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0" h="70">
                  <a:moveTo>
                    <a:pt x="12" y="34"/>
                  </a:moveTo>
                  <a:lnTo>
                    <a:pt x="15" y="31"/>
                  </a:lnTo>
                  <a:lnTo>
                    <a:pt x="17" y="29"/>
                  </a:lnTo>
                  <a:lnTo>
                    <a:pt x="22" y="27"/>
                  </a:lnTo>
                  <a:lnTo>
                    <a:pt x="27" y="24"/>
                  </a:lnTo>
                  <a:lnTo>
                    <a:pt x="32" y="22"/>
                  </a:lnTo>
                  <a:lnTo>
                    <a:pt x="34" y="19"/>
                  </a:lnTo>
                  <a:lnTo>
                    <a:pt x="39" y="17"/>
                  </a:lnTo>
                  <a:lnTo>
                    <a:pt x="44" y="17"/>
                  </a:lnTo>
                  <a:lnTo>
                    <a:pt x="49" y="14"/>
                  </a:lnTo>
                  <a:lnTo>
                    <a:pt x="53" y="12"/>
                  </a:lnTo>
                  <a:lnTo>
                    <a:pt x="58" y="12"/>
                  </a:lnTo>
                  <a:lnTo>
                    <a:pt x="63" y="10"/>
                  </a:lnTo>
                  <a:lnTo>
                    <a:pt x="68" y="10"/>
                  </a:lnTo>
                  <a:lnTo>
                    <a:pt x="73" y="7"/>
                  </a:lnTo>
                  <a:lnTo>
                    <a:pt x="78" y="7"/>
                  </a:lnTo>
                  <a:lnTo>
                    <a:pt x="85" y="7"/>
                  </a:lnTo>
                  <a:lnTo>
                    <a:pt x="97" y="5"/>
                  </a:lnTo>
                  <a:lnTo>
                    <a:pt x="111" y="2"/>
                  </a:lnTo>
                  <a:lnTo>
                    <a:pt x="121" y="0"/>
                  </a:lnTo>
                  <a:lnTo>
                    <a:pt x="133" y="0"/>
                  </a:lnTo>
                  <a:lnTo>
                    <a:pt x="143" y="0"/>
                  </a:lnTo>
                  <a:lnTo>
                    <a:pt x="155" y="0"/>
                  </a:lnTo>
                  <a:lnTo>
                    <a:pt x="167" y="2"/>
                  </a:lnTo>
                  <a:lnTo>
                    <a:pt x="177" y="5"/>
                  </a:lnTo>
                  <a:lnTo>
                    <a:pt x="189" y="7"/>
                  </a:lnTo>
                  <a:lnTo>
                    <a:pt x="198" y="10"/>
                  </a:lnTo>
                  <a:lnTo>
                    <a:pt x="210" y="12"/>
                  </a:lnTo>
                  <a:lnTo>
                    <a:pt x="222" y="17"/>
                  </a:lnTo>
                  <a:lnTo>
                    <a:pt x="230" y="22"/>
                  </a:lnTo>
                  <a:lnTo>
                    <a:pt x="242" y="27"/>
                  </a:lnTo>
                  <a:lnTo>
                    <a:pt x="254" y="31"/>
                  </a:lnTo>
                  <a:lnTo>
                    <a:pt x="268" y="36"/>
                  </a:lnTo>
                  <a:lnTo>
                    <a:pt x="273" y="39"/>
                  </a:lnTo>
                  <a:lnTo>
                    <a:pt x="276" y="41"/>
                  </a:lnTo>
                  <a:lnTo>
                    <a:pt x="276" y="43"/>
                  </a:lnTo>
                  <a:lnTo>
                    <a:pt x="278" y="46"/>
                  </a:lnTo>
                  <a:lnTo>
                    <a:pt x="280" y="51"/>
                  </a:lnTo>
                  <a:lnTo>
                    <a:pt x="278" y="56"/>
                  </a:lnTo>
                  <a:lnTo>
                    <a:pt x="276" y="56"/>
                  </a:lnTo>
                  <a:lnTo>
                    <a:pt x="271" y="58"/>
                  </a:lnTo>
                  <a:lnTo>
                    <a:pt x="268" y="58"/>
                  </a:lnTo>
                  <a:lnTo>
                    <a:pt x="263" y="56"/>
                  </a:lnTo>
                  <a:lnTo>
                    <a:pt x="259" y="56"/>
                  </a:lnTo>
                  <a:lnTo>
                    <a:pt x="254" y="53"/>
                  </a:lnTo>
                  <a:lnTo>
                    <a:pt x="242" y="48"/>
                  </a:lnTo>
                  <a:lnTo>
                    <a:pt x="232" y="43"/>
                  </a:lnTo>
                  <a:lnTo>
                    <a:pt x="225" y="41"/>
                  </a:lnTo>
                  <a:lnTo>
                    <a:pt x="215" y="39"/>
                  </a:lnTo>
                  <a:lnTo>
                    <a:pt x="203" y="36"/>
                  </a:lnTo>
                  <a:lnTo>
                    <a:pt x="193" y="36"/>
                  </a:lnTo>
                  <a:lnTo>
                    <a:pt x="184" y="34"/>
                  </a:lnTo>
                  <a:lnTo>
                    <a:pt x="174" y="36"/>
                  </a:lnTo>
                  <a:lnTo>
                    <a:pt x="167" y="36"/>
                  </a:lnTo>
                  <a:lnTo>
                    <a:pt x="155" y="36"/>
                  </a:lnTo>
                  <a:lnTo>
                    <a:pt x="145" y="39"/>
                  </a:lnTo>
                  <a:lnTo>
                    <a:pt x="135" y="41"/>
                  </a:lnTo>
                  <a:lnTo>
                    <a:pt x="123" y="41"/>
                  </a:lnTo>
                  <a:lnTo>
                    <a:pt x="114" y="43"/>
                  </a:lnTo>
                  <a:lnTo>
                    <a:pt x="104" y="46"/>
                  </a:lnTo>
                  <a:lnTo>
                    <a:pt x="92" y="48"/>
                  </a:lnTo>
                  <a:lnTo>
                    <a:pt x="87" y="51"/>
                  </a:lnTo>
                  <a:lnTo>
                    <a:pt x="82" y="51"/>
                  </a:lnTo>
                  <a:lnTo>
                    <a:pt x="78" y="51"/>
                  </a:lnTo>
                  <a:lnTo>
                    <a:pt x="75" y="53"/>
                  </a:lnTo>
                  <a:lnTo>
                    <a:pt x="68" y="53"/>
                  </a:lnTo>
                  <a:lnTo>
                    <a:pt x="61" y="56"/>
                  </a:lnTo>
                  <a:lnTo>
                    <a:pt x="53" y="56"/>
                  </a:lnTo>
                  <a:lnTo>
                    <a:pt x="44" y="58"/>
                  </a:lnTo>
                  <a:lnTo>
                    <a:pt x="36" y="63"/>
                  </a:lnTo>
                  <a:lnTo>
                    <a:pt x="29" y="68"/>
                  </a:lnTo>
                  <a:lnTo>
                    <a:pt x="20" y="70"/>
                  </a:lnTo>
                  <a:lnTo>
                    <a:pt x="15" y="70"/>
                  </a:lnTo>
                  <a:lnTo>
                    <a:pt x="8" y="65"/>
                  </a:lnTo>
                  <a:lnTo>
                    <a:pt x="5" y="60"/>
                  </a:lnTo>
                  <a:lnTo>
                    <a:pt x="0" y="53"/>
                  </a:lnTo>
                  <a:lnTo>
                    <a:pt x="3" y="46"/>
                  </a:lnTo>
                  <a:lnTo>
                    <a:pt x="5" y="39"/>
                  </a:lnTo>
                  <a:lnTo>
                    <a:pt x="12" y="34"/>
                  </a:lnTo>
                  <a:lnTo>
                    <a:pt x="12"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4" name="Freeform 104"/>
            <p:cNvSpPr>
              <a:spLocks/>
            </p:cNvSpPr>
            <p:nvPr/>
          </p:nvSpPr>
          <p:spPr bwMode="auto">
            <a:xfrm>
              <a:off x="6821488" y="2455863"/>
              <a:ext cx="238125" cy="701675"/>
            </a:xfrm>
            <a:custGeom>
              <a:avLst/>
              <a:gdLst>
                <a:gd name="T0" fmla="*/ 19 w 150"/>
                <a:gd name="T1" fmla="*/ 9 h 442"/>
                <a:gd name="T2" fmla="*/ 36 w 150"/>
                <a:gd name="T3" fmla="*/ 26 h 442"/>
                <a:gd name="T4" fmla="*/ 58 w 150"/>
                <a:gd name="T5" fmla="*/ 41 h 442"/>
                <a:gd name="T6" fmla="*/ 79 w 150"/>
                <a:gd name="T7" fmla="*/ 60 h 442"/>
                <a:gd name="T8" fmla="*/ 96 w 150"/>
                <a:gd name="T9" fmla="*/ 82 h 442"/>
                <a:gd name="T10" fmla="*/ 116 w 150"/>
                <a:gd name="T11" fmla="*/ 104 h 442"/>
                <a:gd name="T12" fmla="*/ 130 w 150"/>
                <a:gd name="T13" fmla="*/ 128 h 442"/>
                <a:gd name="T14" fmla="*/ 140 w 150"/>
                <a:gd name="T15" fmla="*/ 152 h 442"/>
                <a:gd name="T16" fmla="*/ 142 w 150"/>
                <a:gd name="T17" fmla="*/ 183 h 442"/>
                <a:gd name="T18" fmla="*/ 145 w 150"/>
                <a:gd name="T19" fmla="*/ 219 h 442"/>
                <a:gd name="T20" fmla="*/ 147 w 150"/>
                <a:gd name="T21" fmla="*/ 251 h 442"/>
                <a:gd name="T22" fmla="*/ 147 w 150"/>
                <a:gd name="T23" fmla="*/ 285 h 442"/>
                <a:gd name="T24" fmla="*/ 147 w 150"/>
                <a:gd name="T25" fmla="*/ 314 h 442"/>
                <a:gd name="T26" fmla="*/ 147 w 150"/>
                <a:gd name="T27" fmla="*/ 345 h 442"/>
                <a:gd name="T28" fmla="*/ 145 w 150"/>
                <a:gd name="T29" fmla="*/ 379 h 442"/>
                <a:gd name="T30" fmla="*/ 142 w 150"/>
                <a:gd name="T31" fmla="*/ 415 h 442"/>
                <a:gd name="T32" fmla="*/ 140 w 150"/>
                <a:gd name="T33" fmla="*/ 439 h 442"/>
                <a:gd name="T34" fmla="*/ 133 w 150"/>
                <a:gd name="T35" fmla="*/ 442 h 442"/>
                <a:gd name="T36" fmla="*/ 123 w 150"/>
                <a:gd name="T37" fmla="*/ 437 h 442"/>
                <a:gd name="T38" fmla="*/ 116 w 150"/>
                <a:gd name="T39" fmla="*/ 427 h 442"/>
                <a:gd name="T40" fmla="*/ 118 w 150"/>
                <a:gd name="T41" fmla="*/ 400 h 442"/>
                <a:gd name="T42" fmla="*/ 121 w 150"/>
                <a:gd name="T43" fmla="*/ 369 h 442"/>
                <a:gd name="T44" fmla="*/ 123 w 150"/>
                <a:gd name="T45" fmla="*/ 338 h 442"/>
                <a:gd name="T46" fmla="*/ 125 w 150"/>
                <a:gd name="T47" fmla="*/ 306 h 442"/>
                <a:gd name="T48" fmla="*/ 125 w 150"/>
                <a:gd name="T49" fmla="*/ 277 h 442"/>
                <a:gd name="T50" fmla="*/ 123 w 150"/>
                <a:gd name="T51" fmla="*/ 246 h 442"/>
                <a:gd name="T52" fmla="*/ 118 w 150"/>
                <a:gd name="T53" fmla="*/ 215 h 442"/>
                <a:gd name="T54" fmla="*/ 111 w 150"/>
                <a:gd name="T55" fmla="*/ 183 h 442"/>
                <a:gd name="T56" fmla="*/ 104 w 150"/>
                <a:gd name="T57" fmla="*/ 161 h 442"/>
                <a:gd name="T58" fmla="*/ 96 w 150"/>
                <a:gd name="T59" fmla="*/ 152 h 442"/>
                <a:gd name="T60" fmla="*/ 89 w 150"/>
                <a:gd name="T61" fmla="*/ 137 h 442"/>
                <a:gd name="T62" fmla="*/ 79 w 150"/>
                <a:gd name="T63" fmla="*/ 125 h 442"/>
                <a:gd name="T64" fmla="*/ 67 w 150"/>
                <a:gd name="T65" fmla="*/ 111 h 442"/>
                <a:gd name="T66" fmla="*/ 53 w 150"/>
                <a:gd name="T67" fmla="*/ 96 h 442"/>
                <a:gd name="T68" fmla="*/ 38 w 150"/>
                <a:gd name="T69" fmla="*/ 82 h 442"/>
                <a:gd name="T70" fmla="*/ 26 w 150"/>
                <a:gd name="T71" fmla="*/ 70 h 442"/>
                <a:gd name="T72" fmla="*/ 17 w 150"/>
                <a:gd name="T73" fmla="*/ 62 h 442"/>
                <a:gd name="T74" fmla="*/ 9 w 150"/>
                <a:gd name="T75" fmla="*/ 53 h 442"/>
                <a:gd name="T76" fmla="*/ 5 w 150"/>
                <a:gd name="T77" fmla="*/ 41 h 442"/>
                <a:gd name="T78" fmla="*/ 0 w 150"/>
                <a:gd name="T79" fmla="*/ 29 h 442"/>
                <a:gd name="T80" fmla="*/ 0 w 150"/>
                <a:gd name="T81" fmla="*/ 17 h 442"/>
                <a:gd name="T82" fmla="*/ 0 w 150"/>
                <a:gd name="T83" fmla="*/ 7 h 442"/>
                <a:gd name="T84" fmla="*/ 5 w 150"/>
                <a:gd name="T85" fmla="*/ 0 h 442"/>
                <a:gd name="T86" fmla="*/ 9 w 150"/>
                <a:gd name="T87" fmla="*/ 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0" h="442">
                  <a:moveTo>
                    <a:pt x="9" y="2"/>
                  </a:moveTo>
                  <a:lnTo>
                    <a:pt x="19" y="9"/>
                  </a:lnTo>
                  <a:lnTo>
                    <a:pt x="29" y="17"/>
                  </a:lnTo>
                  <a:lnTo>
                    <a:pt x="36" y="26"/>
                  </a:lnTo>
                  <a:lnTo>
                    <a:pt x="48" y="31"/>
                  </a:lnTo>
                  <a:lnTo>
                    <a:pt x="58" y="41"/>
                  </a:lnTo>
                  <a:lnTo>
                    <a:pt x="67" y="50"/>
                  </a:lnTo>
                  <a:lnTo>
                    <a:pt x="79" y="60"/>
                  </a:lnTo>
                  <a:lnTo>
                    <a:pt x="89" y="72"/>
                  </a:lnTo>
                  <a:lnTo>
                    <a:pt x="96" y="82"/>
                  </a:lnTo>
                  <a:lnTo>
                    <a:pt x="106" y="91"/>
                  </a:lnTo>
                  <a:lnTo>
                    <a:pt x="116" y="104"/>
                  </a:lnTo>
                  <a:lnTo>
                    <a:pt x="123" y="116"/>
                  </a:lnTo>
                  <a:lnTo>
                    <a:pt x="130" y="128"/>
                  </a:lnTo>
                  <a:lnTo>
                    <a:pt x="135" y="140"/>
                  </a:lnTo>
                  <a:lnTo>
                    <a:pt x="140" y="152"/>
                  </a:lnTo>
                  <a:lnTo>
                    <a:pt x="140" y="166"/>
                  </a:lnTo>
                  <a:lnTo>
                    <a:pt x="142" y="183"/>
                  </a:lnTo>
                  <a:lnTo>
                    <a:pt x="142" y="203"/>
                  </a:lnTo>
                  <a:lnTo>
                    <a:pt x="145" y="219"/>
                  </a:lnTo>
                  <a:lnTo>
                    <a:pt x="147" y="236"/>
                  </a:lnTo>
                  <a:lnTo>
                    <a:pt x="147" y="251"/>
                  </a:lnTo>
                  <a:lnTo>
                    <a:pt x="147" y="268"/>
                  </a:lnTo>
                  <a:lnTo>
                    <a:pt x="147" y="285"/>
                  </a:lnTo>
                  <a:lnTo>
                    <a:pt x="150" y="299"/>
                  </a:lnTo>
                  <a:lnTo>
                    <a:pt x="147" y="314"/>
                  </a:lnTo>
                  <a:lnTo>
                    <a:pt x="147" y="330"/>
                  </a:lnTo>
                  <a:lnTo>
                    <a:pt x="147" y="345"/>
                  </a:lnTo>
                  <a:lnTo>
                    <a:pt x="147" y="362"/>
                  </a:lnTo>
                  <a:lnTo>
                    <a:pt x="145" y="379"/>
                  </a:lnTo>
                  <a:lnTo>
                    <a:pt x="145" y="396"/>
                  </a:lnTo>
                  <a:lnTo>
                    <a:pt x="142" y="415"/>
                  </a:lnTo>
                  <a:lnTo>
                    <a:pt x="142" y="434"/>
                  </a:lnTo>
                  <a:lnTo>
                    <a:pt x="140" y="439"/>
                  </a:lnTo>
                  <a:lnTo>
                    <a:pt x="137" y="442"/>
                  </a:lnTo>
                  <a:lnTo>
                    <a:pt x="133" y="442"/>
                  </a:lnTo>
                  <a:lnTo>
                    <a:pt x="128" y="442"/>
                  </a:lnTo>
                  <a:lnTo>
                    <a:pt x="123" y="437"/>
                  </a:lnTo>
                  <a:lnTo>
                    <a:pt x="118" y="432"/>
                  </a:lnTo>
                  <a:lnTo>
                    <a:pt x="116" y="427"/>
                  </a:lnTo>
                  <a:lnTo>
                    <a:pt x="116" y="420"/>
                  </a:lnTo>
                  <a:lnTo>
                    <a:pt x="118" y="400"/>
                  </a:lnTo>
                  <a:lnTo>
                    <a:pt x="118" y="386"/>
                  </a:lnTo>
                  <a:lnTo>
                    <a:pt x="121" y="369"/>
                  </a:lnTo>
                  <a:lnTo>
                    <a:pt x="123" y="352"/>
                  </a:lnTo>
                  <a:lnTo>
                    <a:pt x="123" y="338"/>
                  </a:lnTo>
                  <a:lnTo>
                    <a:pt x="123" y="323"/>
                  </a:lnTo>
                  <a:lnTo>
                    <a:pt x="125" y="306"/>
                  </a:lnTo>
                  <a:lnTo>
                    <a:pt x="125" y="289"/>
                  </a:lnTo>
                  <a:lnTo>
                    <a:pt x="125" y="277"/>
                  </a:lnTo>
                  <a:lnTo>
                    <a:pt x="123" y="260"/>
                  </a:lnTo>
                  <a:lnTo>
                    <a:pt x="123" y="246"/>
                  </a:lnTo>
                  <a:lnTo>
                    <a:pt x="121" y="231"/>
                  </a:lnTo>
                  <a:lnTo>
                    <a:pt x="118" y="215"/>
                  </a:lnTo>
                  <a:lnTo>
                    <a:pt x="116" y="198"/>
                  </a:lnTo>
                  <a:lnTo>
                    <a:pt x="111" y="183"/>
                  </a:lnTo>
                  <a:lnTo>
                    <a:pt x="106" y="166"/>
                  </a:lnTo>
                  <a:lnTo>
                    <a:pt x="104" y="161"/>
                  </a:lnTo>
                  <a:lnTo>
                    <a:pt x="101" y="157"/>
                  </a:lnTo>
                  <a:lnTo>
                    <a:pt x="96" y="152"/>
                  </a:lnTo>
                  <a:lnTo>
                    <a:pt x="94" y="145"/>
                  </a:lnTo>
                  <a:lnTo>
                    <a:pt x="89" y="137"/>
                  </a:lnTo>
                  <a:lnTo>
                    <a:pt x="87" y="133"/>
                  </a:lnTo>
                  <a:lnTo>
                    <a:pt x="79" y="125"/>
                  </a:lnTo>
                  <a:lnTo>
                    <a:pt x="75" y="120"/>
                  </a:lnTo>
                  <a:lnTo>
                    <a:pt x="67" y="111"/>
                  </a:lnTo>
                  <a:lnTo>
                    <a:pt x="60" y="104"/>
                  </a:lnTo>
                  <a:lnTo>
                    <a:pt x="53" y="96"/>
                  </a:lnTo>
                  <a:lnTo>
                    <a:pt x="48" y="89"/>
                  </a:lnTo>
                  <a:lnTo>
                    <a:pt x="38" y="82"/>
                  </a:lnTo>
                  <a:lnTo>
                    <a:pt x="34" y="77"/>
                  </a:lnTo>
                  <a:lnTo>
                    <a:pt x="26" y="70"/>
                  </a:lnTo>
                  <a:lnTo>
                    <a:pt x="19" y="65"/>
                  </a:lnTo>
                  <a:lnTo>
                    <a:pt x="17" y="62"/>
                  </a:lnTo>
                  <a:lnTo>
                    <a:pt x="12" y="58"/>
                  </a:lnTo>
                  <a:lnTo>
                    <a:pt x="9" y="53"/>
                  </a:lnTo>
                  <a:lnTo>
                    <a:pt x="7" y="48"/>
                  </a:lnTo>
                  <a:lnTo>
                    <a:pt x="5" y="41"/>
                  </a:lnTo>
                  <a:lnTo>
                    <a:pt x="2" y="34"/>
                  </a:lnTo>
                  <a:lnTo>
                    <a:pt x="0" y="29"/>
                  </a:lnTo>
                  <a:lnTo>
                    <a:pt x="0" y="24"/>
                  </a:lnTo>
                  <a:lnTo>
                    <a:pt x="0" y="17"/>
                  </a:lnTo>
                  <a:lnTo>
                    <a:pt x="0" y="12"/>
                  </a:lnTo>
                  <a:lnTo>
                    <a:pt x="0" y="7"/>
                  </a:lnTo>
                  <a:lnTo>
                    <a:pt x="0" y="5"/>
                  </a:lnTo>
                  <a:lnTo>
                    <a:pt x="5" y="0"/>
                  </a:lnTo>
                  <a:lnTo>
                    <a:pt x="9" y="2"/>
                  </a:lnTo>
                  <a:lnTo>
                    <a:pt x="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5" name="Freeform 105"/>
            <p:cNvSpPr>
              <a:spLocks/>
            </p:cNvSpPr>
            <p:nvPr/>
          </p:nvSpPr>
          <p:spPr bwMode="auto">
            <a:xfrm>
              <a:off x="6935788" y="3114676"/>
              <a:ext cx="127000" cy="409575"/>
            </a:xfrm>
            <a:custGeom>
              <a:avLst/>
              <a:gdLst>
                <a:gd name="T0" fmla="*/ 73 w 80"/>
                <a:gd name="T1" fmla="*/ 17 h 258"/>
                <a:gd name="T2" fmla="*/ 78 w 80"/>
                <a:gd name="T3" fmla="*/ 34 h 258"/>
                <a:gd name="T4" fmla="*/ 80 w 80"/>
                <a:gd name="T5" fmla="*/ 55 h 258"/>
                <a:gd name="T6" fmla="*/ 80 w 80"/>
                <a:gd name="T7" fmla="*/ 77 h 258"/>
                <a:gd name="T8" fmla="*/ 80 w 80"/>
                <a:gd name="T9" fmla="*/ 99 h 258"/>
                <a:gd name="T10" fmla="*/ 78 w 80"/>
                <a:gd name="T11" fmla="*/ 123 h 258"/>
                <a:gd name="T12" fmla="*/ 75 w 80"/>
                <a:gd name="T13" fmla="*/ 142 h 258"/>
                <a:gd name="T14" fmla="*/ 73 w 80"/>
                <a:gd name="T15" fmla="*/ 162 h 258"/>
                <a:gd name="T16" fmla="*/ 70 w 80"/>
                <a:gd name="T17" fmla="*/ 179 h 258"/>
                <a:gd name="T18" fmla="*/ 68 w 80"/>
                <a:gd name="T19" fmla="*/ 191 h 258"/>
                <a:gd name="T20" fmla="*/ 65 w 80"/>
                <a:gd name="T21" fmla="*/ 200 h 258"/>
                <a:gd name="T22" fmla="*/ 61 w 80"/>
                <a:gd name="T23" fmla="*/ 205 h 258"/>
                <a:gd name="T24" fmla="*/ 53 w 80"/>
                <a:gd name="T25" fmla="*/ 215 h 258"/>
                <a:gd name="T26" fmla="*/ 41 w 80"/>
                <a:gd name="T27" fmla="*/ 222 h 258"/>
                <a:gd name="T28" fmla="*/ 34 w 80"/>
                <a:gd name="T29" fmla="*/ 232 h 258"/>
                <a:gd name="T30" fmla="*/ 22 w 80"/>
                <a:gd name="T31" fmla="*/ 241 h 258"/>
                <a:gd name="T32" fmla="*/ 15 w 80"/>
                <a:gd name="T33" fmla="*/ 251 h 258"/>
                <a:gd name="T34" fmla="*/ 3 w 80"/>
                <a:gd name="T35" fmla="*/ 258 h 258"/>
                <a:gd name="T36" fmla="*/ 0 w 80"/>
                <a:gd name="T37" fmla="*/ 256 h 258"/>
                <a:gd name="T38" fmla="*/ 0 w 80"/>
                <a:gd name="T39" fmla="*/ 244 h 258"/>
                <a:gd name="T40" fmla="*/ 3 w 80"/>
                <a:gd name="T41" fmla="*/ 234 h 258"/>
                <a:gd name="T42" fmla="*/ 10 w 80"/>
                <a:gd name="T43" fmla="*/ 222 h 258"/>
                <a:gd name="T44" fmla="*/ 15 w 80"/>
                <a:gd name="T45" fmla="*/ 208 h 258"/>
                <a:gd name="T46" fmla="*/ 24 w 80"/>
                <a:gd name="T47" fmla="*/ 198 h 258"/>
                <a:gd name="T48" fmla="*/ 34 w 80"/>
                <a:gd name="T49" fmla="*/ 188 h 258"/>
                <a:gd name="T50" fmla="*/ 39 w 80"/>
                <a:gd name="T51" fmla="*/ 179 h 258"/>
                <a:gd name="T52" fmla="*/ 41 w 80"/>
                <a:gd name="T53" fmla="*/ 167 h 258"/>
                <a:gd name="T54" fmla="*/ 44 w 80"/>
                <a:gd name="T55" fmla="*/ 150 h 258"/>
                <a:gd name="T56" fmla="*/ 46 w 80"/>
                <a:gd name="T57" fmla="*/ 133 h 258"/>
                <a:gd name="T58" fmla="*/ 49 w 80"/>
                <a:gd name="T59" fmla="*/ 116 h 258"/>
                <a:gd name="T60" fmla="*/ 51 w 80"/>
                <a:gd name="T61" fmla="*/ 94 h 258"/>
                <a:gd name="T62" fmla="*/ 53 w 80"/>
                <a:gd name="T63" fmla="*/ 77 h 258"/>
                <a:gd name="T64" fmla="*/ 53 w 80"/>
                <a:gd name="T65" fmla="*/ 58 h 258"/>
                <a:gd name="T66" fmla="*/ 53 w 80"/>
                <a:gd name="T67" fmla="*/ 39 h 258"/>
                <a:gd name="T68" fmla="*/ 51 w 80"/>
                <a:gd name="T69" fmla="*/ 27 h 258"/>
                <a:gd name="T70" fmla="*/ 46 w 80"/>
                <a:gd name="T71" fmla="*/ 12 h 258"/>
                <a:gd name="T72" fmla="*/ 51 w 80"/>
                <a:gd name="T73" fmla="*/ 2 h 258"/>
                <a:gd name="T74" fmla="*/ 61 w 80"/>
                <a:gd name="T75" fmla="*/ 0 h 258"/>
                <a:gd name="T76" fmla="*/ 68 w 80"/>
                <a:gd name="T77" fmla="*/ 2 h 258"/>
                <a:gd name="T78" fmla="*/ 70 w 80"/>
                <a:gd name="T79" fmla="*/ 1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258">
                  <a:moveTo>
                    <a:pt x="70" y="10"/>
                  </a:moveTo>
                  <a:lnTo>
                    <a:pt x="73" y="17"/>
                  </a:lnTo>
                  <a:lnTo>
                    <a:pt x="75" y="27"/>
                  </a:lnTo>
                  <a:lnTo>
                    <a:pt x="78" y="34"/>
                  </a:lnTo>
                  <a:lnTo>
                    <a:pt x="80" y="43"/>
                  </a:lnTo>
                  <a:lnTo>
                    <a:pt x="80" y="55"/>
                  </a:lnTo>
                  <a:lnTo>
                    <a:pt x="80" y="68"/>
                  </a:lnTo>
                  <a:lnTo>
                    <a:pt x="80" y="77"/>
                  </a:lnTo>
                  <a:lnTo>
                    <a:pt x="80" y="89"/>
                  </a:lnTo>
                  <a:lnTo>
                    <a:pt x="80" y="99"/>
                  </a:lnTo>
                  <a:lnTo>
                    <a:pt x="80" y="111"/>
                  </a:lnTo>
                  <a:lnTo>
                    <a:pt x="78" y="123"/>
                  </a:lnTo>
                  <a:lnTo>
                    <a:pt x="78" y="133"/>
                  </a:lnTo>
                  <a:lnTo>
                    <a:pt x="75" y="142"/>
                  </a:lnTo>
                  <a:lnTo>
                    <a:pt x="75" y="152"/>
                  </a:lnTo>
                  <a:lnTo>
                    <a:pt x="73" y="162"/>
                  </a:lnTo>
                  <a:lnTo>
                    <a:pt x="73" y="171"/>
                  </a:lnTo>
                  <a:lnTo>
                    <a:pt x="70" y="179"/>
                  </a:lnTo>
                  <a:lnTo>
                    <a:pt x="68" y="186"/>
                  </a:lnTo>
                  <a:lnTo>
                    <a:pt x="68" y="191"/>
                  </a:lnTo>
                  <a:lnTo>
                    <a:pt x="68" y="196"/>
                  </a:lnTo>
                  <a:lnTo>
                    <a:pt x="65" y="200"/>
                  </a:lnTo>
                  <a:lnTo>
                    <a:pt x="63" y="203"/>
                  </a:lnTo>
                  <a:lnTo>
                    <a:pt x="61" y="205"/>
                  </a:lnTo>
                  <a:lnTo>
                    <a:pt x="58" y="210"/>
                  </a:lnTo>
                  <a:lnTo>
                    <a:pt x="53" y="215"/>
                  </a:lnTo>
                  <a:lnTo>
                    <a:pt x="46" y="220"/>
                  </a:lnTo>
                  <a:lnTo>
                    <a:pt x="41" y="222"/>
                  </a:lnTo>
                  <a:lnTo>
                    <a:pt x="39" y="227"/>
                  </a:lnTo>
                  <a:lnTo>
                    <a:pt x="34" y="232"/>
                  </a:lnTo>
                  <a:lnTo>
                    <a:pt x="29" y="234"/>
                  </a:lnTo>
                  <a:lnTo>
                    <a:pt x="22" y="241"/>
                  </a:lnTo>
                  <a:lnTo>
                    <a:pt x="17" y="246"/>
                  </a:lnTo>
                  <a:lnTo>
                    <a:pt x="15" y="251"/>
                  </a:lnTo>
                  <a:lnTo>
                    <a:pt x="10" y="256"/>
                  </a:lnTo>
                  <a:lnTo>
                    <a:pt x="3" y="258"/>
                  </a:lnTo>
                  <a:lnTo>
                    <a:pt x="0" y="258"/>
                  </a:lnTo>
                  <a:lnTo>
                    <a:pt x="0" y="256"/>
                  </a:lnTo>
                  <a:lnTo>
                    <a:pt x="0" y="249"/>
                  </a:lnTo>
                  <a:lnTo>
                    <a:pt x="0" y="244"/>
                  </a:lnTo>
                  <a:lnTo>
                    <a:pt x="3" y="239"/>
                  </a:lnTo>
                  <a:lnTo>
                    <a:pt x="3" y="234"/>
                  </a:lnTo>
                  <a:lnTo>
                    <a:pt x="5" y="232"/>
                  </a:lnTo>
                  <a:lnTo>
                    <a:pt x="10" y="222"/>
                  </a:lnTo>
                  <a:lnTo>
                    <a:pt x="15" y="215"/>
                  </a:lnTo>
                  <a:lnTo>
                    <a:pt x="15" y="208"/>
                  </a:lnTo>
                  <a:lnTo>
                    <a:pt x="20" y="205"/>
                  </a:lnTo>
                  <a:lnTo>
                    <a:pt x="24" y="198"/>
                  </a:lnTo>
                  <a:lnTo>
                    <a:pt x="32" y="193"/>
                  </a:lnTo>
                  <a:lnTo>
                    <a:pt x="34" y="188"/>
                  </a:lnTo>
                  <a:lnTo>
                    <a:pt x="39" y="181"/>
                  </a:lnTo>
                  <a:lnTo>
                    <a:pt x="39" y="179"/>
                  </a:lnTo>
                  <a:lnTo>
                    <a:pt x="41" y="174"/>
                  </a:lnTo>
                  <a:lnTo>
                    <a:pt x="41" y="167"/>
                  </a:lnTo>
                  <a:lnTo>
                    <a:pt x="44" y="157"/>
                  </a:lnTo>
                  <a:lnTo>
                    <a:pt x="44" y="150"/>
                  </a:lnTo>
                  <a:lnTo>
                    <a:pt x="46" y="142"/>
                  </a:lnTo>
                  <a:lnTo>
                    <a:pt x="46" y="133"/>
                  </a:lnTo>
                  <a:lnTo>
                    <a:pt x="49" y="126"/>
                  </a:lnTo>
                  <a:lnTo>
                    <a:pt x="49" y="116"/>
                  </a:lnTo>
                  <a:lnTo>
                    <a:pt x="51" y="106"/>
                  </a:lnTo>
                  <a:lnTo>
                    <a:pt x="51" y="94"/>
                  </a:lnTo>
                  <a:lnTo>
                    <a:pt x="53" y="84"/>
                  </a:lnTo>
                  <a:lnTo>
                    <a:pt x="53" y="77"/>
                  </a:lnTo>
                  <a:lnTo>
                    <a:pt x="53" y="68"/>
                  </a:lnTo>
                  <a:lnTo>
                    <a:pt x="53" y="58"/>
                  </a:lnTo>
                  <a:lnTo>
                    <a:pt x="53" y="48"/>
                  </a:lnTo>
                  <a:lnTo>
                    <a:pt x="53" y="39"/>
                  </a:lnTo>
                  <a:lnTo>
                    <a:pt x="51" y="31"/>
                  </a:lnTo>
                  <a:lnTo>
                    <a:pt x="51" y="27"/>
                  </a:lnTo>
                  <a:lnTo>
                    <a:pt x="49" y="19"/>
                  </a:lnTo>
                  <a:lnTo>
                    <a:pt x="46" y="12"/>
                  </a:lnTo>
                  <a:lnTo>
                    <a:pt x="49" y="7"/>
                  </a:lnTo>
                  <a:lnTo>
                    <a:pt x="51" y="2"/>
                  </a:lnTo>
                  <a:lnTo>
                    <a:pt x="56" y="2"/>
                  </a:lnTo>
                  <a:lnTo>
                    <a:pt x="61" y="0"/>
                  </a:lnTo>
                  <a:lnTo>
                    <a:pt x="65" y="0"/>
                  </a:lnTo>
                  <a:lnTo>
                    <a:pt x="68" y="2"/>
                  </a:lnTo>
                  <a:lnTo>
                    <a:pt x="70" y="10"/>
                  </a:lnTo>
                  <a:lnTo>
                    <a:pt x="7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6" name="Freeform 106"/>
            <p:cNvSpPr>
              <a:spLocks/>
            </p:cNvSpPr>
            <p:nvPr/>
          </p:nvSpPr>
          <p:spPr bwMode="auto">
            <a:xfrm>
              <a:off x="5437188" y="3363913"/>
              <a:ext cx="65087" cy="111125"/>
            </a:xfrm>
            <a:custGeom>
              <a:avLst/>
              <a:gdLst>
                <a:gd name="T0" fmla="*/ 0 w 41"/>
                <a:gd name="T1" fmla="*/ 34 h 70"/>
                <a:gd name="T2" fmla="*/ 0 w 41"/>
                <a:gd name="T3" fmla="*/ 26 h 70"/>
                <a:gd name="T4" fmla="*/ 3 w 41"/>
                <a:gd name="T5" fmla="*/ 22 h 70"/>
                <a:gd name="T6" fmla="*/ 5 w 41"/>
                <a:gd name="T7" fmla="*/ 17 h 70"/>
                <a:gd name="T8" fmla="*/ 7 w 41"/>
                <a:gd name="T9" fmla="*/ 12 h 70"/>
                <a:gd name="T10" fmla="*/ 10 w 41"/>
                <a:gd name="T11" fmla="*/ 7 h 70"/>
                <a:gd name="T12" fmla="*/ 12 w 41"/>
                <a:gd name="T13" fmla="*/ 5 h 70"/>
                <a:gd name="T14" fmla="*/ 17 w 41"/>
                <a:gd name="T15" fmla="*/ 0 h 70"/>
                <a:gd name="T16" fmla="*/ 22 w 41"/>
                <a:gd name="T17" fmla="*/ 0 h 70"/>
                <a:gd name="T18" fmla="*/ 29 w 41"/>
                <a:gd name="T19" fmla="*/ 5 h 70"/>
                <a:gd name="T20" fmla="*/ 34 w 41"/>
                <a:gd name="T21" fmla="*/ 12 h 70"/>
                <a:gd name="T22" fmla="*/ 36 w 41"/>
                <a:gd name="T23" fmla="*/ 17 h 70"/>
                <a:gd name="T24" fmla="*/ 39 w 41"/>
                <a:gd name="T25" fmla="*/ 22 h 70"/>
                <a:gd name="T26" fmla="*/ 39 w 41"/>
                <a:gd name="T27" fmla="*/ 26 h 70"/>
                <a:gd name="T28" fmla="*/ 41 w 41"/>
                <a:gd name="T29" fmla="*/ 34 h 70"/>
                <a:gd name="T30" fmla="*/ 39 w 41"/>
                <a:gd name="T31" fmla="*/ 39 h 70"/>
                <a:gd name="T32" fmla="*/ 39 w 41"/>
                <a:gd name="T33" fmla="*/ 46 h 70"/>
                <a:gd name="T34" fmla="*/ 36 w 41"/>
                <a:gd name="T35" fmla="*/ 53 h 70"/>
                <a:gd name="T36" fmla="*/ 34 w 41"/>
                <a:gd name="T37" fmla="*/ 58 h 70"/>
                <a:gd name="T38" fmla="*/ 32 w 41"/>
                <a:gd name="T39" fmla="*/ 63 h 70"/>
                <a:gd name="T40" fmla="*/ 29 w 41"/>
                <a:gd name="T41" fmla="*/ 65 h 70"/>
                <a:gd name="T42" fmla="*/ 27 w 41"/>
                <a:gd name="T43" fmla="*/ 67 h 70"/>
                <a:gd name="T44" fmla="*/ 22 w 41"/>
                <a:gd name="T45" fmla="*/ 70 h 70"/>
                <a:gd name="T46" fmla="*/ 17 w 41"/>
                <a:gd name="T47" fmla="*/ 67 h 70"/>
                <a:gd name="T48" fmla="*/ 12 w 41"/>
                <a:gd name="T49" fmla="*/ 65 h 70"/>
                <a:gd name="T50" fmla="*/ 10 w 41"/>
                <a:gd name="T51" fmla="*/ 63 h 70"/>
                <a:gd name="T52" fmla="*/ 7 w 41"/>
                <a:gd name="T53" fmla="*/ 58 h 70"/>
                <a:gd name="T54" fmla="*/ 5 w 41"/>
                <a:gd name="T55" fmla="*/ 53 h 70"/>
                <a:gd name="T56" fmla="*/ 3 w 41"/>
                <a:gd name="T57" fmla="*/ 46 h 70"/>
                <a:gd name="T58" fmla="*/ 0 w 41"/>
                <a:gd name="T59" fmla="*/ 39 h 70"/>
                <a:gd name="T60" fmla="*/ 0 w 41"/>
                <a:gd name="T61" fmla="*/ 34 h 70"/>
                <a:gd name="T62" fmla="*/ 0 w 41"/>
                <a:gd name="T63"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70">
                  <a:moveTo>
                    <a:pt x="0" y="34"/>
                  </a:moveTo>
                  <a:lnTo>
                    <a:pt x="0" y="26"/>
                  </a:lnTo>
                  <a:lnTo>
                    <a:pt x="3" y="22"/>
                  </a:lnTo>
                  <a:lnTo>
                    <a:pt x="5" y="17"/>
                  </a:lnTo>
                  <a:lnTo>
                    <a:pt x="7" y="12"/>
                  </a:lnTo>
                  <a:lnTo>
                    <a:pt x="10" y="7"/>
                  </a:lnTo>
                  <a:lnTo>
                    <a:pt x="12" y="5"/>
                  </a:lnTo>
                  <a:lnTo>
                    <a:pt x="17" y="0"/>
                  </a:lnTo>
                  <a:lnTo>
                    <a:pt x="22" y="0"/>
                  </a:lnTo>
                  <a:lnTo>
                    <a:pt x="29" y="5"/>
                  </a:lnTo>
                  <a:lnTo>
                    <a:pt x="34" y="12"/>
                  </a:lnTo>
                  <a:lnTo>
                    <a:pt x="36" y="17"/>
                  </a:lnTo>
                  <a:lnTo>
                    <a:pt x="39" y="22"/>
                  </a:lnTo>
                  <a:lnTo>
                    <a:pt x="39" y="26"/>
                  </a:lnTo>
                  <a:lnTo>
                    <a:pt x="41" y="34"/>
                  </a:lnTo>
                  <a:lnTo>
                    <a:pt x="39" y="39"/>
                  </a:lnTo>
                  <a:lnTo>
                    <a:pt x="39" y="46"/>
                  </a:lnTo>
                  <a:lnTo>
                    <a:pt x="36" y="53"/>
                  </a:lnTo>
                  <a:lnTo>
                    <a:pt x="34" y="58"/>
                  </a:lnTo>
                  <a:lnTo>
                    <a:pt x="32" y="63"/>
                  </a:lnTo>
                  <a:lnTo>
                    <a:pt x="29" y="65"/>
                  </a:lnTo>
                  <a:lnTo>
                    <a:pt x="27" y="67"/>
                  </a:lnTo>
                  <a:lnTo>
                    <a:pt x="22" y="70"/>
                  </a:lnTo>
                  <a:lnTo>
                    <a:pt x="17" y="67"/>
                  </a:lnTo>
                  <a:lnTo>
                    <a:pt x="12" y="65"/>
                  </a:lnTo>
                  <a:lnTo>
                    <a:pt x="10" y="63"/>
                  </a:lnTo>
                  <a:lnTo>
                    <a:pt x="7" y="58"/>
                  </a:lnTo>
                  <a:lnTo>
                    <a:pt x="5" y="53"/>
                  </a:lnTo>
                  <a:lnTo>
                    <a:pt x="3" y="46"/>
                  </a:lnTo>
                  <a:lnTo>
                    <a:pt x="0" y="39"/>
                  </a:lnTo>
                  <a:lnTo>
                    <a:pt x="0" y="34"/>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7" name="Freeform 107"/>
            <p:cNvSpPr>
              <a:spLocks/>
            </p:cNvSpPr>
            <p:nvPr/>
          </p:nvSpPr>
          <p:spPr bwMode="auto">
            <a:xfrm>
              <a:off x="5564188" y="3386138"/>
              <a:ext cx="61912" cy="107950"/>
            </a:xfrm>
            <a:custGeom>
              <a:avLst/>
              <a:gdLst>
                <a:gd name="T0" fmla="*/ 0 w 39"/>
                <a:gd name="T1" fmla="*/ 34 h 68"/>
                <a:gd name="T2" fmla="*/ 0 w 39"/>
                <a:gd name="T3" fmla="*/ 27 h 68"/>
                <a:gd name="T4" fmla="*/ 0 w 39"/>
                <a:gd name="T5" fmla="*/ 20 h 68"/>
                <a:gd name="T6" fmla="*/ 2 w 39"/>
                <a:gd name="T7" fmla="*/ 12 h 68"/>
                <a:gd name="T8" fmla="*/ 5 w 39"/>
                <a:gd name="T9" fmla="*/ 10 h 68"/>
                <a:gd name="T10" fmla="*/ 5 w 39"/>
                <a:gd name="T11" fmla="*/ 5 h 68"/>
                <a:gd name="T12" fmla="*/ 10 w 39"/>
                <a:gd name="T13" fmla="*/ 3 h 68"/>
                <a:gd name="T14" fmla="*/ 14 w 39"/>
                <a:gd name="T15" fmla="*/ 0 h 68"/>
                <a:gd name="T16" fmla="*/ 19 w 39"/>
                <a:gd name="T17" fmla="*/ 0 h 68"/>
                <a:gd name="T18" fmla="*/ 26 w 39"/>
                <a:gd name="T19" fmla="*/ 3 h 68"/>
                <a:gd name="T20" fmla="*/ 34 w 39"/>
                <a:gd name="T21" fmla="*/ 10 h 68"/>
                <a:gd name="T22" fmla="*/ 36 w 39"/>
                <a:gd name="T23" fmla="*/ 12 h 68"/>
                <a:gd name="T24" fmla="*/ 39 w 39"/>
                <a:gd name="T25" fmla="*/ 20 h 68"/>
                <a:gd name="T26" fmla="*/ 39 w 39"/>
                <a:gd name="T27" fmla="*/ 27 h 68"/>
                <a:gd name="T28" fmla="*/ 39 w 39"/>
                <a:gd name="T29" fmla="*/ 34 h 68"/>
                <a:gd name="T30" fmla="*/ 39 w 39"/>
                <a:gd name="T31" fmla="*/ 39 h 68"/>
                <a:gd name="T32" fmla="*/ 39 w 39"/>
                <a:gd name="T33" fmla="*/ 46 h 68"/>
                <a:gd name="T34" fmla="*/ 36 w 39"/>
                <a:gd name="T35" fmla="*/ 53 h 68"/>
                <a:gd name="T36" fmla="*/ 34 w 39"/>
                <a:gd name="T37" fmla="*/ 58 h 68"/>
                <a:gd name="T38" fmla="*/ 29 w 39"/>
                <a:gd name="T39" fmla="*/ 61 h 68"/>
                <a:gd name="T40" fmla="*/ 26 w 39"/>
                <a:gd name="T41" fmla="*/ 63 h 68"/>
                <a:gd name="T42" fmla="*/ 22 w 39"/>
                <a:gd name="T43" fmla="*/ 66 h 68"/>
                <a:gd name="T44" fmla="*/ 19 w 39"/>
                <a:gd name="T45" fmla="*/ 68 h 68"/>
                <a:gd name="T46" fmla="*/ 14 w 39"/>
                <a:gd name="T47" fmla="*/ 66 h 68"/>
                <a:gd name="T48" fmla="*/ 10 w 39"/>
                <a:gd name="T49" fmla="*/ 63 h 68"/>
                <a:gd name="T50" fmla="*/ 5 w 39"/>
                <a:gd name="T51" fmla="*/ 61 h 68"/>
                <a:gd name="T52" fmla="*/ 5 w 39"/>
                <a:gd name="T53" fmla="*/ 58 h 68"/>
                <a:gd name="T54" fmla="*/ 2 w 39"/>
                <a:gd name="T55" fmla="*/ 53 h 68"/>
                <a:gd name="T56" fmla="*/ 0 w 39"/>
                <a:gd name="T57" fmla="*/ 46 h 68"/>
                <a:gd name="T58" fmla="*/ 0 w 39"/>
                <a:gd name="T59" fmla="*/ 39 h 68"/>
                <a:gd name="T60" fmla="*/ 0 w 39"/>
                <a:gd name="T61" fmla="*/ 34 h 68"/>
                <a:gd name="T62" fmla="*/ 0 w 39"/>
                <a:gd name="T63"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 h="68">
                  <a:moveTo>
                    <a:pt x="0" y="34"/>
                  </a:moveTo>
                  <a:lnTo>
                    <a:pt x="0" y="27"/>
                  </a:lnTo>
                  <a:lnTo>
                    <a:pt x="0" y="20"/>
                  </a:lnTo>
                  <a:lnTo>
                    <a:pt x="2" y="12"/>
                  </a:lnTo>
                  <a:lnTo>
                    <a:pt x="5" y="10"/>
                  </a:lnTo>
                  <a:lnTo>
                    <a:pt x="5" y="5"/>
                  </a:lnTo>
                  <a:lnTo>
                    <a:pt x="10" y="3"/>
                  </a:lnTo>
                  <a:lnTo>
                    <a:pt x="14" y="0"/>
                  </a:lnTo>
                  <a:lnTo>
                    <a:pt x="19" y="0"/>
                  </a:lnTo>
                  <a:lnTo>
                    <a:pt x="26" y="3"/>
                  </a:lnTo>
                  <a:lnTo>
                    <a:pt x="34" y="10"/>
                  </a:lnTo>
                  <a:lnTo>
                    <a:pt x="36" y="12"/>
                  </a:lnTo>
                  <a:lnTo>
                    <a:pt x="39" y="20"/>
                  </a:lnTo>
                  <a:lnTo>
                    <a:pt x="39" y="27"/>
                  </a:lnTo>
                  <a:lnTo>
                    <a:pt x="39" y="34"/>
                  </a:lnTo>
                  <a:lnTo>
                    <a:pt x="39" y="39"/>
                  </a:lnTo>
                  <a:lnTo>
                    <a:pt x="39" y="46"/>
                  </a:lnTo>
                  <a:lnTo>
                    <a:pt x="36" y="53"/>
                  </a:lnTo>
                  <a:lnTo>
                    <a:pt x="34" y="58"/>
                  </a:lnTo>
                  <a:lnTo>
                    <a:pt x="29" y="61"/>
                  </a:lnTo>
                  <a:lnTo>
                    <a:pt x="26" y="63"/>
                  </a:lnTo>
                  <a:lnTo>
                    <a:pt x="22" y="66"/>
                  </a:lnTo>
                  <a:lnTo>
                    <a:pt x="19" y="68"/>
                  </a:lnTo>
                  <a:lnTo>
                    <a:pt x="14" y="66"/>
                  </a:lnTo>
                  <a:lnTo>
                    <a:pt x="10" y="63"/>
                  </a:lnTo>
                  <a:lnTo>
                    <a:pt x="5" y="61"/>
                  </a:lnTo>
                  <a:lnTo>
                    <a:pt x="5" y="58"/>
                  </a:lnTo>
                  <a:lnTo>
                    <a:pt x="2" y="53"/>
                  </a:lnTo>
                  <a:lnTo>
                    <a:pt x="0" y="46"/>
                  </a:lnTo>
                  <a:lnTo>
                    <a:pt x="0" y="39"/>
                  </a:lnTo>
                  <a:lnTo>
                    <a:pt x="0" y="34"/>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8" name="Freeform 108"/>
            <p:cNvSpPr>
              <a:spLocks/>
            </p:cNvSpPr>
            <p:nvPr/>
          </p:nvSpPr>
          <p:spPr bwMode="auto">
            <a:xfrm>
              <a:off x="5854700" y="3459163"/>
              <a:ext cx="69850" cy="96838"/>
            </a:xfrm>
            <a:custGeom>
              <a:avLst/>
              <a:gdLst>
                <a:gd name="T0" fmla="*/ 0 w 44"/>
                <a:gd name="T1" fmla="*/ 29 h 61"/>
                <a:gd name="T2" fmla="*/ 0 w 44"/>
                <a:gd name="T3" fmla="*/ 22 h 61"/>
                <a:gd name="T4" fmla="*/ 3 w 44"/>
                <a:gd name="T5" fmla="*/ 15 h 61"/>
                <a:gd name="T6" fmla="*/ 3 w 44"/>
                <a:gd name="T7" fmla="*/ 12 h 61"/>
                <a:gd name="T8" fmla="*/ 8 w 44"/>
                <a:gd name="T9" fmla="*/ 7 h 61"/>
                <a:gd name="T10" fmla="*/ 10 w 44"/>
                <a:gd name="T11" fmla="*/ 3 h 61"/>
                <a:gd name="T12" fmla="*/ 12 w 44"/>
                <a:gd name="T13" fmla="*/ 0 h 61"/>
                <a:gd name="T14" fmla="*/ 17 w 44"/>
                <a:gd name="T15" fmla="*/ 0 h 61"/>
                <a:gd name="T16" fmla="*/ 22 w 44"/>
                <a:gd name="T17" fmla="*/ 0 h 61"/>
                <a:gd name="T18" fmla="*/ 29 w 44"/>
                <a:gd name="T19" fmla="*/ 0 h 61"/>
                <a:gd name="T20" fmla="*/ 37 w 44"/>
                <a:gd name="T21" fmla="*/ 7 h 61"/>
                <a:gd name="T22" fmla="*/ 39 w 44"/>
                <a:gd name="T23" fmla="*/ 12 h 61"/>
                <a:gd name="T24" fmla="*/ 41 w 44"/>
                <a:gd name="T25" fmla="*/ 15 h 61"/>
                <a:gd name="T26" fmla="*/ 41 w 44"/>
                <a:gd name="T27" fmla="*/ 22 h 61"/>
                <a:gd name="T28" fmla="*/ 44 w 44"/>
                <a:gd name="T29" fmla="*/ 29 h 61"/>
                <a:gd name="T30" fmla="*/ 41 w 44"/>
                <a:gd name="T31" fmla="*/ 34 h 61"/>
                <a:gd name="T32" fmla="*/ 41 w 44"/>
                <a:gd name="T33" fmla="*/ 41 h 61"/>
                <a:gd name="T34" fmla="*/ 39 w 44"/>
                <a:gd name="T35" fmla="*/ 46 h 61"/>
                <a:gd name="T36" fmla="*/ 37 w 44"/>
                <a:gd name="T37" fmla="*/ 51 h 61"/>
                <a:gd name="T38" fmla="*/ 29 w 44"/>
                <a:gd name="T39" fmla="*/ 56 h 61"/>
                <a:gd name="T40" fmla="*/ 22 w 44"/>
                <a:gd name="T41" fmla="*/ 61 h 61"/>
                <a:gd name="T42" fmla="*/ 17 w 44"/>
                <a:gd name="T43" fmla="*/ 58 h 61"/>
                <a:gd name="T44" fmla="*/ 12 w 44"/>
                <a:gd name="T45" fmla="*/ 56 h 61"/>
                <a:gd name="T46" fmla="*/ 10 w 44"/>
                <a:gd name="T47" fmla="*/ 53 h 61"/>
                <a:gd name="T48" fmla="*/ 8 w 44"/>
                <a:gd name="T49" fmla="*/ 51 h 61"/>
                <a:gd name="T50" fmla="*/ 3 w 44"/>
                <a:gd name="T51" fmla="*/ 46 h 61"/>
                <a:gd name="T52" fmla="*/ 3 w 44"/>
                <a:gd name="T53" fmla="*/ 41 h 61"/>
                <a:gd name="T54" fmla="*/ 0 w 44"/>
                <a:gd name="T55" fmla="*/ 34 h 61"/>
                <a:gd name="T56" fmla="*/ 0 w 44"/>
                <a:gd name="T57" fmla="*/ 29 h 61"/>
                <a:gd name="T58" fmla="*/ 0 w 44"/>
                <a:gd name="T59" fmla="*/ 2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4" h="61">
                  <a:moveTo>
                    <a:pt x="0" y="29"/>
                  </a:moveTo>
                  <a:lnTo>
                    <a:pt x="0" y="22"/>
                  </a:lnTo>
                  <a:lnTo>
                    <a:pt x="3" y="15"/>
                  </a:lnTo>
                  <a:lnTo>
                    <a:pt x="3" y="12"/>
                  </a:lnTo>
                  <a:lnTo>
                    <a:pt x="8" y="7"/>
                  </a:lnTo>
                  <a:lnTo>
                    <a:pt x="10" y="3"/>
                  </a:lnTo>
                  <a:lnTo>
                    <a:pt x="12" y="0"/>
                  </a:lnTo>
                  <a:lnTo>
                    <a:pt x="17" y="0"/>
                  </a:lnTo>
                  <a:lnTo>
                    <a:pt x="22" y="0"/>
                  </a:lnTo>
                  <a:lnTo>
                    <a:pt x="29" y="0"/>
                  </a:lnTo>
                  <a:lnTo>
                    <a:pt x="37" y="7"/>
                  </a:lnTo>
                  <a:lnTo>
                    <a:pt x="39" y="12"/>
                  </a:lnTo>
                  <a:lnTo>
                    <a:pt x="41" y="15"/>
                  </a:lnTo>
                  <a:lnTo>
                    <a:pt x="41" y="22"/>
                  </a:lnTo>
                  <a:lnTo>
                    <a:pt x="44" y="29"/>
                  </a:lnTo>
                  <a:lnTo>
                    <a:pt x="41" y="34"/>
                  </a:lnTo>
                  <a:lnTo>
                    <a:pt x="41" y="41"/>
                  </a:lnTo>
                  <a:lnTo>
                    <a:pt x="39" y="46"/>
                  </a:lnTo>
                  <a:lnTo>
                    <a:pt x="37" y="51"/>
                  </a:lnTo>
                  <a:lnTo>
                    <a:pt x="29" y="56"/>
                  </a:lnTo>
                  <a:lnTo>
                    <a:pt x="22" y="61"/>
                  </a:lnTo>
                  <a:lnTo>
                    <a:pt x="17" y="58"/>
                  </a:lnTo>
                  <a:lnTo>
                    <a:pt x="12" y="56"/>
                  </a:lnTo>
                  <a:lnTo>
                    <a:pt x="10" y="53"/>
                  </a:lnTo>
                  <a:lnTo>
                    <a:pt x="8" y="51"/>
                  </a:lnTo>
                  <a:lnTo>
                    <a:pt x="3" y="46"/>
                  </a:lnTo>
                  <a:lnTo>
                    <a:pt x="3" y="41"/>
                  </a:lnTo>
                  <a:lnTo>
                    <a:pt x="0" y="34"/>
                  </a:lnTo>
                  <a:lnTo>
                    <a:pt x="0" y="29"/>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9" name="Freeform 109"/>
            <p:cNvSpPr>
              <a:spLocks/>
            </p:cNvSpPr>
            <p:nvPr/>
          </p:nvSpPr>
          <p:spPr bwMode="auto">
            <a:xfrm>
              <a:off x="5970588" y="3448051"/>
              <a:ext cx="60325" cy="111125"/>
            </a:xfrm>
            <a:custGeom>
              <a:avLst/>
              <a:gdLst>
                <a:gd name="T0" fmla="*/ 0 w 38"/>
                <a:gd name="T1" fmla="*/ 31 h 70"/>
                <a:gd name="T2" fmla="*/ 0 w 38"/>
                <a:gd name="T3" fmla="*/ 24 h 70"/>
                <a:gd name="T4" fmla="*/ 0 w 38"/>
                <a:gd name="T5" fmla="*/ 22 h 70"/>
                <a:gd name="T6" fmla="*/ 2 w 38"/>
                <a:gd name="T7" fmla="*/ 14 h 70"/>
                <a:gd name="T8" fmla="*/ 5 w 38"/>
                <a:gd name="T9" fmla="*/ 10 h 70"/>
                <a:gd name="T10" fmla="*/ 5 w 38"/>
                <a:gd name="T11" fmla="*/ 5 h 70"/>
                <a:gd name="T12" fmla="*/ 9 w 38"/>
                <a:gd name="T13" fmla="*/ 2 h 70"/>
                <a:gd name="T14" fmla="*/ 14 w 38"/>
                <a:gd name="T15" fmla="*/ 0 h 70"/>
                <a:gd name="T16" fmla="*/ 19 w 38"/>
                <a:gd name="T17" fmla="*/ 0 h 70"/>
                <a:gd name="T18" fmla="*/ 24 w 38"/>
                <a:gd name="T19" fmla="*/ 2 h 70"/>
                <a:gd name="T20" fmla="*/ 31 w 38"/>
                <a:gd name="T21" fmla="*/ 10 h 70"/>
                <a:gd name="T22" fmla="*/ 34 w 38"/>
                <a:gd name="T23" fmla="*/ 14 h 70"/>
                <a:gd name="T24" fmla="*/ 36 w 38"/>
                <a:gd name="T25" fmla="*/ 22 h 70"/>
                <a:gd name="T26" fmla="*/ 38 w 38"/>
                <a:gd name="T27" fmla="*/ 24 h 70"/>
                <a:gd name="T28" fmla="*/ 38 w 38"/>
                <a:gd name="T29" fmla="*/ 31 h 70"/>
                <a:gd name="T30" fmla="*/ 38 w 38"/>
                <a:gd name="T31" fmla="*/ 39 h 70"/>
                <a:gd name="T32" fmla="*/ 36 w 38"/>
                <a:gd name="T33" fmla="*/ 46 h 70"/>
                <a:gd name="T34" fmla="*/ 34 w 38"/>
                <a:gd name="T35" fmla="*/ 53 h 70"/>
                <a:gd name="T36" fmla="*/ 31 w 38"/>
                <a:gd name="T37" fmla="*/ 58 h 70"/>
                <a:gd name="T38" fmla="*/ 29 w 38"/>
                <a:gd name="T39" fmla="*/ 63 h 70"/>
                <a:gd name="T40" fmla="*/ 24 w 38"/>
                <a:gd name="T41" fmla="*/ 65 h 70"/>
                <a:gd name="T42" fmla="*/ 22 w 38"/>
                <a:gd name="T43" fmla="*/ 68 h 70"/>
                <a:gd name="T44" fmla="*/ 19 w 38"/>
                <a:gd name="T45" fmla="*/ 70 h 70"/>
                <a:gd name="T46" fmla="*/ 14 w 38"/>
                <a:gd name="T47" fmla="*/ 68 h 70"/>
                <a:gd name="T48" fmla="*/ 9 w 38"/>
                <a:gd name="T49" fmla="*/ 65 h 70"/>
                <a:gd name="T50" fmla="*/ 5 w 38"/>
                <a:gd name="T51" fmla="*/ 63 h 70"/>
                <a:gd name="T52" fmla="*/ 5 w 38"/>
                <a:gd name="T53" fmla="*/ 58 h 70"/>
                <a:gd name="T54" fmla="*/ 2 w 38"/>
                <a:gd name="T55" fmla="*/ 53 h 70"/>
                <a:gd name="T56" fmla="*/ 0 w 38"/>
                <a:gd name="T57" fmla="*/ 46 h 70"/>
                <a:gd name="T58" fmla="*/ 0 w 38"/>
                <a:gd name="T59" fmla="*/ 39 h 70"/>
                <a:gd name="T60" fmla="*/ 0 w 38"/>
                <a:gd name="T61" fmla="*/ 31 h 70"/>
                <a:gd name="T62" fmla="*/ 0 w 38"/>
                <a:gd name="T63" fmla="*/ 3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70">
                  <a:moveTo>
                    <a:pt x="0" y="31"/>
                  </a:moveTo>
                  <a:lnTo>
                    <a:pt x="0" y="24"/>
                  </a:lnTo>
                  <a:lnTo>
                    <a:pt x="0" y="22"/>
                  </a:lnTo>
                  <a:lnTo>
                    <a:pt x="2" y="14"/>
                  </a:lnTo>
                  <a:lnTo>
                    <a:pt x="5" y="10"/>
                  </a:lnTo>
                  <a:lnTo>
                    <a:pt x="5" y="5"/>
                  </a:lnTo>
                  <a:lnTo>
                    <a:pt x="9" y="2"/>
                  </a:lnTo>
                  <a:lnTo>
                    <a:pt x="14" y="0"/>
                  </a:lnTo>
                  <a:lnTo>
                    <a:pt x="19" y="0"/>
                  </a:lnTo>
                  <a:lnTo>
                    <a:pt x="24" y="2"/>
                  </a:lnTo>
                  <a:lnTo>
                    <a:pt x="31" y="10"/>
                  </a:lnTo>
                  <a:lnTo>
                    <a:pt x="34" y="14"/>
                  </a:lnTo>
                  <a:lnTo>
                    <a:pt x="36" y="22"/>
                  </a:lnTo>
                  <a:lnTo>
                    <a:pt x="38" y="24"/>
                  </a:lnTo>
                  <a:lnTo>
                    <a:pt x="38" y="31"/>
                  </a:lnTo>
                  <a:lnTo>
                    <a:pt x="38" y="39"/>
                  </a:lnTo>
                  <a:lnTo>
                    <a:pt x="36" y="46"/>
                  </a:lnTo>
                  <a:lnTo>
                    <a:pt x="34" y="53"/>
                  </a:lnTo>
                  <a:lnTo>
                    <a:pt x="31" y="58"/>
                  </a:lnTo>
                  <a:lnTo>
                    <a:pt x="29" y="63"/>
                  </a:lnTo>
                  <a:lnTo>
                    <a:pt x="24" y="65"/>
                  </a:lnTo>
                  <a:lnTo>
                    <a:pt x="22" y="68"/>
                  </a:lnTo>
                  <a:lnTo>
                    <a:pt x="19" y="70"/>
                  </a:lnTo>
                  <a:lnTo>
                    <a:pt x="14" y="68"/>
                  </a:lnTo>
                  <a:lnTo>
                    <a:pt x="9" y="65"/>
                  </a:lnTo>
                  <a:lnTo>
                    <a:pt x="5" y="63"/>
                  </a:lnTo>
                  <a:lnTo>
                    <a:pt x="5" y="58"/>
                  </a:lnTo>
                  <a:lnTo>
                    <a:pt x="2" y="53"/>
                  </a:lnTo>
                  <a:lnTo>
                    <a:pt x="0" y="46"/>
                  </a:lnTo>
                  <a:lnTo>
                    <a:pt x="0" y="39"/>
                  </a:lnTo>
                  <a:lnTo>
                    <a:pt x="0" y="31"/>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0" name="Freeform 110"/>
            <p:cNvSpPr>
              <a:spLocks/>
            </p:cNvSpPr>
            <p:nvPr/>
          </p:nvSpPr>
          <p:spPr bwMode="auto">
            <a:xfrm>
              <a:off x="5851525" y="3282951"/>
              <a:ext cx="114300" cy="184150"/>
            </a:xfrm>
            <a:custGeom>
              <a:avLst/>
              <a:gdLst>
                <a:gd name="T0" fmla="*/ 70 w 72"/>
                <a:gd name="T1" fmla="*/ 17 h 116"/>
                <a:gd name="T2" fmla="*/ 68 w 72"/>
                <a:gd name="T3" fmla="*/ 22 h 116"/>
                <a:gd name="T4" fmla="*/ 65 w 72"/>
                <a:gd name="T5" fmla="*/ 27 h 116"/>
                <a:gd name="T6" fmla="*/ 60 w 72"/>
                <a:gd name="T7" fmla="*/ 32 h 116"/>
                <a:gd name="T8" fmla="*/ 58 w 72"/>
                <a:gd name="T9" fmla="*/ 39 h 116"/>
                <a:gd name="T10" fmla="*/ 56 w 72"/>
                <a:gd name="T11" fmla="*/ 44 h 116"/>
                <a:gd name="T12" fmla="*/ 53 w 72"/>
                <a:gd name="T13" fmla="*/ 51 h 116"/>
                <a:gd name="T14" fmla="*/ 51 w 72"/>
                <a:gd name="T15" fmla="*/ 56 h 116"/>
                <a:gd name="T16" fmla="*/ 48 w 72"/>
                <a:gd name="T17" fmla="*/ 63 h 116"/>
                <a:gd name="T18" fmla="*/ 43 w 72"/>
                <a:gd name="T19" fmla="*/ 70 h 116"/>
                <a:gd name="T20" fmla="*/ 41 w 72"/>
                <a:gd name="T21" fmla="*/ 75 h 116"/>
                <a:gd name="T22" fmla="*/ 39 w 72"/>
                <a:gd name="T23" fmla="*/ 80 h 116"/>
                <a:gd name="T24" fmla="*/ 36 w 72"/>
                <a:gd name="T25" fmla="*/ 85 h 116"/>
                <a:gd name="T26" fmla="*/ 34 w 72"/>
                <a:gd name="T27" fmla="*/ 92 h 116"/>
                <a:gd name="T28" fmla="*/ 31 w 72"/>
                <a:gd name="T29" fmla="*/ 97 h 116"/>
                <a:gd name="T30" fmla="*/ 29 w 72"/>
                <a:gd name="T31" fmla="*/ 102 h 116"/>
                <a:gd name="T32" fmla="*/ 29 w 72"/>
                <a:gd name="T33" fmla="*/ 109 h 116"/>
                <a:gd name="T34" fmla="*/ 24 w 72"/>
                <a:gd name="T35" fmla="*/ 114 h 116"/>
                <a:gd name="T36" fmla="*/ 19 w 72"/>
                <a:gd name="T37" fmla="*/ 116 h 116"/>
                <a:gd name="T38" fmla="*/ 12 w 72"/>
                <a:gd name="T39" fmla="*/ 116 h 116"/>
                <a:gd name="T40" fmla="*/ 7 w 72"/>
                <a:gd name="T41" fmla="*/ 114 h 116"/>
                <a:gd name="T42" fmla="*/ 2 w 72"/>
                <a:gd name="T43" fmla="*/ 109 h 116"/>
                <a:gd name="T44" fmla="*/ 0 w 72"/>
                <a:gd name="T45" fmla="*/ 106 h 116"/>
                <a:gd name="T46" fmla="*/ 0 w 72"/>
                <a:gd name="T47" fmla="*/ 99 h 116"/>
                <a:gd name="T48" fmla="*/ 2 w 72"/>
                <a:gd name="T49" fmla="*/ 94 h 116"/>
                <a:gd name="T50" fmla="*/ 5 w 72"/>
                <a:gd name="T51" fmla="*/ 90 h 116"/>
                <a:gd name="T52" fmla="*/ 7 w 72"/>
                <a:gd name="T53" fmla="*/ 85 h 116"/>
                <a:gd name="T54" fmla="*/ 10 w 72"/>
                <a:gd name="T55" fmla="*/ 80 h 116"/>
                <a:gd name="T56" fmla="*/ 12 w 72"/>
                <a:gd name="T57" fmla="*/ 75 h 116"/>
                <a:gd name="T58" fmla="*/ 17 w 72"/>
                <a:gd name="T59" fmla="*/ 70 h 116"/>
                <a:gd name="T60" fmla="*/ 22 w 72"/>
                <a:gd name="T61" fmla="*/ 63 h 116"/>
                <a:gd name="T62" fmla="*/ 27 w 72"/>
                <a:gd name="T63" fmla="*/ 56 h 116"/>
                <a:gd name="T64" fmla="*/ 29 w 72"/>
                <a:gd name="T65" fmla="*/ 46 h 116"/>
                <a:gd name="T66" fmla="*/ 31 w 72"/>
                <a:gd name="T67" fmla="*/ 44 h 116"/>
                <a:gd name="T68" fmla="*/ 36 w 72"/>
                <a:gd name="T69" fmla="*/ 39 h 116"/>
                <a:gd name="T70" fmla="*/ 39 w 72"/>
                <a:gd name="T71" fmla="*/ 34 h 116"/>
                <a:gd name="T72" fmla="*/ 41 w 72"/>
                <a:gd name="T73" fmla="*/ 29 h 116"/>
                <a:gd name="T74" fmla="*/ 43 w 72"/>
                <a:gd name="T75" fmla="*/ 22 h 116"/>
                <a:gd name="T76" fmla="*/ 48 w 72"/>
                <a:gd name="T77" fmla="*/ 15 h 116"/>
                <a:gd name="T78" fmla="*/ 51 w 72"/>
                <a:gd name="T79" fmla="*/ 7 h 116"/>
                <a:gd name="T80" fmla="*/ 56 w 72"/>
                <a:gd name="T81" fmla="*/ 5 h 116"/>
                <a:gd name="T82" fmla="*/ 60 w 72"/>
                <a:gd name="T83" fmla="*/ 0 h 116"/>
                <a:gd name="T84" fmla="*/ 68 w 72"/>
                <a:gd name="T85" fmla="*/ 0 h 116"/>
                <a:gd name="T86" fmla="*/ 70 w 72"/>
                <a:gd name="T87" fmla="*/ 0 h 116"/>
                <a:gd name="T88" fmla="*/ 72 w 72"/>
                <a:gd name="T89" fmla="*/ 5 h 116"/>
                <a:gd name="T90" fmla="*/ 72 w 72"/>
                <a:gd name="T91" fmla="*/ 12 h 116"/>
                <a:gd name="T92" fmla="*/ 70 w 72"/>
                <a:gd name="T93" fmla="*/ 17 h 116"/>
                <a:gd name="T94" fmla="*/ 70 w 72"/>
                <a:gd name="T95"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 h="116">
                  <a:moveTo>
                    <a:pt x="70" y="17"/>
                  </a:moveTo>
                  <a:lnTo>
                    <a:pt x="68" y="22"/>
                  </a:lnTo>
                  <a:lnTo>
                    <a:pt x="65" y="27"/>
                  </a:lnTo>
                  <a:lnTo>
                    <a:pt x="60" y="32"/>
                  </a:lnTo>
                  <a:lnTo>
                    <a:pt x="58" y="39"/>
                  </a:lnTo>
                  <a:lnTo>
                    <a:pt x="56" y="44"/>
                  </a:lnTo>
                  <a:lnTo>
                    <a:pt x="53" y="51"/>
                  </a:lnTo>
                  <a:lnTo>
                    <a:pt x="51" y="56"/>
                  </a:lnTo>
                  <a:lnTo>
                    <a:pt x="48" y="63"/>
                  </a:lnTo>
                  <a:lnTo>
                    <a:pt x="43" y="70"/>
                  </a:lnTo>
                  <a:lnTo>
                    <a:pt x="41" y="75"/>
                  </a:lnTo>
                  <a:lnTo>
                    <a:pt x="39" y="80"/>
                  </a:lnTo>
                  <a:lnTo>
                    <a:pt x="36" y="85"/>
                  </a:lnTo>
                  <a:lnTo>
                    <a:pt x="34" y="92"/>
                  </a:lnTo>
                  <a:lnTo>
                    <a:pt x="31" y="97"/>
                  </a:lnTo>
                  <a:lnTo>
                    <a:pt x="29" y="102"/>
                  </a:lnTo>
                  <a:lnTo>
                    <a:pt x="29" y="109"/>
                  </a:lnTo>
                  <a:lnTo>
                    <a:pt x="24" y="114"/>
                  </a:lnTo>
                  <a:lnTo>
                    <a:pt x="19" y="116"/>
                  </a:lnTo>
                  <a:lnTo>
                    <a:pt x="12" y="116"/>
                  </a:lnTo>
                  <a:lnTo>
                    <a:pt x="7" y="114"/>
                  </a:lnTo>
                  <a:lnTo>
                    <a:pt x="2" y="109"/>
                  </a:lnTo>
                  <a:lnTo>
                    <a:pt x="0" y="106"/>
                  </a:lnTo>
                  <a:lnTo>
                    <a:pt x="0" y="99"/>
                  </a:lnTo>
                  <a:lnTo>
                    <a:pt x="2" y="94"/>
                  </a:lnTo>
                  <a:lnTo>
                    <a:pt x="5" y="90"/>
                  </a:lnTo>
                  <a:lnTo>
                    <a:pt x="7" y="85"/>
                  </a:lnTo>
                  <a:lnTo>
                    <a:pt x="10" y="80"/>
                  </a:lnTo>
                  <a:lnTo>
                    <a:pt x="12" y="75"/>
                  </a:lnTo>
                  <a:lnTo>
                    <a:pt x="17" y="70"/>
                  </a:lnTo>
                  <a:lnTo>
                    <a:pt x="22" y="63"/>
                  </a:lnTo>
                  <a:lnTo>
                    <a:pt x="27" y="56"/>
                  </a:lnTo>
                  <a:lnTo>
                    <a:pt x="29" y="46"/>
                  </a:lnTo>
                  <a:lnTo>
                    <a:pt x="31" y="44"/>
                  </a:lnTo>
                  <a:lnTo>
                    <a:pt x="36" y="39"/>
                  </a:lnTo>
                  <a:lnTo>
                    <a:pt x="39" y="34"/>
                  </a:lnTo>
                  <a:lnTo>
                    <a:pt x="41" y="29"/>
                  </a:lnTo>
                  <a:lnTo>
                    <a:pt x="43" y="22"/>
                  </a:lnTo>
                  <a:lnTo>
                    <a:pt x="48" y="15"/>
                  </a:lnTo>
                  <a:lnTo>
                    <a:pt x="51" y="7"/>
                  </a:lnTo>
                  <a:lnTo>
                    <a:pt x="56" y="5"/>
                  </a:lnTo>
                  <a:lnTo>
                    <a:pt x="60" y="0"/>
                  </a:lnTo>
                  <a:lnTo>
                    <a:pt x="68" y="0"/>
                  </a:lnTo>
                  <a:lnTo>
                    <a:pt x="70" y="0"/>
                  </a:lnTo>
                  <a:lnTo>
                    <a:pt x="72" y="5"/>
                  </a:lnTo>
                  <a:lnTo>
                    <a:pt x="72" y="12"/>
                  </a:lnTo>
                  <a:lnTo>
                    <a:pt x="70" y="17"/>
                  </a:lnTo>
                  <a:lnTo>
                    <a:pt x="7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1" name="Freeform 111"/>
            <p:cNvSpPr>
              <a:spLocks/>
            </p:cNvSpPr>
            <p:nvPr/>
          </p:nvSpPr>
          <p:spPr bwMode="auto">
            <a:xfrm>
              <a:off x="5935663" y="3317876"/>
              <a:ext cx="84137" cy="149225"/>
            </a:xfrm>
            <a:custGeom>
              <a:avLst/>
              <a:gdLst>
                <a:gd name="T0" fmla="*/ 19 w 53"/>
                <a:gd name="T1" fmla="*/ 7 h 94"/>
                <a:gd name="T2" fmla="*/ 53 w 53"/>
                <a:gd name="T3" fmla="*/ 72 h 94"/>
                <a:gd name="T4" fmla="*/ 53 w 53"/>
                <a:gd name="T5" fmla="*/ 77 h 94"/>
                <a:gd name="T6" fmla="*/ 53 w 53"/>
                <a:gd name="T7" fmla="*/ 84 h 94"/>
                <a:gd name="T8" fmla="*/ 51 w 53"/>
                <a:gd name="T9" fmla="*/ 89 h 94"/>
                <a:gd name="T10" fmla="*/ 46 w 53"/>
                <a:gd name="T11" fmla="*/ 92 h 94"/>
                <a:gd name="T12" fmla="*/ 41 w 53"/>
                <a:gd name="T13" fmla="*/ 94 h 94"/>
                <a:gd name="T14" fmla="*/ 34 w 53"/>
                <a:gd name="T15" fmla="*/ 94 h 94"/>
                <a:gd name="T16" fmla="*/ 29 w 53"/>
                <a:gd name="T17" fmla="*/ 92 h 94"/>
                <a:gd name="T18" fmla="*/ 27 w 53"/>
                <a:gd name="T19" fmla="*/ 87 h 94"/>
                <a:gd name="T20" fmla="*/ 3 w 53"/>
                <a:gd name="T21" fmla="*/ 10 h 94"/>
                <a:gd name="T22" fmla="*/ 0 w 53"/>
                <a:gd name="T23" fmla="*/ 5 h 94"/>
                <a:gd name="T24" fmla="*/ 0 w 53"/>
                <a:gd name="T25" fmla="*/ 2 h 94"/>
                <a:gd name="T26" fmla="*/ 0 w 53"/>
                <a:gd name="T27" fmla="*/ 0 h 94"/>
                <a:gd name="T28" fmla="*/ 3 w 53"/>
                <a:gd name="T29" fmla="*/ 0 h 94"/>
                <a:gd name="T30" fmla="*/ 5 w 53"/>
                <a:gd name="T31" fmla="*/ 0 h 94"/>
                <a:gd name="T32" fmla="*/ 10 w 53"/>
                <a:gd name="T33" fmla="*/ 2 h 94"/>
                <a:gd name="T34" fmla="*/ 15 w 53"/>
                <a:gd name="T35" fmla="*/ 2 h 94"/>
                <a:gd name="T36" fmla="*/ 19 w 53"/>
                <a:gd name="T37" fmla="*/ 7 h 94"/>
                <a:gd name="T38" fmla="*/ 19 w 53"/>
                <a:gd name="T39"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94">
                  <a:moveTo>
                    <a:pt x="19" y="7"/>
                  </a:moveTo>
                  <a:lnTo>
                    <a:pt x="53" y="72"/>
                  </a:lnTo>
                  <a:lnTo>
                    <a:pt x="53" y="77"/>
                  </a:lnTo>
                  <a:lnTo>
                    <a:pt x="53" y="84"/>
                  </a:lnTo>
                  <a:lnTo>
                    <a:pt x="51" y="89"/>
                  </a:lnTo>
                  <a:lnTo>
                    <a:pt x="46" y="92"/>
                  </a:lnTo>
                  <a:lnTo>
                    <a:pt x="41" y="94"/>
                  </a:lnTo>
                  <a:lnTo>
                    <a:pt x="34" y="94"/>
                  </a:lnTo>
                  <a:lnTo>
                    <a:pt x="29" y="92"/>
                  </a:lnTo>
                  <a:lnTo>
                    <a:pt x="27" y="87"/>
                  </a:lnTo>
                  <a:lnTo>
                    <a:pt x="3" y="10"/>
                  </a:lnTo>
                  <a:lnTo>
                    <a:pt x="0" y="5"/>
                  </a:lnTo>
                  <a:lnTo>
                    <a:pt x="0" y="2"/>
                  </a:lnTo>
                  <a:lnTo>
                    <a:pt x="0" y="0"/>
                  </a:lnTo>
                  <a:lnTo>
                    <a:pt x="3" y="0"/>
                  </a:lnTo>
                  <a:lnTo>
                    <a:pt x="5" y="0"/>
                  </a:lnTo>
                  <a:lnTo>
                    <a:pt x="10" y="2"/>
                  </a:lnTo>
                  <a:lnTo>
                    <a:pt x="15" y="2"/>
                  </a:lnTo>
                  <a:lnTo>
                    <a:pt x="19" y="7"/>
                  </a:lnTo>
                  <a:lnTo>
                    <a:pt x="1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2" name="Freeform 112"/>
            <p:cNvSpPr>
              <a:spLocks/>
            </p:cNvSpPr>
            <p:nvPr/>
          </p:nvSpPr>
          <p:spPr bwMode="auto">
            <a:xfrm>
              <a:off x="5553075" y="3294063"/>
              <a:ext cx="60325" cy="131763"/>
            </a:xfrm>
            <a:custGeom>
              <a:avLst/>
              <a:gdLst>
                <a:gd name="T0" fmla="*/ 21 w 38"/>
                <a:gd name="T1" fmla="*/ 10 h 83"/>
                <a:gd name="T2" fmla="*/ 38 w 38"/>
                <a:gd name="T3" fmla="*/ 68 h 83"/>
                <a:gd name="T4" fmla="*/ 38 w 38"/>
                <a:gd name="T5" fmla="*/ 73 h 83"/>
                <a:gd name="T6" fmla="*/ 38 w 38"/>
                <a:gd name="T7" fmla="*/ 78 h 83"/>
                <a:gd name="T8" fmla="*/ 36 w 38"/>
                <a:gd name="T9" fmla="*/ 80 h 83"/>
                <a:gd name="T10" fmla="*/ 33 w 38"/>
                <a:gd name="T11" fmla="*/ 83 h 83"/>
                <a:gd name="T12" fmla="*/ 29 w 38"/>
                <a:gd name="T13" fmla="*/ 80 h 83"/>
                <a:gd name="T14" fmla="*/ 24 w 38"/>
                <a:gd name="T15" fmla="*/ 78 h 83"/>
                <a:gd name="T16" fmla="*/ 24 w 38"/>
                <a:gd name="T17" fmla="*/ 73 h 83"/>
                <a:gd name="T18" fmla="*/ 21 w 38"/>
                <a:gd name="T19" fmla="*/ 68 h 83"/>
                <a:gd name="T20" fmla="*/ 0 w 38"/>
                <a:gd name="T21" fmla="*/ 15 h 83"/>
                <a:gd name="T22" fmla="*/ 0 w 38"/>
                <a:gd name="T23" fmla="*/ 8 h 83"/>
                <a:gd name="T24" fmla="*/ 2 w 38"/>
                <a:gd name="T25" fmla="*/ 5 h 83"/>
                <a:gd name="T26" fmla="*/ 4 w 38"/>
                <a:gd name="T27" fmla="*/ 0 h 83"/>
                <a:gd name="T28" fmla="*/ 9 w 38"/>
                <a:gd name="T29" fmla="*/ 0 h 83"/>
                <a:gd name="T30" fmla="*/ 12 w 38"/>
                <a:gd name="T31" fmla="*/ 0 h 83"/>
                <a:gd name="T32" fmla="*/ 17 w 38"/>
                <a:gd name="T33" fmla="*/ 3 h 83"/>
                <a:gd name="T34" fmla="*/ 19 w 38"/>
                <a:gd name="T35" fmla="*/ 5 h 83"/>
                <a:gd name="T36" fmla="*/ 21 w 38"/>
                <a:gd name="T37" fmla="*/ 10 h 83"/>
                <a:gd name="T38" fmla="*/ 21 w 38"/>
                <a:gd name="T39" fmla="*/ 1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83">
                  <a:moveTo>
                    <a:pt x="21" y="10"/>
                  </a:moveTo>
                  <a:lnTo>
                    <a:pt x="38" y="68"/>
                  </a:lnTo>
                  <a:lnTo>
                    <a:pt x="38" y="73"/>
                  </a:lnTo>
                  <a:lnTo>
                    <a:pt x="38" y="78"/>
                  </a:lnTo>
                  <a:lnTo>
                    <a:pt x="36" y="80"/>
                  </a:lnTo>
                  <a:lnTo>
                    <a:pt x="33" y="83"/>
                  </a:lnTo>
                  <a:lnTo>
                    <a:pt x="29" y="80"/>
                  </a:lnTo>
                  <a:lnTo>
                    <a:pt x="24" y="78"/>
                  </a:lnTo>
                  <a:lnTo>
                    <a:pt x="24" y="73"/>
                  </a:lnTo>
                  <a:lnTo>
                    <a:pt x="21" y="68"/>
                  </a:lnTo>
                  <a:lnTo>
                    <a:pt x="0" y="15"/>
                  </a:lnTo>
                  <a:lnTo>
                    <a:pt x="0" y="8"/>
                  </a:lnTo>
                  <a:lnTo>
                    <a:pt x="2" y="5"/>
                  </a:lnTo>
                  <a:lnTo>
                    <a:pt x="4" y="0"/>
                  </a:lnTo>
                  <a:lnTo>
                    <a:pt x="9" y="0"/>
                  </a:lnTo>
                  <a:lnTo>
                    <a:pt x="12" y="0"/>
                  </a:lnTo>
                  <a:lnTo>
                    <a:pt x="17" y="3"/>
                  </a:lnTo>
                  <a:lnTo>
                    <a:pt x="19" y="5"/>
                  </a:lnTo>
                  <a:lnTo>
                    <a:pt x="21" y="10"/>
                  </a:lnTo>
                  <a:lnTo>
                    <a:pt x="21"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3" name="Freeform 113"/>
            <p:cNvSpPr>
              <a:spLocks/>
            </p:cNvSpPr>
            <p:nvPr/>
          </p:nvSpPr>
          <p:spPr bwMode="auto">
            <a:xfrm>
              <a:off x="5437188" y="3248026"/>
              <a:ext cx="153987" cy="123825"/>
            </a:xfrm>
            <a:custGeom>
              <a:avLst/>
              <a:gdLst>
                <a:gd name="T0" fmla="*/ 85 w 97"/>
                <a:gd name="T1" fmla="*/ 17 h 78"/>
                <a:gd name="T2" fmla="*/ 32 w 97"/>
                <a:gd name="T3" fmla="*/ 70 h 78"/>
                <a:gd name="T4" fmla="*/ 29 w 97"/>
                <a:gd name="T5" fmla="*/ 73 h 78"/>
                <a:gd name="T6" fmla="*/ 24 w 97"/>
                <a:gd name="T7" fmla="*/ 75 h 78"/>
                <a:gd name="T8" fmla="*/ 20 w 97"/>
                <a:gd name="T9" fmla="*/ 75 h 78"/>
                <a:gd name="T10" fmla="*/ 15 w 97"/>
                <a:gd name="T11" fmla="*/ 78 h 78"/>
                <a:gd name="T12" fmla="*/ 7 w 97"/>
                <a:gd name="T13" fmla="*/ 75 h 78"/>
                <a:gd name="T14" fmla="*/ 3 w 97"/>
                <a:gd name="T15" fmla="*/ 73 h 78"/>
                <a:gd name="T16" fmla="*/ 0 w 97"/>
                <a:gd name="T17" fmla="*/ 68 h 78"/>
                <a:gd name="T18" fmla="*/ 0 w 97"/>
                <a:gd name="T19" fmla="*/ 61 h 78"/>
                <a:gd name="T20" fmla="*/ 3 w 97"/>
                <a:gd name="T21" fmla="*/ 56 h 78"/>
                <a:gd name="T22" fmla="*/ 5 w 97"/>
                <a:gd name="T23" fmla="*/ 54 h 78"/>
                <a:gd name="T24" fmla="*/ 10 w 97"/>
                <a:gd name="T25" fmla="*/ 51 h 78"/>
                <a:gd name="T26" fmla="*/ 15 w 97"/>
                <a:gd name="T27" fmla="*/ 46 h 78"/>
                <a:gd name="T28" fmla="*/ 65 w 97"/>
                <a:gd name="T29" fmla="*/ 13 h 78"/>
                <a:gd name="T30" fmla="*/ 68 w 97"/>
                <a:gd name="T31" fmla="*/ 8 h 78"/>
                <a:gd name="T32" fmla="*/ 73 w 97"/>
                <a:gd name="T33" fmla="*/ 5 h 78"/>
                <a:gd name="T34" fmla="*/ 77 w 97"/>
                <a:gd name="T35" fmla="*/ 3 h 78"/>
                <a:gd name="T36" fmla="*/ 82 w 97"/>
                <a:gd name="T37" fmla="*/ 3 h 78"/>
                <a:gd name="T38" fmla="*/ 87 w 97"/>
                <a:gd name="T39" fmla="*/ 0 h 78"/>
                <a:gd name="T40" fmla="*/ 94 w 97"/>
                <a:gd name="T41" fmla="*/ 0 h 78"/>
                <a:gd name="T42" fmla="*/ 97 w 97"/>
                <a:gd name="T43" fmla="*/ 0 h 78"/>
                <a:gd name="T44" fmla="*/ 97 w 97"/>
                <a:gd name="T45" fmla="*/ 5 h 78"/>
                <a:gd name="T46" fmla="*/ 94 w 97"/>
                <a:gd name="T47" fmla="*/ 8 h 78"/>
                <a:gd name="T48" fmla="*/ 92 w 97"/>
                <a:gd name="T49" fmla="*/ 10 h 78"/>
                <a:gd name="T50" fmla="*/ 90 w 97"/>
                <a:gd name="T51" fmla="*/ 13 h 78"/>
                <a:gd name="T52" fmla="*/ 85 w 97"/>
                <a:gd name="T53" fmla="*/ 17 h 78"/>
                <a:gd name="T54" fmla="*/ 85 w 97"/>
                <a:gd name="T55" fmla="*/ 1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7" h="78">
                  <a:moveTo>
                    <a:pt x="85" y="17"/>
                  </a:moveTo>
                  <a:lnTo>
                    <a:pt x="32" y="70"/>
                  </a:lnTo>
                  <a:lnTo>
                    <a:pt x="29" y="73"/>
                  </a:lnTo>
                  <a:lnTo>
                    <a:pt x="24" y="75"/>
                  </a:lnTo>
                  <a:lnTo>
                    <a:pt x="20" y="75"/>
                  </a:lnTo>
                  <a:lnTo>
                    <a:pt x="15" y="78"/>
                  </a:lnTo>
                  <a:lnTo>
                    <a:pt x="7" y="75"/>
                  </a:lnTo>
                  <a:lnTo>
                    <a:pt x="3" y="73"/>
                  </a:lnTo>
                  <a:lnTo>
                    <a:pt x="0" y="68"/>
                  </a:lnTo>
                  <a:lnTo>
                    <a:pt x="0" y="61"/>
                  </a:lnTo>
                  <a:lnTo>
                    <a:pt x="3" y="56"/>
                  </a:lnTo>
                  <a:lnTo>
                    <a:pt x="5" y="54"/>
                  </a:lnTo>
                  <a:lnTo>
                    <a:pt x="10" y="51"/>
                  </a:lnTo>
                  <a:lnTo>
                    <a:pt x="15" y="46"/>
                  </a:lnTo>
                  <a:lnTo>
                    <a:pt x="65" y="13"/>
                  </a:lnTo>
                  <a:lnTo>
                    <a:pt x="68" y="8"/>
                  </a:lnTo>
                  <a:lnTo>
                    <a:pt x="73" y="5"/>
                  </a:lnTo>
                  <a:lnTo>
                    <a:pt x="77" y="3"/>
                  </a:lnTo>
                  <a:lnTo>
                    <a:pt x="82" y="3"/>
                  </a:lnTo>
                  <a:lnTo>
                    <a:pt x="87" y="0"/>
                  </a:lnTo>
                  <a:lnTo>
                    <a:pt x="94" y="0"/>
                  </a:lnTo>
                  <a:lnTo>
                    <a:pt x="97" y="0"/>
                  </a:lnTo>
                  <a:lnTo>
                    <a:pt x="97" y="5"/>
                  </a:lnTo>
                  <a:lnTo>
                    <a:pt x="94" y="8"/>
                  </a:lnTo>
                  <a:lnTo>
                    <a:pt x="92" y="10"/>
                  </a:lnTo>
                  <a:lnTo>
                    <a:pt x="90" y="13"/>
                  </a:lnTo>
                  <a:lnTo>
                    <a:pt x="85" y="17"/>
                  </a:lnTo>
                  <a:lnTo>
                    <a:pt x="85"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4" name="Freeform 114"/>
            <p:cNvSpPr>
              <a:spLocks/>
            </p:cNvSpPr>
            <p:nvPr/>
          </p:nvSpPr>
          <p:spPr bwMode="auto">
            <a:xfrm>
              <a:off x="6488113" y="3562351"/>
              <a:ext cx="428625" cy="222250"/>
            </a:xfrm>
            <a:custGeom>
              <a:avLst/>
              <a:gdLst>
                <a:gd name="T0" fmla="*/ 258 w 270"/>
                <a:gd name="T1" fmla="*/ 29 h 140"/>
                <a:gd name="T2" fmla="*/ 246 w 270"/>
                <a:gd name="T3" fmla="*/ 46 h 140"/>
                <a:gd name="T4" fmla="*/ 236 w 270"/>
                <a:gd name="T5" fmla="*/ 58 h 140"/>
                <a:gd name="T6" fmla="*/ 224 w 270"/>
                <a:gd name="T7" fmla="*/ 73 h 140"/>
                <a:gd name="T8" fmla="*/ 215 w 270"/>
                <a:gd name="T9" fmla="*/ 87 h 140"/>
                <a:gd name="T10" fmla="*/ 203 w 270"/>
                <a:gd name="T11" fmla="*/ 99 h 140"/>
                <a:gd name="T12" fmla="*/ 190 w 270"/>
                <a:gd name="T13" fmla="*/ 109 h 140"/>
                <a:gd name="T14" fmla="*/ 176 w 270"/>
                <a:gd name="T15" fmla="*/ 121 h 140"/>
                <a:gd name="T16" fmla="*/ 154 w 270"/>
                <a:gd name="T17" fmla="*/ 133 h 140"/>
                <a:gd name="T18" fmla="*/ 135 w 270"/>
                <a:gd name="T19" fmla="*/ 138 h 140"/>
                <a:gd name="T20" fmla="*/ 116 w 270"/>
                <a:gd name="T21" fmla="*/ 140 h 140"/>
                <a:gd name="T22" fmla="*/ 94 w 270"/>
                <a:gd name="T23" fmla="*/ 136 h 140"/>
                <a:gd name="T24" fmla="*/ 75 w 270"/>
                <a:gd name="T25" fmla="*/ 131 h 140"/>
                <a:gd name="T26" fmla="*/ 53 w 270"/>
                <a:gd name="T27" fmla="*/ 121 h 140"/>
                <a:gd name="T28" fmla="*/ 36 w 270"/>
                <a:gd name="T29" fmla="*/ 109 h 140"/>
                <a:gd name="T30" fmla="*/ 17 w 270"/>
                <a:gd name="T31" fmla="*/ 97 h 140"/>
                <a:gd name="T32" fmla="*/ 2 w 270"/>
                <a:gd name="T33" fmla="*/ 85 h 140"/>
                <a:gd name="T34" fmla="*/ 0 w 270"/>
                <a:gd name="T35" fmla="*/ 73 h 140"/>
                <a:gd name="T36" fmla="*/ 7 w 270"/>
                <a:gd name="T37" fmla="*/ 63 h 140"/>
                <a:gd name="T38" fmla="*/ 19 w 270"/>
                <a:gd name="T39" fmla="*/ 63 h 140"/>
                <a:gd name="T40" fmla="*/ 31 w 270"/>
                <a:gd name="T41" fmla="*/ 70 h 140"/>
                <a:gd name="T42" fmla="*/ 46 w 270"/>
                <a:gd name="T43" fmla="*/ 80 h 140"/>
                <a:gd name="T44" fmla="*/ 60 w 270"/>
                <a:gd name="T45" fmla="*/ 90 h 140"/>
                <a:gd name="T46" fmla="*/ 77 w 270"/>
                <a:gd name="T47" fmla="*/ 97 h 140"/>
                <a:gd name="T48" fmla="*/ 92 w 270"/>
                <a:gd name="T49" fmla="*/ 99 h 140"/>
                <a:gd name="T50" fmla="*/ 106 w 270"/>
                <a:gd name="T51" fmla="*/ 102 h 140"/>
                <a:gd name="T52" fmla="*/ 123 w 270"/>
                <a:gd name="T53" fmla="*/ 102 h 140"/>
                <a:gd name="T54" fmla="*/ 140 w 270"/>
                <a:gd name="T55" fmla="*/ 97 h 140"/>
                <a:gd name="T56" fmla="*/ 154 w 270"/>
                <a:gd name="T57" fmla="*/ 87 h 140"/>
                <a:gd name="T58" fmla="*/ 169 w 270"/>
                <a:gd name="T59" fmla="*/ 78 h 140"/>
                <a:gd name="T60" fmla="*/ 183 w 270"/>
                <a:gd name="T61" fmla="*/ 66 h 140"/>
                <a:gd name="T62" fmla="*/ 195 w 270"/>
                <a:gd name="T63" fmla="*/ 56 h 140"/>
                <a:gd name="T64" fmla="*/ 205 w 270"/>
                <a:gd name="T65" fmla="*/ 46 h 140"/>
                <a:gd name="T66" fmla="*/ 217 w 270"/>
                <a:gd name="T67" fmla="*/ 34 h 140"/>
                <a:gd name="T68" fmla="*/ 229 w 270"/>
                <a:gd name="T69" fmla="*/ 22 h 140"/>
                <a:gd name="T70" fmla="*/ 244 w 270"/>
                <a:gd name="T71" fmla="*/ 10 h 140"/>
                <a:gd name="T72" fmla="*/ 251 w 270"/>
                <a:gd name="T73" fmla="*/ 3 h 140"/>
                <a:gd name="T74" fmla="*/ 261 w 270"/>
                <a:gd name="T75" fmla="*/ 3 h 140"/>
                <a:gd name="T76" fmla="*/ 268 w 270"/>
                <a:gd name="T77" fmla="*/ 8 h 140"/>
                <a:gd name="T78" fmla="*/ 270 w 270"/>
                <a:gd name="T79" fmla="*/ 17 h 140"/>
                <a:gd name="T80" fmla="*/ 268 w 270"/>
                <a:gd name="T81" fmla="*/ 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0" h="140">
                  <a:moveTo>
                    <a:pt x="268" y="22"/>
                  </a:moveTo>
                  <a:lnTo>
                    <a:pt x="258" y="29"/>
                  </a:lnTo>
                  <a:lnTo>
                    <a:pt x="253" y="39"/>
                  </a:lnTo>
                  <a:lnTo>
                    <a:pt x="246" y="46"/>
                  </a:lnTo>
                  <a:lnTo>
                    <a:pt x="241" y="54"/>
                  </a:lnTo>
                  <a:lnTo>
                    <a:pt x="236" y="58"/>
                  </a:lnTo>
                  <a:lnTo>
                    <a:pt x="232" y="66"/>
                  </a:lnTo>
                  <a:lnTo>
                    <a:pt x="224" y="73"/>
                  </a:lnTo>
                  <a:lnTo>
                    <a:pt x="219" y="80"/>
                  </a:lnTo>
                  <a:lnTo>
                    <a:pt x="215" y="87"/>
                  </a:lnTo>
                  <a:lnTo>
                    <a:pt x="207" y="95"/>
                  </a:lnTo>
                  <a:lnTo>
                    <a:pt x="203" y="99"/>
                  </a:lnTo>
                  <a:lnTo>
                    <a:pt x="195" y="104"/>
                  </a:lnTo>
                  <a:lnTo>
                    <a:pt x="190" y="109"/>
                  </a:lnTo>
                  <a:lnTo>
                    <a:pt x="183" y="116"/>
                  </a:lnTo>
                  <a:lnTo>
                    <a:pt x="176" y="121"/>
                  </a:lnTo>
                  <a:lnTo>
                    <a:pt x="166" y="128"/>
                  </a:lnTo>
                  <a:lnTo>
                    <a:pt x="154" y="133"/>
                  </a:lnTo>
                  <a:lnTo>
                    <a:pt x="145" y="136"/>
                  </a:lnTo>
                  <a:lnTo>
                    <a:pt x="135" y="138"/>
                  </a:lnTo>
                  <a:lnTo>
                    <a:pt x="125" y="140"/>
                  </a:lnTo>
                  <a:lnTo>
                    <a:pt x="116" y="140"/>
                  </a:lnTo>
                  <a:lnTo>
                    <a:pt x="104" y="138"/>
                  </a:lnTo>
                  <a:lnTo>
                    <a:pt x="94" y="136"/>
                  </a:lnTo>
                  <a:lnTo>
                    <a:pt x="87" y="136"/>
                  </a:lnTo>
                  <a:lnTo>
                    <a:pt x="75" y="131"/>
                  </a:lnTo>
                  <a:lnTo>
                    <a:pt x="65" y="126"/>
                  </a:lnTo>
                  <a:lnTo>
                    <a:pt x="53" y="121"/>
                  </a:lnTo>
                  <a:lnTo>
                    <a:pt x="43" y="116"/>
                  </a:lnTo>
                  <a:lnTo>
                    <a:pt x="36" y="109"/>
                  </a:lnTo>
                  <a:lnTo>
                    <a:pt x="26" y="104"/>
                  </a:lnTo>
                  <a:lnTo>
                    <a:pt x="17" y="97"/>
                  </a:lnTo>
                  <a:lnTo>
                    <a:pt x="7" y="92"/>
                  </a:lnTo>
                  <a:lnTo>
                    <a:pt x="2" y="85"/>
                  </a:lnTo>
                  <a:lnTo>
                    <a:pt x="0" y="80"/>
                  </a:lnTo>
                  <a:lnTo>
                    <a:pt x="0" y="73"/>
                  </a:lnTo>
                  <a:lnTo>
                    <a:pt x="2" y="68"/>
                  </a:lnTo>
                  <a:lnTo>
                    <a:pt x="7" y="63"/>
                  </a:lnTo>
                  <a:lnTo>
                    <a:pt x="12" y="63"/>
                  </a:lnTo>
                  <a:lnTo>
                    <a:pt x="19" y="63"/>
                  </a:lnTo>
                  <a:lnTo>
                    <a:pt x="24" y="66"/>
                  </a:lnTo>
                  <a:lnTo>
                    <a:pt x="31" y="70"/>
                  </a:lnTo>
                  <a:lnTo>
                    <a:pt x="41" y="75"/>
                  </a:lnTo>
                  <a:lnTo>
                    <a:pt x="46" y="80"/>
                  </a:lnTo>
                  <a:lnTo>
                    <a:pt x="53" y="85"/>
                  </a:lnTo>
                  <a:lnTo>
                    <a:pt x="60" y="90"/>
                  </a:lnTo>
                  <a:lnTo>
                    <a:pt x="70" y="95"/>
                  </a:lnTo>
                  <a:lnTo>
                    <a:pt x="77" y="97"/>
                  </a:lnTo>
                  <a:lnTo>
                    <a:pt x="87" y="99"/>
                  </a:lnTo>
                  <a:lnTo>
                    <a:pt x="92" y="99"/>
                  </a:lnTo>
                  <a:lnTo>
                    <a:pt x="99" y="102"/>
                  </a:lnTo>
                  <a:lnTo>
                    <a:pt x="106" y="102"/>
                  </a:lnTo>
                  <a:lnTo>
                    <a:pt x="116" y="102"/>
                  </a:lnTo>
                  <a:lnTo>
                    <a:pt x="123" y="102"/>
                  </a:lnTo>
                  <a:lnTo>
                    <a:pt x="133" y="99"/>
                  </a:lnTo>
                  <a:lnTo>
                    <a:pt x="140" y="97"/>
                  </a:lnTo>
                  <a:lnTo>
                    <a:pt x="147" y="95"/>
                  </a:lnTo>
                  <a:lnTo>
                    <a:pt x="154" y="87"/>
                  </a:lnTo>
                  <a:lnTo>
                    <a:pt x="162" y="83"/>
                  </a:lnTo>
                  <a:lnTo>
                    <a:pt x="169" y="78"/>
                  </a:lnTo>
                  <a:lnTo>
                    <a:pt x="176" y="73"/>
                  </a:lnTo>
                  <a:lnTo>
                    <a:pt x="183" y="66"/>
                  </a:lnTo>
                  <a:lnTo>
                    <a:pt x="188" y="63"/>
                  </a:lnTo>
                  <a:lnTo>
                    <a:pt x="195" y="56"/>
                  </a:lnTo>
                  <a:lnTo>
                    <a:pt x="200" y="54"/>
                  </a:lnTo>
                  <a:lnTo>
                    <a:pt x="205" y="46"/>
                  </a:lnTo>
                  <a:lnTo>
                    <a:pt x="212" y="41"/>
                  </a:lnTo>
                  <a:lnTo>
                    <a:pt x="217" y="34"/>
                  </a:lnTo>
                  <a:lnTo>
                    <a:pt x="224" y="29"/>
                  </a:lnTo>
                  <a:lnTo>
                    <a:pt x="229" y="22"/>
                  </a:lnTo>
                  <a:lnTo>
                    <a:pt x="236" y="17"/>
                  </a:lnTo>
                  <a:lnTo>
                    <a:pt x="244" y="10"/>
                  </a:lnTo>
                  <a:lnTo>
                    <a:pt x="248" y="5"/>
                  </a:lnTo>
                  <a:lnTo>
                    <a:pt x="251" y="3"/>
                  </a:lnTo>
                  <a:lnTo>
                    <a:pt x="256" y="0"/>
                  </a:lnTo>
                  <a:lnTo>
                    <a:pt x="261" y="3"/>
                  </a:lnTo>
                  <a:lnTo>
                    <a:pt x="265" y="3"/>
                  </a:lnTo>
                  <a:lnTo>
                    <a:pt x="268" y="8"/>
                  </a:lnTo>
                  <a:lnTo>
                    <a:pt x="270" y="13"/>
                  </a:lnTo>
                  <a:lnTo>
                    <a:pt x="270" y="17"/>
                  </a:lnTo>
                  <a:lnTo>
                    <a:pt x="268" y="22"/>
                  </a:lnTo>
                  <a:lnTo>
                    <a:pt x="268"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5" name="Freeform 115"/>
            <p:cNvSpPr>
              <a:spLocks/>
            </p:cNvSpPr>
            <p:nvPr/>
          </p:nvSpPr>
          <p:spPr bwMode="auto">
            <a:xfrm>
              <a:off x="6867525" y="3521076"/>
              <a:ext cx="225425" cy="528638"/>
            </a:xfrm>
            <a:custGeom>
              <a:avLst/>
              <a:gdLst>
                <a:gd name="T0" fmla="*/ 142 w 142"/>
                <a:gd name="T1" fmla="*/ 31 h 333"/>
                <a:gd name="T2" fmla="*/ 142 w 142"/>
                <a:gd name="T3" fmla="*/ 58 h 333"/>
                <a:gd name="T4" fmla="*/ 142 w 142"/>
                <a:gd name="T5" fmla="*/ 82 h 333"/>
                <a:gd name="T6" fmla="*/ 142 w 142"/>
                <a:gd name="T7" fmla="*/ 106 h 333"/>
                <a:gd name="T8" fmla="*/ 142 w 142"/>
                <a:gd name="T9" fmla="*/ 130 h 333"/>
                <a:gd name="T10" fmla="*/ 140 w 142"/>
                <a:gd name="T11" fmla="*/ 152 h 333"/>
                <a:gd name="T12" fmla="*/ 135 w 142"/>
                <a:gd name="T13" fmla="*/ 176 h 333"/>
                <a:gd name="T14" fmla="*/ 128 w 142"/>
                <a:gd name="T15" fmla="*/ 203 h 333"/>
                <a:gd name="T16" fmla="*/ 121 w 142"/>
                <a:gd name="T17" fmla="*/ 227 h 333"/>
                <a:gd name="T18" fmla="*/ 111 w 142"/>
                <a:gd name="T19" fmla="*/ 244 h 333"/>
                <a:gd name="T20" fmla="*/ 101 w 142"/>
                <a:gd name="T21" fmla="*/ 258 h 333"/>
                <a:gd name="T22" fmla="*/ 87 w 142"/>
                <a:gd name="T23" fmla="*/ 275 h 333"/>
                <a:gd name="T24" fmla="*/ 70 w 142"/>
                <a:gd name="T25" fmla="*/ 287 h 333"/>
                <a:gd name="T26" fmla="*/ 55 w 142"/>
                <a:gd name="T27" fmla="*/ 299 h 333"/>
                <a:gd name="T28" fmla="*/ 36 w 142"/>
                <a:gd name="T29" fmla="*/ 311 h 333"/>
                <a:gd name="T30" fmla="*/ 17 w 142"/>
                <a:gd name="T31" fmla="*/ 326 h 333"/>
                <a:gd name="T32" fmla="*/ 7 w 142"/>
                <a:gd name="T33" fmla="*/ 333 h 333"/>
                <a:gd name="T34" fmla="*/ 0 w 142"/>
                <a:gd name="T35" fmla="*/ 328 h 333"/>
                <a:gd name="T36" fmla="*/ 0 w 142"/>
                <a:gd name="T37" fmla="*/ 319 h 333"/>
                <a:gd name="T38" fmla="*/ 2 w 142"/>
                <a:gd name="T39" fmla="*/ 309 h 333"/>
                <a:gd name="T40" fmla="*/ 12 w 142"/>
                <a:gd name="T41" fmla="*/ 299 h 333"/>
                <a:gd name="T42" fmla="*/ 24 w 142"/>
                <a:gd name="T43" fmla="*/ 287 h 333"/>
                <a:gd name="T44" fmla="*/ 38 w 142"/>
                <a:gd name="T45" fmla="*/ 278 h 333"/>
                <a:gd name="T46" fmla="*/ 48 w 142"/>
                <a:gd name="T47" fmla="*/ 265 h 333"/>
                <a:gd name="T48" fmla="*/ 58 w 142"/>
                <a:gd name="T49" fmla="*/ 253 h 333"/>
                <a:gd name="T50" fmla="*/ 65 w 142"/>
                <a:gd name="T51" fmla="*/ 239 h 333"/>
                <a:gd name="T52" fmla="*/ 75 w 142"/>
                <a:gd name="T53" fmla="*/ 227 h 333"/>
                <a:gd name="T54" fmla="*/ 82 w 142"/>
                <a:gd name="T55" fmla="*/ 210 h 333"/>
                <a:gd name="T56" fmla="*/ 87 w 142"/>
                <a:gd name="T57" fmla="*/ 188 h 333"/>
                <a:gd name="T58" fmla="*/ 94 w 142"/>
                <a:gd name="T59" fmla="*/ 164 h 333"/>
                <a:gd name="T60" fmla="*/ 99 w 142"/>
                <a:gd name="T61" fmla="*/ 140 h 333"/>
                <a:gd name="T62" fmla="*/ 101 w 142"/>
                <a:gd name="T63" fmla="*/ 121 h 333"/>
                <a:gd name="T64" fmla="*/ 104 w 142"/>
                <a:gd name="T65" fmla="*/ 99 h 333"/>
                <a:gd name="T66" fmla="*/ 106 w 142"/>
                <a:gd name="T67" fmla="*/ 77 h 333"/>
                <a:gd name="T68" fmla="*/ 106 w 142"/>
                <a:gd name="T69" fmla="*/ 55 h 333"/>
                <a:gd name="T70" fmla="*/ 106 w 142"/>
                <a:gd name="T71" fmla="*/ 29 h 333"/>
                <a:gd name="T72" fmla="*/ 108 w 142"/>
                <a:gd name="T73" fmla="*/ 14 h 333"/>
                <a:gd name="T74" fmla="*/ 111 w 142"/>
                <a:gd name="T75" fmla="*/ 7 h 333"/>
                <a:gd name="T76" fmla="*/ 116 w 142"/>
                <a:gd name="T77" fmla="*/ 2 h 333"/>
                <a:gd name="T78" fmla="*/ 128 w 142"/>
                <a:gd name="T79" fmla="*/ 2 h 333"/>
                <a:gd name="T80" fmla="*/ 137 w 142"/>
                <a:gd name="T81" fmla="*/ 7 h 333"/>
                <a:gd name="T82" fmla="*/ 140 w 142"/>
                <a:gd name="T83" fmla="*/ 14 h 333"/>
                <a:gd name="T84" fmla="*/ 142 w 142"/>
                <a:gd name="T85" fmla="*/ 19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333">
                  <a:moveTo>
                    <a:pt x="142" y="19"/>
                  </a:moveTo>
                  <a:lnTo>
                    <a:pt x="142" y="31"/>
                  </a:lnTo>
                  <a:lnTo>
                    <a:pt x="142" y="46"/>
                  </a:lnTo>
                  <a:lnTo>
                    <a:pt x="142" y="58"/>
                  </a:lnTo>
                  <a:lnTo>
                    <a:pt x="142" y="72"/>
                  </a:lnTo>
                  <a:lnTo>
                    <a:pt x="142" y="82"/>
                  </a:lnTo>
                  <a:lnTo>
                    <a:pt x="142" y="94"/>
                  </a:lnTo>
                  <a:lnTo>
                    <a:pt x="142" y="106"/>
                  </a:lnTo>
                  <a:lnTo>
                    <a:pt x="142" y="118"/>
                  </a:lnTo>
                  <a:lnTo>
                    <a:pt x="142" y="130"/>
                  </a:lnTo>
                  <a:lnTo>
                    <a:pt x="140" y="140"/>
                  </a:lnTo>
                  <a:lnTo>
                    <a:pt x="140" y="152"/>
                  </a:lnTo>
                  <a:lnTo>
                    <a:pt x="137" y="164"/>
                  </a:lnTo>
                  <a:lnTo>
                    <a:pt x="135" y="176"/>
                  </a:lnTo>
                  <a:lnTo>
                    <a:pt x="133" y="188"/>
                  </a:lnTo>
                  <a:lnTo>
                    <a:pt x="128" y="203"/>
                  </a:lnTo>
                  <a:lnTo>
                    <a:pt x="125" y="217"/>
                  </a:lnTo>
                  <a:lnTo>
                    <a:pt x="121" y="227"/>
                  </a:lnTo>
                  <a:lnTo>
                    <a:pt x="116" y="234"/>
                  </a:lnTo>
                  <a:lnTo>
                    <a:pt x="111" y="244"/>
                  </a:lnTo>
                  <a:lnTo>
                    <a:pt x="108" y="251"/>
                  </a:lnTo>
                  <a:lnTo>
                    <a:pt x="101" y="258"/>
                  </a:lnTo>
                  <a:lnTo>
                    <a:pt x="94" y="268"/>
                  </a:lnTo>
                  <a:lnTo>
                    <a:pt x="87" y="275"/>
                  </a:lnTo>
                  <a:lnTo>
                    <a:pt x="79" y="282"/>
                  </a:lnTo>
                  <a:lnTo>
                    <a:pt x="70" y="287"/>
                  </a:lnTo>
                  <a:lnTo>
                    <a:pt x="63" y="294"/>
                  </a:lnTo>
                  <a:lnTo>
                    <a:pt x="55" y="299"/>
                  </a:lnTo>
                  <a:lnTo>
                    <a:pt x="46" y="306"/>
                  </a:lnTo>
                  <a:lnTo>
                    <a:pt x="36" y="311"/>
                  </a:lnTo>
                  <a:lnTo>
                    <a:pt x="26" y="319"/>
                  </a:lnTo>
                  <a:lnTo>
                    <a:pt x="17" y="326"/>
                  </a:lnTo>
                  <a:lnTo>
                    <a:pt x="9" y="333"/>
                  </a:lnTo>
                  <a:lnTo>
                    <a:pt x="7" y="333"/>
                  </a:lnTo>
                  <a:lnTo>
                    <a:pt x="2" y="333"/>
                  </a:lnTo>
                  <a:lnTo>
                    <a:pt x="0" y="328"/>
                  </a:lnTo>
                  <a:lnTo>
                    <a:pt x="0" y="326"/>
                  </a:lnTo>
                  <a:lnTo>
                    <a:pt x="0" y="319"/>
                  </a:lnTo>
                  <a:lnTo>
                    <a:pt x="0" y="314"/>
                  </a:lnTo>
                  <a:lnTo>
                    <a:pt x="2" y="309"/>
                  </a:lnTo>
                  <a:lnTo>
                    <a:pt x="7" y="304"/>
                  </a:lnTo>
                  <a:lnTo>
                    <a:pt x="12" y="299"/>
                  </a:lnTo>
                  <a:lnTo>
                    <a:pt x="19" y="292"/>
                  </a:lnTo>
                  <a:lnTo>
                    <a:pt x="24" y="287"/>
                  </a:lnTo>
                  <a:lnTo>
                    <a:pt x="31" y="285"/>
                  </a:lnTo>
                  <a:lnTo>
                    <a:pt x="38" y="278"/>
                  </a:lnTo>
                  <a:lnTo>
                    <a:pt x="43" y="273"/>
                  </a:lnTo>
                  <a:lnTo>
                    <a:pt x="48" y="265"/>
                  </a:lnTo>
                  <a:lnTo>
                    <a:pt x="55" y="261"/>
                  </a:lnTo>
                  <a:lnTo>
                    <a:pt x="58" y="253"/>
                  </a:lnTo>
                  <a:lnTo>
                    <a:pt x="63" y="246"/>
                  </a:lnTo>
                  <a:lnTo>
                    <a:pt x="65" y="239"/>
                  </a:lnTo>
                  <a:lnTo>
                    <a:pt x="70" y="234"/>
                  </a:lnTo>
                  <a:lnTo>
                    <a:pt x="75" y="227"/>
                  </a:lnTo>
                  <a:lnTo>
                    <a:pt x="77" y="220"/>
                  </a:lnTo>
                  <a:lnTo>
                    <a:pt x="82" y="210"/>
                  </a:lnTo>
                  <a:lnTo>
                    <a:pt x="84" y="203"/>
                  </a:lnTo>
                  <a:lnTo>
                    <a:pt x="87" y="188"/>
                  </a:lnTo>
                  <a:lnTo>
                    <a:pt x="92" y="176"/>
                  </a:lnTo>
                  <a:lnTo>
                    <a:pt x="94" y="164"/>
                  </a:lnTo>
                  <a:lnTo>
                    <a:pt x="96" y="152"/>
                  </a:lnTo>
                  <a:lnTo>
                    <a:pt x="99" y="140"/>
                  </a:lnTo>
                  <a:lnTo>
                    <a:pt x="101" y="130"/>
                  </a:lnTo>
                  <a:lnTo>
                    <a:pt x="101" y="121"/>
                  </a:lnTo>
                  <a:lnTo>
                    <a:pt x="104" y="111"/>
                  </a:lnTo>
                  <a:lnTo>
                    <a:pt x="104" y="99"/>
                  </a:lnTo>
                  <a:lnTo>
                    <a:pt x="106" y="87"/>
                  </a:lnTo>
                  <a:lnTo>
                    <a:pt x="106" y="77"/>
                  </a:lnTo>
                  <a:lnTo>
                    <a:pt x="106" y="67"/>
                  </a:lnTo>
                  <a:lnTo>
                    <a:pt x="106" y="55"/>
                  </a:lnTo>
                  <a:lnTo>
                    <a:pt x="106" y="43"/>
                  </a:lnTo>
                  <a:lnTo>
                    <a:pt x="106" y="29"/>
                  </a:lnTo>
                  <a:lnTo>
                    <a:pt x="108" y="19"/>
                  </a:lnTo>
                  <a:lnTo>
                    <a:pt x="108" y="14"/>
                  </a:lnTo>
                  <a:lnTo>
                    <a:pt x="108" y="10"/>
                  </a:lnTo>
                  <a:lnTo>
                    <a:pt x="111" y="7"/>
                  </a:lnTo>
                  <a:lnTo>
                    <a:pt x="111" y="5"/>
                  </a:lnTo>
                  <a:lnTo>
                    <a:pt x="116" y="2"/>
                  </a:lnTo>
                  <a:lnTo>
                    <a:pt x="123" y="0"/>
                  </a:lnTo>
                  <a:lnTo>
                    <a:pt x="128" y="2"/>
                  </a:lnTo>
                  <a:lnTo>
                    <a:pt x="135" y="5"/>
                  </a:lnTo>
                  <a:lnTo>
                    <a:pt x="137" y="7"/>
                  </a:lnTo>
                  <a:lnTo>
                    <a:pt x="140" y="10"/>
                  </a:lnTo>
                  <a:lnTo>
                    <a:pt x="140" y="14"/>
                  </a:lnTo>
                  <a:lnTo>
                    <a:pt x="142" y="19"/>
                  </a:lnTo>
                  <a:lnTo>
                    <a:pt x="142"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6" name="Freeform 116"/>
            <p:cNvSpPr>
              <a:spLocks/>
            </p:cNvSpPr>
            <p:nvPr/>
          </p:nvSpPr>
          <p:spPr bwMode="auto">
            <a:xfrm>
              <a:off x="6315075" y="3713163"/>
              <a:ext cx="73025" cy="309563"/>
            </a:xfrm>
            <a:custGeom>
              <a:avLst/>
              <a:gdLst>
                <a:gd name="T0" fmla="*/ 39 w 46"/>
                <a:gd name="T1" fmla="*/ 14 h 195"/>
                <a:gd name="T2" fmla="*/ 36 w 46"/>
                <a:gd name="T3" fmla="*/ 26 h 195"/>
                <a:gd name="T4" fmla="*/ 36 w 46"/>
                <a:gd name="T5" fmla="*/ 38 h 195"/>
                <a:gd name="T6" fmla="*/ 34 w 46"/>
                <a:gd name="T7" fmla="*/ 50 h 195"/>
                <a:gd name="T8" fmla="*/ 34 w 46"/>
                <a:gd name="T9" fmla="*/ 62 h 195"/>
                <a:gd name="T10" fmla="*/ 34 w 46"/>
                <a:gd name="T11" fmla="*/ 70 h 195"/>
                <a:gd name="T12" fmla="*/ 34 w 46"/>
                <a:gd name="T13" fmla="*/ 79 h 195"/>
                <a:gd name="T14" fmla="*/ 34 w 46"/>
                <a:gd name="T15" fmla="*/ 91 h 195"/>
                <a:gd name="T16" fmla="*/ 36 w 46"/>
                <a:gd name="T17" fmla="*/ 101 h 195"/>
                <a:gd name="T18" fmla="*/ 36 w 46"/>
                <a:gd name="T19" fmla="*/ 111 h 195"/>
                <a:gd name="T20" fmla="*/ 36 w 46"/>
                <a:gd name="T21" fmla="*/ 120 h 195"/>
                <a:gd name="T22" fmla="*/ 36 w 46"/>
                <a:gd name="T23" fmla="*/ 130 h 195"/>
                <a:gd name="T24" fmla="*/ 39 w 46"/>
                <a:gd name="T25" fmla="*/ 140 h 195"/>
                <a:gd name="T26" fmla="*/ 41 w 46"/>
                <a:gd name="T27" fmla="*/ 152 h 195"/>
                <a:gd name="T28" fmla="*/ 44 w 46"/>
                <a:gd name="T29" fmla="*/ 164 h 195"/>
                <a:gd name="T30" fmla="*/ 46 w 46"/>
                <a:gd name="T31" fmla="*/ 173 h 195"/>
                <a:gd name="T32" fmla="*/ 46 w 46"/>
                <a:gd name="T33" fmla="*/ 185 h 195"/>
                <a:gd name="T34" fmla="*/ 46 w 46"/>
                <a:gd name="T35" fmla="*/ 190 h 195"/>
                <a:gd name="T36" fmla="*/ 44 w 46"/>
                <a:gd name="T37" fmla="*/ 193 h 195"/>
                <a:gd name="T38" fmla="*/ 36 w 46"/>
                <a:gd name="T39" fmla="*/ 195 h 195"/>
                <a:gd name="T40" fmla="*/ 31 w 46"/>
                <a:gd name="T41" fmla="*/ 195 h 195"/>
                <a:gd name="T42" fmla="*/ 22 w 46"/>
                <a:gd name="T43" fmla="*/ 193 h 195"/>
                <a:gd name="T44" fmla="*/ 15 w 46"/>
                <a:gd name="T45" fmla="*/ 188 h 195"/>
                <a:gd name="T46" fmla="*/ 10 w 46"/>
                <a:gd name="T47" fmla="*/ 183 h 195"/>
                <a:gd name="T48" fmla="*/ 7 w 46"/>
                <a:gd name="T49" fmla="*/ 178 h 195"/>
                <a:gd name="T50" fmla="*/ 3 w 46"/>
                <a:gd name="T51" fmla="*/ 164 h 195"/>
                <a:gd name="T52" fmla="*/ 3 w 46"/>
                <a:gd name="T53" fmla="*/ 154 h 195"/>
                <a:gd name="T54" fmla="*/ 0 w 46"/>
                <a:gd name="T55" fmla="*/ 142 h 195"/>
                <a:gd name="T56" fmla="*/ 0 w 46"/>
                <a:gd name="T57" fmla="*/ 132 h 195"/>
                <a:gd name="T58" fmla="*/ 0 w 46"/>
                <a:gd name="T59" fmla="*/ 120 h 195"/>
                <a:gd name="T60" fmla="*/ 0 w 46"/>
                <a:gd name="T61" fmla="*/ 113 h 195"/>
                <a:gd name="T62" fmla="*/ 3 w 46"/>
                <a:gd name="T63" fmla="*/ 103 h 195"/>
                <a:gd name="T64" fmla="*/ 5 w 46"/>
                <a:gd name="T65" fmla="*/ 94 h 195"/>
                <a:gd name="T66" fmla="*/ 5 w 46"/>
                <a:gd name="T67" fmla="*/ 84 h 195"/>
                <a:gd name="T68" fmla="*/ 7 w 46"/>
                <a:gd name="T69" fmla="*/ 74 h 195"/>
                <a:gd name="T70" fmla="*/ 10 w 46"/>
                <a:gd name="T71" fmla="*/ 65 h 195"/>
                <a:gd name="T72" fmla="*/ 12 w 46"/>
                <a:gd name="T73" fmla="*/ 58 h 195"/>
                <a:gd name="T74" fmla="*/ 12 w 46"/>
                <a:gd name="T75" fmla="*/ 45 h 195"/>
                <a:gd name="T76" fmla="*/ 15 w 46"/>
                <a:gd name="T77" fmla="*/ 33 h 195"/>
                <a:gd name="T78" fmla="*/ 17 w 46"/>
                <a:gd name="T79" fmla="*/ 21 h 195"/>
                <a:gd name="T80" fmla="*/ 19 w 46"/>
                <a:gd name="T81" fmla="*/ 9 h 195"/>
                <a:gd name="T82" fmla="*/ 19 w 46"/>
                <a:gd name="T83" fmla="*/ 7 h 195"/>
                <a:gd name="T84" fmla="*/ 22 w 46"/>
                <a:gd name="T85" fmla="*/ 2 h 195"/>
                <a:gd name="T86" fmla="*/ 24 w 46"/>
                <a:gd name="T87" fmla="*/ 0 h 195"/>
                <a:gd name="T88" fmla="*/ 29 w 46"/>
                <a:gd name="T89" fmla="*/ 2 h 195"/>
                <a:gd name="T90" fmla="*/ 31 w 46"/>
                <a:gd name="T91" fmla="*/ 2 h 195"/>
                <a:gd name="T92" fmla="*/ 34 w 46"/>
                <a:gd name="T93" fmla="*/ 7 h 195"/>
                <a:gd name="T94" fmla="*/ 36 w 46"/>
                <a:gd name="T95" fmla="*/ 9 h 195"/>
                <a:gd name="T96" fmla="*/ 39 w 46"/>
                <a:gd name="T97" fmla="*/ 14 h 195"/>
                <a:gd name="T98" fmla="*/ 39 w 46"/>
                <a:gd name="T99" fmla="*/ 1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195">
                  <a:moveTo>
                    <a:pt x="39" y="14"/>
                  </a:moveTo>
                  <a:lnTo>
                    <a:pt x="36" y="26"/>
                  </a:lnTo>
                  <a:lnTo>
                    <a:pt x="36" y="38"/>
                  </a:lnTo>
                  <a:lnTo>
                    <a:pt x="34" y="50"/>
                  </a:lnTo>
                  <a:lnTo>
                    <a:pt x="34" y="62"/>
                  </a:lnTo>
                  <a:lnTo>
                    <a:pt x="34" y="70"/>
                  </a:lnTo>
                  <a:lnTo>
                    <a:pt x="34" y="79"/>
                  </a:lnTo>
                  <a:lnTo>
                    <a:pt x="34" y="91"/>
                  </a:lnTo>
                  <a:lnTo>
                    <a:pt x="36" y="101"/>
                  </a:lnTo>
                  <a:lnTo>
                    <a:pt x="36" y="111"/>
                  </a:lnTo>
                  <a:lnTo>
                    <a:pt x="36" y="120"/>
                  </a:lnTo>
                  <a:lnTo>
                    <a:pt x="36" y="130"/>
                  </a:lnTo>
                  <a:lnTo>
                    <a:pt x="39" y="140"/>
                  </a:lnTo>
                  <a:lnTo>
                    <a:pt x="41" y="152"/>
                  </a:lnTo>
                  <a:lnTo>
                    <a:pt x="44" y="164"/>
                  </a:lnTo>
                  <a:lnTo>
                    <a:pt x="46" y="173"/>
                  </a:lnTo>
                  <a:lnTo>
                    <a:pt x="46" y="185"/>
                  </a:lnTo>
                  <a:lnTo>
                    <a:pt x="46" y="190"/>
                  </a:lnTo>
                  <a:lnTo>
                    <a:pt x="44" y="193"/>
                  </a:lnTo>
                  <a:lnTo>
                    <a:pt x="36" y="195"/>
                  </a:lnTo>
                  <a:lnTo>
                    <a:pt x="31" y="195"/>
                  </a:lnTo>
                  <a:lnTo>
                    <a:pt x="22" y="193"/>
                  </a:lnTo>
                  <a:lnTo>
                    <a:pt x="15" y="188"/>
                  </a:lnTo>
                  <a:lnTo>
                    <a:pt x="10" y="183"/>
                  </a:lnTo>
                  <a:lnTo>
                    <a:pt x="7" y="178"/>
                  </a:lnTo>
                  <a:lnTo>
                    <a:pt x="3" y="164"/>
                  </a:lnTo>
                  <a:lnTo>
                    <a:pt x="3" y="154"/>
                  </a:lnTo>
                  <a:lnTo>
                    <a:pt x="0" y="142"/>
                  </a:lnTo>
                  <a:lnTo>
                    <a:pt x="0" y="132"/>
                  </a:lnTo>
                  <a:lnTo>
                    <a:pt x="0" y="120"/>
                  </a:lnTo>
                  <a:lnTo>
                    <a:pt x="0" y="113"/>
                  </a:lnTo>
                  <a:lnTo>
                    <a:pt x="3" y="103"/>
                  </a:lnTo>
                  <a:lnTo>
                    <a:pt x="5" y="94"/>
                  </a:lnTo>
                  <a:lnTo>
                    <a:pt x="5" y="84"/>
                  </a:lnTo>
                  <a:lnTo>
                    <a:pt x="7" y="74"/>
                  </a:lnTo>
                  <a:lnTo>
                    <a:pt x="10" y="65"/>
                  </a:lnTo>
                  <a:lnTo>
                    <a:pt x="12" y="58"/>
                  </a:lnTo>
                  <a:lnTo>
                    <a:pt x="12" y="45"/>
                  </a:lnTo>
                  <a:lnTo>
                    <a:pt x="15" y="33"/>
                  </a:lnTo>
                  <a:lnTo>
                    <a:pt x="17" y="21"/>
                  </a:lnTo>
                  <a:lnTo>
                    <a:pt x="19" y="9"/>
                  </a:lnTo>
                  <a:lnTo>
                    <a:pt x="19" y="7"/>
                  </a:lnTo>
                  <a:lnTo>
                    <a:pt x="22" y="2"/>
                  </a:lnTo>
                  <a:lnTo>
                    <a:pt x="24" y="0"/>
                  </a:lnTo>
                  <a:lnTo>
                    <a:pt x="29" y="2"/>
                  </a:lnTo>
                  <a:lnTo>
                    <a:pt x="31" y="2"/>
                  </a:lnTo>
                  <a:lnTo>
                    <a:pt x="34" y="7"/>
                  </a:lnTo>
                  <a:lnTo>
                    <a:pt x="36" y="9"/>
                  </a:lnTo>
                  <a:lnTo>
                    <a:pt x="39" y="14"/>
                  </a:lnTo>
                  <a:lnTo>
                    <a:pt x="3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7" name="Freeform 117"/>
            <p:cNvSpPr>
              <a:spLocks/>
            </p:cNvSpPr>
            <p:nvPr/>
          </p:nvSpPr>
          <p:spPr bwMode="auto">
            <a:xfrm>
              <a:off x="6323013" y="3946526"/>
              <a:ext cx="493712" cy="198438"/>
            </a:xfrm>
            <a:custGeom>
              <a:avLst/>
              <a:gdLst>
                <a:gd name="T0" fmla="*/ 41 w 311"/>
                <a:gd name="T1" fmla="*/ 12 h 125"/>
                <a:gd name="T2" fmla="*/ 51 w 311"/>
                <a:gd name="T3" fmla="*/ 24 h 125"/>
                <a:gd name="T4" fmla="*/ 63 w 311"/>
                <a:gd name="T5" fmla="*/ 38 h 125"/>
                <a:gd name="T6" fmla="*/ 75 w 311"/>
                <a:gd name="T7" fmla="*/ 51 h 125"/>
                <a:gd name="T8" fmla="*/ 92 w 311"/>
                <a:gd name="T9" fmla="*/ 63 h 125"/>
                <a:gd name="T10" fmla="*/ 101 w 311"/>
                <a:gd name="T11" fmla="*/ 70 h 125"/>
                <a:gd name="T12" fmla="*/ 118 w 311"/>
                <a:gd name="T13" fmla="*/ 77 h 125"/>
                <a:gd name="T14" fmla="*/ 135 w 311"/>
                <a:gd name="T15" fmla="*/ 84 h 125"/>
                <a:gd name="T16" fmla="*/ 150 w 311"/>
                <a:gd name="T17" fmla="*/ 89 h 125"/>
                <a:gd name="T18" fmla="*/ 167 w 311"/>
                <a:gd name="T19" fmla="*/ 92 h 125"/>
                <a:gd name="T20" fmla="*/ 186 w 311"/>
                <a:gd name="T21" fmla="*/ 94 h 125"/>
                <a:gd name="T22" fmla="*/ 200 w 311"/>
                <a:gd name="T23" fmla="*/ 94 h 125"/>
                <a:gd name="T24" fmla="*/ 220 w 311"/>
                <a:gd name="T25" fmla="*/ 94 h 125"/>
                <a:gd name="T26" fmla="*/ 239 w 311"/>
                <a:gd name="T27" fmla="*/ 89 h 125"/>
                <a:gd name="T28" fmla="*/ 256 w 311"/>
                <a:gd name="T29" fmla="*/ 87 h 125"/>
                <a:gd name="T30" fmla="*/ 273 w 311"/>
                <a:gd name="T31" fmla="*/ 82 h 125"/>
                <a:gd name="T32" fmla="*/ 292 w 311"/>
                <a:gd name="T33" fmla="*/ 75 h 125"/>
                <a:gd name="T34" fmla="*/ 299 w 311"/>
                <a:gd name="T35" fmla="*/ 72 h 125"/>
                <a:gd name="T36" fmla="*/ 304 w 311"/>
                <a:gd name="T37" fmla="*/ 75 h 125"/>
                <a:gd name="T38" fmla="*/ 307 w 311"/>
                <a:gd name="T39" fmla="*/ 77 h 125"/>
                <a:gd name="T40" fmla="*/ 311 w 311"/>
                <a:gd name="T41" fmla="*/ 84 h 125"/>
                <a:gd name="T42" fmla="*/ 311 w 311"/>
                <a:gd name="T43" fmla="*/ 87 h 125"/>
                <a:gd name="T44" fmla="*/ 311 w 311"/>
                <a:gd name="T45" fmla="*/ 94 h 125"/>
                <a:gd name="T46" fmla="*/ 307 w 311"/>
                <a:gd name="T47" fmla="*/ 99 h 125"/>
                <a:gd name="T48" fmla="*/ 302 w 311"/>
                <a:gd name="T49" fmla="*/ 104 h 125"/>
                <a:gd name="T50" fmla="*/ 280 w 311"/>
                <a:gd name="T51" fmla="*/ 111 h 125"/>
                <a:gd name="T52" fmla="*/ 258 w 311"/>
                <a:gd name="T53" fmla="*/ 118 h 125"/>
                <a:gd name="T54" fmla="*/ 239 w 311"/>
                <a:gd name="T55" fmla="*/ 121 h 125"/>
                <a:gd name="T56" fmla="*/ 217 w 311"/>
                <a:gd name="T57" fmla="*/ 123 h 125"/>
                <a:gd name="T58" fmla="*/ 196 w 311"/>
                <a:gd name="T59" fmla="*/ 125 h 125"/>
                <a:gd name="T60" fmla="*/ 174 w 311"/>
                <a:gd name="T61" fmla="*/ 125 h 125"/>
                <a:gd name="T62" fmla="*/ 152 w 311"/>
                <a:gd name="T63" fmla="*/ 123 h 125"/>
                <a:gd name="T64" fmla="*/ 135 w 311"/>
                <a:gd name="T65" fmla="*/ 121 h 125"/>
                <a:gd name="T66" fmla="*/ 113 w 311"/>
                <a:gd name="T67" fmla="*/ 118 h 125"/>
                <a:gd name="T68" fmla="*/ 94 w 311"/>
                <a:gd name="T69" fmla="*/ 111 h 125"/>
                <a:gd name="T70" fmla="*/ 77 w 311"/>
                <a:gd name="T71" fmla="*/ 104 h 125"/>
                <a:gd name="T72" fmla="*/ 60 w 311"/>
                <a:gd name="T73" fmla="*/ 94 h 125"/>
                <a:gd name="T74" fmla="*/ 43 w 311"/>
                <a:gd name="T75" fmla="*/ 80 h 125"/>
                <a:gd name="T76" fmla="*/ 31 w 311"/>
                <a:gd name="T77" fmla="*/ 67 h 125"/>
                <a:gd name="T78" fmla="*/ 17 w 311"/>
                <a:gd name="T79" fmla="*/ 51 h 125"/>
                <a:gd name="T80" fmla="*/ 5 w 311"/>
                <a:gd name="T81" fmla="*/ 34 h 125"/>
                <a:gd name="T82" fmla="*/ 2 w 311"/>
                <a:gd name="T83" fmla="*/ 26 h 125"/>
                <a:gd name="T84" fmla="*/ 2 w 311"/>
                <a:gd name="T85" fmla="*/ 22 h 125"/>
                <a:gd name="T86" fmla="*/ 0 w 311"/>
                <a:gd name="T87" fmla="*/ 17 h 125"/>
                <a:gd name="T88" fmla="*/ 2 w 311"/>
                <a:gd name="T89" fmla="*/ 17 h 125"/>
                <a:gd name="T90" fmla="*/ 7 w 311"/>
                <a:gd name="T91" fmla="*/ 7 h 125"/>
                <a:gd name="T92" fmla="*/ 12 w 311"/>
                <a:gd name="T93" fmla="*/ 2 h 125"/>
                <a:gd name="T94" fmla="*/ 19 w 311"/>
                <a:gd name="T95" fmla="*/ 0 h 125"/>
                <a:gd name="T96" fmla="*/ 29 w 311"/>
                <a:gd name="T97" fmla="*/ 0 h 125"/>
                <a:gd name="T98" fmla="*/ 34 w 311"/>
                <a:gd name="T99" fmla="*/ 0 h 125"/>
                <a:gd name="T100" fmla="*/ 36 w 311"/>
                <a:gd name="T101" fmla="*/ 2 h 125"/>
                <a:gd name="T102" fmla="*/ 41 w 311"/>
                <a:gd name="T103" fmla="*/ 5 h 125"/>
                <a:gd name="T104" fmla="*/ 41 w 311"/>
                <a:gd name="T105" fmla="*/ 12 h 125"/>
                <a:gd name="T106" fmla="*/ 41 w 311"/>
                <a:gd name="T107" fmla="*/ 1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1" h="125">
                  <a:moveTo>
                    <a:pt x="41" y="12"/>
                  </a:moveTo>
                  <a:lnTo>
                    <a:pt x="51" y="24"/>
                  </a:lnTo>
                  <a:lnTo>
                    <a:pt x="63" y="38"/>
                  </a:lnTo>
                  <a:lnTo>
                    <a:pt x="75" y="51"/>
                  </a:lnTo>
                  <a:lnTo>
                    <a:pt x="92" y="63"/>
                  </a:lnTo>
                  <a:lnTo>
                    <a:pt x="101" y="70"/>
                  </a:lnTo>
                  <a:lnTo>
                    <a:pt x="118" y="77"/>
                  </a:lnTo>
                  <a:lnTo>
                    <a:pt x="135" y="84"/>
                  </a:lnTo>
                  <a:lnTo>
                    <a:pt x="150" y="89"/>
                  </a:lnTo>
                  <a:lnTo>
                    <a:pt x="167" y="92"/>
                  </a:lnTo>
                  <a:lnTo>
                    <a:pt x="186" y="94"/>
                  </a:lnTo>
                  <a:lnTo>
                    <a:pt x="200" y="94"/>
                  </a:lnTo>
                  <a:lnTo>
                    <a:pt x="220" y="94"/>
                  </a:lnTo>
                  <a:lnTo>
                    <a:pt x="239" y="89"/>
                  </a:lnTo>
                  <a:lnTo>
                    <a:pt x="256" y="87"/>
                  </a:lnTo>
                  <a:lnTo>
                    <a:pt x="273" y="82"/>
                  </a:lnTo>
                  <a:lnTo>
                    <a:pt x="292" y="75"/>
                  </a:lnTo>
                  <a:lnTo>
                    <a:pt x="299" y="72"/>
                  </a:lnTo>
                  <a:lnTo>
                    <a:pt x="304" y="75"/>
                  </a:lnTo>
                  <a:lnTo>
                    <a:pt x="307" y="77"/>
                  </a:lnTo>
                  <a:lnTo>
                    <a:pt x="311" y="84"/>
                  </a:lnTo>
                  <a:lnTo>
                    <a:pt x="311" y="87"/>
                  </a:lnTo>
                  <a:lnTo>
                    <a:pt x="311" y="94"/>
                  </a:lnTo>
                  <a:lnTo>
                    <a:pt x="307" y="99"/>
                  </a:lnTo>
                  <a:lnTo>
                    <a:pt x="302" y="104"/>
                  </a:lnTo>
                  <a:lnTo>
                    <a:pt x="280" y="111"/>
                  </a:lnTo>
                  <a:lnTo>
                    <a:pt x="258" y="118"/>
                  </a:lnTo>
                  <a:lnTo>
                    <a:pt x="239" y="121"/>
                  </a:lnTo>
                  <a:lnTo>
                    <a:pt x="217" y="123"/>
                  </a:lnTo>
                  <a:lnTo>
                    <a:pt x="196" y="125"/>
                  </a:lnTo>
                  <a:lnTo>
                    <a:pt x="174" y="125"/>
                  </a:lnTo>
                  <a:lnTo>
                    <a:pt x="152" y="123"/>
                  </a:lnTo>
                  <a:lnTo>
                    <a:pt x="135" y="121"/>
                  </a:lnTo>
                  <a:lnTo>
                    <a:pt x="113" y="118"/>
                  </a:lnTo>
                  <a:lnTo>
                    <a:pt x="94" y="111"/>
                  </a:lnTo>
                  <a:lnTo>
                    <a:pt x="77" y="104"/>
                  </a:lnTo>
                  <a:lnTo>
                    <a:pt x="60" y="94"/>
                  </a:lnTo>
                  <a:lnTo>
                    <a:pt x="43" y="80"/>
                  </a:lnTo>
                  <a:lnTo>
                    <a:pt x="31" y="67"/>
                  </a:lnTo>
                  <a:lnTo>
                    <a:pt x="17" y="51"/>
                  </a:lnTo>
                  <a:lnTo>
                    <a:pt x="5" y="34"/>
                  </a:lnTo>
                  <a:lnTo>
                    <a:pt x="2" y="26"/>
                  </a:lnTo>
                  <a:lnTo>
                    <a:pt x="2" y="22"/>
                  </a:lnTo>
                  <a:lnTo>
                    <a:pt x="0" y="17"/>
                  </a:lnTo>
                  <a:lnTo>
                    <a:pt x="2" y="17"/>
                  </a:lnTo>
                  <a:lnTo>
                    <a:pt x="7" y="7"/>
                  </a:lnTo>
                  <a:lnTo>
                    <a:pt x="12" y="2"/>
                  </a:lnTo>
                  <a:lnTo>
                    <a:pt x="19" y="0"/>
                  </a:lnTo>
                  <a:lnTo>
                    <a:pt x="29" y="0"/>
                  </a:lnTo>
                  <a:lnTo>
                    <a:pt x="34" y="0"/>
                  </a:lnTo>
                  <a:lnTo>
                    <a:pt x="36" y="2"/>
                  </a:lnTo>
                  <a:lnTo>
                    <a:pt x="41" y="5"/>
                  </a:lnTo>
                  <a:lnTo>
                    <a:pt x="41" y="12"/>
                  </a:lnTo>
                  <a:lnTo>
                    <a:pt x="4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8" name="Freeform 118"/>
            <p:cNvSpPr>
              <a:spLocks/>
            </p:cNvSpPr>
            <p:nvPr/>
          </p:nvSpPr>
          <p:spPr bwMode="auto">
            <a:xfrm>
              <a:off x="6510338" y="3275013"/>
              <a:ext cx="257175" cy="195263"/>
            </a:xfrm>
            <a:custGeom>
              <a:avLst/>
              <a:gdLst>
                <a:gd name="T0" fmla="*/ 150 w 162"/>
                <a:gd name="T1" fmla="*/ 39 h 123"/>
                <a:gd name="T2" fmla="*/ 138 w 162"/>
                <a:gd name="T3" fmla="*/ 41 h 123"/>
                <a:gd name="T4" fmla="*/ 128 w 162"/>
                <a:gd name="T5" fmla="*/ 46 h 123"/>
                <a:gd name="T6" fmla="*/ 121 w 162"/>
                <a:gd name="T7" fmla="*/ 49 h 123"/>
                <a:gd name="T8" fmla="*/ 111 w 162"/>
                <a:gd name="T9" fmla="*/ 53 h 123"/>
                <a:gd name="T10" fmla="*/ 102 w 162"/>
                <a:gd name="T11" fmla="*/ 56 h 123"/>
                <a:gd name="T12" fmla="*/ 94 w 162"/>
                <a:gd name="T13" fmla="*/ 63 h 123"/>
                <a:gd name="T14" fmla="*/ 85 w 162"/>
                <a:gd name="T15" fmla="*/ 68 h 123"/>
                <a:gd name="T16" fmla="*/ 78 w 162"/>
                <a:gd name="T17" fmla="*/ 73 h 123"/>
                <a:gd name="T18" fmla="*/ 73 w 162"/>
                <a:gd name="T19" fmla="*/ 78 h 123"/>
                <a:gd name="T20" fmla="*/ 65 w 162"/>
                <a:gd name="T21" fmla="*/ 80 h 123"/>
                <a:gd name="T22" fmla="*/ 56 w 162"/>
                <a:gd name="T23" fmla="*/ 85 h 123"/>
                <a:gd name="T24" fmla="*/ 49 w 162"/>
                <a:gd name="T25" fmla="*/ 92 h 123"/>
                <a:gd name="T26" fmla="*/ 41 w 162"/>
                <a:gd name="T27" fmla="*/ 97 h 123"/>
                <a:gd name="T28" fmla="*/ 34 w 162"/>
                <a:gd name="T29" fmla="*/ 104 h 123"/>
                <a:gd name="T30" fmla="*/ 27 w 162"/>
                <a:gd name="T31" fmla="*/ 111 h 123"/>
                <a:gd name="T32" fmla="*/ 20 w 162"/>
                <a:gd name="T33" fmla="*/ 121 h 123"/>
                <a:gd name="T34" fmla="*/ 15 w 162"/>
                <a:gd name="T35" fmla="*/ 123 h 123"/>
                <a:gd name="T36" fmla="*/ 10 w 162"/>
                <a:gd name="T37" fmla="*/ 123 h 123"/>
                <a:gd name="T38" fmla="*/ 5 w 162"/>
                <a:gd name="T39" fmla="*/ 121 h 123"/>
                <a:gd name="T40" fmla="*/ 3 w 162"/>
                <a:gd name="T41" fmla="*/ 121 h 123"/>
                <a:gd name="T42" fmla="*/ 0 w 162"/>
                <a:gd name="T43" fmla="*/ 116 h 123"/>
                <a:gd name="T44" fmla="*/ 0 w 162"/>
                <a:gd name="T45" fmla="*/ 111 h 123"/>
                <a:gd name="T46" fmla="*/ 0 w 162"/>
                <a:gd name="T47" fmla="*/ 109 h 123"/>
                <a:gd name="T48" fmla="*/ 5 w 162"/>
                <a:gd name="T49" fmla="*/ 104 h 123"/>
                <a:gd name="T50" fmla="*/ 12 w 162"/>
                <a:gd name="T51" fmla="*/ 95 h 123"/>
                <a:gd name="T52" fmla="*/ 22 w 162"/>
                <a:gd name="T53" fmla="*/ 87 h 123"/>
                <a:gd name="T54" fmla="*/ 27 w 162"/>
                <a:gd name="T55" fmla="*/ 80 h 123"/>
                <a:gd name="T56" fmla="*/ 34 w 162"/>
                <a:gd name="T57" fmla="*/ 73 h 123"/>
                <a:gd name="T58" fmla="*/ 41 w 162"/>
                <a:gd name="T59" fmla="*/ 63 h 123"/>
                <a:gd name="T60" fmla="*/ 49 w 162"/>
                <a:gd name="T61" fmla="*/ 56 h 123"/>
                <a:gd name="T62" fmla="*/ 58 w 162"/>
                <a:gd name="T63" fmla="*/ 49 h 123"/>
                <a:gd name="T64" fmla="*/ 65 w 162"/>
                <a:gd name="T65" fmla="*/ 41 h 123"/>
                <a:gd name="T66" fmla="*/ 73 w 162"/>
                <a:gd name="T67" fmla="*/ 34 h 123"/>
                <a:gd name="T68" fmla="*/ 80 w 162"/>
                <a:gd name="T69" fmla="*/ 29 h 123"/>
                <a:gd name="T70" fmla="*/ 87 w 162"/>
                <a:gd name="T71" fmla="*/ 27 h 123"/>
                <a:gd name="T72" fmla="*/ 97 w 162"/>
                <a:gd name="T73" fmla="*/ 22 h 123"/>
                <a:gd name="T74" fmla="*/ 106 w 162"/>
                <a:gd name="T75" fmla="*/ 15 h 123"/>
                <a:gd name="T76" fmla="*/ 116 w 162"/>
                <a:gd name="T77" fmla="*/ 10 h 123"/>
                <a:gd name="T78" fmla="*/ 128 w 162"/>
                <a:gd name="T79" fmla="*/ 5 h 123"/>
                <a:gd name="T80" fmla="*/ 138 w 162"/>
                <a:gd name="T81" fmla="*/ 3 h 123"/>
                <a:gd name="T82" fmla="*/ 145 w 162"/>
                <a:gd name="T83" fmla="*/ 0 h 123"/>
                <a:gd name="T84" fmla="*/ 152 w 162"/>
                <a:gd name="T85" fmla="*/ 3 h 123"/>
                <a:gd name="T86" fmla="*/ 157 w 162"/>
                <a:gd name="T87" fmla="*/ 8 h 123"/>
                <a:gd name="T88" fmla="*/ 162 w 162"/>
                <a:gd name="T89" fmla="*/ 15 h 123"/>
                <a:gd name="T90" fmla="*/ 162 w 162"/>
                <a:gd name="T91" fmla="*/ 22 h 123"/>
                <a:gd name="T92" fmla="*/ 162 w 162"/>
                <a:gd name="T93" fmla="*/ 29 h 123"/>
                <a:gd name="T94" fmla="*/ 160 w 162"/>
                <a:gd name="T95" fmla="*/ 29 h 123"/>
                <a:gd name="T96" fmla="*/ 157 w 162"/>
                <a:gd name="T97" fmla="*/ 34 h 123"/>
                <a:gd name="T98" fmla="*/ 152 w 162"/>
                <a:gd name="T99" fmla="*/ 37 h 123"/>
                <a:gd name="T100" fmla="*/ 150 w 162"/>
                <a:gd name="T101" fmla="*/ 39 h 123"/>
                <a:gd name="T102" fmla="*/ 150 w 162"/>
                <a:gd name="T103" fmla="*/ 3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2" h="123">
                  <a:moveTo>
                    <a:pt x="150" y="39"/>
                  </a:moveTo>
                  <a:lnTo>
                    <a:pt x="138" y="41"/>
                  </a:lnTo>
                  <a:lnTo>
                    <a:pt x="128" y="46"/>
                  </a:lnTo>
                  <a:lnTo>
                    <a:pt x="121" y="49"/>
                  </a:lnTo>
                  <a:lnTo>
                    <a:pt x="111" y="53"/>
                  </a:lnTo>
                  <a:lnTo>
                    <a:pt x="102" y="56"/>
                  </a:lnTo>
                  <a:lnTo>
                    <a:pt x="94" y="63"/>
                  </a:lnTo>
                  <a:lnTo>
                    <a:pt x="85" y="68"/>
                  </a:lnTo>
                  <a:lnTo>
                    <a:pt x="78" y="73"/>
                  </a:lnTo>
                  <a:lnTo>
                    <a:pt x="73" y="78"/>
                  </a:lnTo>
                  <a:lnTo>
                    <a:pt x="65" y="80"/>
                  </a:lnTo>
                  <a:lnTo>
                    <a:pt x="56" y="85"/>
                  </a:lnTo>
                  <a:lnTo>
                    <a:pt x="49" y="92"/>
                  </a:lnTo>
                  <a:lnTo>
                    <a:pt x="41" y="97"/>
                  </a:lnTo>
                  <a:lnTo>
                    <a:pt x="34" y="104"/>
                  </a:lnTo>
                  <a:lnTo>
                    <a:pt x="27" y="111"/>
                  </a:lnTo>
                  <a:lnTo>
                    <a:pt x="20" y="121"/>
                  </a:lnTo>
                  <a:lnTo>
                    <a:pt x="15" y="123"/>
                  </a:lnTo>
                  <a:lnTo>
                    <a:pt x="10" y="123"/>
                  </a:lnTo>
                  <a:lnTo>
                    <a:pt x="5" y="121"/>
                  </a:lnTo>
                  <a:lnTo>
                    <a:pt x="3" y="121"/>
                  </a:lnTo>
                  <a:lnTo>
                    <a:pt x="0" y="116"/>
                  </a:lnTo>
                  <a:lnTo>
                    <a:pt x="0" y="111"/>
                  </a:lnTo>
                  <a:lnTo>
                    <a:pt x="0" y="109"/>
                  </a:lnTo>
                  <a:lnTo>
                    <a:pt x="5" y="104"/>
                  </a:lnTo>
                  <a:lnTo>
                    <a:pt x="12" y="95"/>
                  </a:lnTo>
                  <a:lnTo>
                    <a:pt x="22" y="87"/>
                  </a:lnTo>
                  <a:lnTo>
                    <a:pt x="27" y="80"/>
                  </a:lnTo>
                  <a:lnTo>
                    <a:pt x="34" y="73"/>
                  </a:lnTo>
                  <a:lnTo>
                    <a:pt x="41" y="63"/>
                  </a:lnTo>
                  <a:lnTo>
                    <a:pt x="49" y="56"/>
                  </a:lnTo>
                  <a:lnTo>
                    <a:pt x="58" y="49"/>
                  </a:lnTo>
                  <a:lnTo>
                    <a:pt x="65" y="41"/>
                  </a:lnTo>
                  <a:lnTo>
                    <a:pt x="73" y="34"/>
                  </a:lnTo>
                  <a:lnTo>
                    <a:pt x="80" y="29"/>
                  </a:lnTo>
                  <a:lnTo>
                    <a:pt x="87" y="27"/>
                  </a:lnTo>
                  <a:lnTo>
                    <a:pt x="97" y="22"/>
                  </a:lnTo>
                  <a:lnTo>
                    <a:pt x="106" y="15"/>
                  </a:lnTo>
                  <a:lnTo>
                    <a:pt x="116" y="10"/>
                  </a:lnTo>
                  <a:lnTo>
                    <a:pt x="128" y="5"/>
                  </a:lnTo>
                  <a:lnTo>
                    <a:pt x="138" y="3"/>
                  </a:lnTo>
                  <a:lnTo>
                    <a:pt x="145" y="0"/>
                  </a:lnTo>
                  <a:lnTo>
                    <a:pt x="152" y="3"/>
                  </a:lnTo>
                  <a:lnTo>
                    <a:pt x="157" y="8"/>
                  </a:lnTo>
                  <a:lnTo>
                    <a:pt x="162" y="15"/>
                  </a:lnTo>
                  <a:lnTo>
                    <a:pt x="162" y="22"/>
                  </a:lnTo>
                  <a:lnTo>
                    <a:pt x="162" y="29"/>
                  </a:lnTo>
                  <a:lnTo>
                    <a:pt x="160" y="29"/>
                  </a:lnTo>
                  <a:lnTo>
                    <a:pt x="157" y="34"/>
                  </a:lnTo>
                  <a:lnTo>
                    <a:pt x="152" y="37"/>
                  </a:lnTo>
                  <a:lnTo>
                    <a:pt x="150" y="39"/>
                  </a:lnTo>
                  <a:lnTo>
                    <a:pt x="150"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9" name="Freeform 119"/>
            <p:cNvSpPr>
              <a:spLocks/>
            </p:cNvSpPr>
            <p:nvPr/>
          </p:nvSpPr>
          <p:spPr bwMode="auto">
            <a:xfrm>
              <a:off x="5534025" y="2554288"/>
              <a:ext cx="111125" cy="357188"/>
            </a:xfrm>
            <a:custGeom>
              <a:avLst/>
              <a:gdLst>
                <a:gd name="T0" fmla="*/ 41 w 70"/>
                <a:gd name="T1" fmla="*/ 22 h 225"/>
                <a:gd name="T2" fmla="*/ 36 w 70"/>
                <a:gd name="T3" fmla="*/ 34 h 225"/>
                <a:gd name="T4" fmla="*/ 33 w 70"/>
                <a:gd name="T5" fmla="*/ 46 h 225"/>
                <a:gd name="T6" fmla="*/ 29 w 70"/>
                <a:gd name="T7" fmla="*/ 58 h 225"/>
                <a:gd name="T8" fmla="*/ 26 w 70"/>
                <a:gd name="T9" fmla="*/ 71 h 225"/>
                <a:gd name="T10" fmla="*/ 24 w 70"/>
                <a:gd name="T11" fmla="*/ 80 h 225"/>
                <a:gd name="T12" fmla="*/ 24 w 70"/>
                <a:gd name="T13" fmla="*/ 90 h 225"/>
                <a:gd name="T14" fmla="*/ 24 w 70"/>
                <a:gd name="T15" fmla="*/ 102 h 225"/>
                <a:gd name="T16" fmla="*/ 26 w 70"/>
                <a:gd name="T17" fmla="*/ 114 h 225"/>
                <a:gd name="T18" fmla="*/ 29 w 70"/>
                <a:gd name="T19" fmla="*/ 121 h 225"/>
                <a:gd name="T20" fmla="*/ 33 w 70"/>
                <a:gd name="T21" fmla="*/ 133 h 225"/>
                <a:gd name="T22" fmla="*/ 36 w 70"/>
                <a:gd name="T23" fmla="*/ 145 h 225"/>
                <a:gd name="T24" fmla="*/ 41 w 70"/>
                <a:gd name="T25" fmla="*/ 157 h 225"/>
                <a:gd name="T26" fmla="*/ 45 w 70"/>
                <a:gd name="T27" fmla="*/ 169 h 225"/>
                <a:gd name="T28" fmla="*/ 50 w 70"/>
                <a:gd name="T29" fmla="*/ 179 h 225"/>
                <a:gd name="T30" fmla="*/ 58 w 70"/>
                <a:gd name="T31" fmla="*/ 191 h 225"/>
                <a:gd name="T32" fmla="*/ 65 w 70"/>
                <a:gd name="T33" fmla="*/ 203 h 225"/>
                <a:gd name="T34" fmla="*/ 67 w 70"/>
                <a:gd name="T35" fmla="*/ 208 h 225"/>
                <a:gd name="T36" fmla="*/ 70 w 70"/>
                <a:gd name="T37" fmla="*/ 215 h 225"/>
                <a:gd name="T38" fmla="*/ 70 w 70"/>
                <a:gd name="T39" fmla="*/ 220 h 225"/>
                <a:gd name="T40" fmla="*/ 67 w 70"/>
                <a:gd name="T41" fmla="*/ 225 h 225"/>
                <a:gd name="T42" fmla="*/ 65 w 70"/>
                <a:gd name="T43" fmla="*/ 225 h 225"/>
                <a:gd name="T44" fmla="*/ 60 w 70"/>
                <a:gd name="T45" fmla="*/ 225 h 225"/>
                <a:gd name="T46" fmla="*/ 58 w 70"/>
                <a:gd name="T47" fmla="*/ 223 h 225"/>
                <a:gd name="T48" fmla="*/ 53 w 70"/>
                <a:gd name="T49" fmla="*/ 218 h 225"/>
                <a:gd name="T50" fmla="*/ 43 w 70"/>
                <a:gd name="T51" fmla="*/ 203 h 225"/>
                <a:gd name="T52" fmla="*/ 36 w 70"/>
                <a:gd name="T53" fmla="*/ 189 h 225"/>
                <a:gd name="T54" fmla="*/ 29 w 70"/>
                <a:gd name="T55" fmla="*/ 174 h 225"/>
                <a:gd name="T56" fmla="*/ 24 w 70"/>
                <a:gd name="T57" fmla="*/ 165 h 225"/>
                <a:gd name="T58" fmla="*/ 19 w 70"/>
                <a:gd name="T59" fmla="*/ 153 h 225"/>
                <a:gd name="T60" fmla="*/ 14 w 70"/>
                <a:gd name="T61" fmla="*/ 141 h 225"/>
                <a:gd name="T62" fmla="*/ 9 w 70"/>
                <a:gd name="T63" fmla="*/ 128 h 225"/>
                <a:gd name="T64" fmla="*/ 7 w 70"/>
                <a:gd name="T65" fmla="*/ 119 h 225"/>
                <a:gd name="T66" fmla="*/ 2 w 70"/>
                <a:gd name="T67" fmla="*/ 104 h 225"/>
                <a:gd name="T68" fmla="*/ 2 w 70"/>
                <a:gd name="T69" fmla="*/ 92 h 225"/>
                <a:gd name="T70" fmla="*/ 0 w 70"/>
                <a:gd name="T71" fmla="*/ 80 h 225"/>
                <a:gd name="T72" fmla="*/ 2 w 70"/>
                <a:gd name="T73" fmla="*/ 71 h 225"/>
                <a:gd name="T74" fmla="*/ 2 w 70"/>
                <a:gd name="T75" fmla="*/ 56 h 225"/>
                <a:gd name="T76" fmla="*/ 7 w 70"/>
                <a:gd name="T77" fmla="*/ 42 h 225"/>
                <a:gd name="T78" fmla="*/ 9 w 70"/>
                <a:gd name="T79" fmla="*/ 27 h 225"/>
                <a:gd name="T80" fmla="*/ 16 w 70"/>
                <a:gd name="T81" fmla="*/ 15 h 225"/>
                <a:gd name="T82" fmla="*/ 16 w 70"/>
                <a:gd name="T83" fmla="*/ 10 h 225"/>
                <a:gd name="T84" fmla="*/ 19 w 70"/>
                <a:gd name="T85" fmla="*/ 8 h 225"/>
                <a:gd name="T86" fmla="*/ 21 w 70"/>
                <a:gd name="T87" fmla="*/ 5 h 225"/>
                <a:gd name="T88" fmla="*/ 24 w 70"/>
                <a:gd name="T89" fmla="*/ 3 h 225"/>
                <a:gd name="T90" fmla="*/ 29 w 70"/>
                <a:gd name="T91" fmla="*/ 0 h 225"/>
                <a:gd name="T92" fmla="*/ 36 w 70"/>
                <a:gd name="T93" fmla="*/ 0 h 225"/>
                <a:gd name="T94" fmla="*/ 38 w 70"/>
                <a:gd name="T95" fmla="*/ 3 h 225"/>
                <a:gd name="T96" fmla="*/ 43 w 70"/>
                <a:gd name="T97" fmla="*/ 8 h 225"/>
                <a:gd name="T98" fmla="*/ 43 w 70"/>
                <a:gd name="T99" fmla="*/ 10 h 225"/>
                <a:gd name="T100" fmla="*/ 43 w 70"/>
                <a:gd name="T101" fmla="*/ 15 h 225"/>
                <a:gd name="T102" fmla="*/ 43 w 70"/>
                <a:gd name="T103" fmla="*/ 17 h 225"/>
                <a:gd name="T104" fmla="*/ 41 w 70"/>
                <a:gd name="T105" fmla="*/ 22 h 225"/>
                <a:gd name="T106" fmla="*/ 41 w 70"/>
                <a:gd name="T107" fmla="*/ 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225">
                  <a:moveTo>
                    <a:pt x="41" y="22"/>
                  </a:moveTo>
                  <a:lnTo>
                    <a:pt x="36" y="34"/>
                  </a:lnTo>
                  <a:lnTo>
                    <a:pt x="33" y="46"/>
                  </a:lnTo>
                  <a:lnTo>
                    <a:pt x="29" y="58"/>
                  </a:lnTo>
                  <a:lnTo>
                    <a:pt x="26" y="71"/>
                  </a:lnTo>
                  <a:lnTo>
                    <a:pt x="24" y="80"/>
                  </a:lnTo>
                  <a:lnTo>
                    <a:pt x="24" y="90"/>
                  </a:lnTo>
                  <a:lnTo>
                    <a:pt x="24" y="102"/>
                  </a:lnTo>
                  <a:lnTo>
                    <a:pt x="26" y="114"/>
                  </a:lnTo>
                  <a:lnTo>
                    <a:pt x="29" y="121"/>
                  </a:lnTo>
                  <a:lnTo>
                    <a:pt x="33" y="133"/>
                  </a:lnTo>
                  <a:lnTo>
                    <a:pt x="36" y="145"/>
                  </a:lnTo>
                  <a:lnTo>
                    <a:pt x="41" y="157"/>
                  </a:lnTo>
                  <a:lnTo>
                    <a:pt x="45" y="169"/>
                  </a:lnTo>
                  <a:lnTo>
                    <a:pt x="50" y="179"/>
                  </a:lnTo>
                  <a:lnTo>
                    <a:pt x="58" y="191"/>
                  </a:lnTo>
                  <a:lnTo>
                    <a:pt x="65" y="203"/>
                  </a:lnTo>
                  <a:lnTo>
                    <a:pt x="67" y="208"/>
                  </a:lnTo>
                  <a:lnTo>
                    <a:pt x="70" y="215"/>
                  </a:lnTo>
                  <a:lnTo>
                    <a:pt x="70" y="220"/>
                  </a:lnTo>
                  <a:lnTo>
                    <a:pt x="67" y="225"/>
                  </a:lnTo>
                  <a:lnTo>
                    <a:pt x="65" y="225"/>
                  </a:lnTo>
                  <a:lnTo>
                    <a:pt x="60" y="225"/>
                  </a:lnTo>
                  <a:lnTo>
                    <a:pt x="58" y="223"/>
                  </a:lnTo>
                  <a:lnTo>
                    <a:pt x="53" y="218"/>
                  </a:lnTo>
                  <a:lnTo>
                    <a:pt x="43" y="203"/>
                  </a:lnTo>
                  <a:lnTo>
                    <a:pt x="36" y="189"/>
                  </a:lnTo>
                  <a:lnTo>
                    <a:pt x="29" y="174"/>
                  </a:lnTo>
                  <a:lnTo>
                    <a:pt x="24" y="165"/>
                  </a:lnTo>
                  <a:lnTo>
                    <a:pt x="19" y="153"/>
                  </a:lnTo>
                  <a:lnTo>
                    <a:pt x="14" y="141"/>
                  </a:lnTo>
                  <a:lnTo>
                    <a:pt x="9" y="128"/>
                  </a:lnTo>
                  <a:lnTo>
                    <a:pt x="7" y="119"/>
                  </a:lnTo>
                  <a:lnTo>
                    <a:pt x="2" y="104"/>
                  </a:lnTo>
                  <a:lnTo>
                    <a:pt x="2" y="92"/>
                  </a:lnTo>
                  <a:lnTo>
                    <a:pt x="0" y="80"/>
                  </a:lnTo>
                  <a:lnTo>
                    <a:pt x="2" y="71"/>
                  </a:lnTo>
                  <a:lnTo>
                    <a:pt x="2" y="56"/>
                  </a:lnTo>
                  <a:lnTo>
                    <a:pt x="7" y="42"/>
                  </a:lnTo>
                  <a:lnTo>
                    <a:pt x="9" y="27"/>
                  </a:lnTo>
                  <a:lnTo>
                    <a:pt x="16" y="15"/>
                  </a:lnTo>
                  <a:lnTo>
                    <a:pt x="16" y="10"/>
                  </a:lnTo>
                  <a:lnTo>
                    <a:pt x="19" y="8"/>
                  </a:lnTo>
                  <a:lnTo>
                    <a:pt x="21" y="5"/>
                  </a:lnTo>
                  <a:lnTo>
                    <a:pt x="24" y="3"/>
                  </a:lnTo>
                  <a:lnTo>
                    <a:pt x="29" y="0"/>
                  </a:lnTo>
                  <a:lnTo>
                    <a:pt x="36" y="0"/>
                  </a:lnTo>
                  <a:lnTo>
                    <a:pt x="38" y="3"/>
                  </a:lnTo>
                  <a:lnTo>
                    <a:pt x="43" y="8"/>
                  </a:lnTo>
                  <a:lnTo>
                    <a:pt x="43" y="10"/>
                  </a:lnTo>
                  <a:lnTo>
                    <a:pt x="43" y="15"/>
                  </a:lnTo>
                  <a:lnTo>
                    <a:pt x="43" y="17"/>
                  </a:lnTo>
                  <a:lnTo>
                    <a:pt x="41" y="22"/>
                  </a:lnTo>
                  <a:lnTo>
                    <a:pt x="4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0" name="Freeform 120"/>
            <p:cNvSpPr>
              <a:spLocks/>
            </p:cNvSpPr>
            <p:nvPr/>
          </p:nvSpPr>
          <p:spPr bwMode="auto">
            <a:xfrm>
              <a:off x="6119813" y="3152776"/>
              <a:ext cx="114300" cy="222250"/>
            </a:xfrm>
            <a:custGeom>
              <a:avLst/>
              <a:gdLst>
                <a:gd name="T0" fmla="*/ 70 w 72"/>
                <a:gd name="T1" fmla="*/ 22 h 140"/>
                <a:gd name="T2" fmla="*/ 19 w 72"/>
                <a:gd name="T3" fmla="*/ 133 h 140"/>
                <a:gd name="T4" fmla="*/ 17 w 72"/>
                <a:gd name="T5" fmla="*/ 138 h 140"/>
                <a:gd name="T6" fmla="*/ 14 w 72"/>
                <a:gd name="T7" fmla="*/ 140 h 140"/>
                <a:gd name="T8" fmla="*/ 10 w 72"/>
                <a:gd name="T9" fmla="*/ 140 h 140"/>
                <a:gd name="T10" fmla="*/ 7 w 72"/>
                <a:gd name="T11" fmla="*/ 140 h 140"/>
                <a:gd name="T12" fmla="*/ 2 w 72"/>
                <a:gd name="T13" fmla="*/ 138 h 140"/>
                <a:gd name="T14" fmla="*/ 2 w 72"/>
                <a:gd name="T15" fmla="*/ 133 h 140"/>
                <a:gd name="T16" fmla="*/ 0 w 72"/>
                <a:gd name="T17" fmla="*/ 130 h 140"/>
                <a:gd name="T18" fmla="*/ 2 w 72"/>
                <a:gd name="T19" fmla="*/ 126 h 140"/>
                <a:gd name="T20" fmla="*/ 41 w 72"/>
                <a:gd name="T21" fmla="*/ 10 h 140"/>
                <a:gd name="T22" fmla="*/ 43 w 72"/>
                <a:gd name="T23" fmla="*/ 3 h 140"/>
                <a:gd name="T24" fmla="*/ 51 w 72"/>
                <a:gd name="T25" fmla="*/ 0 h 140"/>
                <a:gd name="T26" fmla="*/ 56 w 72"/>
                <a:gd name="T27" fmla="*/ 0 h 140"/>
                <a:gd name="T28" fmla="*/ 63 w 72"/>
                <a:gd name="T29" fmla="*/ 0 h 140"/>
                <a:gd name="T30" fmla="*/ 65 w 72"/>
                <a:gd name="T31" fmla="*/ 3 h 140"/>
                <a:gd name="T32" fmla="*/ 70 w 72"/>
                <a:gd name="T33" fmla="*/ 7 h 140"/>
                <a:gd name="T34" fmla="*/ 72 w 72"/>
                <a:gd name="T35" fmla="*/ 15 h 140"/>
                <a:gd name="T36" fmla="*/ 70 w 72"/>
                <a:gd name="T37" fmla="*/ 22 h 140"/>
                <a:gd name="T38" fmla="*/ 70 w 72"/>
                <a:gd name="T39" fmla="*/ 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40">
                  <a:moveTo>
                    <a:pt x="70" y="22"/>
                  </a:moveTo>
                  <a:lnTo>
                    <a:pt x="19" y="133"/>
                  </a:lnTo>
                  <a:lnTo>
                    <a:pt x="17" y="138"/>
                  </a:lnTo>
                  <a:lnTo>
                    <a:pt x="14" y="140"/>
                  </a:lnTo>
                  <a:lnTo>
                    <a:pt x="10" y="140"/>
                  </a:lnTo>
                  <a:lnTo>
                    <a:pt x="7" y="140"/>
                  </a:lnTo>
                  <a:lnTo>
                    <a:pt x="2" y="138"/>
                  </a:lnTo>
                  <a:lnTo>
                    <a:pt x="2" y="133"/>
                  </a:lnTo>
                  <a:lnTo>
                    <a:pt x="0" y="130"/>
                  </a:lnTo>
                  <a:lnTo>
                    <a:pt x="2" y="126"/>
                  </a:lnTo>
                  <a:lnTo>
                    <a:pt x="41" y="10"/>
                  </a:lnTo>
                  <a:lnTo>
                    <a:pt x="43" y="3"/>
                  </a:lnTo>
                  <a:lnTo>
                    <a:pt x="51" y="0"/>
                  </a:lnTo>
                  <a:lnTo>
                    <a:pt x="56" y="0"/>
                  </a:lnTo>
                  <a:lnTo>
                    <a:pt x="63" y="0"/>
                  </a:lnTo>
                  <a:lnTo>
                    <a:pt x="65" y="3"/>
                  </a:lnTo>
                  <a:lnTo>
                    <a:pt x="70" y="7"/>
                  </a:lnTo>
                  <a:lnTo>
                    <a:pt x="72" y="15"/>
                  </a:lnTo>
                  <a:lnTo>
                    <a:pt x="70" y="22"/>
                  </a:lnTo>
                  <a:lnTo>
                    <a:pt x="7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1" name="Freeform 121"/>
            <p:cNvSpPr>
              <a:spLocks/>
            </p:cNvSpPr>
            <p:nvPr/>
          </p:nvSpPr>
          <p:spPr bwMode="auto">
            <a:xfrm>
              <a:off x="6176963" y="3160713"/>
              <a:ext cx="203200" cy="138113"/>
            </a:xfrm>
            <a:custGeom>
              <a:avLst/>
              <a:gdLst>
                <a:gd name="T0" fmla="*/ 12 w 128"/>
                <a:gd name="T1" fmla="*/ 0 h 87"/>
                <a:gd name="T2" fmla="*/ 20 w 128"/>
                <a:gd name="T3" fmla="*/ 0 h 87"/>
                <a:gd name="T4" fmla="*/ 27 w 128"/>
                <a:gd name="T5" fmla="*/ 2 h 87"/>
                <a:gd name="T6" fmla="*/ 32 w 128"/>
                <a:gd name="T7" fmla="*/ 5 h 87"/>
                <a:gd name="T8" fmla="*/ 41 w 128"/>
                <a:gd name="T9" fmla="*/ 7 h 87"/>
                <a:gd name="T10" fmla="*/ 48 w 128"/>
                <a:gd name="T11" fmla="*/ 7 h 87"/>
                <a:gd name="T12" fmla="*/ 56 w 128"/>
                <a:gd name="T13" fmla="*/ 10 h 87"/>
                <a:gd name="T14" fmla="*/ 63 w 128"/>
                <a:gd name="T15" fmla="*/ 12 h 87"/>
                <a:gd name="T16" fmla="*/ 73 w 128"/>
                <a:gd name="T17" fmla="*/ 14 h 87"/>
                <a:gd name="T18" fmla="*/ 77 w 128"/>
                <a:gd name="T19" fmla="*/ 17 h 87"/>
                <a:gd name="T20" fmla="*/ 82 w 128"/>
                <a:gd name="T21" fmla="*/ 22 h 87"/>
                <a:gd name="T22" fmla="*/ 90 w 128"/>
                <a:gd name="T23" fmla="*/ 24 h 87"/>
                <a:gd name="T24" fmla="*/ 97 w 128"/>
                <a:gd name="T25" fmla="*/ 29 h 87"/>
                <a:gd name="T26" fmla="*/ 102 w 128"/>
                <a:gd name="T27" fmla="*/ 34 h 87"/>
                <a:gd name="T28" fmla="*/ 109 w 128"/>
                <a:gd name="T29" fmla="*/ 39 h 87"/>
                <a:gd name="T30" fmla="*/ 116 w 128"/>
                <a:gd name="T31" fmla="*/ 43 h 87"/>
                <a:gd name="T32" fmla="*/ 121 w 128"/>
                <a:gd name="T33" fmla="*/ 48 h 87"/>
                <a:gd name="T34" fmla="*/ 126 w 128"/>
                <a:gd name="T35" fmla="*/ 55 h 87"/>
                <a:gd name="T36" fmla="*/ 128 w 128"/>
                <a:gd name="T37" fmla="*/ 65 h 87"/>
                <a:gd name="T38" fmla="*/ 123 w 128"/>
                <a:gd name="T39" fmla="*/ 72 h 87"/>
                <a:gd name="T40" fmla="*/ 118 w 128"/>
                <a:gd name="T41" fmla="*/ 80 h 87"/>
                <a:gd name="T42" fmla="*/ 111 w 128"/>
                <a:gd name="T43" fmla="*/ 84 h 87"/>
                <a:gd name="T44" fmla="*/ 104 w 128"/>
                <a:gd name="T45" fmla="*/ 87 h 87"/>
                <a:gd name="T46" fmla="*/ 94 w 128"/>
                <a:gd name="T47" fmla="*/ 84 h 87"/>
                <a:gd name="T48" fmla="*/ 87 w 128"/>
                <a:gd name="T49" fmla="*/ 80 h 87"/>
                <a:gd name="T50" fmla="*/ 82 w 128"/>
                <a:gd name="T51" fmla="*/ 75 h 87"/>
                <a:gd name="T52" fmla="*/ 82 w 128"/>
                <a:gd name="T53" fmla="*/ 70 h 87"/>
                <a:gd name="T54" fmla="*/ 77 w 128"/>
                <a:gd name="T55" fmla="*/ 65 h 87"/>
                <a:gd name="T56" fmla="*/ 75 w 128"/>
                <a:gd name="T57" fmla="*/ 60 h 87"/>
                <a:gd name="T58" fmla="*/ 65 w 128"/>
                <a:gd name="T59" fmla="*/ 51 h 87"/>
                <a:gd name="T60" fmla="*/ 58 w 128"/>
                <a:gd name="T61" fmla="*/ 46 h 87"/>
                <a:gd name="T62" fmla="*/ 53 w 128"/>
                <a:gd name="T63" fmla="*/ 41 h 87"/>
                <a:gd name="T64" fmla="*/ 48 w 128"/>
                <a:gd name="T65" fmla="*/ 39 h 87"/>
                <a:gd name="T66" fmla="*/ 44 w 128"/>
                <a:gd name="T67" fmla="*/ 36 h 87"/>
                <a:gd name="T68" fmla="*/ 41 w 128"/>
                <a:gd name="T69" fmla="*/ 34 h 87"/>
                <a:gd name="T70" fmla="*/ 34 w 128"/>
                <a:gd name="T71" fmla="*/ 31 h 87"/>
                <a:gd name="T72" fmla="*/ 29 w 128"/>
                <a:gd name="T73" fmla="*/ 29 h 87"/>
                <a:gd name="T74" fmla="*/ 27 w 128"/>
                <a:gd name="T75" fmla="*/ 26 h 87"/>
                <a:gd name="T76" fmla="*/ 22 w 128"/>
                <a:gd name="T77" fmla="*/ 26 h 87"/>
                <a:gd name="T78" fmla="*/ 12 w 128"/>
                <a:gd name="T79" fmla="*/ 22 h 87"/>
                <a:gd name="T80" fmla="*/ 7 w 128"/>
                <a:gd name="T81" fmla="*/ 19 h 87"/>
                <a:gd name="T82" fmla="*/ 3 w 128"/>
                <a:gd name="T83" fmla="*/ 14 h 87"/>
                <a:gd name="T84" fmla="*/ 3 w 128"/>
                <a:gd name="T85" fmla="*/ 10 h 87"/>
                <a:gd name="T86" fmla="*/ 0 w 128"/>
                <a:gd name="T87" fmla="*/ 5 h 87"/>
                <a:gd name="T88" fmla="*/ 3 w 128"/>
                <a:gd name="T89" fmla="*/ 0 h 87"/>
                <a:gd name="T90" fmla="*/ 5 w 128"/>
                <a:gd name="T91" fmla="*/ 0 h 87"/>
                <a:gd name="T92" fmla="*/ 12 w 128"/>
                <a:gd name="T93" fmla="*/ 0 h 87"/>
                <a:gd name="T94" fmla="*/ 12 w 128"/>
                <a:gd name="T9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87">
                  <a:moveTo>
                    <a:pt x="12" y="0"/>
                  </a:moveTo>
                  <a:lnTo>
                    <a:pt x="20" y="0"/>
                  </a:lnTo>
                  <a:lnTo>
                    <a:pt x="27" y="2"/>
                  </a:lnTo>
                  <a:lnTo>
                    <a:pt x="32" y="5"/>
                  </a:lnTo>
                  <a:lnTo>
                    <a:pt x="41" y="7"/>
                  </a:lnTo>
                  <a:lnTo>
                    <a:pt x="48" y="7"/>
                  </a:lnTo>
                  <a:lnTo>
                    <a:pt x="56" y="10"/>
                  </a:lnTo>
                  <a:lnTo>
                    <a:pt x="63" y="12"/>
                  </a:lnTo>
                  <a:lnTo>
                    <a:pt x="73" y="14"/>
                  </a:lnTo>
                  <a:lnTo>
                    <a:pt x="77" y="17"/>
                  </a:lnTo>
                  <a:lnTo>
                    <a:pt x="82" y="22"/>
                  </a:lnTo>
                  <a:lnTo>
                    <a:pt x="90" y="24"/>
                  </a:lnTo>
                  <a:lnTo>
                    <a:pt x="97" y="29"/>
                  </a:lnTo>
                  <a:lnTo>
                    <a:pt x="102" y="34"/>
                  </a:lnTo>
                  <a:lnTo>
                    <a:pt x="109" y="39"/>
                  </a:lnTo>
                  <a:lnTo>
                    <a:pt x="116" y="43"/>
                  </a:lnTo>
                  <a:lnTo>
                    <a:pt x="121" y="48"/>
                  </a:lnTo>
                  <a:lnTo>
                    <a:pt x="126" y="55"/>
                  </a:lnTo>
                  <a:lnTo>
                    <a:pt x="128" y="65"/>
                  </a:lnTo>
                  <a:lnTo>
                    <a:pt x="123" y="72"/>
                  </a:lnTo>
                  <a:lnTo>
                    <a:pt x="118" y="80"/>
                  </a:lnTo>
                  <a:lnTo>
                    <a:pt x="111" y="84"/>
                  </a:lnTo>
                  <a:lnTo>
                    <a:pt x="104" y="87"/>
                  </a:lnTo>
                  <a:lnTo>
                    <a:pt x="94" y="84"/>
                  </a:lnTo>
                  <a:lnTo>
                    <a:pt x="87" y="80"/>
                  </a:lnTo>
                  <a:lnTo>
                    <a:pt x="82" y="75"/>
                  </a:lnTo>
                  <a:lnTo>
                    <a:pt x="82" y="70"/>
                  </a:lnTo>
                  <a:lnTo>
                    <a:pt x="77" y="65"/>
                  </a:lnTo>
                  <a:lnTo>
                    <a:pt x="75" y="60"/>
                  </a:lnTo>
                  <a:lnTo>
                    <a:pt x="65" y="51"/>
                  </a:lnTo>
                  <a:lnTo>
                    <a:pt x="58" y="46"/>
                  </a:lnTo>
                  <a:lnTo>
                    <a:pt x="53" y="41"/>
                  </a:lnTo>
                  <a:lnTo>
                    <a:pt x="48" y="39"/>
                  </a:lnTo>
                  <a:lnTo>
                    <a:pt x="44" y="36"/>
                  </a:lnTo>
                  <a:lnTo>
                    <a:pt x="41" y="34"/>
                  </a:lnTo>
                  <a:lnTo>
                    <a:pt x="34" y="31"/>
                  </a:lnTo>
                  <a:lnTo>
                    <a:pt x="29" y="29"/>
                  </a:lnTo>
                  <a:lnTo>
                    <a:pt x="27" y="26"/>
                  </a:lnTo>
                  <a:lnTo>
                    <a:pt x="22" y="26"/>
                  </a:lnTo>
                  <a:lnTo>
                    <a:pt x="12" y="22"/>
                  </a:lnTo>
                  <a:lnTo>
                    <a:pt x="7" y="19"/>
                  </a:lnTo>
                  <a:lnTo>
                    <a:pt x="3" y="14"/>
                  </a:lnTo>
                  <a:lnTo>
                    <a:pt x="3" y="10"/>
                  </a:lnTo>
                  <a:lnTo>
                    <a:pt x="0" y="5"/>
                  </a:lnTo>
                  <a:lnTo>
                    <a:pt x="3" y="0"/>
                  </a:lnTo>
                  <a:lnTo>
                    <a:pt x="5" y="0"/>
                  </a:lnTo>
                  <a:lnTo>
                    <a:pt x="12"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2" name="Freeform 122"/>
            <p:cNvSpPr>
              <a:spLocks/>
            </p:cNvSpPr>
            <p:nvPr/>
          </p:nvSpPr>
          <p:spPr bwMode="auto">
            <a:xfrm>
              <a:off x="6399213" y="3160713"/>
              <a:ext cx="149225" cy="130175"/>
            </a:xfrm>
            <a:custGeom>
              <a:avLst/>
              <a:gdLst>
                <a:gd name="T0" fmla="*/ 15 w 94"/>
                <a:gd name="T1" fmla="*/ 0 h 82"/>
                <a:gd name="T2" fmla="*/ 22 w 94"/>
                <a:gd name="T3" fmla="*/ 0 h 82"/>
                <a:gd name="T4" fmla="*/ 29 w 94"/>
                <a:gd name="T5" fmla="*/ 0 h 82"/>
                <a:gd name="T6" fmla="*/ 36 w 94"/>
                <a:gd name="T7" fmla="*/ 2 h 82"/>
                <a:gd name="T8" fmla="*/ 44 w 94"/>
                <a:gd name="T9" fmla="*/ 5 h 82"/>
                <a:gd name="T10" fmla="*/ 46 w 94"/>
                <a:gd name="T11" fmla="*/ 7 h 82"/>
                <a:gd name="T12" fmla="*/ 53 w 94"/>
                <a:gd name="T13" fmla="*/ 10 h 82"/>
                <a:gd name="T14" fmla="*/ 58 w 94"/>
                <a:gd name="T15" fmla="*/ 12 h 82"/>
                <a:gd name="T16" fmla="*/ 65 w 94"/>
                <a:gd name="T17" fmla="*/ 17 h 82"/>
                <a:gd name="T18" fmla="*/ 70 w 94"/>
                <a:gd name="T19" fmla="*/ 19 h 82"/>
                <a:gd name="T20" fmla="*/ 75 w 94"/>
                <a:gd name="T21" fmla="*/ 24 h 82"/>
                <a:gd name="T22" fmla="*/ 77 w 94"/>
                <a:gd name="T23" fmla="*/ 29 h 82"/>
                <a:gd name="T24" fmla="*/ 82 w 94"/>
                <a:gd name="T25" fmla="*/ 36 h 82"/>
                <a:gd name="T26" fmla="*/ 87 w 94"/>
                <a:gd name="T27" fmla="*/ 41 h 82"/>
                <a:gd name="T28" fmla="*/ 90 w 94"/>
                <a:gd name="T29" fmla="*/ 48 h 82"/>
                <a:gd name="T30" fmla="*/ 92 w 94"/>
                <a:gd name="T31" fmla="*/ 53 h 82"/>
                <a:gd name="T32" fmla="*/ 94 w 94"/>
                <a:gd name="T33" fmla="*/ 60 h 82"/>
                <a:gd name="T34" fmla="*/ 94 w 94"/>
                <a:gd name="T35" fmla="*/ 68 h 82"/>
                <a:gd name="T36" fmla="*/ 92 w 94"/>
                <a:gd name="T37" fmla="*/ 75 h 82"/>
                <a:gd name="T38" fmla="*/ 85 w 94"/>
                <a:gd name="T39" fmla="*/ 77 h 82"/>
                <a:gd name="T40" fmla="*/ 80 w 94"/>
                <a:gd name="T41" fmla="*/ 82 h 82"/>
                <a:gd name="T42" fmla="*/ 75 w 94"/>
                <a:gd name="T43" fmla="*/ 82 h 82"/>
                <a:gd name="T44" fmla="*/ 68 w 94"/>
                <a:gd name="T45" fmla="*/ 80 h 82"/>
                <a:gd name="T46" fmla="*/ 63 w 94"/>
                <a:gd name="T47" fmla="*/ 75 h 82"/>
                <a:gd name="T48" fmla="*/ 61 w 94"/>
                <a:gd name="T49" fmla="*/ 68 h 82"/>
                <a:gd name="T50" fmla="*/ 58 w 94"/>
                <a:gd name="T51" fmla="*/ 63 h 82"/>
                <a:gd name="T52" fmla="*/ 58 w 94"/>
                <a:gd name="T53" fmla="*/ 58 h 82"/>
                <a:gd name="T54" fmla="*/ 56 w 94"/>
                <a:gd name="T55" fmla="*/ 55 h 82"/>
                <a:gd name="T56" fmla="*/ 53 w 94"/>
                <a:gd name="T57" fmla="*/ 51 h 82"/>
                <a:gd name="T58" fmla="*/ 49 w 94"/>
                <a:gd name="T59" fmla="*/ 46 h 82"/>
                <a:gd name="T60" fmla="*/ 44 w 94"/>
                <a:gd name="T61" fmla="*/ 41 h 82"/>
                <a:gd name="T62" fmla="*/ 39 w 94"/>
                <a:gd name="T63" fmla="*/ 36 h 82"/>
                <a:gd name="T64" fmla="*/ 29 w 94"/>
                <a:gd name="T65" fmla="*/ 31 h 82"/>
                <a:gd name="T66" fmla="*/ 22 w 94"/>
                <a:gd name="T67" fmla="*/ 29 h 82"/>
                <a:gd name="T68" fmla="*/ 15 w 94"/>
                <a:gd name="T69" fmla="*/ 29 h 82"/>
                <a:gd name="T70" fmla="*/ 7 w 94"/>
                <a:gd name="T71" fmla="*/ 26 h 82"/>
                <a:gd name="T72" fmla="*/ 3 w 94"/>
                <a:gd name="T73" fmla="*/ 22 h 82"/>
                <a:gd name="T74" fmla="*/ 0 w 94"/>
                <a:gd name="T75" fmla="*/ 17 h 82"/>
                <a:gd name="T76" fmla="*/ 0 w 94"/>
                <a:gd name="T77" fmla="*/ 12 h 82"/>
                <a:gd name="T78" fmla="*/ 0 w 94"/>
                <a:gd name="T79" fmla="*/ 7 h 82"/>
                <a:gd name="T80" fmla="*/ 5 w 94"/>
                <a:gd name="T81" fmla="*/ 2 h 82"/>
                <a:gd name="T82" fmla="*/ 10 w 94"/>
                <a:gd name="T83" fmla="*/ 0 h 82"/>
                <a:gd name="T84" fmla="*/ 15 w 94"/>
                <a:gd name="T85" fmla="*/ 0 h 82"/>
                <a:gd name="T86" fmla="*/ 15 w 94"/>
                <a:gd name="T8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82">
                  <a:moveTo>
                    <a:pt x="15" y="0"/>
                  </a:moveTo>
                  <a:lnTo>
                    <a:pt x="22" y="0"/>
                  </a:lnTo>
                  <a:lnTo>
                    <a:pt x="29" y="0"/>
                  </a:lnTo>
                  <a:lnTo>
                    <a:pt x="36" y="2"/>
                  </a:lnTo>
                  <a:lnTo>
                    <a:pt x="44" y="5"/>
                  </a:lnTo>
                  <a:lnTo>
                    <a:pt x="46" y="7"/>
                  </a:lnTo>
                  <a:lnTo>
                    <a:pt x="53" y="10"/>
                  </a:lnTo>
                  <a:lnTo>
                    <a:pt x="58" y="12"/>
                  </a:lnTo>
                  <a:lnTo>
                    <a:pt x="65" y="17"/>
                  </a:lnTo>
                  <a:lnTo>
                    <a:pt x="70" y="19"/>
                  </a:lnTo>
                  <a:lnTo>
                    <a:pt x="75" y="24"/>
                  </a:lnTo>
                  <a:lnTo>
                    <a:pt x="77" y="29"/>
                  </a:lnTo>
                  <a:lnTo>
                    <a:pt x="82" y="36"/>
                  </a:lnTo>
                  <a:lnTo>
                    <a:pt x="87" y="41"/>
                  </a:lnTo>
                  <a:lnTo>
                    <a:pt x="90" y="48"/>
                  </a:lnTo>
                  <a:lnTo>
                    <a:pt x="92" y="53"/>
                  </a:lnTo>
                  <a:lnTo>
                    <a:pt x="94" y="60"/>
                  </a:lnTo>
                  <a:lnTo>
                    <a:pt x="94" y="68"/>
                  </a:lnTo>
                  <a:lnTo>
                    <a:pt x="92" y="75"/>
                  </a:lnTo>
                  <a:lnTo>
                    <a:pt x="85" y="77"/>
                  </a:lnTo>
                  <a:lnTo>
                    <a:pt x="80" y="82"/>
                  </a:lnTo>
                  <a:lnTo>
                    <a:pt x="75" y="82"/>
                  </a:lnTo>
                  <a:lnTo>
                    <a:pt x="68" y="80"/>
                  </a:lnTo>
                  <a:lnTo>
                    <a:pt x="63" y="75"/>
                  </a:lnTo>
                  <a:lnTo>
                    <a:pt x="61" y="68"/>
                  </a:lnTo>
                  <a:lnTo>
                    <a:pt x="58" y="63"/>
                  </a:lnTo>
                  <a:lnTo>
                    <a:pt x="58" y="58"/>
                  </a:lnTo>
                  <a:lnTo>
                    <a:pt x="56" y="55"/>
                  </a:lnTo>
                  <a:lnTo>
                    <a:pt x="53" y="51"/>
                  </a:lnTo>
                  <a:lnTo>
                    <a:pt x="49" y="46"/>
                  </a:lnTo>
                  <a:lnTo>
                    <a:pt x="44" y="41"/>
                  </a:lnTo>
                  <a:lnTo>
                    <a:pt x="39" y="36"/>
                  </a:lnTo>
                  <a:lnTo>
                    <a:pt x="29" y="31"/>
                  </a:lnTo>
                  <a:lnTo>
                    <a:pt x="22" y="29"/>
                  </a:lnTo>
                  <a:lnTo>
                    <a:pt x="15" y="29"/>
                  </a:lnTo>
                  <a:lnTo>
                    <a:pt x="7" y="26"/>
                  </a:lnTo>
                  <a:lnTo>
                    <a:pt x="3" y="22"/>
                  </a:lnTo>
                  <a:lnTo>
                    <a:pt x="0" y="17"/>
                  </a:lnTo>
                  <a:lnTo>
                    <a:pt x="0" y="12"/>
                  </a:lnTo>
                  <a:lnTo>
                    <a:pt x="0" y="7"/>
                  </a:lnTo>
                  <a:lnTo>
                    <a:pt x="5" y="2"/>
                  </a:lnTo>
                  <a:lnTo>
                    <a:pt x="10" y="0"/>
                  </a:lnTo>
                  <a:lnTo>
                    <a:pt x="15"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3" name="Freeform 123"/>
            <p:cNvSpPr>
              <a:spLocks/>
            </p:cNvSpPr>
            <p:nvPr/>
          </p:nvSpPr>
          <p:spPr bwMode="auto">
            <a:xfrm>
              <a:off x="6491288" y="3098801"/>
              <a:ext cx="115887" cy="138113"/>
            </a:xfrm>
            <a:custGeom>
              <a:avLst/>
              <a:gdLst>
                <a:gd name="T0" fmla="*/ 70 w 73"/>
                <a:gd name="T1" fmla="*/ 29 h 87"/>
                <a:gd name="T2" fmla="*/ 36 w 73"/>
                <a:gd name="T3" fmla="*/ 80 h 87"/>
                <a:gd name="T4" fmla="*/ 29 w 73"/>
                <a:gd name="T5" fmla="*/ 85 h 87"/>
                <a:gd name="T6" fmla="*/ 22 w 73"/>
                <a:gd name="T7" fmla="*/ 87 h 87"/>
                <a:gd name="T8" fmla="*/ 15 w 73"/>
                <a:gd name="T9" fmla="*/ 87 h 87"/>
                <a:gd name="T10" fmla="*/ 10 w 73"/>
                <a:gd name="T11" fmla="*/ 82 h 87"/>
                <a:gd name="T12" fmla="*/ 3 w 73"/>
                <a:gd name="T13" fmla="*/ 78 h 87"/>
                <a:gd name="T14" fmla="*/ 0 w 73"/>
                <a:gd name="T15" fmla="*/ 70 h 87"/>
                <a:gd name="T16" fmla="*/ 0 w 73"/>
                <a:gd name="T17" fmla="*/ 63 h 87"/>
                <a:gd name="T18" fmla="*/ 7 w 73"/>
                <a:gd name="T19" fmla="*/ 56 h 87"/>
                <a:gd name="T20" fmla="*/ 41 w 73"/>
                <a:gd name="T21" fmla="*/ 10 h 87"/>
                <a:gd name="T22" fmla="*/ 48 w 73"/>
                <a:gd name="T23" fmla="*/ 3 h 87"/>
                <a:gd name="T24" fmla="*/ 56 w 73"/>
                <a:gd name="T25" fmla="*/ 0 h 87"/>
                <a:gd name="T26" fmla="*/ 61 w 73"/>
                <a:gd name="T27" fmla="*/ 3 h 87"/>
                <a:gd name="T28" fmla="*/ 68 w 73"/>
                <a:gd name="T29" fmla="*/ 5 h 87"/>
                <a:gd name="T30" fmla="*/ 70 w 73"/>
                <a:gd name="T31" fmla="*/ 10 h 87"/>
                <a:gd name="T32" fmla="*/ 73 w 73"/>
                <a:gd name="T33" fmla="*/ 15 h 87"/>
                <a:gd name="T34" fmla="*/ 73 w 73"/>
                <a:gd name="T35" fmla="*/ 22 h 87"/>
                <a:gd name="T36" fmla="*/ 70 w 73"/>
                <a:gd name="T37" fmla="*/ 29 h 87"/>
                <a:gd name="T38" fmla="*/ 70 w 73"/>
                <a:gd name="T39" fmla="*/ 2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87">
                  <a:moveTo>
                    <a:pt x="70" y="29"/>
                  </a:moveTo>
                  <a:lnTo>
                    <a:pt x="36" y="80"/>
                  </a:lnTo>
                  <a:lnTo>
                    <a:pt x="29" y="85"/>
                  </a:lnTo>
                  <a:lnTo>
                    <a:pt x="22" y="87"/>
                  </a:lnTo>
                  <a:lnTo>
                    <a:pt x="15" y="87"/>
                  </a:lnTo>
                  <a:lnTo>
                    <a:pt x="10" y="82"/>
                  </a:lnTo>
                  <a:lnTo>
                    <a:pt x="3" y="78"/>
                  </a:lnTo>
                  <a:lnTo>
                    <a:pt x="0" y="70"/>
                  </a:lnTo>
                  <a:lnTo>
                    <a:pt x="0" y="63"/>
                  </a:lnTo>
                  <a:lnTo>
                    <a:pt x="7" y="56"/>
                  </a:lnTo>
                  <a:lnTo>
                    <a:pt x="41" y="10"/>
                  </a:lnTo>
                  <a:lnTo>
                    <a:pt x="48" y="3"/>
                  </a:lnTo>
                  <a:lnTo>
                    <a:pt x="56" y="0"/>
                  </a:lnTo>
                  <a:lnTo>
                    <a:pt x="61" y="3"/>
                  </a:lnTo>
                  <a:lnTo>
                    <a:pt x="68" y="5"/>
                  </a:lnTo>
                  <a:lnTo>
                    <a:pt x="70" y="10"/>
                  </a:lnTo>
                  <a:lnTo>
                    <a:pt x="73" y="15"/>
                  </a:lnTo>
                  <a:lnTo>
                    <a:pt x="73" y="22"/>
                  </a:lnTo>
                  <a:lnTo>
                    <a:pt x="70" y="29"/>
                  </a:lnTo>
                  <a:lnTo>
                    <a:pt x="7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4" name="Freeform 124"/>
            <p:cNvSpPr>
              <a:spLocks/>
            </p:cNvSpPr>
            <p:nvPr/>
          </p:nvSpPr>
          <p:spPr bwMode="auto">
            <a:xfrm>
              <a:off x="6564313" y="3892551"/>
              <a:ext cx="322262" cy="130175"/>
            </a:xfrm>
            <a:custGeom>
              <a:avLst/>
              <a:gdLst>
                <a:gd name="T0" fmla="*/ 198 w 203"/>
                <a:gd name="T1" fmla="*/ 34 h 82"/>
                <a:gd name="T2" fmla="*/ 188 w 203"/>
                <a:gd name="T3" fmla="*/ 44 h 82"/>
                <a:gd name="T4" fmla="*/ 176 w 203"/>
                <a:gd name="T5" fmla="*/ 51 h 82"/>
                <a:gd name="T6" fmla="*/ 164 w 203"/>
                <a:gd name="T7" fmla="*/ 58 h 82"/>
                <a:gd name="T8" fmla="*/ 152 w 203"/>
                <a:gd name="T9" fmla="*/ 65 h 82"/>
                <a:gd name="T10" fmla="*/ 142 w 203"/>
                <a:gd name="T11" fmla="*/ 70 h 82"/>
                <a:gd name="T12" fmla="*/ 128 w 203"/>
                <a:gd name="T13" fmla="*/ 75 h 82"/>
                <a:gd name="T14" fmla="*/ 116 w 203"/>
                <a:gd name="T15" fmla="*/ 80 h 82"/>
                <a:gd name="T16" fmla="*/ 104 w 203"/>
                <a:gd name="T17" fmla="*/ 82 h 82"/>
                <a:gd name="T18" fmla="*/ 92 w 203"/>
                <a:gd name="T19" fmla="*/ 82 h 82"/>
                <a:gd name="T20" fmla="*/ 80 w 203"/>
                <a:gd name="T21" fmla="*/ 82 h 82"/>
                <a:gd name="T22" fmla="*/ 65 w 203"/>
                <a:gd name="T23" fmla="*/ 80 h 82"/>
                <a:gd name="T24" fmla="*/ 53 w 203"/>
                <a:gd name="T25" fmla="*/ 77 h 82"/>
                <a:gd name="T26" fmla="*/ 41 w 203"/>
                <a:gd name="T27" fmla="*/ 72 h 82"/>
                <a:gd name="T28" fmla="*/ 29 w 203"/>
                <a:gd name="T29" fmla="*/ 68 h 82"/>
                <a:gd name="T30" fmla="*/ 17 w 203"/>
                <a:gd name="T31" fmla="*/ 60 h 82"/>
                <a:gd name="T32" fmla="*/ 5 w 203"/>
                <a:gd name="T33" fmla="*/ 53 h 82"/>
                <a:gd name="T34" fmla="*/ 0 w 203"/>
                <a:gd name="T35" fmla="*/ 51 h 82"/>
                <a:gd name="T36" fmla="*/ 0 w 203"/>
                <a:gd name="T37" fmla="*/ 46 h 82"/>
                <a:gd name="T38" fmla="*/ 0 w 203"/>
                <a:gd name="T39" fmla="*/ 41 h 82"/>
                <a:gd name="T40" fmla="*/ 2 w 203"/>
                <a:gd name="T41" fmla="*/ 36 h 82"/>
                <a:gd name="T42" fmla="*/ 5 w 203"/>
                <a:gd name="T43" fmla="*/ 34 h 82"/>
                <a:gd name="T44" fmla="*/ 10 w 203"/>
                <a:gd name="T45" fmla="*/ 31 h 82"/>
                <a:gd name="T46" fmla="*/ 15 w 203"/>
                <a:gd name="T47" fmla="*/ 31 h 82"/>
                <a:gd name="T48" fmla="*/ 19 w 203"/>
                <a:gd name="T49" fmla="*/ 34 h 82"/>
                <a:gd name="T50" fmla="*/ 29 w 203"/>
                <a:gd name="T51" fmla="*/ 39 h 82"/>
                <a:gd name="T52" fmla="*/ 39 w 203"/>
                <a:gd name="T53" fmla="*/ 46 h 82"/>
                <a:gd name="T54" fmla="*/ 46 w 203"/>
                <a:gd name="T55" fmla="*/ 48 h 82"/>
                <a:gd name="T56" fmla="*/ 58 w 203"/>
                <a:gd name="T57" fmla="*/ 51 h 82"/>
                <a:gd name="T58" fmla="*/ 68 w 203"/>
                <a:gd name="T59" fmla="*/ 51 h 82"/>
                <a:gd name="T60" fmla="*/ 77 w 203"/>
                <a:gd name="T61" fmla="*/ 51 h 82"/>
                <a:gd name="T62" fmla="*/ 87 w 203"/>
                <a:gd name="T63" fmla="*/ 51 h 82"/>
                <a:gd name="T64" fmla="*/ 97 w 203"/>
                <a:gd name="T65" fmla="*/ 51 h 82"/>
                <a:gd name="T66" fmla="*/ 106 w 203"/>
                <a:gd name="T67" fmla="*/ 48 h 82"/>
                <a:gd name="T68" fmla="*/ 116 w 203"/>
                <a:gd name="T69" fmla="*/ 44 h 82"/>
                <a:gd name="T70" fmla="*/ 126 w 203"/>
                <a:gd name="T71" fmla="*/ 39 h 82"/>
                <a:gd name="T72" fmla="*/ 138 w 203"/>
                <a:gd name="T73" fmla="*/ 34 h 82"/>
                <a:gd name="T74" fmla="*/ 145 w 203"/>
                <a:gd name="T75" fmla="*/ 27 h 82"/>
                <a:gd name="T76" fmla="*/ 152 w 203"/>
                <a:gd name="T77" fmla="*/ 19 h 82"/>
                <a:gd name="T78" fmla="*/ 162 w 203"/>
                <a:gd name="T79" fmla="*/ 12 h 82"/>
                <a:gd name="T80" fmla="*/ 171 w 203"/>
                <a:gd name="T81" fmla="*/ 5 h 82"/>
                <a:gd name="T82" fmla="*/ 179 w 203"/>
                <a:gd name="T83" fmla="*/ 0 h 82"/>
                <a:gd name="T84" fmla="*/ 186 w 203"/>
                <a:gd name="T85" fmla="*/ 0 h 82"/>
                <a:gd name="T86" fmla="*/ 193 w 203"/>
                <a:gd name="T87" fmla="*/ 0 h 82"/>
                <a:gd name="T88" fmla="*/ 198 w 203"/>
                <a:gd name="T89" fmla="*/ 5 h 82"/>
                <a:gd name="T90" fmla="*/ 200 w 203"/>
                <a:gd name="T91" fmla="*/ 12 h 82"/>
                <a:gd name="T92" fmla="*/ 203 w 203"/>
                <a:gd name="T93" fmla="*/ 19 h 82"/>
                <a:gd name="T94" fmla="*/ 203 w 203"/>
                <a:gd name="T95" fmla="*/ 27 h 82"/>
                <a:gd name="T96" fmla="*/ 198 w 203"/>
                <a:gd name="T97" fmla="*/ 34 h 82"/>
                <a:gd name="T98" fmla="*/ 198 w 203"/>
                <a:gd name="T99" fmla="*/ 3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3" h="82">
                  <a:moveTo>
                    <a:pt x="198" y="34"/>
                  </a:moveTo>
                  <a:lnTo>
                    <a:pt x="188" y="44"/>
                  </a:lnTo>
                  <a:lnTo>
                    <a:pt x="176" y="51"/>
                  </a:lnTo>
                  <a:lnTo>
                    <a:pt x="164" y="58"/>
                  </a:lnTo>
                  <a:lnTo>
                    <a:pt x="152" y="65"/>
                  </a:lnTo>
                  <a:lnTo>
                    <a:pt x="142" y="70"/>
                  </a:lnTo>
                  <a:lnTo>
                    <a:pt x="128" y="75"/>
                  </a:lnTo>
                  <a:lnTo>
                    <a:pt x="116" y="80"/>
                  </a:lnTo>
                  <a:lnTo>
                    <a:pt x="104" y="82"/>
                  </a:lnTo>
                  <a:lnTo>
                    <a:pt x="92" y="82"/>
                  </a:lnTo>
                  <a:lnTo>
                    <a:pt x="80" y="82"/>
                  </a:lnTo>
                  <a:lnTo>
                    <a:pt x="65" y="80"/>
                  </a:lnTo>
                  <a:lnTo>
                    <a:pt x="53" y="77"/>
                  </a:lnTo>
                  <a:lnTo>
                    <a:pt x="41" y="72"/>
                  </a:lnTo>
                  <a:lnTo>
                    <a:pt x="29" y="68"/>
                  </a:lnTo>
                  <a:lnTo>
                    <a:pt x="17" y="60"/>
                  </a:lnTo>
                  <a:lnTo>
                    <a:pt x="5" y="53"/>
                  </a:lnTo>
                  <a:lnTo>
                    <a:pt x="0" y="51"/>
                  </a:lnTo>
                  <a:lnTo>
                    <a:pt x="0" y="46"/>
                  </a:lnTo>
                  <a:lnTo>
                    <a:pt x="0" y="41"/>
                  </a:lnTo>
                  <a:lnTo>
                    <a:pt x="2" y="36"/>
                  </a:lnTo>
                  <a:lnTo>
                    <a:pt x="5" y="34"/>
                  </a:lnTo>
                  <a:lnTo>
                    <a:pt x="10" y="31"/>
                  </a:lnTo>
                  <a:lnTo>
                    <a:pt x="15" y="31"/>
                  </a:lnTo>
                  <a:lnTo>
                    <a:pt x="19" y="34"/>
                  </a:lnTo>
                  <a:lnTo>
                    <a:pt x="29" y="39"/>
                  </a:lnTo>
                  <a:lnTo>
                    <a:pt x="39" y="46"/>
                  </a:lnTo>
                  <a:lnTo>
                    <a:pt x="46" y="48"/>
                  </a:lnTo>
                  <a:lnTo>
                    <a:pt x="58" y="51"/>
                  </a:lnTo>
                  <a:lnTo>
                    <a:pt x="68" y="51"/>
                  </a:lnTo>
                  <a:lnTo>
                    <a:pt x="77" y="51"/>
                  </a:lnTo>
                  <a:lnTo>
                    <a:pt x="87" y="51"/>
                  </a:lnTo>
                  <a:lnTo>
                    <a:pt x="97" y="51"/>
                  </a:lnTo>
                  <a:lnTo>
                    <a:pt x="106" y="48"/>
                  </a:lnTo>
                  <a:lnTo>
                    <a:pt x="116" y="44"/>
                  </a:lnTo>
                  <a:lnTo>
                    <a:pt x="126" y="39"/>
                  </a:lnTo>
                  <a:lnTo>
                    <a:pt x="138" y="34"/>
                  </a:lnTo>
                  <a:lnTo>
                    <a:pt x="145" y="27"/>
                  </a:lnTo>
                  <a:lnTo>
                    <a:pt x="152" y="19"/>
                  </a:lnTo>
                  <a:lnTo>
                    <a:pt x="162" y="12"/>
                  </a:lnTo>
                  <a:lnTo>
                    <a:pt x="171" y="5"/>
                  </a:lnTo>
                  <a:lnTo>
                    <a:pt x="179" y="0"/>
                  </a:lnTo>
                  <a:lnTo>
                    <a:pt x="186" y="0"/>
                  </a:lnTo>
                  <a:lnTo>
                    <a:pt x="193" y="0"/>
                  </a:lnTo>
                  <a:lnTo>
                    <a:pt x="198" y="5"/>
                  </a:lnTo>
                  <a:lnTo>
                    <a:pt x="200" y="12"/>
                  </a:lnTo>
                  <a:lnTo>
                    <a:pt x="203" y="19"/>
                  </a:lnTo>
                  <a:lnTo>
                    <a:pt x="203" y="27"/>
                  </a:lnTo>
                  <a:lnTo>
                    <a:pt x="198" y="34"/>
                  </a:lnTo>
                  <a:lnTo>
                    <a:pt x="198"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sp>
        <p:nvSpPr>
          <p:cNvPr id="125" name="Rectangle 124"/>
          <p:cNvSpPr/>
          <p:nvPr/>
        </p:nvSpPr>
        <p:spPr>
          <a:xfrm rot="1321964">
            <a:off x="-19750" y="4639042"/>
            <a:ext cx="6148114" cy="111902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CA" sz="7200" dirty="0"/>
              <a:t>Phishing site?</a:t>
            </a:r>
          </a:p>
        </p:txBody>
      </p:sp>
    </p:spTree>
    <p:extLst>
      <p:ext uri="{BB962C8B-B14F-4D97-AF65-F5344CB8AC3E}">
        <p14:creationId xmlns:p14="http://schemas.microsoft.com/office/powerpoint/2010/main" val="1205159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aul\AppData\Local\Temp\SNAGHTMLb4fa1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
            <a:ext cx="9143999" cy="6880161"/>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914400" y="304800"/>
            <a:ext cx="2286000" cy="647700"/>
          </a:xfrm>
          <a:prstGeom prst="ellipse">
            <a:avLst/>
          </a:prstGeom>
          <a:solidFill>
            <a:srgbClr val="ECA32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3"/>
          <p:cNvSpPr/>
          <p:nvPr/>
        </p:nvSpPr>
        <p:spPr>
          <a:xfrm>
            <a:off x="152400" y="1981829"/>
            <a:ext cx="7696200" cy="1142371"/>
          </a:xfrm>
          <a:prstGeom prst="ellipse">
            <a:avLst/>
          </a:prstGeom>
          <a:solidFill>
            <a:srgbClr val="FFC000">
              <a:alpha val="89804"/>
            </a:srgbClr>
          </a:solidFill>
        </p:spPr>
        <p:style>
          <a:lnRef idx="2">
            <a:schemeClr val="dk1"/>
          </a:lnRef>
          <a:fillRef idx="1">
            <a:schemeClr val="lt1"/>
          </a:fillRef>
          <a:effectRef idx="0">
            <a:schemeClr val="dk1"/>
          </a:effectRef>
          <a:fontRef idx="minor">
            <a:schemeClr val="dk1"/>
          </a:fontRef>
        </p:style>
        <p:txBody>
          <a:bodyPr rtlCol="0" anchor="ctr"/>
          <a:lstStyle/>
          <a:p>
            <a:pPr algn="ctr"/>
            <a:r>
              <a:rPr lang="en-CA" sz="2800" b="1" dirty="0">
                <a:solidFill>
                  <a:srgbClr val="FF0000"/>
                </a:solidFill>
              </a:rPr>
              <a:t>www.sxwrestling.com</a:t>
            </a:r>
            <a:r>
              <a:rPr lang="en-CA" sz="2800" b="1" dirty="0">
                <a:solidFill>
                  <a:schemeClr val="bg1">
                    <a:lumMod val="85000"/>
                  </a:schemeClr>
                </a:solidFill>
              </a:rPr>
              <a:t>/e107_lang...</a:t>
            </a:r>
            <a:endParaRPr lang="en-CA" sz="2800" dirty="0">
              <a:solidFill>
                <a:schemeClr val="bg1">
                  <a:lumMod val="85000"/>
                </a:schemeClr>
              </a:solidFill>
            </a:endParaRPr>
          </a:p>
        </p:txBody>
      </p:sp>
      <p:sp>
        <p:nvSpPr>
          <p:cNvPr id="5" name="Down Arrow 4"/>
          <p:cNvSpPr/>
          <p:nvPr/>
        </p:nvSpPr>
        <p:spPr>
          <a:xfrm rot="19856330">
            <a:off x="2923463" y="729455"/>
            <a:ext cx="990600" cy="1312712"/>
          </a:xfrm>
          <a:prstGeom prst="downArrow">
            <a:avLst/>
          </a:prstGeom>
          <a:solidFill>
            <a:srgbClr val="FFC000">
              <a:alpha val="8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94192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t>Domain name highlighting</a:t>
            </a:r>
          </a:p>
        </p:txBody>
      </p:sp>
      <p:pic>
        <p:nvPicPr>
          <p:cNvPr id="8194" name="Picture 2" descr="C:\Users\saul\Documents\@\papers\2011\2011-DomainHighlighting.CHI\source\images\BankOfAmerica-goog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447800"/>
            <a:ext cx="8229600" cy="2730674"/>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saul\Documents\@\papers\2011\2011-DomainHighlighting.CHI\source\images\BankOfAmerica-I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191000"/>
            <a:ext cx="8040469" cy="24384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7850978" y="304801"/>
            <a:ext cx="759622" cy="925332"/>
            <a:chOff x="4103688" y="1125538"/>
            <a:chExt cx="3563937" cy="3902075"/>
          </a:xfrm>
        </p:grpSpPr>
        <p:sp>
          <p:nvSpPr>
            <p:cNvPr id="7" name="Freeform 9"/>
            <p:cNvSpPr>
              <a:spLocks/>
            </p:cNvSpPr>
            <p:nvPr/>
          </p:nvSpPr>
          <p:spPr bwMode="auto">
            <a:xfrm>
              <a:off x="6142038" y="3179763"/>
              <a:ext cx="203200" cy="138113"/>
            </a:xfrm>
            <a:custGeom>
              <a:avLst/>
              <a:gdLst>
                <a:gd name="T0" fmla="*/ 13 w 128"/>
                <a:gd name="T1" fmla="*/ 0 h 87"/>
                <a:gd name="T2" fmla="*/ 20 w 128"/>
                <a:gd name="T3" fmla="*/ 0 h 87"/>
                <a:gd name="T4" fmla="*/ 29 w 128"/>
                <a:gd name="T5" fmla="*/ 2 h 87"/>
                <a:gd name="T6" fmla="*/ 37 w 128"/>
                <a:gd name="T7" fmla="*/ 5 h 87"/>
                <a:gd name="T8" fmla="*/ 44 w 128"/>
                <a:gd name="T9" fmla="*/ 7 h 87"/>
                <a:gd name="T10" fmla="*/ 51 w 128"/>
                <a:gd name="T11" fmla="*/ 7 h 87"/>
                <a:gd name="T12" fmla="*/ 56 w 128"/>
                <a:gd name="T13" fmla="*/ 10 h 87"/>
                <a:gd name="T14" fmla="*/ 63 w 128"/>
                <a:gd name="T15" fmla="*/ 12 h 87"/>
                <a:gd name="T16" fmla="*/ 73 w 128"/>
                <a:gd name="T17" fmla="*/ 14 h 87"/>
                <a:gd name="T18" fmla="*/ 78 w 128"/>
                <a:gd name="T19" fmla="*/ 17 h 87"/>
                <a:gd name="T20" fmla="*/ 87 w 128"/>
                <a:gd name="T21" fmla="*/ 22 h 87"/>
                <a:gd name="T22" fmla="*/ 92 w 128"/>
                <a:gd name="T23" fmla="*/ 24 h 87"/>
                <a:gd name="T24" fmla="*/ 99 w 128"/>
                <a:gd name="T25" fmla="*/ 29 h 87"/>
                <a:gd name="T26" fmla="*/ 104 w 128"/>
                <a:gd name="T27" fmla="*/ 34 h 87"/>
                <a:gd name="T28" fmla="*/ 109 w 128"/>
                <a:gd name="T29" fmla="*/ 36 h 87"/>
                <a:gd name="T30" fmla="*/ 116 w 128"/>
                <a:gd name="T31" fmla="*/ 41 h 87"/>
                <a:gd name="T32" fmla="*/ 121 w 128"/>
                <a:gd name="T33" fmla="*/ 48 h 87"/>
                <a:gd name="T34" fmla="*/ 126 w 128"/>
                <a:gd name="T35" fmla="*/ 56 h 87"/>
                <a:gd name="T36" fmla="*/ 128 w 128"/>
                <a:gd name="T37" fmla="*/ 65 h 87"/>
                <a:gd name="T38" fmla="*/ 126 w 128"/>
                <a:gd name="T39" fmla="*/ 72 h 87"/>
                <a:gd name="T40" fmla="*/ 121 w 128"/>
                <a:gd name="T41" fmla="*/ 80 h 87"/>
                <a:gd name="T42" fmla="*/ 114 w 128"/>
                <a:gd name="T43" fmla="*/ 85 h 87"/>
                <a:gd name="T44" fmla="*/ 107 w 128"/>
                <a:gd name="T45" fmla="*/ 87 h 87"/>
                <a:gd name="T46" fmla="*/ 99 w 128"/>
                <a:gd name="T47" fmla="*/ 85 h 87"/>
                <a:gd name="T48" fmla="*/ 92 w 128"/>
                <a:gd name="T49" fmla="*/ 80 h 87"/>
                <a:gd name="T50" fmla="*/ 87 w 128"/>
                <a:gd name="T51" fmla="*/ 75 h 87"/>
                <a:gd name="T52" fmla="*/ 83 w 128"/>
                <a:gd name="T53" fmla="*/ 70 h 87"/>
                <a:gd name="T54" fmla="*/ 78 w 128"/>
                <a:gd name="T55" fmla="*/ 65 h 87"/>
                <a:gd name="T56" fmla="*/ 75 w 128"/>
                <a:gd name="T57" fmla="*/ 60 h 87"/>
                <a:gd name="T58" fmla="*/ 66 w 128"/>
                <a:gd name="T59" fmla="*/ 51 h 87"/>
                <a:gd name="T60" fmla="*/ 58 w 128"/>
                <a:gd name="T61" fmla="*/ 43 h 87"/>
                <a:gd name="T62" fmla="*/ 54 w 128"/>
                <a:gd name="T63" fmla="*/ 41 h 87"/>
                <a:gd name="T64" fmla="*/ 51 w 128"/>
                <a:gd name="T65" fmla="*/ 36 h 87"/>
                <a:gd name="T66" fmla="*/ 46 w 128"/>
                <a:gd name="T67" fmla="*/ 36 h 87"/>
                <a:gd name="T68" fmla="*/ 44 w 128"/>
                <a:gd name="T69" fmla="*/ 34 h 87"/>
                <a:gd name="T70" fmla="*/ 37 w 128"/>
                <a:gd name="T71" fmla="*/ 31 h 87"/>
                <a:gd name="T72" fmla="*/ 32 w 128"/>
                <a:gd name="T73" fmla="*/ 29 h 87"/>
                <a:gd name="T74" fmla="*/ 27 w 128"/>
                <a:gd name="T75" fmla="*/ 27 h 87"/>
                <a:gd name="T76" fmla="*/ 22 w 128"/>
                <a:gd name="T77" fmla="*/ 27 h 87"/>
                <a:gd name="T78" fmla="*/ 15 w 128"/>
                <a:gd name="T79" fmla="*/ 24 h 87"/>
                <a:gd name="T80" fmla="*/ 8 w 128"/>
                <a:gd name="T81" fmla="*/ 19 h 87"/>
                <a:gd name="T82" fmla="*/ 5 w 128"/>
                <a:gd name="T83" fmla="*/ 14 h 87"/>
                <a:gd name="T84" fmla="*/ 3 w 128"/>
                <a:gd name="T85" fmla="*/ 10 h 87"/>
                <a:gd name="T86" fmla="*/ 0 w 128"/>
                <a:gd name="T87" fmla="*/ 5 h 87"/>
                <a:gd name="T88" fmla="*/ 3 w 128"/>
                <a:gd name="T89" fmla="*/ 0 h 87"/>
                <a:gd name="T90" fmla="*/ 5 w 128"/>
                <a:gd name="T91" fmla="*/ 0 h 87"/>
                <a:gd name="T92" fmla="*/ 13 w 128"/>
                <a:gd name="T93" fmla="*/ 0 h 87"/>
                <a:gd name="T94" fmla="*/ 13 w 128"/>
                <a:gd name="T9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87">
                  <a:moveTo>
                    <a:pt x="13" y="0"/>
                  </a:moveTo>
                  <a:lnTo>
                    <a:pt x="20" y="0"/>
                  </a:lnTo>
                  <a:lnTo>
                    <a:pt x="29" y="2"/>
                  </a:lnTo>
                  <a:lnTo>
                    <a:pt x="37" y="5"/>
                  </a:lnTo>
                  <a:lnTo>
                    <a:pt x="44" y="7"/>
                  </a:lnTo>
                  <a:lnTo>
                    <a:pt x="51" y="7"/>
                  </a:lnTo>
                  <a:lnTo>
                    <a:pt x="56" y="10"/>
                  </a:lnTo>
                  <a:lnTo>
                    <a:pt x="63" y="12"/>
                  </a:lnTo>
                  <a:lnTo>
                    <a:pt x="73" y="14"/>
                  </a:lnTo>
                  <a:lnTo>
                    <a:pt x="78" y="17"/>
                  </a:lnTo>
                  <a:lnTo>
                    <a:pt x="87" y="22"/>
                  </a:lnTo>
                  <a:lnTo>
                    <a:pt x="92" y="24"/>
                  </a:lnTo>
                  <a:lnTo>
                    <a:pt x="99" y="29"/>
                  </a:lnTo>
                  <a:lnTo>
                    <a:pt x="104" y="34"/>
                  </a:lnTo>
                  <a:lnTo>
                    <a:pt x="109" y="36"/>
                  </a:lnTo>
                  <a:lnTo>
                    <a:pt x="116" y="41"/>
                  </a:lnTo>
                  <a:lnTo>
                    <a:pt x="121" y="48"/>
                  </a:lnTo>
                  <a:lnTo>
                    <a:pt x="126" y="56"/>
                  </a:lnTo>
                  <a:lnTo>
                    <a:pt x="128" y="65"/>
                  </a:lnTo>
                  <a:lnTo>
                    <a:pt x="126" y="72"/>
                  </a:lnTo>
                  <a:lnTo>
                    <a:pt x="121" y="80"/>
                  </a:lnTo>
                  <a:lnTo>
                    <a:pt x="114" y="85"/>
                  </a:lnTo>
                  <a:lnTo>
                    <a:pt x="107" y="87"/>
                  </a:lnTo>
                  <a:lnTo>
                    <a:pt x="99" y="85"/>
                  </a:lnTo>
                  <a:lnTo>
                    <a:pt x="92" y="80"/>
                  </a:lnTo>
                  <a:lnTo>
                    <a:pt x="87" y="75"/>
                  </a:lnTo>
                  <a:lnTo>
                    <a:pt x="83" y="70"/>
                  </a:lnTo>
                  <a:lnTo>
                    <a:pt x="78" y="65"/>
                  </a:lnTo>
                  <a:lnTo>
                    <a:pt x="75" y="60"/>
                  </a:lnTo>
                  <a:lnTo>
                    <a:pt x="66" y="51"/>
                  </a:lnTo>
                  <a:lnTo>
                    <a:pt x="58" y="43"/>
                  </a:lnTo>
                  <a:lnTo>
                    <a:pt x="54" y="41"/>
                  </a:lnTo>
                  <a:lnTo>
                    <a:pt x="51" y="36"/>
                  </a:lnTo>
                  <a:lnTo>
                    <a:pt x="46" y="36"/>
                  </a:lnTo>
                  <a:lnTo>
                    <a:pt x="44" y="34"/>
                  </a:lnTo>
                  <a:lnTo>
                    <a:pt x="37" y="31"/>
                  </a:lnTo>
                  <a:lnTo>
                    <a:pt x="32" y="29"/>
                  </a:lnTo>
                  <a:lnTo>
                    <a:pt x="27" y="27"/>
                  </a:lnTo>
                  <a:lnTo>
                    <a:pt x="22" y="27"/>
                  </a:lnTo>
                  <a:lnTo>
                    <a:pt x="15" y="24"/>
                  </a:lnTo>
                  <a:lnTo>
                    <a:pt x="8" y="19"/>
                  </a:lnTo>
                  <a:lnTo>
                    <a:pt x="5" y="14"/>
                  </a:lnTo>
                  <a:lnTo>
                    <a:pt x="3" y="10"/>
                  </a:lnTo>
                  <a:lnTo>
                    <a:pt x="0" y="5"/>
                  </a:lnTo>
                  <a:lnTo>
                    <a:pt x="3" y="0"/>
                  </a:lnTo>
                  <a:lnTo>
                    <a:pt x="5" y="0"/>
                  </a:lnTo>
                  <a:lnTo>
                    <a:pt x="13" y="0"/>
                  </a:lnTo>
                  <a:lnTo>
                    <a:pt x="13" y="0"/>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 name="Freeform 10"/>
            <p:cNvSpPr>
              <a:spLocks/>
            </p:cNvSpPr>
            <p:nvPr/>
          </p:nvSpPr>
          <p:spPr bwMode="auto">
            <a:xfrm>
              <a:off x="6345238" y="3681413"/>
              <a:ext cx="73025" cy="311150"/>
            </a:xfrm>
            <a:custGeom>
              <a:avLst/>
              <a:gdLst>
                <a:gd name="T0" fmla="*/ 37 w 46"/>
                <a:gd name="T1" fmla="*/ 20 h 196"/>
                <a:gd name="T2" fmla="*/ 34 w 46"/>
                <a:gd name="T3" fmla="*/ 29 h 196"/>
                <a:gd name="T4" fmla="*/ 34 w 46"/>
                <a:gd name="T5" fmla="*/ 41 h 196"/>
                <a:gd name="T6" fmla="*/ 34 w 46"/>
                <a:gd name="T7" fmla="*/ 51 h 196"/>
                <a:gd name="T8" fmla="*/ 34 w 46"/>
                <a:gd name="T9" fmla="*/ 63 h 196"/>
                <a:gd name="T10" fmla="*/ 32 w 46"/>
                <a:gd name="T11" fmla="*/ 73 h 196"/>
                <a:gd name="T12" fmla="*/ 32 w 46"/>
                <a:gd name="T13" fmla="*/ 82 h 196"/>
                <a:gd name="T14" fmla="*/ 32 w 46"/>
                <a:gd name="T15" fmla="*/ 92 h 196"/>
                <a:gd name="T16" fmla="*/ 34 w 46"/>
                <a:gd name="T17" fmla="*/ 104 h 196"/>
                <a:gd name="T18" fmla="*/ 34 w 46"/>
                <a:gd name="T19" fmla="*/ 114 h 196"/>
                <a:gd name="T20" fmla="*/ 34 w 46"/>
                <a:gd name="T21" fmla="*/ 123 h 196"/>
                <a:gd name="T22" fmla="*/ 34 w 46"/>
                <a:gd name="T23" fmla="*/ 133 h 196"/>
                <a:gd name="T24" fmla="*/ 37 w 46"/>
                <a:gd name="T25" fmla="*/ 143 h 196"/>
                <a:gd name="T26" fmla="*/ 39 w 46"/>
                <a:gd name="T27" fmla="*/ 152 h 196"/>
                <a:gd name="T28" fmla="*/ 39 w 46"/>
                <a:gd name="T29" fmla="*/ 162 h 196"/>
                <a:gd name="T30" fmla="*/ 41 w 46"/>
                <a:gd name="T31" fmla="*/ 177 h 196"/>
                <a:gd name="T32" fmla="*/ 46 w 46"/>
                <a:gd name="T33" fmla="*/ 186 h 196"/>
                <a:gd name="T34" fmla="*/ 44 w 46"/>
                <a:gd name="T35" fmla="*/ 191 h 196"/>
                <a:gd name="T36" fmla="*/ 41 w 46"/>
                <a:gd name="T37" fmla="*/ 196 h 196"/>
                <a:gd name="T38" fmla="*/ 34 w 46"/>
                <a:gd name="T39" fmla="*/ 196 h 196"/>
                <a:gd name="T40" fmla="*/ 27 w 46"/>
                <a:gd name="T41" fmla="*/ 196 h 196"/>
                <a:gd name="T42" fmla="*/ 20 w 46"/>
                <a:gd name="T43" fmla="*/ 193 h 196"/>
                <a:gd name="T44" fmla="*/ 15 w 46"/>
                <a:gd name="T45" fmla="*/ 189 h 196"/>
                <a:gd name="T46" fmla="*/ 8 w 46"/>
                <a:gd name="T47" fmla="*/ 184 h 196"/>
                <a:gd name="T48" fmla="*/ 5 w 46"/>
                <a:gd name="T49" fmla="*/ 179 h 196"/>
                <a:gd name="T50" fmla="*/ 3 w 46"/>
                <a:gd name="T51" fmla="*/ 167 h 196"/>
                <a:gd name="T52" fmla="*/ 0 w 46"/>
                <a:gd name="T53" fmla="*/ 155 h 196"/>
                <a:gd name="T54" fmla="*/ 0 w 46"/>
                <a:gd name="T55" fmla="*/ 143 h 196"/>
                <a:gd name="T56" fmla="*/ 0 w 46"/>
                <a:gd name="T57" fmla="*/ 133 h 196"/>
                <a:gd name="T58" fmla="*/ 0 w 46"/>
                <a:gd name="T59" fmla="*/ 123 h 196"/>
                <a:gd name="T60" fmla="*/ 0 w 46"/>
                <a:gd name="T61" fmla="*/ 114 h 196"/>
                <a:gd name="T62" fmla="*/ 0 w 46"/>
                <a:gd name="T63" fmla="*/ 104 h 196"/>
                <a:gd name="T64" fmla="*/ 3 w 46"/>
                <a:gd name="T65" fmla="*/ 97 h 196"/>
                <a:gd name="T66" fmla="*/ 5 w 46"/>
                <a:gd name="T67" fmla="*/ 85 h 196"/>
                <a:gd name="T68" fmla="*/ 8 w 46"/>
                <a:gd name="T69" fmla="*/ 78 h 196"/>
                <a:gd name="T70" fmla="*/ 8 w 46"/>
                <a:gd name="T71" fmla="*/ 68 h 196"/>
                <a:gd name="T72" fmla="*/ 10 w 46"/>
                <a:gd name="T73" fmla="*/ 58 h 196"/>
                <a:gd name="T74" fmla="*/ 12 w 46"/>
                <a:gd name="T75" fmla="*/ 46 h 196"/>
                <a:gd name="T76" fmla="*/ 15 w 46"/>
                <a:gd name="T77" fmla="*/ 34 h 196"/>
                <a:gd name="T78" fmla="*/ 15 w 46"/>
                <a:gd name="T79" fmla="*/ 24 h 196"/>
                <a:gd name="T80" fmla="*/ 17 w 46"/>
                <a:gd name="T81" fmla="*/ 12 h 196"/>
                <a:gd name="T82" fmla="*/ 17 w 46"/>
                <a:gd name="T83" fmla="*/ 8 h 196"/>
                <a:gd name="T84" fmla="*/ 20 w 46"/>
                <a:gd name="T85" fmla="*/ 3 h 196"/>
                <a:gd name="T86" fmla="*/ 25 w 46"/>
                <a:gd name="T87" fmla="*/ 0 h 196"/>
                <a:gd name="T88" fmla="*/ 27 w 46"/>
                <a:gd name="T89" fmla="*/ 3 h 196"/>
                <a:gd name="T90" fmla="*/ 29 w 46"/>
                <a:gd name="T91" fmla="*/ 3 h 196"/>
                <a:gd name="T92" fmla="*/ 32 w 46"/>
                <a:gd name="T93" fmla="*/ 8 h 196"/>
                <a:gd name="T94" fmla="*/ 34 w 46"/>
                <a:gd name="T95" fmla="*/ 12 h 196"/>
                <a:gd name="T96" fmla="*/ 37 w 46"/>
                <a:gd name="T97" fmla="*/ 20 h 196"/>
                <a:gd name="T98" fmla="*/ 37 w 46"/>
                <a:gd name="T99" fmla="*/ 2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196">
                  <a:moveTo>
                    <a:pt x="37" y="20"/>
                  </a:moveTo>
                  <a:lnTo>
                    <a:pt x="34" y="29"/>
                  </a:lnTo>
                  <a:lnTo>
                    <a:pt x="34" y="41"/>
                  </a:lnTo>
                  <a:lnTo>
                    <a:pt x="34" y="51"/>
                  </a:lnTo>
                  <a:lnTo>
                    <a:pt x="34" y="63"/>
                  </a:lnTo>
                  <a:lnTo>
                    <a:pt x="32" y="73"/>
                  </a:lnTo>
                  <a:lnTo>
                    <a:pt x="32" y="82"/>
                  </a:lnTo>
                  <a:lnTo>
                    <a:pt x="32" y="92"/>
                  </a:lnTo>
                  <a:lnTo>
                    <a:pt x="34" y="104"/>
                  </a:lnTo>
                  <a:lnTo>
                    <a:pt x="34" y="114"/>
                  </a:lnTo>
                  <a:lnTo>
                    <a:pt x="34" y="123"/>
                  </a:lnTo>
                  <a:lnTo>
                    <a:pt x="34" y="133"/>
                  </a:lnTo>
                  <a:lnTo>
                    <a:pt x="37" y="143"/>
                  </a:lnTo>
                  <a:lnTo>
                    <a:pt x="39" y="152"/>
                  </a:lnTo>
                  <a:lnTo>
                    <a:pt x="39" y="162"/>
                  </a:lnTo>
                  <a:lnTo>
                    <a:pt x="41" y="177"/>
                  </a:lnTo>
                  <a:lnTo>
                    <a:pt x="46" y="186"/>
                  </a:lnTo>
                  <a:lnTo>
                    <a:pt x="44" y="191"/>
                  </a:lnTo>
                  <a:lnTo>
                    <a:pt x="41" y="196"/>
                  </a:lnTo>
                  <a:lnTo>
                    <a:pt x="34" y="196"/>
                  </a:lnTo>
                  <a:lnTo>
                    <a:pt x="27" y="196"/>
                  </a:lnTo>
                  <a:lnTo>
                    <a:pt x="20" y="193"/>
                  </a:lnTo>
                  <a:lnTo>
                    <a:pt x="15" y="189"/>
                  </a:lnTo>
                  <a:lnTo>
                    <a:pt x="8" y="184"/>
                  </a:lnTo>
                  <a:lnTo>
                    <a:pt x="5" y="179"/>
                  </a:lnTo>
                  <a:lnTo>
                    <a:pt x="3" y="167"/>
                  </a:lnTo>
                  <a:lnTo>
                    <a:pt x="0" y="155"/>
                  </a:lnTo>
                  <a:lnTo>
                    <a:pt x="0" y="143"/>
                  </a:lnTo>
                  <a:lnTo>
                    <a:pt x="0" y="133"/>
                  </a:lnTo>
                  <a:lnTo>
                    <a:pt x="0" y="123"/>
                  </a:lnTo>
                  <a:lnTo>
                    <a:pt x="0" y="114"/>
                  </a:lnTo>
                  <a:lnTo>
                    <a:pt x="0" y="104"/>
                  </a:lnTo>
                  <a:lnTo>
                    <a:pt x="3" y="97"/>
                  </a:lnTo>
                  <a:lnTo>
                    <a:pt x="5" y="85"/>
                  </a:lnTo>
                  <a:lnTo>
                    <a:pt x="8" y="78"/>
                  </a:lnTo>
                  <a:lnTo>
                    <a:pt x="8" y="68"/>
                  </a:lnTo>
                  <a:lnTo>
                    <a:pt x="10" y="58"/>
                  </a:lnTo>
                  <a:lnTo>
                    <a:pt x="12" y="46"/>
                  </a:lnTo>
                  <a:lnTo>
                    <a:pt x="15" y="34"/>
                  </a:lnTo>
                  <a:lnTo>
                    <a:pt x="15" y="24"/>
                  </a:lnTo>
                  <a:lnTo>
                    <a:pt x="17" y="12"/>
                  </a:lnTo>
                  <a:lnTo>
                    <a:pt x="17" y="8"/>
                  </a:lnTo>
                  <a:lnTo>
                    <a:pt x="20" y="3"/>
                  </a:lnTo>
                  <a:lnTo>
                    <a:pt x="25" y="0"/>
                  </a:lnTo>
                  <a:lnTo>
                    <a:pt x="27" y="3"/>
                  </a:lnTo>
                  <a:lnTo>
                    <a:pt x="29" y="3"/>
                  </a:lnTo>
                  <a:lnTo>
                    <a:pt x="32" y="8"/>
                  </a:lnTo>
                  <a:lnTo>
                    <a:pt x="34" y="12"/>
                  </a:lnTo>
                  <a:lnTo>
                    <a:pt x="37" y="20"/>
                  </a:lnTo>
                  <a:lnTo>
                    <a:pt x="37" y="20"/>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 name="Freeform 8"/>
            <p:cNvSpPr>
              <a:spLocks/>
            </p:cNvSpPr>
            <p:nvPr/>
          </p:nvSpPr>
          <p:spPr bwMode="auto">
            <a:xfrm>
              <a:off x="6342063" y="3916363"/>
              <a:ext cx="490537" cy="206375"/>
            </a:xfrm>
            <a:custGeom>
              <a:avLst/>
              <a:gdLst>
                <a:gd name="T0" fmla="*/ 39 w 309"/>
                <a:gd name="T1" fmla="*/ 12 h 130"/>
                <a:gd name="T2" fmla="*/ 51 w 309"/>
                <a:gd name="T3" fmla="*/ 26 h 130"/>
                <a:gd name="T4" fmla="*/ 63 w 309"/>
                <a:gd name="T5" fmla="*/ 38 h 130"/>
                <a:gd name="T6" fmla="*/ 75 w 309"/>
                <a:gd name="T7" fmla="*/ 50 h 130"/>
                <a:gd name="T8" fmla="*/ 87 w 309"/>
                <a:gd name="T9" fmla="*/ 62 h 130"/>
                <a:gd name="T10" fmla="*/ 101 w 309"/>
                <a:gd name="T11" fmla="*/ 72 h 130"/>
                <a:gd name="T12" fmla="*/ 118 w 309"/>
                <a:gd name="T13" fmla="*/ 79 h 130"/>
                <a:gd name="T14" fmla="*/ 133 w 309"/>
                <a:gd name="T15" fmla="*/ 86 h 130"/>
                <a:gd name="T16" fmla="*/ 147 w 309"/>
                <a:gd name="T17" fmla="*/ 89 h 130"/>
                <a:gd name="T18" fmla="*/ 164 w 309"/>
                <a:gd name="T19" fmla="*/ 91 h 130"/>
                <a:gd name="T20" fmla="*/ 184 w 309"/>
                <a:gd name="T21" fmla="*/ 94 h 130"/>
                <a:gd name="T22" fmla="*/ 198 w 309"/>
                <a:gd name="T23" fmla="*/ 94 h 130"/>
                <a:gd name="T24" fmla="*/ 217 w 309"/>
                <a:gd name="T25" fmla="*/ 94 h 130"/>
                <a:gd name="T26" fmla="*/ 234 w 309"/>
                <a:gd name="T27" fmla="*/ 91 h 130"/>
                <a:gd name="T28" fmla="*/ 254 w 309"/>
                <a:gd name="T29" fmla="*/ 89 h 130"/>
                <a:gd name="T30" fmla="*/ 273 w 309"/>
                <a:gd name="T31" fmla="*/ 84 h 130"/>
                <a:gd name="T32" fmla="*/ 290 w 309"/>
                <a:gd name="T33" fmla="*/ 77 h 130"/>
                <a:gd name="T34" fmla="*/ 295 w 309"/>
                <a:gd name="T35" fmla="*/ 77 h 130"/>
                <a:gd name="T36" fmla="*/ 302 w 309"/>
                <a:gd name="T37" fmla="*/ 77 h 130"/>
                <a:gd name="T38" fmla="*/ 304 w 309"/>
                <a:gd name="T39" fmla="*/ 82 h 130"/>
                <a:gd name="T40" fmla="*/ 309 w 309"/>
                <a:gd name="T41" fmla="*/ 86 h 130"/>
                <a:gd name="T42" fmla="*/ 309 w 309"/>
                <a:gd name="T43" fmla="*/ 89 h 130"/>
                <a:gd name="T44" fmla="*/ 309 w 309"/>
                <a:gd name="T45" fmla="*/ 94 h 130"/>
                <a:gd name="T46" fmla="*/ 307 w 309"/>
                <a:gd name="T47" fmla="*/ 99 h 130"/>
                <a:gd name="T48" fmla="*/ 302 w 309"/>
                <a:gd name="T49" fmla="*/ 103 h 130"/>
                <a:gd name="T50" fmla="*/ 280 w 309"/>
                <a:gd name="T51" fmla="*/ 111 h 130"/>
                <a:gd name="T52" fmla="*/ 258 w 309"/>
                <a:gd name="T53" fmla="*/ 118 h 130"/>
                <a:gd name="T54" fmla="*/ 234 w 309"/>
                <a:gd name="T55" fmla="*/ 123 h 130"/>
                <a:gd name="T56" fmla="*/ 215 w 309"/>
                <a:gd name="T57" fmla="*/ 127 h 130"/>
                <a:gd name="T58" fmla="*/ 193 w 309"/>
                <a:gd name="T59" fmla="*/ 127 h 130"/>
                <a:gd name="T60" fmla="*/ 174 w 309"/>
                <a:gd name="T61" fmla="*/ 130 h 130"/>
                <a:gd name="T62" fmla="*/ 150 w 309"/>
                <a:gd name="T63" fmla="*/ 127 h 130"/>
                <a:gd name="T64" fmla="*/ 133 w 309"/>
                <a:gd name="T65" fmla="*/ 125 h 130"/>
                <a:gd name="T66" fmla="*/ 111 w 309"/>
                <a:gd name="T67" fmla="*/ 118 h 130"/>
                <a:gd name="T68" fmla="*/ 92 w 309"/>
                <a:gd name="T69" fmla="*/ 113 h 130"/>
                <a:gd name="T70" fmla="*/ 77 w 309"/>
                <a:gd name="T71" fmla="*/ 103 h 130"/>
                <a:gd name="T72" fmla="*/ 60 w 309"/>
                <a:gd name="T73" fmla="*/ 91 h 130"/>
                <a:gd name="T74" fmla="*/ 41 w 309"/>
                <a:gd name="T75" fmla="*/ 82 h 130"/>
                <a:gd name="T76" fmla="*/ 29 w 309"/>
                <a:gd name="T77" fmla="*/ 67 h 130"/>
                <a:gd name="T78" fmla="*/ 14 w 309"/>
                <a:gd name="T79" fmla="*/ 50 h 130"/>
                <a:gd name="T80" fmla="*/ 5 w 309"/>
                <a:gd name="T81" fmla="*/ 33 h 130"/>
                <a:gd name="T82" fmla="*/ 0 w 309"/>
                <a:gd name="T83" fmla="*/ 29 h 130"/>
                <a:gd name="T84" fmla="*/ 0 w 309"/>
                <a:gd name="T85" fmla="*/ 24 h 130"/>
                <a:gd name="T86" fmla="*/ 0 w 309"/>
                <a:gd name="T87" fmla="*/ 21 h 130"/>
                <a:gd name="T88" fmla="*/ 0 w 309"/>
                <a:gd name="T89" fmla="*/ 16 h 130"/>
                <a:gd name="T90" fmla="*/ 5 w 309"/>
                <a:gd name="T91" fmla="*/ 7 h 130"/>
                <a:gd name="T92" fmla="*/ 12 w 309"/>
                <a:gd name="T93" fmla="*/ 2 h 130"/>
                <a:gd name="T94" fmla="*/ 19 w 309"/>
                <a:gd name="T95" fmla="*/ 0 h 130"/>
                <a:gd name="T96" fmla="*/ 27 w 309"/>
                <a:gd name="T97" fmla="*/ 0 h 130"/>
                <a:gd name="T98" fmla="*/ 29 w 309"/>
                <a:gd name="T99" fmla="*/ 0 h 130"/>
                <a:gd name="T100" fmla="*/ 31 w 309"/>
                <a:gd name="T101" fmla="*/ 2 h 130"/>
                <a:gd name="T102" fmla="*/ 36 w 309"/>
                <a:gd name="T103" fmla="*/ 7 h 130"/>
                <a:gd name="T104" fmla="*/ 39 w 309"/>
                <a:gd name="T105" fmla="*/ 12 h 130"/>
                <a:gd name="T106" fmla="*/ 39 w 309"/>
                <a:gd name="T107" fmla="*/ 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9" h="130">
                  <a:moveTo>
                    <a:pt x="39" y="12"/>
                  </a:moveTo>
                  <a:lnTo>
                    <a:pt x="51" y="26"/>
                  </a:lnTo>
                  <a:lnTo>
                    <a:pt x="63" y="38"/>
                  </a:lnTo>
                  <a:lnTo>
                    <a:pt x="75" y="50"/>
                  </a:lnTo>
                  <a:lnTo>
                    <a:pt x="87" y="62"/>
                  </a:lnTo>
                  <a:lnTo>
                    <a:pt x="101" y="72"/>
                  </a:lnTo>
                  <a:lnTo>
                    <a:pt x="118" y="79"/>
                  </a:lnTo>
                  <a:lnTo>
                    <a:pt x="133" y="86"/>
                  </a:lnTo>
                  <a:lnTo>
                    <a:pt x="147" y="89"/>
                  </a:lnTo>
                  <a:lnTo>
                    <a:pt x="164" y="91"/>
                  </a:lnTo>
                  <a:lnTo>
                    <a:pt x="184" y="94"/>
                  </a:lnTo>
                  <a:lnTo>
                    <a:pt x="198" y="94"/>
                  </a:lnTo>
                  <a:lnTo>
                    <a:pt x="217" y="94"/>
                  </a:lnTo>
                  <a:lnTo>
                    <a:pt x="234" y="91"/>
                  </a:lnTo>
                  <a:lnTo>
                    <a:pt x="254" y="89"/>
                  </a:lnTo>
                  <a:lnTo>
                    <a:pt x="273" y="84"/>
                  </a:lnTo>
                  <a:lnTo>
                    <a:pt x="290" y="77"/>
                  </a:lnTo>
                  <a:lnTo>
                    <a:pt x="295" y="77"/>
                  </a:lnTo>
                  <a:lnTo>
                    <a:pt x="302" y="77"/>
                  </a:lnTo>
                  <a:lnTo>
                    <a:pt x="304" y="82"/>
                  </a:lnTo>
                  <a:lnTo>
                    <a:pt x="309" y="86"/>
                  </a:lnTo>
                  <a:lnTo>
                    <a:pt x="309" y="89"/>
                  </a:lnTo>
                  <a:lnTo>
                    <a:pt x="309" y="94"/>
                  </a:lnTo>
                  <a:lnTo>
                    <a:pt x="307" y="99"/>
                  </a:lnTo>
                  <a:lnTo>
                    <a:pt x="302" y="103"/>
                  </a:lnTo>
                  <a:lnTo>
                    <a:pt x="280" y="111"/>
                  </a:lnTo>
                  <a:lnTo>
                    <a:pt x="258" y="118"/>
                  </a:lnTo>
                  <a:lnTo>
                    <a:pt x="234" y="123"/>
                  </a:lnTo>
                  <a:lnTo>
                    <a:pt x="215" y="127"/>
                  </a:lnTo>
                  <a:lnTo>
                    <a:pt x="193" y="127"/>
                  </a:lnTo>
                  <a:lnTo>
                    <a:pt x="174" y="130"/>
                  </a:lnTo>
                  <a:lnTo>
                    <a:pt x="150" y="127"/>
                  </a:lnTo>
                  <a:lnTo>
                    <a:pt x="133" y="125"/>
                  </a:lnTo>
                  <a:lnTo>
                    <a:pt x="111" y="118"/>
                  </a:lnTo>
                  <a:lnTo>
                    <a:pt x="92" y="113"/>
                  </a:lnTo>
                  <a:lnTo>
                    <a:pt x="77" y="103"/>
                  </a:lnTo>
                  <a:lnTo>
                    <a:pt x="60" y="91"/>
                  </a:lnTo>
                  <a:lnTo>
                    <a:pt x="41" y="82"/>
                  </a:lnTo>
                  <a:lnTo>
                    <a:pt x="29" y="67"/>
                  </a:lnTo>
                  <a:lnTo>
                    <a:pt x="14" y="50"/>
                  </a:lnTo>
                  <a:lnTo>
                    <a:pt x="5" y="33"/>
                  </a:lnTo>
                  <a:lnTo>
                    <a:pt x="0" y="29"/>
                  </a:lnTo>
                  <a:lnTo>
                    <a:pt x="0" y="24"/>
                  </a:lnTo>
                  <a:lnTo>
                    <a:pt x="0" y="21"/>
                  </a:lnTo>
                  <a:lnTo>
                    <a:pt x="0" y="16"/>
                  </a:lnTo>
                  <a:lnTo>
                    <a:pt x="5" y="7"/>
                  </a:lnTo>
                  <a:lnTo>
                    <a:pt x="12" y="2"/>
                  </a:lnTo>
                  <a:lnTo>
                    <a:pt x="19" y="0"/>
                  </a:lnTo>
                  <a:lnTo>
                    <a:pt x="27" y="0"/>
                  </a:lnTo>
                  <a:lnTo>
                    <a:pt x="29" y="0"/>
                  </a:lnTo>
                  <a:lnTo>
                    <a:pt x="31" y="2"/>
                  </a:lnTo>
                  <a:lnTo>
                    <a:pt x="36" y="7"/>
                  </a:lnTo>
                  <a:lnTo>
                    <a:pt x="39" y="12"/>
                  </a:lnTo>
                  <a:lnTo>
                    <a:pt x="39" y="12"/>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 name="Freeform 9"/>
            <p:cNvSpPr>
              <a:spLocks/>
            </p:cNvSpPr>
            <p:nvPr/>
          </p:nvSpPr>
          <p:spPr bwMode="auto">
            <a:xfrm>
              <a:off x="6572250" y="3916363"/>
              <a:ext cx="322262" cy="130175"/>
            </a:xfrm>
            <a:custGeom>
              <a:avLst/>
              <a:gdLst>
                <a:gd name="T0" fmla="*/ 198 w 203"/>
                <a:gd name="T1" fmla="*/ 36 h 82"/>
                <a:gd name="T2" fmla="*/ 188 w 203"/>
                <a:gd name="T3" fmla="*/ 43 h 82"/>
                <a:gd name="T4" fmla="*/ 179 w 203"/>
                <a:gd name="T5" fmla="*/ 53 h 82"/>
                <a:gd name="T6" fmla="*/ 166 w 203"/>
                <a:gd name="T7" fmla="*/ 60 h 82"/>
                <a:gd name="T8" fmla="*/ 154 w 203"/>
                <a:gd name="T9" fmla="*/ 67 h 82"/>
                <a:gd name="T10" fmla="*/ 142 w 203"/>
                <a:gd name="T11" fmla="*/ 72 h 82"/>
                <a:gd name="T12" fmla="*/ 130 w 203"/>
                <a:gd name="T13" fmla="*/ 77 h 82"/>
                <a:gd name="T14" fmla="*/ 116 w 203"/>
                <a:gd name="T15" fmla="*/ 79 h 82"/>
                <a:gd name="T16" fmla="*/ 104 w 203"/>
                <a:gd name="T17" fmla="*/ 82 h 82"/>
                <a:gd name="T18" fmla="*/ 89 w 203"/>
                <a:gd name="T19" fmla="*/ 82 h 82"/>
                <a:gd name="T20" fmla="*/ 80 w 203"/>
                <a:gd name="T21" fmla="*/ 82 h 82"/>
                <a:gd name="T22" fmla="*/ 65 w 203"/>
                <a:gd name="T23" fmla="*/ 82 h 82"/>
                <a:gd name="T24" fmla="*/ 53 w 203"/>
                <a:gd name="T25" fmla="*/ 79 h 82"/>
                <a:gd name="T26" fmla="*/ 39 w 203"/>
                <a:gd name="T27" fmla="*/ 74 h 82"/>
                <a:gd name="T28" fmla="*/ 29 w 203"/>
                <a:gd name="T29" fmla="*/ 67 h 82"/>
                <a:gd name="T30" fmla="*/ 17 w 203"/>
                <a:gd name="T31" fmla="*/ 60 h 82"/>
                <a:gd name="T32" fmla="*/ 5 w 203"/>
                <a:gd name="T33" fmla="*/ 53 h 82"/>
                <a:gd name="T34" fmla="*/ 0 w 203"/>
                <a:gd name="T35" fmla="*/ 48 h 82"/>
                <a:gd name="T36" fmla="*/ 0 w 203"/>
                <a:gd name="T37" fmla="*/ 43 h 82"/>
                <a:gd name="T38" fmla="*/ 0 w 203"/>
                <a:gd name="T39" fmla="*/ 38 h 82"/>
                <a:gd name="T40" fmla="*/ 2 w 203"/>
                <a:gd name="T41" fmla="*/ 36 h 82"/>
                <a:gd name="T42" fmla="*/ 5 w 203"/>
                <a:gd name="T43" fmla="*/ 33 h 82"/>
                <a:gd name="T44" fmla="*/ 10 w 203"/>
                <a:gd name="T45" fmla="*/ 33 h 82"/>
                <a:gd name="T46" fmla="*/ 14 w 203"/>
                <a:gd name="T47" fmla="*/ 33 h 82"/>
                <a:gd name="T48" fmla="*/ 22 w 203"/>
                <a:gd name="T49" fmla="*/ 36 h 82"/>
                <a:gd name="T50" fmla="*/ 31 w 203"/>
                <a:gd name="T51" fmla="*/ 38 h 82"/>
                <a:gd name="T52" fmla="*/ 39 w 203"/>
                <a:gd name="T53" fmla="*/ 45 h 82"/>
                <a:gd name="T54" fmla="*/ 48 w 203"/>
                <a:gd name="T55" fmla="*/ 48 h 82"/>
                <a:gd name="T56" fmla="*/ 58 w 203"/>
                <a:gd name="T57" fmla="*/ 50 h 82"/>
                <a:gd name="T58" fmla="*/ 67 w 203"/>
                <a:gd name="T59" fmla="*/ 53 h 82"/>
                <a:gd name="T60" fmla="*/ 77 w 203"/>
                <a:gd name="T61" fmla="*/ 53 h 82"/>
                <a:gd name="T62" fmla="*/ 87 w 203"/>
                <a:gd name="T63" fmla="*/ 53 h 82"/>
                <a:gd name="T64" fmla="*/ 96 w 203"/>
                <a:gd name="T65" fmla="*/ 50 h 82"/>
                <a:gd name="T66" fmla="*/ 106 w 203"/>
                <a:gd name="T67" fmla="*/ 48 h 82"/>
                <a:gd name="T68" fmla="*/ 116 w 203"/>
                <a:gd name="T69" fmla="*/ 43 h 82"/>
                <a:gd name="T70" fmla="*/ 125 w 203"/>
                <a:gd name="T71" fmla="*/ 38 h 82"/>
                <a:gd name="T72" fmla="*/ 135 w 203"/>
                <a:gd name="T73" fmla="*/ 36 h 82"/>
                <a:gd name="T74" fmla="*/ 142 w 203"/>
                <a:gd name="T75" fmla="*/ 29 h 82"/>
                <a:gd name="T76" fmla="*/ 152 w 203"/>
                <a:gd name="T77" fmla="*/ 21 h 82"/>
                <a:gd name="T78" fmla="*/ 162 w 203"/>
                <a:gd name="T79" fmla="*/ 14 h 82"/>
                <a:gd name="T80" fmla="*/ 171 w 203"/>
                <a:gd name="T81" fmla="*/ 7 h 82"/>
                <a:gd name="T82" fmla="*/ 179 w 203"/>
                <a:gd name="T83" fmla="*/ 0 h 82"/>
                <a:gd name="T84" fmla="*/ 186 w 203"/>
                <a:gd name="T85" fmla="*/ 0 h 82"/>
                <a:gd name="T86" fmla="*/ 193 w 203"/>
                <a:gd name="T87" fmla="*/ 2 h 82"/>
                <a:gd name="T88" fmla="*/ 198 w 203"/>
                <a:gd name="T89" fmla="*/ 7 h 82"/>
                <a:gd name="T90" fmla="*/ 200 w 203"/>
                <a:gd name="T91" fmla="*/ 12 h 82"/>
                <a:gd name="T92" fmla="*/ 203 w 203"/>
                <a:gd name="T93" fmla="*/ 21 h 82"/>
                <a:gd name="T94" fmla="*/ 203 w 203"/>
                <a:gd name="T95" fmla="*/ 29 h 82"/>
                <a:gd name="T96" fmla="*/ 198 w 203"/>
                <a:gd name="T97" fmla="*/ 36 h 82"/>
                <a:gd name="T98" fmla="*/ 198 w 203"/>
                <a:gd name="T99" fmla="*/ 3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3" h="82">
                  <a:moveTo>
                    <a:pt x="198" y="36"/>
                  </a:moveTo>
                  <a:lnTo>
                    <a:pt x="188" y="43"/>
                  </a:lnTo>
                  <a:lnTo>
                    <a:pt x="179" y="53"/>
                  </a:lnTo>
                  <a:lnTo>
                    <a:pt x="166" y="60"/>
                  </a:lnTo>
                  <a:lnTo>
                    <a:pt x="154" y="67"/>
                  </a:lnTo>
                  <a:lnTo>
                    <a:pt x="142" y="72"/>
                  </a:lnTo>
                  <a:lnTo>
                    <a:pt x="130" y="77"/>
                  </a:lnTo>
                  <a:lnTo>
                    <a:pt x="116" y="79"/>
                  </a:lnTo>
                  <a:lnTo>
                    <a:pt x="104" y="82"/>
                  </a:lnTo>
                  <a:lnTo>
                    <a:pt x="89" y="82"/>
                  </a:lnTo>
                  <a:lnTo>
                    <a:pt x="80" y="82"/>
                  </a:lnTo>
                  <a:lnTo>
                    <a:pt x="65" y="82"/>
                  </a:lnTo>
                  <a:lnTo>
                    <a:pt x="53" y="79"/>
                  </a:lnTo>
                  <a:lnTo>
                    <a:pt x="39" y="74"/>
                  </a:lnTo>
                  <a:lnTo>
                    <a:pt x="29" y="67"/>
                  </a:lnTo>
                  <a:lnTo>
                    <a:pt x="17" y="60"/>
                  </a:lnTo>
                  <a:lnTo>
                    <a:pt x="5" y="53"/>
                  </a:lnTo>
                  <a:lnTo>
                    <a:pt x="0" y="48"/>
                  </a:lnTo>
                  <a:lnTo>
                    <a:pt x="0" y="43"/>
                  </a:lnTo>
                  <a:lnTo>
                    <a:pt x="0" y="38"/>
                  </a:lnTo>
                  <a:lnTo>
                    <a:pt x="2" y="36"/>
                  </a:lnTo>
                  <a:lnTo>
                    <a:pt x="5" y="33"/>
                  </a:lnTo>
                  <a:lnTo>
                    <a:pt x="10" y="33"/>
                  </a:lnTo>
                  <a:lnTo>
                    <a:pt x="14" y="33"/>
                  </a:lnTo>
                  <a:lnTo>
                    <a:pt x="22" y="36"/>
                  </a:lnTo>
                  <a:lnTo>
                    <a:pt x="31" y="38"/>
                  </a:lnTo>
                  <a:lnTo>
                    <a:pt x="39" y="45"/>
                  </a:lnTo>
                  <a:lnTo>
                    <a:pt x="48" y="48"/>
                  </a:lnTo>
                  <a:lnTo>
                    <a:pt x="58" y="50"/>
                  </a:lnTo>
                  <a:lnTo>
                    <a:pt x="67" y="53"/>
                  </a:lnTo>
                  <a:lnTo>
                    <a:pt x="77" y="53"/>
                  </a:lnTo>
                  <a:lnTo>
                    <a:pt x="87" y="53"/>
                  </a:lnTo>
                  <a:lnTo>
                    <a:pt x="96" y="50"/>
                  </a:lnTo>
                  <a:lnTo>
                    <a:pt x="106" y="48"/>
                  </a:lnTo>
                  <a:lnTo>
                    <a:pt x="116" y="43"/>
                  </a:lnTo>
                  <a:lnTo>
                    <a:pt x="125" y="38"/>
                  </a:lnTo>
                  <a:lnTo>
                    <a:pt x="135" y="36"/>
                  </a:lnTo>
                  <a:lnTo>
                    <a:pt x="142" y="29"/>
                  </a:lnTo>
                  <a:lnTo>
                    <a:pt x="152" y="21"/>
                  </a:lnTo>
                  <a:lnTo>
                    <a:pt x="162" y="14"/>
                  </a:lnTo>
                  <a:lnTo>
                    <a:pt x="171" y="7"/>
                  </a:lnTo>
                  <a:lnTo>
                    <a:pt x="179" y="0"/>
                  </a:lnTo>
                  <a:lnTo>
                    <a:pt x="186" y="0"/>
                  </a:lnTo>
                  <a:lnTo>
                    <a:pt x="193" y="2"/>
                  </a:lnTo>
                  <a:lnTo>
                    <a:pt x="198" y="7"/>
                  </a:lnTo>
                  <a:lnTo>
                    <a:pt x="200" y="12"/>
                  </a:lnTo>
                  <a:lnTo>
                    <a:pt x="203" y="21"/>
                  </a:lnTo>
                  <a:lnTo>
                    <a:pt x="203" y="29"/>
                  </a:lnTo>
                  <a:lnTo>
                    <a:pt x="198" y="36"/>
                  </a:lnTo>
                  <a:lnTo>
                    <a:pt x="198" y="36"/>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 name="Freeform 10"/>
            <p:cNvSpPr>
              <a:spLocks/>
            </p:cNvSpPr>
            <p:nvPr/>
          </p:nvSpPr>
          <p:spPr bwMode="auto">
            <a:xfrm>
              <a:off x="6832600" y="3524251"/>
              <a:ext cx="227012" cy="528638"/>
            </a:xfrm>
            <a:custGeom>
              <a:avLst/>
              <a:gdLst>
                <a:gd name="T0" fmla="*/ 140 w 143"/>
                <a:gd name="T1" fmla="*/ 29 h 333"/>
                <a:gd name="T2" fmla="*/ 140 w 143"/>
                <a:gd name="T3" fmla="*/ 58 h 333"/>
                <a:gd name="T4" fmla="*/ 140 w 143"/>
                <a:gd name="T5" fmla="*/ 82 h 333"/>
                <a:gd name="T6" fmla="*/ 140 w 143"/>
                <a:gd name="T7" fmla="*/ 107 h 333"/>
                <a:gd name="T8" fmla="*/ 140 w 143"/>
                <a:gd name="T9" fmla="*/ 128 h 333"/>
                <a:gd name="T10" fmla="*/ 138 w 143"/>
                <a:gd name="T11" fmla="*/ 152 h 333"/>
                <a:gd name="T12" fmla="*/ 135 w 143"/>
                <a:gd name="T13" fmla="*/ 177 h 333"/>
                <a:gd name="T14" fmla="*/ 133 w 143"/>
                <a:gd name="T15" fmla="*/ 201 h 333"/>
                <a:gd name="T16" fmla="*/ 126 w 143"/>
                <a:gd name="T17" fmla="*/ 225 h 333"/>
                <a:gd name="T18" fmla="*/ 114 w 143"/>
                <a:gd name="T19" fmla="*/ 242 h 333"/>
                <a:gd name="T20" fmla="*/ 101 w 143"/>
                <a:gd name="T21" fmla="*/ 259 h 333"/>
                <a:gd name="T22" fmla="*/ 87 w 143"/>
                <a:gd name="T23" fmla="*/ 276 h 333"/>
                <a:gd name="T24" fmla="*/ 72 w 143"/>
                <a:gd name="T25" fmla="*/ 288 h 333"/>
                <a:gd name="T26" fmla="*/ 53 w 143"/>
                <a:gd name="T27" fmla="*/ 300 h 333"/>
                <a:gd name="T28" fmla="*/ 34 w 143"/>
                <a:gd name="T29" fmla="*/ 312 h 333"/>
                <a:gd name="T30" fmla="*/ 19 w 143"/>
                <a:gd name="T31" fmla="*/ 326 h 333"/>
                <a:gd name="T32" fmla="*/ 7 w 143"/>
                <a:gd name="T33" fmla="*/ 333 h 333"/>
                <a:gd name="T34" fmla="*/ 0 w 143"/>
                <a:gd name="T35" fmla="*/ 329 h 333"/>
                <a:gd name="T36" fmla="*/ 0 w 143"/>
                <a:gd name="T37" fmla="*/ 319 h 333"/>
                <a:gd name="T38" fmla="*/ 2 w 143"/>
                <a:gd name="T39" fmla="*/ 307 h 333"/>
                <a:gd name="T40" fmla="*/ 12 w 143"/>
                <a:gd name="T41" fmla="*/ 297 h 333"/>
                <a:gd name="T42" fmla="*/ 27 w 143"/>
                <a:gd name="T43" fmla="*/ 285 h 333"/>
                <a:gd name="T44" fmla="*/ 36 w 143"/>
                <a:gd name="T45" fmla="*/ 278 h 333"/>
                <a:gd name="T46" fmla="*/ 48 w 143"/>
                <a:gd name="T47" fmla="*/ 266 h 333"/>
                <a:gd name="T48" fmla="*/ 58 w 143"/>
                <a:gd name="T49" fmla="*/ 254 h 333"/>
                <a:gd name="T50" fmla="*/ 68 w 143"/>
                <a:gd name="T51" fmla="*/ 239 h 333"/>
                <a:gd name="T52" fmla="*/ 77 w 143"/>
                <a:gd name="T53" fmla="*/ 227 h 333"/>
                <a:gd name="T54" fmla="*/ 82 w 143"/>
                <a:gd name="T55" fmla="*/ 210 h 333"/>
                <a:gd name="T56" fmla="*/ 87 w 143"/>
                <a:gd name="T57" fmla="*/ 189 h 333"/>
                <a:gd name="T58" fmla="*/ 94 w 143"/>
                <a:gd name="T59" fmla="*/ 164 h 333"/>
                <a:gd name="T60" fmla="*/ 99 w 143"/>
                <a:gd name="T61" fmla="*/ 140 h 333"/>
                <a:gd name="T62" fmla="*/ 101 w 143"/>
                <a:gd name="T63" fmla="*/ 121 h 333"/>
                <a:gd name="T64" fmla="*/ 104 w 143"/>
                <a:gd name="T65" fmla="*/ 99 h 333"/>
                <a:gd name="T66" fmla="*/ 106 w 143"/>
                <a:gd name="T67" fmla="*/ 78 h 333"/>
                <a:gd name="T68" fmla="*/ 106 w 143"/>
                <a:gd name="T69" fmla="*/ 53 h 333"/>
                <a:gd name="T70" fmla="*/ 106 w 143"/>
                <a:gd name="T71" fmla="*/ 29 h 333"/>
                <a:gd name="T72" fmla="*/ 106 w 143"/>
                <a:gd name="T73" fmla="*/ 15 h 333"/>
                <a:gd name="T74" fmla="*/ 109 w 143"/>
                <a:gd name="T75" fmla="*/ 8 h 333"/>
                <a:gd name="T76" fmla="*/ 118 w 143"/>
                <a:gd name="T77" fmla="*/ 0 h 333"/>
                <a:gd name="T78" fmla="*/ 130 w 143"/>
                <a:gd name="T79" fmla="*/ 0 h 333"/>
                <a:gd name="T80" fmla="*/ 135 w 143"/>
                <a:gd name="T81" fmla="*/ 8 h 333"/>
                <a:gd name="T82" fmla="*/ 140 w 143"/>
                <a:gd name="T83" fmla="*/ 15 h 333"/>
                <a:gd name="T84" fmla="*/ 140 w 143"/>
                <a:gd name="T85" fmla="*/ 2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3" h="333">
                  <a:moveTo>
                    <a:pt x="140" y="20"/>
                  </a:moveTo>
                  <a:lnTo>
                    <a:pt x="140" y="29"/>
                  </a:lnTo>
                  <a:lnTo>
                    <a:pt x="140" y="44"/>
                  </a:lnTo>
                  <a:lnTo>
                    <a:pt x="140" y="58"/>
                  </a:lnTo>
                  <a:lnTo>
                    <a:pt x="140" y="70"/>
                  </a:lnTo>
                  <a:lnTo>
                    <a:pt x="140" y="82"/>
                  </a:lnTo>
                  <a:lnTo>
                    <a:pt x="140" y="94"/>
                  </a:lnTo>
                  <a:lnTo>
                    <a:pt x="140" y="107"/>
                  </a:lnTo>
                  <a:lnTo>
                    <a:pt x="143" y="119"/>
                  </a:lnTo>
                  <a:lnTo>
                    <a:pt x="140" y="128"/>
                  </a:lnTo>
                  <a:lnTo>
                    <a:pt x="140" y="140"/>
                  </a:lnTo>
                  <a:lnTo>
                    <a:pt x="138" y="152"/>
                  </a:lnTo>
                  <a:lnTo>
                    <a:pt x="138" y="164"/>
                  </a:lnTo>
                  <a:lnTo>
                    <a:pt x="135" y="177"/>
                  </a:lnTo>
                  <a:lnTo>
                    <a:pt x="133" y="189"/>
                  </a:lnTo>
                  <a:lnTo>
                    <a:pt x="133" y="201"/>
                  </a:lnTo>
                  <a:lnTo>
                    <a:pt x="130" y="215"/>
                  </a:lnTo>
                  <a:lnTo>
                    <a:pt x="126" y="225"/>
                  </a:lnTo>
                  <a:lnTo>
                    <a:pt x="121" y="234"/>
                  </a:lnTo>
                  <a:lnTo>
                    <a:pt x="114" y="242"/>
                  </a:lnTo>
                  <a:lnTo>
                    <a:pt x="109" y="251"/>
                  </a:lnTo>
                  <a:lnTo>
                    <a:pt x="101" y="259"/>
                  </a:lnTo>
                  <a:lnTo>
                    <a:pt x="94" y="268"/>
                  </a:lnTo>
                  <a:lnTo>
                    <a:pt x="87" y="276"/>
                  </a:lnTo>
                  <a:lnTo>
                    <a:pt x="80" y="283"/>
                  </a:lnTo>
                  <a:lnTo>
                    <a:pt x="72" y="288"/>
                  </a:lnTo>
                  <a:lnTo>
                    <a:pt x="63" y="292"/>
                  </a:lnTo>
                  <a:lnTo>
                    <a:pt x="53" y="300"/>
                  </a:lnTo>
                  <a:lnTo>
                    <a:pt x="44" y="307"/>
                  </a:lnTo>
                  <a:lnTo>
                    <a:pt x="34" y="312"/>
                  </a:lnTo>
                  <a:lnTo>
                    <a:pt x="29" y="319"/>
                  </a:lnTo>
                  <a:lnTo>
                    <a:pt x="19" y="326"/>
                  </a:lnTo>
                  <a:lnTo>
                    <a:pt x="10" y="333"/>
                  </a:lnTo>
                  <a:lnTo>
                    <a:pt x="7" y="333"/>
                  </a:lnTo>
                  <a:lnTo>
                    <a:pt x="5" y="333"/>
                  </a:lnTo>
                  <a:lnTo>
                    <a:pt x="0" y="329"/>
                  </a:lnTo>
                  <a:lnTo>
                    <a:pt x="0" y="326"/>
                  </a:lnTo>
                  <a:lnTo>
                    <a:pt x="0" y="319"/>
                  </a:lnTo>
                  <a:lnTo>
                    <a:pt x="0" y="314"/>
                  </a:lnTo>
                  <a:lnTo>
                    <a:pt x="2" y="307"/>
                  </a:lnTo>
                  <a:lnTo>
                    <a:pt x="7" y="304"/>
                  </a:lnTo>
                  <a:lnTo>
                    <a:pt x="12" y="297"/>
                  </a:lnTo>
                  <a:lnTo>
                    <a:pt x="19" y="292"/>
                  </a:lnTo>
                  <a:lnTo>
                    <a:pt x="27" y="285"/>
                  </a:lnTo>
                  <a:lnTo>
                    <a:pt x="31" y="283"/>
                  </a:lnTo>
                  <a:lnTo>
                    <a:pt x="36" y="278"/>
                  </a:lnTo>
                  <a:lnTo>
                    <a:pt x="44" y="271"/>
                  </a:lnTo>
                  <a:lnTo>
                    <a:pt x="48" y="266"/>
                  </a:lnTo>
                  <a:lnTo>
                    <a:pt x="53" y="259"/>
                  </a:lnTo>
                  <a:lnTo>
                    <a:pt x="58" y="254"/>
                  </a:lnTo>
                  <a:lnTo>
                    <a:pt x="63" y="247"/>
                  </a:lnTo>
                  <a:lnTo>
                    <a:pt x="68" y="239"/>
                  </a:lnTo>
                  <a:lnTo>
                    <a:pt x="72" y="232"/>
                  </a:lnTo>
                  <a:lnTo>
                    <a:pt x="77" y="227"/>
                  </a:lnTo>
                  <a:lnTo>
                    <a:pt x="80" y="220"/>
                  </a:lnTo>
                  <a:lnTo>
                    <a:pt x="82" y="210"/>
                  </a:lnTo>
                  <a:lnTo>
                    <a:pt x="85" y="203"/>
                  </a:lnTo>
                  <a:lnTo>
                    <a:pt x="87" y="189"/>
                  </a:lnTo>
                  <a:lnTo>
                    <a:pt x="92" y="177"/>
                  </a:lnTo>
                  <a:lnTo>
                    <a:pt x="94" y="164"/>
                  </a:lnTo>
                  <a:lnTo>
                    <a:pt x="97" y="152"/>
                  </a:lnTo>
                  <a:lnTo>
                    <a:pt x="99" y="140"/>
                  </a:lnTo>
                  <a:lnTo>
                    <a:pt x="99" y="131"/>
                  </a:lnTo>
                  <a:lnTo>
                    <a:pt x="101" y="121"/>
                  </a:lnTo>
                  <a:lnTo>
                    <a:pt x="104" y="111"/>
                  </a:lnTo>
                  <a:lnTo>
                    <a:pt x="104" y="99"/>
                  </a:lnTo>
                  <a:lnTo>
                    <a:pt x="104" y="87"/>
                  </a:lnTo>
                  <a:lnTo>
                    <a:pt x="106" y="78"/>
                  </a:lnTo>
                  <a:lnTo>
                    <a:pt x="106" y="68"/>
                  </a:lnTo>
                  <a:lnTo>
                    <a:pt x="106" y="53"/>
                  </a:lnTo>
                  <a:lnTo>
                    <a:pt x="106" y="41"/>
                  </a:lnTo>
                  <a:lnTo>
                    <a:pt x="106" y="29"/>
                  </a:lnTo>
                  <a:lnTo>
                    <a:pt x="106" y="20"/>
                  </a:lnTo>
                  <a:lnTo>
                    <a:pt x="106" y="15"/>
                  </a:lnTo>
                  <a:lnTo>
                    <a:pt x="109" y="10"/>
                  </a:lnTo>
                  <a:lnTo>
                    <a:pt x="109" y="8"/>
                  </a:lnTo>
                  <a:lnTo>
                    <a:pt x="111" y="5"/>
                  </a:lnTo>
                  <a:lnTo>
                    <a:pt x="118" y="0"/>
                  </a:lnTo>
                  <a:lnTo>
                    <a:pt x="126" y="0"/>
                  </a:lnTo>
                  <a:lnTo>
                    <a:pt x="130" y="0"/>
                  </a:lnTo>
                  <a:lnTo>
                    <a:pt x="135" y="5"/>
                  </a:lnTo>
                  <a:lnTo>
                    <a:pt x="135" y="8"/>
                  </a:lnTo>
                  <a:lnTo>
                    <a:pt x="138" y="10"/>
                  </a:lnTo>
                  <a:lnTo>
                    <a:pt x="140" y="15"/>
                  </a:lnTo>
                  <a:lnTo>
                    <a:pt x="140" y="20"/>
                  </a:lnTo>
                  <a:lnTo>
                    <a:pt x="140" y="20"/>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 name="Freeform 11"/>
            <p:cNvSpPr>
              <a:spLocks/>
            </p:cNvSpPr>
            <p:nvPr/>
          </p:nvSpPr>
          <p:spPr bwMode="auto">
            <a:xfrm>
              <a:off x="6469063" y="3524251"/>
              <a:ext cx="425450" cy="222250"/>
            </a:xfrm>
            <a:custGeom>
              <a:avLst/>
              <a:gdLst>
                <a:gd name="T0" fmla="*/ 258 w 268"/>
                <a:gd name="T1" fmla="*/ 29 h 140"/>
                <a:gd name="T2" fmla="*/ 246 w 268"/>
                <a:gd name="T3" fmla="*/ 44 h 140"/>
                <a:gd name="T4" fmla="*/ 234 w 268"/>
                <a:gd name="T5" fmla="*/ 61 h 140"/>
                <a:gd name="T6" fmla="*/ 224 w 268"/>
                <a:gd name="T7" fmla="*/ 75 h 140"/>
                <a:gd name="T8" fmla="*/ 212 w 268"/>
                <a:gd name="T9" fmla="*/ 87 h 140"/>
                <a:gd name="T10" fmla="*/ 202 w 268"/>
                <a:gd name="T11" fmla="*/ 99 h 140"/>
                <a:gd name="T12" fmla="*/ 188 w 268"/>
                <a:gd name="T13" fmla="*/ 111 h 140"/>
                <a:gd name="T14" fmla="*/ 174 w 268"/>
                <a:gd name="T15" fmla="*/ 123 h 140"/>
                <a:gd name="T16" fmla="*/ 154 w 268"/>
                <a:gd name="T17" fmla="*/ 133 h 140"/>
                <a:gd name="T18" fmla="*/ 135 w 268"/>
                <a:gd name="T19" fmla="*/ 138 h 140"/>
                <a:gd name="T20" fmla="*/ 113 w 268"/>
                <a:gd name="T21" fmla="*/ 140 h 140"/>
                <a:gd name="T22" fmla="*/ 94 w 268"/>
                <a:gd name="T23" fmla="*/ 135 h 140"/>
                <a:gd name="T24" fmla="*/ 72 w 268"/>
                <a:gd name="T25" fmla="*/ 131 h 140"/>
                <a:gd name="T26" fmla="*/ 53 w 268"/>
                <a:gd name="T27" fmla="*/ 123 h 140"/>
                <a:gd name="T28" fmla="*/ 33 w 268"/>
                <a:gd name="T29" fmla="*/ 111 h 140"/>
                <a:gd name="T30" fmla="*/ 14 w 268"/>
                <a:gd name="T31" fmla="*/ 97 h 140"/>
                <a:gd name="T32" fmla="*/ 0 w 268"/>
                <a:gd name="T33" fmla="*/ 85 h 140"/>
                <a:gd name="T34" fmla="*/ 0 w 268"/>
                <a:gd name="T35" fmla="*/ 75 h 140"/>
                <a:gd name="T36" fmla="*/ 5 w 268"/>
                <a:gd name="T37" fmla="*/ 65 h 140"/>
                <a:gd name="T38" fmla="*/ 17 w 268"/>
                <a:gd name="T39" fmla="*/ 63 h 140"/>
                <a:gd name="T40" fmla="*/ 31 w 268"/>
                <a:gd name="T41" fmla="*/ 73 h 140"/>
                <a:gd name="T42" fmla="*/ 46 w 268"/>
                <a:gd name="T43" fmla="*/ 80 h 140"/>
                <a:gd name="T44" fmla="*/ 60 w 268"/>
                <a:gd name="T45" fmla="*/ 90 h 140"/>
                <a:gd name="T46" fmla="*/ 75 w 268"/>
                <a:gd name="T47" fmla="*/ 97 h 140"/>
                <a:gd name="T48" fmla="*/ 91 w 268"/>
                <a:gd name="T49" fmla="*/ 99 h 140"/>
                <a:gd name="T50" fmla="*/ 106 w 268"/>
                <a:gd name="T51" fmla="*/ 102 h 140"/>
                <a:gd name="T52" fmla="*/ 120 w 268"/>
                <a:gd name="T53" fmla="*/ 102 h 140"/>
                <a:gd name="T54" fmla="*/ 137 w 268"/>
                <a:gd name="T55" fmla="*/ 97 h 140"/>
                <a:gd name="T56" fmla="*/ 154 w 268"/>
                <a:gd name="T57" fmla="*/ 87 h 140"/>
                <a:gd name="T58" fmla="*/ 166 w 268"/>
                <a:gd name="T59" fmla="*/ 78 h 140"/>
                <a:gd name="T60" fmla="*/ 181 w 268"/>
                <a:gd name="T61" fmla="*/ 68 h 140"/>
                <a:gd name="T62" fmla="*/ 195 w 268"/>
                <a:gd name="T63" fmla="*/ 58 h 140"/>
                <a:gd name="T64" fmla="*/ 205 w 268"/>
                <a:gd name="T65" fmla="*/ 46 h 140"/>
                <a:gd name="T66" fmla="*/ 215 w 268"/>
                <a:gd name="T67" fmla="*/ 34 h 140"/>
                <a:gd name="T68" fmla="*/ 227 w 268"/>
                <a:gd name="T69" fmla="*/ 24 h 140"/>
                <a:gd name="T70" fmla="*/ 241 w 268"/>
                <a:gd name="T71" fmla="*/ 12 h 140"/>
                <a:gd name="T72" fmla="*/ 251 w 268"/>
                <a:gd name="T73" fmla="*/ 3 h 140"/>
                <a:gd name="T74" fmla="*/ 258 w 268"/>
                <a:gd name="T75" fmla="*/ 3 h 140"/>
                <a:gd name="T76" fmla="*/ 265 w 268"/>
                <a:gd name="T77" fmla="*/ 10 h 140"/>
                <a:gd name="T78" fmla="*/ 268 w 268"/>
                <a:gd name="T79" fmla="*/ 20 h 140"/>
                <a:gd name="T80" fmla="*/ 265 w 268"/>
                <a:gd name="T81" fmla="*/ 2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8" h="140">
                  <a:moveTo>
                    <a:pt x="265" y="24"/>
                  </a:moveTo>
                  <a:lnTo>
                    <a:pt x="258" y="29"/>
                  </a:lnTo>
                  <a:lnTo>
                    <a:pt x="253" y="37"/>
                  </a:lnTo>
                  <a:lnTo>
                    <a:pt x="246" y="44"/>
                  </a:lnTo>
                  <a:lnTo>
                    <a:pt x="241" y="53"/>
                  </a:lnTo>
                  <a:lnTo>
                    <a:pt x="234" y="61"/>
                  </a:lnTo>
                  <a:lnTo>
                    <a:pt x="229" y="68"/>
                  </a:lnTo>
                  <a:lnTo>
                    <a:pt x="224" y="75"/>
                  </a:lnTo>
                  <a:lnTo>
                    <a:pt x="219" y="80"/>
                  </a:lnTo>
                  <a:lnTo>
                    <a:pt x="212" y="87"/>
                  </a:lnTo>
                  <a:lnTo>
                    <a:pt x="207" y="94"/>
                  </a:lnTo>
                  <a:lnTo>
                    <a:pt x="202" y="99"/>
                  </a:lnTo>
                  <a:lnTo>
                    <a:pt x="198" y="107"/>
                  </a:lnTo>
                  <a:lnTo>
                    <a:pt x="188" y="111"/>
                  </a:lnTo>
                  <a:lnTo>
                    <a:pt x="181" y="119"/>
                  </a:lnTo>
                  <a:lnTo>
                    <a:pt x="174" y="123"/>
                  </a:lnTo>
                  <a:lnTo>
                    <a:pt x="164" y="128"/>
                  </a:lnTo>
                  <a:lnTo>
                    <a:pt x="154" y="133"/>
                  </a:lnTo>
                  <a:lnTo>
                    <a:pt x="145" y="135"/>
                  </a:lnTo>
                  <a:lnTo>
                    <a:pt x="135" y="138"/>
                  </a:lnTo>
                  <a:lnTo>
                    <a:pt x="123" y="140"/>
                  </a:lnTo>
                  <a:lnTo>
                    <a:pt x="113" y="140"/>
                  </a:lnTo>
                  <a:lnTo>
                    <a:pt x="104" y="138"/>
                  </a:lnTo>
                  <a:lnTo>
                    <a:pt x="94" y="135"/>
                  </a:lnTo>
                  <a:lnTo>
                    <a:pt x="84" y="135"/>
                  </a:lnTo>
                  <a:lnTo>
                    <a:pt x="72" y="131"/>
                  </a:lnTo>
                  <a:lnTo>
                    <a:pt x="62" y="128"/>
                  </a:lnTo>
                  <a:lnTo>
                    <a:pt x="53" y="123"/>
                  </a:lnTo>
                  <a:lnTo>
                    <a:pt x="46" y="119"/>
                  </a:lnTo>
                  <a:lnTo>
                    <a:pt x="33" y="111"/>
                  </a:lnTo>
                  <a:lnTo>
                    <a:pt x="24" y="104"/>
                  </a:lnTo>
                  <a:lnTo>
                    <a:pt x="14" y="97"/>
                  </a:lnTo>
                  <a:lnTo>
                    <a:pt x="5" y="90"/>
                  </a:lnTo>
                  <a:lnTo>
                    <a:pt x="0" y="85"/>
                  </a:lnTo>
                  <a:lnTo>
                    <a:pt x="0" y="78"/>
                  </a:lnTo>
                  <a:lnTo>
                    <a:pt x="0" y="75"/>
                  </a:lnTo>
                  <a:lnTo>
                    <a:pt x="2" y="70"/>
                  </a:lnTo>
                  <a:lnTo>
                    <a:pt x="5" y="65"/>
                  </a:lnTo>
                  <a:lnTo>
                    <a:pt x="12" y="63"/>
                  </a:lnTo>
                  <a:lnTo>
                    <a:pt x="17" y="63"/>
                  </a:lnTo>
                  <a:lnTo>
                    <a:pt x="24" y="68"/>
                  </a:lnTo>
                  <a:lnTo>
                    <a:pt x="31" y="73"/>
                  </a:lnTo>
                  <a:lnTo>
                    <a:pt x="38" y="78"/>
                  </a:lnTo>
                  <a:lnTo>
                    <a:pt x="46" y="80"/>
                  </a:lnTo>
                  <a:lnTo>
                    <a:pt x="53" y="85"/>
                  </a:lnTo>
                  <a:lnTo>
                    <a:pt x="60" y="90"/>
                  </a:lnTo>
                  <a:lnTo>
                    <a:pt x="67" y="94"/>
                  </a:lnTo>
                  <a:lnTo>
                    <a:pt x="75" y="97"/>
                  </a:lnTo>
                  <a:lnTo>
                    <a:pt x="84" y="99"/>
                  </a:lnTo>
                  <a:lnTo>
                    <a:pt x="91" y="99"/>
                  </a:lnTo>
                  <a:lnTo>
                    <a:pt x="99" y="102"/>
                  </a:lnTo>
                  <a:lnTo>
                    <a:pt x="106" y="102"/>
                  </a:lnTo>
                  <a:lnTo>
                    <a:pt x="113" y="102"/>
                  </a:lnTo>
                  <a:lnTo>
                    <a:pt x="120" y="102"/>
                  </a:lnTo>
                  <a:lnTo>
                    <a:pt x="130" y="99"/>
                  </a:lnTo>
                  <a:lnTo>
                    <a:pt x="137" y="97"/>
                  </a:lnTo>
                  <a:lnTo>
                    <a:pt x="147" y="94"/>
                  </a:lnTo>
                  <a:lnTo>
                    <a:pt x="154" y="87"/>
                  </a:lnTo>
                  <a:lnTo>
                    <a:pt x="159" y="82"/>
                  </a:lnTo>
                  <a:lnTo>
                    <a:pt x="166" y="78"/>
                  </a:lnTo>
                  <a:lnTo>
                    <a:pt x="174" y="75"/>
                  </a:lnTo>
                  <a:lnTo>
                    <a:pt x="181" y="68"/>
                  </a:lnTo>
                  <a:lnTo>
                    <a:pt x="188" y="63"/>
                  </a:lnTo>
                  <a:lnTo>
                    <a:pt x="195" y="58"/>
                  </a:lnTo>
                  <a:lnTo>
                    <a:pt x="200" y="53"/>
                  </a:lnTo>
                  <a:lnTo>
                    <a:pt x="205" y="46"/>
                  </a:lnTo>
                  <a:lnTo>
                    <a:pt x="210" y="41"/>
                  </a:lnTo>
                  <a:lnTo>
                    <a:pt x="215" y="34"/>
                  </a:lnTo>
                  <a:lnTo>
                    <a:pt x="222" y="29"/>
                  </a:lnTo>
                  <a:lnTo>
                    <a:pt x="227" y="24"/>
                  </a:lnTo>
                  <a:lnTo>
                    <a:pt x="234" y="20"/>
                  </a:lnTo>
                  <a:lnTo>
                    <a:pt x="241" y="12"/>
                  </a:lnTo>
                  <a:lnTo>
                    <a:pt x="248" y="8"/>
                  </a:lnTo>
                  <a:lnTo>
                    <a:pt x="251" y="3"/>
                  </a:lnTo>
                  <a:lnTo>
                    <a:pt x="256" y="0"/>
                  </a:lnTo>
                  <a:lnTo>
                    <a:pt x="258" y="3"/>
                  </a:lnTo>
                  <a:lnTo>
                    <a:pt x="263" y="5"/>
                  </a:lnTo>
                  <a:lnTo>
                    <a:pt x="265" y="10"/>
                  </a:lnTo>
                  <a:lnTo>
                    <a:pt x="268" y="15"/>
                  </a:lnTo>
                  <a:lnTo>
                    <a:pt x="268" y="20"/>
                  </a:lnTo>
                  <a:lnTo>
                    <a:pt x="265" y="24"/>
                  </a:lnTo>
                  <a:lnTo>
                    <a:pt x="265" y="24"/>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3" name="Freeform 12"/>
            <p:cNvSpPr>
              <a:spLocks/>
            </p:cNvSpPr>
            <p:nvPr/>
          </p:nvSpPr>
          <p:spPr bwMode="auto">
            <a:xfrm>
              <a:off x="5997575" y="2125663"/>
              <a:ext cx="325437" cy="931863"/>
            </a:xfrm>
            <a:custGeom>
              <a:avLst/>
              <a:gdLst>
                <a:gd name="T0" fmla="*/ 101 w 205"/>
                <a:gd name="T1" fmla="*/ 48 h 587"/>
                <a:gd name="T2" fmla="*/ 84 w 205"/>
                <a:gd name="T3" fmla="*/ 82 h 587"/>
                <a:gd name="T4" fmla="*/ 65 w 205"/>
                <a:gd name="T5" fmla="*/ 133 h 587"/>
                <a:gd name="T6" fmla="*/ 50 w 205"/>
                <a:gd name="T7" fmla="*/ 196 h 587"/>
                <a:gd name="T8" fmla="*/ 46 w 205"/>
                <a:gd name="T9" fmla="*/ 273 h 587"/>
                <a:gd name="T10" fmla="*/ 48 w 205"/>
                <a:gd name="T11" fmla="*/ 355 h 587"/>
                <a:gd name="T12" fmla="*/ 60 w 205"/>
                <a:gd name="T13" fmla="*/ 444 h 587"/>
                <a:gd name="T14" fmla="*/ 89 w 205"/>
                <a:gd name="T15" fmla="*/ 529 h 587"/>
                <a:gd name="T16" fmla="*/ 106 w 205"/>
                <a:gd name="T17" fmla="*/ 570 h 587"/>
                <a:gd name="T18" fmla="*/ 108 w 205"/>
                <a:gd name="T19" fmla="*/ 577 h 587"/>
                <a:gd name="T20" fmla="*/ 108 w 205"/>
                <a:gd name="T21" fmla="*/ 584 h 587"/>
                <a:gd name="T22" fmla="*/ 101 w 205"/>
                <a:gd name="T23" fmla="*/ 587 h 587"/>
                <a:gd name="T24" fmla="*/ 87 w 205"/>
                <a:gd name="T25" fmla="*/ 577 h 587"/>
                <a:gd name="T26" fmla="*/ 67 w 205"/>
                <a:gd name="T27" fmla="*/ 558 h 587"/>
                <a:gd name="T28" fmla="*/ 50 w 205"/>
                <a:gd name="T29" fmla="*/ 536 h 587"/>
                <a:gd name="T30" fmla="*/ 38 w 205"/>
                <a:gd name="T31" fmla="*/ 512 h 587"/>
                <a:gd name="T32" fmla="*/ 29 w 205"/>
                <a:gd name="T33" fmla="*/ 485 h 587"/>
                <a:gd name="T34" fmla="*/ 19 w 205"/>
                <a:gd name="T35" fmla="*/ 456 h 587"/>
                <a:gd name="T36" fmla="*/ 12 w 205"/>
                <a:gd name="T37" fmla="*/ 435 h 587"/>
                <a:gd name="T38" fmla="*/ 7 w 205"/>
                <a:gd name="T39" fmla="*/ 413 h 587"/>
                <a:gd name="T40" fmla="*/ 2 w 205"/>
                <a:gd name="T41" fmla="*/ 384 h 587"/>
                <a:gd name="T42" fmla="*/ 0 w 205"/>
                <a:gd name="T43" fmla="*/ 336 h 587"/>
                <a:gd name="T44" fmla="*/ 2 w 205"/>
                <a:gd name="T45" fmla="*/ 287 h 587"/>
                <a:gd name="T46" fmla="*/ 9 w 205"/>
                <a:gd name="T47" fmla="*/ 237 h 587"/>
                <a:gd name="T48" fmla="*/ 19 w 205"/>
                <a:gd name="T49" fmla="*/ 191 h 587"/>
                <a:gd name="T50" fmla="*/ 31 w 205"/>
                <a:gd name="T51" fmla="*/ 143 h 587"/>
                <a:gd name="T52" fmla="*/ 46 w 205"/>
                <a:gd name="T53" fmla="*/ 97 h 587"/>
                <a:gd name="T54" fmla="*/ 65 w 205"/>
                <a:gd name="T55" fmla="*/ 53 h 587"/>
                <a:gd name="T56" fmla="*/ 91 w 205"/>
                <a:gd name="T57" fmla="*/ 24 h 587"/>
                <a:gd name="T58" fmla="*/ 118 w 205"/>
                <a:gd name="T59" fmla="*/ 10 h 587"/>
                <a:gd name="T60" fmla="*/ 142 w 205"/>
                <a:gd name="T61" fmla="*/ 3 h 587"/>
                <a:gd name="T62" fmla="*/ 164 w 205"/>
                <a:gd name="T63" fmla="*/ 0 h 587"/>
                <a:gd name="T64" fmla="*/ 183 w 205"/>
                <a:gd name="T65" fmla="*/ 5 h 587"/>
                <a:gd name="T66" fmla="*/ 195 w 205"/>
                <a:gd name="T67" fmla="*/ 10 h 587"/>
                <a:gd name="T68" fmla="*/ 205 w 205"/>
                <a:gd name="T69" fmla="*/ 17 h 587"/>
                <a:gd name="T70" fmla="*/ 195 w 205"/>
                <a:gd name="T71" fmla="*/ 17 h 587"/>
                <a:gd name="T72" fmla="*/ 183 w 205"/>
                <a:gd name="T73" fmla="*/ 12 h 587"/>
                <a:gd name="T74" fmla="*/ 169 w 205"/>
                <a:gd name="T75" fmla="*/ 12 h 587"/>
                <a:gd name="T76" fmla="*/ 154 w 205"/>
                <a:gd name="T77" fmla="*/ 15 h 587"/>
                <a:gd name="T78" fmla="*/ 142 w 205"/>
                <a:gd name="T79" fmla="*/ 17 h 587"/>
                <a:gd name="T80" fmla="*/ 135 w 205"/>
                <a:gd name="T81" fmla="*/ 22 h 587"/>
                <a:gd name="T82" fmla="*/ 123 w 205"/>
                <a:gd name="T83" fmla="*/ 29 h 587"/>
                <a:gd name="T84" fmla="*/ 116 w 205"/>
                <a:gd name="T85" fmla="*/ 36 h 587"/>
                <a:gd name="T86" fmla="*/ 113 w 205"/>
                <a:gd name="T87" fmla="*/ 41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 h="587">
                  <a:moveTo>
                    <a:pt x="113" y="41"/>
                  </a:moveTo>
                  <a:lnTo>
                    <a:pt x="101" y="48"/>
                  </a:lnTo>
                  <a:lnTo>
                    <a:pt x="91" y="63"/>
                  </a:lnTo>
                  <a:lnTo>
                    <a:pt x="84" y="82"/>
                  </a:lnTo>
                  <a:lnTo>
                    <a:pt x="75" y="104"/>
                  </a:lnTo>
                  <a:lnTo>
                    <a:pt x="65" y="133"/>
                  </a:lnTo>
                  <a:lnTo>
                    <a:pt x="58" y="162"/>
                  </a:lnTo>
                  <a:lnTo>
                    <a:pt x="50" y="196"/>
                  </a:lnTo>
                  <a:lnTo>
                    <a:pt x="48" y="234"/>
                  </a:lnTo>
                  <a:lnTo>
                    <a:pt x="46" y="273"/>
                  </a:lnTo>
                  <a:lnTo>
                    <a:pt x="46" y="314"/>
                  </a:lnTo>
                  <a:lnTo>
                    <a:pt x="48" y="355"/>
                  </a:lnTo>
                  <a:lnTo>
                    <a:pt x="53" y="398"/>
                  </a:lnTo>
                  <a:lnTo>
                    <a:pt x="60" y="444"/>
                  </a:lnTo>
                  <a:lnTo>
                    <a:pt x="75" y="485"/>
                  </a:lnTo>
                  <a:lnTo>
                    <a:pt x="89" y="529"/>
                  </a:lnTo>
                  <a:lnTo>
                    <a:pt x="106" y="570"/>
                  </a:lnTo>
                  <a:lnTo>
                    <a:pt x="106" y="570"/>
                  </a:lnTo>
                  <a:lnTo>
                    <a:pt x="106" y="572"/>
                  </a:lnTo>
                  <a:lnTo>
                    <a:pt x="108" y="577"/>
                  </a:lnTo>
                  <a:lnTo>
                    <a:pt x="108" y="580"/>
                  </a:lnTo>
                  <a:lnTo>
                    <a:pt x="108" y="584"/>
                  </a:lnTo>
                  <a:lnTo>
                    <a:pt x="106" y="587"/>
                  </a:lnTo>
                  <a:lnTo>
                    <a:pt x="101" y="587"/>
                  </a:lnTo>
                  <a:lnTo>
                    <a:pt x="94" y="584"/>
                  </a:lnTo>
                  <a:lnTo>
                    <a:pt x="87" y="577"/>
                  </a:lnTo>
                  <a:lnTo>
                    <a:pt x="77" y="567"/>
                  </a:lnTo>
                  <a:lnTo>
                    <a:pt x="67" y="558"/>
                  </a:lnTo>
                  <a:lnTo>
                    <a:pt x="60" y="548"/>
                  </a:lnTo>
                  <a:lnTo>
                    <a:pt x="50" y="536"/>
                  </a:lnTo>
                  <a:lnTo>
                    <a:pt x="43" y="524"/>
                  </a:lnTo>
                  <a:lnTo>
                    <a:pt x="38" y="512"/>
                  </a:lnTo>
                  <a:lnTo>
                    <a:pt x="34" y="497"/>
                  </a:lnTo>
                  <a:lnTo>
                    <a:pt x="29" y="485"/>
                  </a:lnTo>
                  <a:lnTo>
                    <a:pt x="24" y="471"/>
                  </a:lnTo>
                  <a:lnTo>
                    <a:pt x="19" y="456"/>
                  </a:lnTo>
                  <a:lnTo>
                    <a:pt x="14" y="444"/>
                  </a:lnTo>
                  <a:lnTo>
                    <a:pt x="12" y="435"/>
                  </a:lnTo>
                  <a:lnTo>
                    <a:pt x="9" y="425"/>
                  </a:lnTo>
                  <a:lnTo>
                    <a:pt x="7" y="413"/>
                  </a:lnTo>
                  <a:lnTo>
                    <a:pt x="5" y="406"/>
                  </a:lnTo>
                  <a:lnTo>
                    <a:pt x="2" y="384"/>
                  </a:lnTo>
                  <a:lnTo>
                    <a:pt x="2" y="357"/>
                  </a:lnTo>
                  <a:lnTo>
                    <a:pt x="0" y="336"/>
                  </a:lnTo>
                  <a:lnTo>
                    <a:pt x="2" y="312"/>
                  </a:lnTo>
                  <a:lnTo>
                    <a:pt x="2" y="287"/>
                  </a:lnTo>
                  <a:lnTo>
                    <a:pt x="5" y="263"/>
                  </a:lnTo>
                  <a:lnTo>
                    <a:pt x="9" y="237"/>
                  </a:lnTo>
                  <a:lnTo>
                    <a:pt x="14" y="215"/>
                  </a:lnTo>
                  <a:lnTo>
                    <a:pt x="19" y="191"/>
                  </a:lnTo>
                  <a:lnTo>
                    <a:pt x="24" y="167"/>
                  </a:lnTo>
                  <a:lnTo>
                    <a:pt x="31" y="143"/>
                  </a:lnTo>
                  <a:lnTo>
                    <a:pt x="38" y="121"/>
                  </a:lnTo>
                  <a:lnTo>
                    <a:pt x="46" y="97"/>
                  </a:lnTo>
                  <a:lnTo>
                    <a:pt x="55" y="77"/>
                  </a:lnTo>
                  <a:lnTo>
                    <a:pt x="65" y="53"/>
                  </a:lnTo>
                  <a:lnTo>
                    <a:pt x="79" y="34"/>
                  </a:lnTo>
                  <a:lnTo>
                    <a:pt x="91" y="24"/>
                  </a:lnTo>
                  <a:lnTo>
                    <a:pt x="104" y="15"/>
                  </a:lnTo>
                  <a:lnTo>
                    <a:pt x="118" y="10"/>
                  </a:lnTo>
                  <a:lnTo>
                    <a:pt x="130" y="5"/>
                  </a:lnTo>
                  <a:lnTo>
                    <a:pt x="142" y="3"/>
                  </a:lnTo>
                  <a:lnTo>
                    <a:pt x="154" y="0"/>
                  </a:lnTo>
                  <a:lnTo>
                    <a:pt x="164" y="0"/>
                  </a:lnTo>
                  <a:lnTo>
                    <a:pt x="176" y="3"/>
                  </a:lnTo>
                  <a:lnTo>
                    <a:pt x="183" y="5"/>
                  </a:lnTo>
                  <a:lnTo>
                    <a:pt x="193" y="7"/>
                  </a:lnTo>
                  <a:lnTo>
                    <a:pt x="195" y="10"/>
                  </a:lnTo>
                  <a:lnTo>
                    <a:pt x="200" y="12"/>
                  </a:lnTo>
                  <a:lnTo>
                    <a:pt x="205" y="17"/>
                  </a:lnTo>
                  <a:lnTo>
                    <a:pt x="203" y="19"/>
                  </a:lnTo>
                  <a:lnTo>
                    <a:pt x="195" y="17"/>
                  </a:lnTo>
                  <a:lnTo>
                    <a:pt x="190" y="15"/>
                  </a:lnTo>
                  <a:lnTo>
                    <a:pt x="183" y="12"/>
                  </a:lnTo>
                  <a:lnTo>
                    <a:pt x="176" y="12"/>
                  </a:lnTo>
                  <a:lnTo>
                    <a:pt x="169" y="12"/>
                  </a:lnTo>
                  <a:lnTo>
                    <a:pt x="161" y="12"/>
                  </a:lnTo>
                  <a:lnTo>
                    <a:pt x="154" y="15"/>
                  </a:lnTo>
                  <a:lnTo>
                    <a:pt x="149" y="17"/>
                  </a:lnTo>
                  <a:lnTo>
                    <a:pt x="142" y="17"/>
                  </a:lnTo>
                  <a:lnTo>
                    <a:pt x="140" y="19"/>
                  </a:lnTo>
                  <a:lnTo>
                    <a:pt x="135" y="22"/>
                  </a:lnTo>
                  <a:lnTo>
                    <a:pt x="130" y="27"/>
                  </a:lnTo>
                  <a:lnTo>
                    <a:pt x="123" y="29"/>
                  </a:lnTo>
                  <a:lnTo>
                    <a:pt x="120" y="31"/>
                  </a:lnTo>
                  <a:lnTo>
                    <a:pt x="116" y="36"/>
                  </a:lnTo>
                  <a:lnTo>
                    <a:pt x="113" y="41"/>
                  </a:lnTo>
                  <a:lnTo>
                    <a:pt x="113" y="41"/>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4" name="Freeform 13"/>
            <p:cNvSpPr>
              <a:spLocks/>
            </p:cNvSpPr>
            <p:nvPr/>
          </p:nvSpPr>
          <p:spPr bwMode="auto">
            <a:xfrm>
              <a:off x="6810375" y="2513013"/>
              <a:ext cx="214312" cy="685800"/>
            </a:xfrm>
            <a:custGeom>
              <a:avLst/>
              <a:gdLst>
                <a:gd name="T0" fmla="*/ 29 w 135"/>
                <a:gd name="T1" fmla="*/ 5 h 432"/>
                <a:gd name="T2" fmla="*/ 43 w 135"/>
                <a:gd name="T3" fmla="*/ 19 h 432"/>
                <a:gd name="T4" fmla="*/ 60 w 135"/>
                <a:gd name="T5" fmla="*/ 36 h 432"/>
                <a:gd name="T6" fmla="*/ 79 w 135"/>
                <a:gd name="T7" fmla="*/ 53 h 432"/>
                <a:gd name="T8" fmla="*/ 94 w 135"/>
                <a:gd name="T9" fmla="*/ 75 h 432"/>
                <a:gd name="T10" fmla="*/ 103 w 135"/>
                <a:gd name="T11" fmla="*/ 97 h 432"/>
                <a:gd name="T12" fmla="*/ 115 w 135"/>
                <a:gd name="T13" fmla="*/ 118 h 432"/>
                <a:gd name="T14" fmla="*/ 123 w 135"/>
                <a:gd name="T15" fmla="*/ 145 h 432"/>
                <a:gd name="T16" fmla="*/ 128 w 135"/>
                <a:gd name="T17" fmla="*/ 174 h 432"/>
                <a:gd name="T18" fmla="*/ 130 w 135"/>
                <a:gd name="T19" fmla="*/ 210 h 432"/>
                <a:gd name="T20" fmla="*/ 132 w 135"/>
                <a:gd name="T21" fmla="*/ 244 h 432"/>
                <a:gd name="T22" fmla="*/ 132 w 135"/>
                <a:gd name="T23" fmla="*/ 275 h 432"/>
                <a:gd name="T24" fmla="*/ 132 w 135"/>
                <a:gd name="T25" fmla="*/ 304 h 432"/>
                <a:gd name="T26" fmla="*/ 132 w 135"/>
                <a:gd name="T27" fmla="*/ 338 h 432"/>
                <a:gd name="T28" fmla="*/ 130 w 135"/>
                <a:gd name="T29" fmla="*/ 369 h 432"/>
                <a:gd name="T30" fmla="*/ 128 w 135"/>
                <a:gd name="T31" fmla="*/ 406 h 432"/>
                <a:gd name="T32" fmla="*/ 125 w 135"/>
                <a:gd name="T33" fmla="*/ 430 h 432"/>
                <a:gd name="T34" fmla="*/ 115 w 135"/>
                <a:gd name="T35" fmla="*/ 432 h 432"/>
                <a:gd name="T36" fmla="*/ 106 w 135"/>
                <a:gd name="T37" fmla="*/ 427 h 432"/>
                <a:gd name="T38" fmla="*/ 99 w 135"/>
                <a:gd name="T39" fmla="*/ 415 h 432"/>
                <a:gd name="T40" fmla="*/ 101 w 135"/>
                <a:gd name="T41" fmla="*/ 393 h 432"/>
                <a:gd name="T42" fmla="*/ 103 w 135"/>
                <a:gd name="T43" fmla="*/ 360 h 432"/>
                <a:gd name="T44" fmla="*/ 106 w 135"/>
                <a:gd name="T45" fmla="*/ 328 h 432"/>
                <a:gd name="T46" fmla="*/ 108 w 135"/>
                <a:gd name="T47" fmla="*/ 299 h 432"/>
                <a:gd name="T48" fmla="*/ 108 w 135"/>
                <a:gd name="T49" fmla="*/ 268 h 432"/>
                <a:gd name="T50" fmla="*/ 106 w 135"/>
                <a:gd name="T51" fmla="*/ 237 h 432"/>
                <a:gd name="T52" fmla="*/ 101 w 135"/>
                <a:gd name="T53" fmla="*/ 205 h 432"/>
                <a:gd name="T54" fmla="*/ 94 w 135"/>
                <a:gd name="T55" fmla="*/ 174 h 432"/>
                <a:gd name="T56" fmla="*/ 86 w 135"/>
                <a:gd name="T57" fmla="*/ 150 h 432"/>
                <a:gd name="T58" fmla="*/ 82 w 135"/>
                <a:gd name="T59" fmla="*/ 142 h 432"/>
                <a:gd name="T60" fmla="*/ 72 w 135"/>
                <a:gd name="T61" fmla="*/ 128 h 432"/>
                <a:gd name="T62" fmla="*/ 62 w 135"/>
                <a:gd name="T63" fmla="*/ 113 h 432"/>
                <a:gd name="T64" fmla="*/ 48 w 135"/>
                <a:gd name="T65" fmla="*/ 97 h 432"/>
                <a:gd name="T66" fmla="*/ 36 w 135"/>
                <a:gd name="T67" fmla="*/ 80 h 432"/>
                <a:gd name="T68" fmla="*/ 21 w 135"/>
                <a:gd name="T69" fmla="*/ 65 h 432"/>
                <a:gd name="T70" fmla="*/ 7 w 135"/>
                <a:gd name="T71" fmla="*/ 51 h 432"/>
                <a:gd name="T72" fmla="*/ 19 w 135"/>
                <a:gd name="T73"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5" h="432">
                  <a:moveTo>
                    <a:pt x="19" y="0"/>
                  </a:moveTo>
                  <a:lnTo>
                    <a:pt x="29" y="5"/>
                  </a:lnTo>
                  <a:lnTo>
                    <a:pt x="36" y="12"/>
                  </a:lnTo>
                  <a:lnTo>
                    <a:pt x="43" y="19"/>
                  </a:lnTo>
                  <a:lnTo>
                    <a:pt x="53" y="29"/>
                  </a:lnTo>
                  <a:lnTo>
                    <a:pt x="60" y="36"/>
                  </a:lnTo>
                  <a:lnTo>
                    <a:pt x="70" y="46"/>
                  </a:lnTo>
                  <a:lnTo>
                    <a:pt x="79" y="53"/>
                  </a:lnTo>
                  <a:lnTo>
                    <a:pt x="86" y="65"/>
                  </a:lnTo>
                  <a:lnTo>
                    <a:pt x="94" y="75"/>
                  </a:lnTo>
                  <a:lnTo>
                    <a:pt x="99" y="87"/>
                  </a:lnTo>
                  <a:lnTo>
                    <a:pt x="103" y="97"/>
                  </a:lnTo>
                  <a:lnTo>
                    <a:pt x="111" y="106"/>
                  </a:lnTo>
                  <a:lnTo>
                    <a:pt x="115" y="118"/>
                  </a:lnTo>
                  <a:lnTo>
                    <a:pt x="120" y="130"/>
                  </a:lnTo>
                  <a:lnTo>
                    <a:pt x="123" y="145"/>
                  </a:lnTo>
                  <a:lnTo>
                    <a:pt x="125" y="157"/>
                  </a:lnTo>
                  <a:lnTo>
                    <a:pt x="128" y="174"/>
                  </a:lnTo>
                  <a:lnTo>
                    <a:pt x="128" y="193"/>
                  </a:lnTo>
                  <a:lnTo>
                    <a:pt x="130" y="210"/>
                  </a:lnTo>
                  <a:lnTo>
                    <a:pt x="132" y="227"/>
                  </a:lnTo>
                  <a:lnTo>
                    <a:pt x="132" y="244"/>
                  </a:lnTo>
                  <a:lnTo>
                    <a:pt x="132" y="258"/>
                  </a:lnTo>
                  <a:lnTo>
                    <a:pt x="132" y="275"/>
                  </a:lnTo>
                  <a:lnTo>
                    <a:pt x="135" y="292"/>
                  </a:lnTo>
                  <a:lnTo>
                    <a:pt x="132" y="304"/>
                  </a:lnTo>
                  <a:lnTo>
                    <a:pt x="132" y="321"/>
                  </a:lnTo>
                  <a:lnTo>
                    <a:pt x="132" y="338"/>
                  </a:lnTo>
                  <a:lnTo>
                    <a:pt x="132" y="355"/>
                  </a:lnTo>
                  <a:lnTo>
                    <a:pt x="130" y="369"/>
                  </a:lnTo>
                  <a:lnTo>
                    <a:pt x="130" y="386"/>
                  </a:lnTo>
                  <a:lnTo>
                    <a:pt x="128" y="406"/>
                  </a:lnTo>
                  <a:lnTo>
                    <a:pt x="128" y="425"/>
                  </a:lnTo>
                  <a:lnTo>
                    <a:pt x="125" y="430"/>
                  </a:lnTo>
                  <a:lnTo>
                    <a:pt x="120" y="432"/>
                  </a:lnTo>
                  <a:lnTo>
                    <a:pt x="115" y="432"/>
                  </a:lnTo>
                  <a:lnTo>
                    <a:pt x="111" y="432"/>
                  </a:lnTo>
                  <a:lnTo>
                    <a:pt x="106" y="427"/>
                  </a:lnTo>
                  <a:lnTo>
                    <a:pt x="101" y="422"/>
                  </a:lnTo>
                  <a:lnTo>
                    <a:pt x="99" y="415"/>
                  </a:lnTo>
                  <a:lnTo>
                    <a:pt x="99" y="410"/>
                  </a:lnTo>
                  <a:lnTo>
                    <a:pt x="101" y="393"/>
                  </a:lnTo>
                  <a:lnTo>
                    <a:pt x="101" y="377"/>
                  </a:lnTo>
                  <a:lnTo>
                    <a:pt x="103" y="360"/>
                  </a:lnTo>
                  <a:lnTo>
                    <a:pt x="106" y="345"/>
                  </a:lnTo>
                  <a:lnTo>
                    <a:pt x="106" y="328"/>
                  </a:lnTo>
                  <a:lnTo>
                    <a:pt x="106" y="311"/>
                  </a:lnTo>
                  <a:lnTo>
                    <a:pt x="108" y="299"/>
                  </a:lnTo>
                  <a:lnTo>
                    <a:pt x="108" y="282"/>
                  </a:lnTo>
                  <a:lnTo>
                    <a:pt x="108" y="268"/>
                  </a:lnTo>
                  <a:lnTo>
                    <a:pt x="106" y="251"/>
                  </a:lnTo>
                  <a:lnTo>
                    <a:pt x="106" y="237"/>
                  </a:lnTo>
                  <a:lnTo>
                    <a:pt x="103" y="222"/>
                  </a:lnTo>
                  <a:lnTo>
                    <a:pt x="101" y="205"/>
                  </a:lnTo>
                  <a:lnTo>
                    <a:pt x="99" y="191"/>
                  </a:lnTo>
                  <a:lnTo>
                    <a:pt x="94" y="174"/>
                  </a:lnTo>
                  <a:lnTo>
                    <a:pt x="91" y="157"/>
                  </a:lnTo>
                  <a:lnTo>
                    <a:pt x="86" y="150"/>
                  </a:lnTo>
                  <a:lnTo>
                    <a:pt x="84" y="147"/>
                  </a:lnTo>
                  <a:lnTo>
                    <a:pt x="82" y="142"/>
                  </a:lnTo>
                  <a:lnTo>
                    <a:pt x="79" y="135"/>
                  </a:lnTo>
                  <a:lnTo>
                    <a:pt x="72" y="128"/>
                  </a:lnTo>
                  <a:lnTo>
                    <a:pt x="67" y="121"/>
                  </a:lnTo>
                  <a:lnTo>
                    <a:pt x="62" y="113"/>
                  </a:lnTo>
                  <a:lnTo>
                    <a:pt x="55" y="104"/>
                  </a:lnTo>
                  <a:lnTo>
                    <a:pt x="48" y="97"/>
                  </a:lnTo>
                  <a:lnTo>
                    <a:pt x="43" y="89"/>
                  </a:lnTo>
                  <a:lnTo>
                    <a:pt x="36" y="80"/>
                  </a:lnTo>
                  <a:lnTo>
                    <a:pt x="31" y="72"/>
                  </a:lnTo>
                  <a:lnTo>
                    <a:pt x="21" y="65"/>
                  </a:lnTo>
                  <a:lnTo>
                    <a:pt x="14" y="58"/>
                  </a:lnTo>
                  <a:lnTo>
                    <a:pt x="7" y="51"/>
                  </a:lnTo>
                  <a:lnTo>
                    <a:pt x="0" y="46"/>
                  </a:lnTo>
                  <a:lnTo>
                    <a:pt x="19" y="0"/>
                  </a:lnTo>
                  <a:lnTo>
                    <a:pt x="19" y="0"/>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5" name="Freeform 14"/>
            <p:cNvSpPr>
              <a:spLocks/>
            </p:cNvSpPr>
            <p:nvPr/>
          </p:nvSpPr>
          <p:spPr bwMode="auto">
            <a:xfrm>
              <a:off x="5594350" y="1762126"/>
              <a:ext cx="246062" cy="344488"/>
            </a:xfrm>
            <a:custGeom>
              <a:avLst/>
              <a:gdLst>
                <a:gd name="T0" fmla="*/ 99 w 155"/>
                <a:gd name="T1" fmla="*/ 41 h 217"/>
                <a:gd name="T2" fmla="*/ 87 w 155"/>
                <a:gd name="T3" fmla="*/ 55 h 217"/>
                <a:gd name="T4" fmla="*/ 77 w 155"/>
                <a:gd name="T5" fmla="*/ 70 h 217"/>
                <a:gd name="T6" fmla="*/ 65 w 155"/>
                <a:gd name="T7" fmla="*/ 82 h 217"/>
                <a:gd name="T8" fmla="*/ 56 w 155"/>
                <a:gd name="T9" fmla="*/ 94 h 217"/>
                <a:gd name="T10" fmla="*/ 46 w 155"/>
                <a:gd name="T11" fmla="*/ 106 h 217"/>
                <a:gd name="T12" fmla="*/ 44 w 155"/>
                <a:gd name="T13" fmla="*/ 123 h 217"/>
                <a:gd name="T14" fmla="*/ 41 w 155"/>
                <a:gd name="T15" fmla="*/ 142 h 217"/>
                <a:gd name="T16" fmla="*/ 44 w 155"/>
                <a:gd name="T17" fmla="*/ 157 h 217"/>
                <a:gd name="T18" fmla="*/ 51 w 155"/>
                <a:gd name="T19" fmla="*/ 162 h 217"/>
                <a:gd name="T20" fmla="*/ 61 w 155"/>
                <a:gd name="T21" fmla="*/ 169 h 217"/>
                <a:gd name="T22" fmla="*/ 75 w 155"/>
                <a:gd name="T23" fmla="*/ 171 h 217"/>
                <a:gd name="T24" fmla="*/ 87 w 155"/>
                <a:gd name="T25" fmla="*/ 176 h 217"/>
                <a:gd name="T26" fmla="*/ 102 w 155"/>
                <a:gd name="T27" fmla="*/ 176 h 217"/>
                <a:gd name="T28" fmla="*/ 116 w 155"/>
                <a:gd name="T29" fmla="*/ 176 h 217"/>
                <a:gd name="T30" fmla="*/ 131 w 155"/>
                <a:gd name="T31" fmla="*/ 176 h 217"/>
                <a:gd name="T32" fmla="*/ 140 w 155"/>
                <a:gd name="T33" fmla="*/ 174 h 217"/>
                <a:gd name="T34" fmla="*/ 152 w 155"/>
                <a:gd name="T35" fmla="*/ 181 h 217"/>
                <a:gd name="T36" fmla="*/ 152 w 155"/>
                <a:gd name="T37" fmla="*/ 195 h 217"/>
                <a:gd name="T38" fmla="*/ 145 w 155"/>
                <a:gd name="T39" fmla="*/ 207 h 217"/>
                <a:gd name="T40" fmla="*/ 131 w 155"/>
                <a:gd name="T41" fmla="*/ 212 h 217"/>
                <a:gd name="T42" fmla="*/ 109 w 155"/>
                <a:gd name="T43" fmla="*/ 215 h 217"/>
                <a:gd name="T44" fmla="*/ 87 w 155"/>
                <a:gd name="T45" fmla="*/ 217 h 217"/>
                <a:gd name="T46" fmla="*/ 65 w 155"/>
                <a:gd name="T47" fmla="*/ 217 h 217"/>
                <a:gd name="T48" fmla="*/ 44 w 155"/>
                <a:gd name="T49" fmla="*/ 215 h 217"/>
                <a:gd name="T50" fmla="*/ 29 w 155"/>
                <a:gd name="T51" fmla="*/ 210 h 217"/>
                <a:gd name="T52" fmla="*/ 15 w 155"/>
                <a:gd name="T53" fmla="*/ 200 h 217"/>
                <a:gd name="T54" fmla="*/ 5 w 155"/>
                <a:gd name="T55" fmla="*/ 186 h 217"/>
                <a:gd name="T56" fmla="*/ 0 w 155"/>
                <a:gd name="T57" fmla="*/ 162 h 217"/>
                <a:gd name="T58" fmla="*/ 0 w 155"/>
                <a:gd name="T59" fmla="*/ 140 h 217"/>
                <a:gd name="T60" fmla="*/ 5 w 155"/>
                <a:gd name="T61" fmla="*/ 116 h 217"/>
                <a:gd name="T62" fmla="*/ 12 w 155"/>
                <a:gd name="T63" fmla="*/ 99 h 217"/>
                <a:gd name="T64" fmla="*/ 20 w 155"/>
                <a:gd name="T65" fmla="*/ 77 h 217"/>
                <a:gd name="T66" fmla="*/ 32 w 155"/>
                <a:gd name="T67" fmla="*/ 55 h 217"/>
                <a:gd name="T68" fmla="*/ 41 w 155"/>
                <a:gd name="T69" fmla="*/ 38 h 217"/>
                <a:gd name="T70" fmla="*/ 56 w 155"/>
                <a:gd name="T71" fmla="*/ 17 h 217"/>
                <a:gd name="T72" fmla="*/ 63 w 155"/>
                <a:gd name="T73" fmla="*/ 2 h 217"/>
                <a:gd name="T74" fmla="*/ 70 w 155"/>
                <a:gd name="T75" fmla="*/ 0 h 217"/>
                <a:gd name="T76" fmla="*/ 80 w 155"/>
                <a:gd name="T77" fmla="*/ 0 h 217"/>
                <a:gd name="T78" fmla="*/ 87 w 155"/>
                <a:gd name="T79" fmla="*/ 2 h 217"/>
                <a:gd name="T80" fmla="*/ 99 w 155"/>
                <a:gd name="T81" fmla="*/ 9 h 217"/>
                <a:gd name="T82" fmla="*/ 109 w 155"/>
                <a:gd name="T83" fmla="*/ 24 h 217"/>
                <a:gd name="T84" fmla="*/ 106 w 155"/>
                <a:gd name="T85" fmla="*/ 3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 h="217">
                  <a:moveTo>
                    <a:pt x="106" y="31"/>
                  </a:moveTo>
                  <a:lnTo>
                    <a:pt x="99" y="41"/>
                  </a:lnTo>
                  <a:lnTo>
                    <a:pt x="94" y="48"/>
                  </a:lnTo>
                  <a:lnTo>
                    <a:pt x="87" y="55"/>
                  </a:lnTo>
                  <a:lnTo>
                    <a:pt x="82" y="63"/>
                  </a:lnTo>
                  <a:lnTo>
                    <a:pt x="77" y="70"/>
                  </a:lnTo>
                  <a:lnTo>
                    <a:pt x="70" y="75"/>
                  </a:lnTo>
                  <a:lnTo>
                    <a:pt x="65" y="82"/>
                  </a:lnTo>
                  <a:lnTo>
                    <a:pt x="61" y="89"/>
                  </a:lnTo>
                  <a:lnTo>
                    <a:pt x="56" y="94"/>
                  </a:lnTo>
                  <a:lnTo>
                    <a:pt x="51" y="101"/>
                  </a:lnTo>
                  <a:lnTo>
                    <a:pt x="46" y="106"/>
                  </a:lnTo>
                  <a:lnTo>
                    <a:pt x="46" y="116"/>
                  </a:lnTo>
                  <a:lnTo>
                    <a:pt x="44" y="123"/>
                  </a:lnTo>
                  <a:lnTo>
                    <a:pt x="41" y="133"/>
                  </a:lnTo>
                  <a:lnTo>
                    <a:pt x="41" y="142"/>
                  </a:lnTo>
                  <a:lnTo>
                    <a:pt x="44" y="154"/>
                  </a:lnTo>
                  <a:lnTo>
                    <a:pt x="44" y="157"/>
                  </a:lnTo>
                  <a:lnTo>
                    <a:pt x="48" y="159"/>
                  </a:lnTo>
                  <a:lnTo>
                    <a:pt x="51" y="162"/>
                  </a:lnTo>
                  <a:lnTo>
                    <a:pt x="56" y="166"/>
                  </a:lnTo>
                  <a:lnTo>
                    <a:pt x="61" y="169"/>
                  </a:lnTo>
                  <a:lnTo>
                    <a:pt x="68" y="171"/>
                  </a:lnTo>
                  <a:lnTo>
                    <a:pt x="75" y="171"/>
                  </a:lnTo>
                  <a:lnTo>
                    <a:pt x="82" y="174"/>
                  </a:lnTo>
                  <a:lnTo>
                    <a:pt x="87" y="176"/>
                  </a:lnTo>
                  <a:lnTo>
                    <a:pt x="94" y="176"/>
                  </a:lnTo>
                  <a:lnTo>
                    <a:pt x="102" y="176"/>
                  </a:lnTo>
                  <a:lnTo>
                    <a:pt x="111" y="178"/>
                  </a:lnTo>
                  <a:lnTo>
                    <a:pt x="116" y="176"/>
                  </a:lnTo>
                  <a:lnTo>
                    <a:pt x="123" y="176"/>
                  </a:lnTo>
                  <a:lnTo>
                    <a:pt x="131" y="176"/>
                  </a:lnTo>
                  <a:lnTo>
                    <a:pt x="135" y="176"/>
                  </a:lnTo>
                  <a:lnTo>
                    <a:pt x="140" y="174"/>
                  </a:lnTo>
                  <a:lnTo>
                    <a:pt x="147" y="176"/>
                  </a:lnTo>
                  <a:lnTo>
                    <a:pt x="152" y="181"/>
                  </a:lnTo>
                  <a:lnTo>
                    <a:pt x="155" y="188"/>
                  </a:lnTo>
                  <a:lnTo>
                    <a:pt x="152" y="195"/>
                  </a:lnTo>
                  <a:lnTo>
                    <a:pt x="150" y="203"/>
                  </a:lnTo>
                  <a:lnTo>
                    <a:pt x="145" y="207"/>
                  </a:lnTo>
                  <a:lnTo>
                    <a:pt x="140" y="210"/>
                  </a:lnTo>
                  <a:lnTo>
                    <a:pt x="131" y="212"/>
                  </a:lnTo>
                  <a:lnTo>
                    <a:pt x="121" y="215"/>
                  </a:lnTo>
                  <a:lnTo>
                    <a:pt x="109" y="215"/>
                  </a:lnTo>
                  <a:lnTo>
                    <a:pt x="97" y="217"/>
                  </a:lnTo>
                  <a:lnTo>
                    <a:pt x="87" y="217"/>
                  </a:lnTo>
                  <a:lnTo>
                    <a:pt x="77" y="217"/>
                  </a:lnTo>
                  <a:lnTo>
                    <a:pt x="65" y="217"/>
                  </a:lnTo>
                  <a:lnTo>
                    <a:pt x="56" y="217"/>
                  </a:lnTo>
                  <a:lnTo>
                    <a:pt x="44" y="215"/>
                  </a:lnTo>
                  <a:lnTo>
                    <a:pt x="36" y="212"/>
                  </a:lnTo>
                  <a:lnTo>
                    <a:pt x="29" y="210"/>
                  </a:lnTo>
                  <a:lnTo>
                    <a:pt x="22" y="205"/>
                  </a:lnTo>
                  <a:lnTo>
                    <a:pt x="15" y="200"/>
                  </a:lnTo>
                  <a:lnTo>
                    <a:pt x="10" y="193"/>
                  </a:lnTo>
                  <a:lnTo>
                    <a:pt x="5" y="186"/>
                  </a:lnTo>
                  <a:lnTo>
                    <a:pt x="3" y="176"/>
                  </a:lnTo>
                  <a:lnTo>
                    <a:pt x="0" y="162"/>
                  </a:lnTo>
                  <a:lnTo>
                    <a:pt x="0" y="152"/>
                  </a:lnTo>
                  <a:lnTo>
                    <a:pt x="0" y="140"/>
                  </a:lnTo>
                  <a:lnTo>
                    <a:pt x="3" y="128"/>
                  </a:lnTo>
                  <a:lnTo>
                    <a:pt x="5" y="116"/>
                  </a:lnTo>
                  <a:lnTo>
                    <a:pt x="7" y="106"/>
                  </a:lnTo>
                  <a:lnTo>
                    <a:pt x="12" y="99"/>
                  </a:lnTo>
                  <a:lnTo>
                    <a:pt x="17" y="87"/>
                  </a:lnTo>
                  <a:lnTo>
                    <a:pt x="20" y="77"/>
                  </a:lnTo>
                  <a:lnTo>
                    <a:pt x="24" y="67"/>
                  </a:lnTo>
                  <a:lnTo>
                    <a:pt x="32" y="55"/>
                  </a:lnTo>
                  <a:lnTo>
                    <a:pt x="36" y="48"/>
                  </a:lnTo>
                  <a:lnTo>
                    <a:pt x="41" y="38"/>
                  </a:lnTo>
                  <a:lnTo>
                    <a:pt x="48" y="26"/>
                  </a:lnTo>
                  <a:lnTo>
                    <a:pt x="56" y="17"/>
                  </a:lnTo>
                  <a:lnTo>
                    <a:pt x="63" y="5"/>
                  </a:lnTo>
                  <a:lnTo>
                    <a:pt x="63" y="2"/>
                  </a:lnTo>
                  <a:lnTo>
                    <a:pt x="68" y="2"/>
                  </a:lnTo>
                  <a:lnTo>
                    <a:pt x="70" y="0"/>
                  </a:lnTo>
                  <a:lnTo>
                    <a:pt x="75" y="0"/>
                  </a:lnTo>
                  <a:lnTo>
                    <a:pt x="80" y="0"/>
                  </a:lnTo>
                  <a:lnTo>
                    <a:pt x="85" y="2"/>
                  </a:lnTo>
                  <a:lnTo>
                    <a:pt x="87" y="2"/>
                  </a:lnTo>
                  <a:lnTo>
                    <a:pt x="92" y="5"/>
                  </a:lnTo>
                  <a:lnTo>
                    <a:pt x="99" y="9"/>
                  </a:lnTo>
                  <a:lnTo>
                    <a:pt x="104" y="17"/>
                  </a:lnTo>
                  <a:lnTo>
                    <a:pt x="109" y="24"/>
                  </a:lnTo>
                  <a:lnTo>
                    <a:pt x="106" y="31"/>
                  </a:lnTo>
                  <a:lnTo>
                    <a:pt x="106" y="31"/>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6" name="Freeform 15"/>
            <p:cNvSpPr>
              <a:spLocks/>
            </p:cNvSpPr>
            <p:nvPr/>
          </p:nvSpPr>
          <p:spPr bwMode="auto">
            <a:xfrm>
              <a:off x="5843588" y="1862138"/>
              <a:ext cx="141287" cy="409575"/>
            </a:xfrm>
            <a:custGeom>
              <a:avLst/>
              <a:gdLst>
                <a:gd name="T0" fmla="*/ 85 w 89"/>
                <a:gd name="T1" fmla="*/ 31 h 258"/>
                <a:gd name="T2" fmla="*/ 80 w 89"/>
                <a:gd name="T3" fmla="*/ 43 h 258"/>
                <a:gd name="T4" fmla="*/ 73 w 89"/>
                <a:gd name="T5" fmla="*/ 57 h 258"/>
                <a:gd name="T6" fmla="*/ 65 w 89"/>
                <a:gd name="T7" fmla="*/ 70 h 258"/>
                <a:gd name="T8" fmla="*/ 58 w 89"/>
                <a:gd name="T9" fmla="*/ 84 h 258"/>
                <a:gd name="T10" fmla="*/ 51 w 89"/>
                <a:gd name="T11" fmla="*/ 94 h 258"/>
                <a:gd name="T12" fmla="*/ 44 w 89"/>
                <a:gd name="T13" fmla="*/ 108 h 258"/>
                <a:gd name="T14" fmla="*/ 41 w 89"/>
                <a:gd name="T15" fmla="*/ 123 h 258"/>
                <a:gd name="T16" fmla="*/ 41 w 89"/>
                <a:gd name="T17" fmla="*/ 140 h 258"/>
                <a:gd name="T18" fmla="*/ 44 w 89"/>
                <a:gd name="T19" fmla="*/ 149 h 258"/>
                <a:gd name="T20" fmla="*/ 46 w 89"/>
                <a:gd name="T21" fmla="*/ 164 h 258"/>
                <a:gd name="T22" fmla="*/ 48 w 89"/>
                <a:gd name="T23" fmla="*/ 176 h 258"/>
                <a:gd name="T24" fmla="*/ 53 w 89"/>
                <a:gd name="T25" fmla="*/ 188 h 258"/>
                <a:gd name="T26" fmla="*/ 58 w 89"/>
                <a:gd name="T27" fmla="*/ 200 h 258"/>
                <a:gd name="T28" fmla="*/ 65 w 89"/>
                <a:gd name="T29" fmla="*/ 210 h 258"/>
                <a:gd name="T30" fmla="*/ 73 w 89"/>
                <a:gd name="T31" fmla="*/ 222 h 258"/>
                <a:gd name="T32" fmla="*/ 80 w 89"/>
                <a:gd name="T33" fmla="*/ 231 h 258"/>
                <a:gd name="T34" fmla="*/ 85 w 89"/>
                <a:gd name="T35" fmla="*/ 239 h 258"/>
                <a:gd name="T36" fmla="*/ 82 w 89"/>
                <a:gd name="T37" fmla="*/ 248 h 258"/>
                <a:gd name="T38" fmla="*/ 73 w 89"/>
                <a:gd name="T39" fmla="*/ 255 h 258"/>
                <a:gd name="T40" fmla="*/ 65 w 89"/>
                <a:gd name="T41" fmla="*/ 258 h 258"/>
                <a:gd name="T42" fmla="*/ 56 w 89"/>
                <a:gd name="T43" fmla="*/ 258 h 258"/>
                <a:gd name="T44" fmla="*/ 46 w 89"/>
                <a:gd name="T45" fmla="*/ 253 h 258"/>
                <a:gd name="T46" fmla="*/ 36 w 89"/>
                <a:gd name="T47" fmla="*/ 246 h 258"/>
                <a:gd name="T48" fmla="*/ 27 w 89"/>
                <a:gd name="T49" fmla="*/ 231 h 258"/>
                <a:gd name="T50" fmla="*/ 19 w 89"/>
                <a:gd name="T51" fmla="*/ 217 h 258"/>
                <a:gd name="T52" fmla="*/ 15 w 89"/>
                <a:gd name="T53" fmla="*/ 202 h 258"/>
                <a:gd name="T54" fmla="*/ 10 w 89"/>
                <a:gd name="T55" fmla="*/ 188 h 258"/>
                <a:gd name="T56" fmla="*/ 5 w 89"/>
                <a:gd name="T57" fmla="*/ 173 h 258"/>
                <a:gd name="T58" fmla="*/ 3 w 89"/>
                <a:gd name="T59" fmla="*/ 156 h 258"/>
                <a:gd name="T60" fmla="*/ 3 w 89"/>
                <a:gd name="T61" fmla="*/ 142 h 258"/>
                <a:gd name="T62" fmla="*/ 0 w 89"/>
                <a:gd name="T63" fmla="*/ 123 h 258"/>
                <a:gd name="T64" fmla="*/ 5 w 89"/>
                <a:gd name="T65" fmla="*/ 106 h 258"/>
                <a:gd name="T66" fmla="*/ 12 w 89"/>
                <a:gd name="T67" fmla="*/ 94 h 258"/>
                <a:gd name="T68" fmla="*/ 22 w 89"/>
                <a:gd name="T69" fmla="*/ 79 h 258"/>
                <a:gd name="T70" fmla="*/ 29 w 89"/>
                <a:gd name="T71" fmla="*/ 67 h 258"/>
                <a:gd name="T72" fmla="*/ 36 w 89"/>
                <a:gd name="T73" fmla="*/ 53 h 258"/>
                <a:gd name="T74" fmla="*/ 46 w 89"/>
                <a:gd name="T75" fmla="*/ 41 h 258"/>
                <a:gd name="T76" fmla="*/ 53 w 89"/>
                <a:gd name="T77" fmla="*/ 21 h 258"/>
                <a:gd name="T78" fmla="*/ 56 w 89"/>
                <a:gd name="T79" fmla="*/ 9 h 258"/>
                <a:gd name="T80" fmla="*/ 58 w 89"/>
                <a:gd name="T81" fmla="*/ 2 h 258"/>
                <a:gd name="T82" fmla="*/ 73 w 89"/>
                <a:gd name="T83" fmla="*/ 0 h 258"/>
                <a:gd name="T84" fmla="*/ 85 w 89"/>
                <a:gd name="T85" fmla="*/ 2 h 258"/>
                <a:gd name="T86" fmla="*/ 89 w 89"/>
                <a:gd name="T87" fmla="*/ 9 h 258"/>
                <a:gd name="T88" fmla="*/ 87 w 89"/>
                <a:gd name="T89" fmla="*/ 16 h 258"/>
                <a:gd name="T90" fmla="*/ 85 w 89"/>
                <a:gd name="T91"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 h="258">
                  <a:moveTo>
                    <a:pt x="85" y="21"/>
                  </a:moveTo>
                  <a:lnTo>
                    <a:pt x="85" y="31"/>
                  </a:lnTo>
                  <a:lnTo>
                    <a:pt x="82" y="38"/>
                  </a:lnTo>
                  <a:lnTo>
                    <a:pt x="80" y="43"/>
                  </a:lnTo>
                  <a:lnTo>
                    <a:pt x="77" y="50"/>
                  </a:lnTo>
                  <a:lnTo>
                    <a:pt x="73" y="57"/>
                  </a:lnTo>
                  <a:lnTo>
                    <a:pt x="68" y="65"/>
                  </a:lnTo>
                  <a:lnTo>
                    <a:pt x="65" y="70"/>
                  </a:lnTo>
                  <a:lnTo>
                    <a:pt x="61" y="77"/>
                  </a:lnTo>
                  <a:lnTo>
                    <a:pt x="58" y="84"/>
                  </a:lnTo>
                  <a:lnTo>
                    <a:pt x="53" y="89"/>
                  </a:lnTo>
                  <a:lnTo>
                    <a:pt x="51" y="94"/>
                  </a:lnTo>
                  <a:lnTo>
                    <a:pt x="48" y="101"/>
                  </a:lnTo>
                  <a:lnTo>
                    <a:pt x="44" y="108"/>
                  </a:lnTo>
                  <a:lnTo>
                    <a:pt x="44" y="115"/>
                  </a:lnTo>
                  <a:lnTo>
                    <a:pt x="41" y="123"/>
                  </a:lnTo>
                  <a:lnTo>
                    <a:pt x="41" y="135"/>
                  </a:lnTo>
                  <a:lnTo>
                    <a:pt x="41" y="140"/>
                  </a:lnTo>
                  <a:lnTo>
                    <a:pt x="41" y="147"/>
                  </a:lnTo>
                  <a:lnTo>
                    <a:pt x="44" y="149"/>
                  </a:lnTo>
                  <a:lnTo>
                    <a:pt x="44" y="156"/>
                  </a:lnTo>
                  <a:lnTo>
                    <a:pt x="46" y="164"/>
                  </a:lnTo>
                  <a:lnTo>
                    <a:pt x="46" y="169"/>
                  </a:lnTo>
                  <a:lnTo>
                    <a:pt x="48" y="176"/>
                  </a:lnTo>
                  <a:lnTo>
                    <a:pt x="51" y="183"/>
                  </a:lnTo>
                  <a:lnTo>
                    <a:pt x="53" y="188"/>
                  </a:lnTo>
                  <a:lnTo>
                    <a:pt x="56" y="195"/>
                  </a:lnTo>
                  <a:lnTo>
                    <a:pt x="58" y="200"/>
                  </a:lnTo>
                  <a:lnTo>
                    <a:pt x="61" y="205"/>
                  </a:lnTo>
                  <a:lnTo>
                    <a:pt x="65" y="210"/>
                  </a:lnTo>
                  <a:lnTo>
                    <a:pt x="68" y="217"/>
                  </a:lnTo>
                  <a:lnTo>
                    <a:pt x="73" y="222"/>
                  </a:lnTo>
                  <a:lnTo>
                    <a:pt x="77" y="226"/>
                  </a:lnTo>
                  <a:lnTo>
                    <a:pt x="80" y="231"/>
                  </a:lnTo>
                  <a:lnTo>
                    <a:pt x="82" y="234"/>
                  </a:lnTo>
                  <a:lnTo>
                    <a:pt x="85" y="239"/>
                  </a:lnTo>
                  <a:lnTo>
                    <a:pt x="85" y="243"/>
                  </a:lnTo>
                  <a:lnTo>
                    <a:pt x="82" y="248"/>
                  </a:lnTo>
                  <a:lnTo>
                    <a:pt x="77" y="255"/>
                  </a:lnTo>
                  <a:lnTo>
                    <a:pt x="73" y="255"/>
                  </a:lnTo>
                  <a:lnTo>
                    <a:pt x="70" y="258"/>
                  </a:lnTo>
                  <a:lnTo>
                    <a:pt x="65" y="258"/>
                  </a:lnTo>
                  <a:lnTo>
                    <a:pt x="61" y="258"/>
                  </a:lnTo>
                  <a:lnTo>
                    <a:pt x="56" y="258"/>
                  </a:lnTo>
                  <a:lnTo>
                    <a:pt x="51" y="255"/>
                  </a:lnTo>
                  <a:lnTo>
                    <a:pt x="46" y="253"/>
                  </a:lnTo>
                  <a:lnTo>
                    <a:pt x="41" y="251"/>
                  </a:lnTo>
                  <a:lnTo>
                    <a:pt x="36" y="246"/>
                  </a:lnTo>
                  <a:lnTo>
                    <a:pt x="34" y="239"/>
                  </a:lnTo>
                  <a:lnTo>
                    <a:pt x="27" y="231"/>
                  </a:lnTo>
                  <a:lnTo>
                    <a:pt x="24" y="224"/>
                  </a:lnTo>
                  <a:lnTo>
                    <a:pt x="19" y="217"/>
                  </a:lnTo>
                  <a:lnTo>
                    <a:pt x="17" y="210"/>
                  </a:lnTo>
                  <a:lnTo>
                    <a:pt x="15" y="202"/>
                  </a:lnTo>
                  <a:lnTo>
                    <a:pt x="12" y="197"/>
                  </a:lnTo>
                  <a:lnTo>
                    <a:pt x="10" y="188"/>
                  </a:lnTo>
                  <a:lnTo>
                    <a:pt x="7" y="181"/>
                  </a:lnTo>
                  <a:lnTo>
                    <a:pt x="5" y="173"/>
                  </a:lnTo>
                  <a:lnTo>
                    <a:pt x="5" y="164"/>
                  </a:lnTo>
                  <a:lnTo>
                    <a:pt x="3" y="156"/>
                  </a:lnTo>
                  <a:lnTo>
                    <a:pt x="3" y="147"/>
                  </a:lnTo>
                  <a:lnTo>
                    <a:pt x="3" y="142"/>
                  </a:lnTo>
                  <a:lnTo>
                    <a:pt x="3" y="135"/>
                  </a:lnTo>
                  <a:lnTo>
                    <a:pt x="0" y="123"/>
                  </a:lnTo>
                  <a:lnTo>
                    <a:pt x="3" y="115"/>
                  </a:lnTo>
                  <a:lnTo>
                    <a:pt x="5" y="106"/>
                  </a:lnTo>
                  <a:lnTo>
                    <a:pt x="7" y="99"/>
                  </a:lnTo>
                  <a:lnTo>
                    <a:pt x="12" y="94"/>
                  </a:lnTo>
                  <a:lnTo>
                    <a:pt x="17" y="86"/>
                  </a:lnTo>
                  <a:lnTo>
                    <a:pt x="22" y="79"/>
                  </a:lnTo>
                  <a:lnTo>
                    <a:pt x="27" y="74"/>
                  </a:lnTo>
                  <a:lnTo>
                    <a:pt x="29" y="67"/>
                  </a:lnTo>
                  <a:lnTo>
                    <a:pt x="34" y="60"/>
                  </a:lnTo>
                  <a:lnTo>
                    <a:pt x="36" y="53"/>
                  </a:lnTo>
                  <a:lnTo>
                    <a:pt x="41" y="45"/>
                  </a:lnTo>
                  <a:lnTo>
                    <a:pt x="46" y="41"/>
                  </a:lnTo>
                  <a:lnTo>
                    <a:pt x="48" y="31"/>
                  </a:lnTo>
                  <a:lnTo>
                    <a:pt x="53" y="21"/>
                  </a:lnTo>
                  <a:lnTo>
                    <a:pt x="56" y="14"/>
                  </a:lnTo>
                  <a:lnTo>
                    <a:pt x="56" y="9"/>
                  </a:lnTo>
                  <a:lnTo>
                    <a:pt x="58" y="7"/>
                  </a:lnTo>
                  <a:lnTo>
                    <a:pt x="58" y="2"/>
                  </a:lnTo>
                  <a:lnTo>
                    <a:pt x="63" y="2"/>
                  </a:lnTo>
                  <a:lnTo>
                    <a:pt x="73" y="0"/>
                  </a:lnTo>
                  <a:lnTo>
                    <a:pt x="80" y="0"/>
                  </a:lnTo>
                  <a:lnTo>
                    <a:pt x="85" y="2"/>
                  </a:lnTo>
                  <a:lnTo>
                    <a:pt x="89" y="7"/>
                  </a:lnTo>
                  <a:lnTo>
                    <a:pt x="89" y="9"/>
                  </a:lnTo>
                  <a:lnTo>
                    <a:pt x="89" y="14"/>
                  </a:lnTo>
                  <a:lnTo>
                    <a:pt x="87" y="16"/>
                  </a:lnTo>
                  <a:lnTo>
                    <a:pt x="85" y="21"/>
                  </a:lnTo>
                  <a:lnTo>
                    <a:pt x="85" y="21"/>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7" name="Freeform 16"/>
            <p:cNvSpPr>
              <a:spLocks/>
            </p:cNvSpPr>
            <p:nvPr/>
          </p:nvSpPr>
          <p:spPr bwMode="auto">
            <a:xfrm>
              <a:off x="5414963" y="1670051"/>
              <a:ext cx="877887" cy="257175"/>
            </a:xfrm>
            <a:custGeom>
              <a:avLst/>
              <a:gdLst>
                <a:gd name="T0" fmla="*/ 24 w 553"/>
                <a:gd name="T1" fmla="*/ 19 h 162"/>
                <a:gd name="T2" fmla="*/ 48 w 553"/>
                <a:gd name="T3" fmla="*/ 9 h 162"/>
                <a:gd name="T4" fmla="*/ 75 w 553"/>
                <a:gd name="T5" fmla="*/ 2 h 162"/>
                <a:gd name="T6" fmla="*/ 101 w 553"/>
                <a:gd name="T7" fmla="*/ 0 h 162"/>
                <a:gd name="T8" fmla="*/ 128 w 553"/>
                <a:gd name="T9" fmla="*/ 0 h 162"/>
                <a:gd name="T10" fmla="*/ 152 w 553"/>
                <a:gd name="T11" fmla="*/ 2 h 162"/>
                <a:gd name="T12" fmla="*/ 178 w 553"/>
                <a:gd name="T13" fmla="*/ 9 h 162"/>
                <a:gd name="T14" fmla="*/ 205 w 553"/>
                <a:gd name="T15" fmla="*/ 17 h 162"/>
                <a:gd name="T16" fmla="*/ 232 w 553"/>
                <a:gd name="T17" fmla="*/ 29 h 162"/>
                <a:gd name="T18" fmla="*/ 248 w 553"/>
                <a:gd name="T19" fmla="*/ 38 h 162"/>
                <a:gd name="T20" fmla="*/ 263 w 553"/>
                <a:gd name="T21" fmla="*/ 48 h 162"/>
                <a:gd name="T22" fmla="*/ 280 w 553"/>
                <a:gd name="T23" fmla="*/ 58 h 162"/>
                <a:gd name="T24" fmla="*/ 294 w 553"/>
                <a:gd name="T25" fmla="*/ 65 h 162"/>
                <a:gd name="T26" fmla="*/ 306 w 553"/>
                <a:gd name="T27" fmla="*/ 72 h 162"/>
                <a:gd name="T28" fmla="*/ 323 w 553"/>
                <a:gd name="T29" fmla="*/ 82 h 162"/>
                <a:gd name="T30" fmla="*/ 343 w 553"/>
                <a:gd name="T31" fmla="*/ 87 h 162"/>
                <a:gd name="T32" fmla="*/ 364 w 553"/>
                <a:gd name="T33" fmla="*/ 94 h 162"/>
                <a:gd name="T34" fmla="*/ 388 w 553"/>
                <a:gd name="T35" fmla="*/ 101 h 162"/>
                <a:gd name="T36" fmla="*/ 408 w 553"/>
                <a:gd name="T37" fmla="*/ 106 h 162"/>
                <a:gd name="T38" fmla="*/ 429 w 553"/>
                <a:gd name="T39" fmla="*/ 111 h 162"/>
                <a:gd name="T40" fmla="*/ 454 w 553"/>
                <a:gd name="T41" fmla="*/ 113 h 162"/>
                <a:gd name="T42" fmla="*/ 473 w 553"/>
                <a:gd name="T43" fmla="*/ 113 h 162"/>
                <a:gd name="T44" fmla="*/ 495 w 553"/>
                <a:gd name="T45" fmla="*/ 113 h 162"/>
                <a:gd name="T46" fmla="*/ 519 w 553"/>
                <a:gd name="T47" fmla="*/ 113 h 162"/>
                <a:gd name="T48" fmla="*/ 541 w 553"/>
                <a:gd name="T49" fmla="*/ 111 h 162"/>
                <a:gd name="T50" fmla="*/ 550 w 553"/>
                <a:gd name="T51" fmla="*/ 116 h 162"/>
                <a:gd name="T52" fmla="*/ 553 w 553"/>
                <a:gd name="T53" fmla="*/ 128 h 162"/>
                <a:gd name="T54" fmla="*/ 545 w 553"/>
                <a:gd name="T55" fmla="*/ 140 h 162"/>
                <a:gd name="T56" fmla="*/ 524 w 553"/>
                <a:gd name="T57" fmla="*/ 145 h 162"/>
                <a:gd name="T58" fmla="*/ 497 w 553"/>
                <a:gd name="T59" fmla="*/ 149 h 162"/>
                <a:gd name="T60" fmla="*/ 473 w 553"/>
                <a:gd name="T61" fmla="*/ 157 h 162"/>
                <a:gd name="T62" fmla="*/ 451 w 553"/>
                <a:gd name="T63" fmla="*/ 159 h 162"/>
                <a:gd name="T64" fmla="*/ 427 w 553"/>
                <a:gd name="T65" fmla="*/ 162 h 162"/>
                <a:gd name="T66" fmla="*/ 403 w 553"/>
                <a:gd name="T67" fmla="*/ 162 h 162"/>
                <a:gd name="T68" fmla="*/ 379 w 553"/>
                <a:gd name="T69" fmla="*/ 159 h 162"/>
                <a:gd name="T70" fmla="*/ 355 w 553"/>
                <a:gd name="T71" fmla="*/ 154 h 162"/>
                <a:gd name="T72" fmla="*/ 328 w 553"/>
                <a:gd name="T73" fmla="*/ 147 h 162"/>
                <a:gd name="T74" fmla="*/ 309 w 553"/>
                <a:gd name="T75" fmla="*/ 140 h 162"/>
                <a:gd name="T76" fmla="*/ 294 w 553"/>
                <a:gd name="T77" fmla="*/ 130 h 162"/>
                <a:gd name="T78" fmla="*/ 277 w 553"/>
                <a:gd name="T79" fmla="*/ 121 h 162"/>
                <a:gd name="T80" fmla="*/ 263 w 553"/>
                <a:gd name="T81" fmla="*/ 111 h 162"/>
                <a:gd name="T82" fmla="*/ 248 w 553"/>
                <a:gd name="T83" fmla="*/ 101 h 162"/>
                <a:gd name="T84" fmla="*/ 234 w 553"/>
                <a:gd name="T85" fmla="*/ 89 h 162"/>
                <a:gd name="T86" fmla="*/ 212 w 553"/>
                <a:gd name="T87" fmla="*/ 79 h 162"/>
                <a:gd name="T88" fmla="*/ 193 w 553"/>
                <a:gd name="T89" fmla="*/ 70 h 162"/>
                <a:gd name="T90" fmla="*/ 166 w 553"/>
                <a:gd name="T91" fmla="*/ 60 h 162"/>
                <a:gd name="T92" fmla="*/ 145 w 553"/>
                <a:gd name="T93" fmla="*/ 51 h 162"/>
                <a:gd name="T94" fmla="*/ 123 w 553"/>
                <a:gd name="T95" fmla="*/ 41 h 162"/>
                <a:gd name="T96" fmla="*/ 99 w 553"/>
                <a:gd name="T97" fmla="*/ 36 h 162"/>
                <a:gd name="T98" fmla="*/ 77 w 553"/>
                <a:gd name="T99" fmla="*/ 36 h 162"/>
                <a:gd name="T100" fmla="*/ 53 w 553"/>
                <a:gd name="T101" fmla="*/ 38 h 162"/>
                <a:gd name="T102" fmla="*/ 31 w 553"/>
                <a:gd name="T103" fmla="*/ 46 h 162"/>
                <a:gd name="T104" fmla="*/ 12 w 553"/>
                <a:gd name="T105" fmla="*/ 53 h 162"/>
                <a:gd name="T106" fmla="*/ 5 w 553"/>
                <a:gd name="T107" fmla="*/ 51 h 162"/>
                <a:gd name="T108" fmla="*/ 0 w 553"/>
                <a:gd name="T109" fmla="*/ 38 h 162"/>
                <a:gd name="T110" fmla="*/ 2 w 553"/>
                <a:gd name="T111" fmla="*/ 29 h 162"/>
                <a:gd name="T112" fmla="*/ 9 w 553"/>
                <a:gd name="T113" fmla="*/ 2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3" h="162">
                  <a:moveTo>
                    <a:pt x="9" y="26"/>
                  </a:moveTo>
                  <a:lnTo>
                    <a:pt x="24" y="19"/>
                  </a:lnTo>
                  <a:lnTo>
                    <a:pt x="38" y="12"/>
                  </a:lnTo>
                  <a:lnTo>
                    <a:pt x="48" y="9"/>
                  </a:lnTo>
                  <a:lnTo>
                    <a:pt x="63" y="7"/>
                  </a:lnTo>
                  <a:lnTo>
                    <a:pt x="75" y="2"/>
                  </a:lnTo>
                  <a:lnTo>
                    <a:pt x="89" y="0"/>
                  </a:lnTo>
                  <a:lnTo>
                    <a:pt x="101" y="0"/>
                  </a:lnTo>
                  <a:lnTo>
                    <a:pt x="113" y="0"/>
                  </a:lnTo>
                  <a:lnTo>
                    <a:pt x="128" y="0"/>
                  </a:lnTo>
                  <a:lnTo>
                    <a:pt x="142" y="2"/>
                  </a:lnTo>
                  <a:lnTo>
                    <a:pt x="152" y="2"/>
                  </a:lnTo>
                  <a:lnTo>
                    <a:pt x="166" y="7"/>
                  </a:lnTo>
                  <a:lnTo>
                    <a:pt x="178" y="9"/>
                  </a:lnTo>
                  <a:lnTo>
                    <a:pt x="193" y="12"/>
                  </a:lnTo>
                  <a:lnTo>
                    <a:pt x="205" y="17"/>
                  </a:lnTo>
                  <a:lnTo>
                    <a:pt x="222" y="24"/>
                  </a:lnTo>
                  <a:lnTo>
                    <a:pt x="232" y="29"/>
                  </a:lnTo>
                  <a:lnTo>
                    <a:pt x="241" y="34"/>
                  </a:lnTo>
                  <a:lnTo>
                    <a:pt x="248" y="38"/>
                  </a:lnTo>
                  <a:lnTo>
                    <a:pt x="256" y="43"/>
                  </a:lnTo>
                  <a:lnTo>
                    <a:pt x="263" y="48"/>
                  </a:lnTo>
                  <a:lnTo>
                    <a:pt x="270" y="53"/>
                  </a:lnTo>
                  <a:lnTo>
                    <a:pt x="280" y="58"/>
                  </a:lnTo>
                  <a:lnTo>
                    <a:pt x="287" y="60"/>
                  </a:lnTo>
                  <a:lnTo>
                    <a:pt x="294" y="65"/>
                  </a:lnTo>
                  <a:lnTo>
                    <a:pt x="302" y="70"/>
                  </a:lnTo>
                  <a:lnTo>
                    <a:pt x="306" y="72"/>
                  </a:lnTo>
                  <a:lnTo>
                    <a:pt x="316" y="77"/>
                  </a:lnTo>
                  <a:lnTo>
                    <a:pt x="323" y="82"/>
                  </a:lnTo>
                  <a:lnTo>
                    <a:pt x="333" y="84"/>
                  </a:lnTo>
                  <a:lnTo>
                    <a:pt x="343" y="87"/>
                  </a:lnTo>
                  <a:lnTo>
                    <a:pt x="355" y="92"/>
                  </a:lnTo>
                  <a:lnTo>
                    <a:pt x="364" y="94"/>
                  </a:lnTo>
                  <a:lnTo>
                    <a:pt x="376" y="96"/>
                  </a:lnTo>
                  <a:lnTo>
                    <a:pt x="388" y="101"/>
                  </a:lnTo>
                  <a:lnTo>
                    <a:pt x="401" y="104"/>
                  </a:lnTo>
                  <a:lnTo>
                    <a:pt x="408" y="106"/>
                  </a:lnTo>
                  <a:lnTo>
                    <a:pt x="420" y="108"/>
                  </a:lnTo>
                  <a:lnTo>
                    <a:pt x="429" y="111"/>
                  </a:lnTo>
                  <a:lnTo>
                    <a:pt x="442" y="113"/>
                  </a:lnTo>
                  <a:lnTo>
                    <a:pt x="454" y="113"/>
                  </a:lnTo>
                  <a:lnTo>
                    <a:pt x="461" y="113"/>
                  </a:lnTo>
                  <a:lnTo>
                    <a:pt x="473" y="113"/>
                  </a:lnTo>
                  <a:lnTo>
                    <a:pt x="485" y="113"/>
                  </a:lnTo>
                  <a:lnTo>
                    <a:pt x="495" y="113"/>
                  </a:lnTo>
                  <a:lnTo>
                    <a:pt x="509" y="113"/>
                  </a:lnTo>
                  <a:lnTo>
                    <a:pt x="519" y="113"/>
                  </a:lnTo>
                  <a:lnTo>
                    <a:pt x="533" y="111"/>
                  </a:lnTo>
                  <a:lnTo>
                    <a:pt x="541" y="111"/>
                  </a:lnTo>
                  <a:lnTo>
                    <a:pt x="545" y="113"/>
                  </a:lnTo>
                  <a:lnTo>
                    <a:pt x="550" y="116"/>
                  </a:lnTo>
                  <a:lnTo>
                    <a:pt x="553" y="123"/>
                  </a:lnTo>
                  <a:lnTo>
                    <a:pt x="553" y="128"/>
                  </a:lnTo>
                  <a:lnTo>
                    <a:pt x="550" y="135"/>
                  </a:lnTo>
                  <a:lnTo>
                    <a:pt x="545" y="140"/>
                  </a:lnTo>
                  <a:lnTo>
                    <a:pt x="541" y="142"/>
                  </a:lnTo>
                  <a:lnTo>
                    <a:pt x="524" y="145"/>
                  </a:lnTo>
                  <a:lnTo>
                    <a:pt x="509" y="147"/>
                  </a:lnTo>
                  <a:lnTo>
                    <a:pt x="497" y="149"/>
                  </a:lnTo>
                  <a:lnTo>
                    <a:pt x="485" y="154"/>
                  </a:lnTo>
                  <a:lnTo>
                    <a:pt x="473" y="157"/>
                  </a:lnTo>
                  <a:lnTo>
                    <a:pt x="461" y="157"/>
                  </a:lnTo>
                  <a:lnTo>
                    <a:pt x="451" y="159"/>
                  </a:lnTo>
                  <a:lnTo>
                    <a:pt x="439" y="162"/>
                  </a:lnTo>
                  <a:lnTo>
                    <a:pt x="427" y="162"/>
                  </a:lnTo>
                  <a:lnTo>
                    <a:pt x="413" y="162"/>
                  </a:lnTo>
                  <a:lnTo>
                    <a:pt x="403" y="162"/>
                  </a:lnTo>
                  <a:lnTo>
                    <a:pt x="391" y="162"/>
                  </a:lnTo>
                  <a:lnTo>
                    <a:pt x="379" y="159"/>
                  </a:lnTo>
                  <a:lnTo>
                    <a:pt x="367" y="157"/>
                  </a:lnTo>
                  <a:lnTo>
                    <a:pt x="355" y="154"/>
                  </a:lnTo>
                  <a:lnTo>
                    <a:pt x="340" y="152"/>
                  </a:lnTo>
                  <a:lnTo>
                    <a:pt x="328" y="147"/>
                  </a:lnTo>
                  <a:lnTo>
                    <a:pt x="318" y="145"/>
                  </a:lnTo>
                  <a:lnTo>
                    <a:pt x="309" y="140"/>
                  </a:lnTo>
                  <a:lnTo>
                    <a:pt x="302" y="135"/>
                  </a:lnTo>
                  <a:lnTo>
                    <a:pt x="294" y="130"/>
                  </a:lnTo>
                  <a:lnTo>
                    <a:pt x="285" y="125"/>
                  </a:lnTo>
                  <a:lnTo>
                    <a:pt x="277" y="121"/>
                  </a:lnTo>
                  <a:lnTo>
                    <a:pt x="270" y="116"/>
                  </a:lnTo>
                  <a:lnTo>
                    <a:pt x="263" y="111"/>
                  </a:lnTo>
                  <a:lnTo>
                    <a:pt x="256" y="106"/>
                  </a:lnTo>
                  <a:lnTo>
                    <a:pt x="248" y="101"/>
                  </a:lnTo>
                  <a:lnTo>
                    <a:pt x="241" y="96"/>
                  </a:lnTo>
                  <a:lnTo>
                    <a:pt x="234" y="89"/>
                  </a:lnTo>
                  <a:lnTo>
                    <a:pt x="224" y="84"/>
                  </a:lnTo>
                  <a:lnTo>
                    <a:pt x="212" y="79"/>
                  </a:lnTo>
                  <a:lnTo>
                    <a:pt x="203" y="75"/>
                  </a:lnTo>
                  <a:lnTo>
                    <a:pt x="193" y="70"/>
                  </a:lnTo>
                  <a:lnTo>
                    <a:pt x="178" y="63"/>
                  </a:lnTo>
                  <a:lnTo>
                    <a:pt x="166" y="60"/>
                  </a:lnTo>
                  <a:lnTo>
                    <a:pt x="154" y="55"/>
                  </a:lnTo>
                  <a:lnTo>
                    <a:pt x="145" y="51"/>
                  </a:lnTo>
                  <a:lnTo>
                    <a:pt x="133" y="46"/>
                  </a:lnTo>
                  <a:lnTo>
                    <a:pt x="123" y="41"/>
                  </a:lnTo>
                  <a:lnTo>
                    <a:pt x="111" y="38"/>
                  </a:lnTo>
                  <a:lnTo>
                    <a:pt x="99" y="36"/>
                  </a:lnTo>
                  <a:lnTo>
                    <a:pt x="89" y="36"/>
                  </a:lnTo>
                  <a:lnTo>
                    <a:pt x="77" y="36"/>
                  </a:lnTo>
                  <a:lnTo>
                    <a:pt x="65" y="36"/>
                  </a:lnTo>
                  <a:lnTo>
                    <a:pt x="53" y="38"/>
                  </a:lnTo>
                  <a:lnTo>
                    <a:pt x="43" y="41"/>
                  </a:lnTo>
                  <a:lnTo>
                    <a:pt x="31" y="46"/>
                  </a:lnTo>
                  <a:lnTo>
                    <a:pt x="19" y="53"/>
                  </a:lnTo>
                  <a:lnTo>
                    <a:pt x="12" y="53"/>
                  </a:lnTo>
                  <a:lnTo>
                    <a:pt x="9" y="53"/>
                  </a:lnTo>
                  <a:lnTo>
                    <a:pt x="5" y="51"/>
                  </a:lnTo>
                  <a:lnTo>
                    <a:pt x="2" y="46"/>
                  </a:lnTo>
                  <a:lnTo>
                    <a:pt x="0" y="38"/>
                  </a:lnTo>
                  <a:lnTo>
                    <a:pt x="2" y="34"/>
                  </a:lnTo>
                  <a:lnTo>
                    <a:pt x="2" y="29"/>
                  </a:lnTo>
                  <a:lnTo>
                    <a:pt x="9" y="26"/>
                  </a:lnTo>
                  <a:lnTo>
                    <a:pt x="9" y="26"/>
                  </a:lnTo>
                  <a:close/>
                </a:path>
              </a:pathLst>
            </a:custGeom>
            <a:solidFill>
              <a:srgbClr val="C963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 name="Freeform 17"/>
            <p:cNvSpPr>
              <a:spLocks/>
            </p:cNvSpPr>
            <p:nvPr/>
          </p:nvSpPr>
          <p:spPr bwMode="auto">
            <a:xfrm>
              <a:off x="5640388" y="1554163"/>
              <a:ext cx="501650" cy="379413"/>
            </a:xfrm>
            <a:custGeom>
              <a:avLst/>
              <a:gdLst>
                <a:gd name="T0" fmla="*/ 12 w 316"/>
                <a:gd name="T1" fmla="*/ 92 h 239"/>
                <a:gd name="T2" fmla="*/ 24 w 316"/>
                <a:gd name="T3" fmla="*/ 82 h 239"/>
                <a:gd name="T4" fmla="*/ 36 w 316"/>
                <a:gd name="T5" fmla="*/ 75 h 239"/>
                <a:gd name="T6" fmla="*/ 46 w 316"/>
                <a:gd name="T7" fmla="*/ 66 h 239"/>
                <a:gd name="T8" fmla="*/ 56 w 316"/>
                <a:gd name="T9" fmla="*/ 54 h 239"/>
                <a:gd name="T10" fmla="*/ 61 w 316"/>
                <a:gd name="T11" fmla="*/ 41 h 239"/>
                <a:gd name="T12" fmla="*/ 73 w 316"/>
                <a:gd name="T13" fmla="*/ 32 h 239"/>
                <a:gd name="T14" fmla="*/ 85 w 316"/>
                <a:gd name="T15" fmla="*/ 22 h 239"/>
                <a:gd name="T16" fmla="*/ 104 w 316"/>
                <a:gd name="T17" fmla="*/ 10 h 239"/>
                <a:gd name="T18" fmla="*/ 123 w 316"/>
                <a:gd name="T19" fmla="*/ 3 h 239"/>
                <a:gd name="T20" fmla="*/ 147 w 316"/>
                <a:gd name="T21" fmla="*/ 0 h 239"/>
                <a:gd name="T22" fmla="*/ 169 w 316"/>
                <a:gd name="T23" fmla="*/ 8 h 239"/>
                <a:gd name="T24" fmla="*/ 193 w 316"/>
                <a:gd name="T25" fmla="*/ 17 h 239"/>
                <a:gd name="T26" fmla="*/ 213 w 316"/>
                <a:gd name="T27" fmla="*/ 29 h 239"/>
                <a:gd name="T28" fmla="*/ 237 w 316"/>
                <a:gd name="T29" fmla="*/ 44 h 239"/>
                <a:gd name="T30" fmla="*/ 261 w 316"/>
                <a:gd name="T31" fmla="*/ 63 h 239"/>
                <a:gd name="T32" fmla="*/ 278 w 316"/>
                <a:gd name="T33" fmla="*/ 80 h 239"/>
                <a:gd name="T34" fmla="*/ 287 w 316"/>
                <a:gd name="T35" fmla="*/ 92 h 239"/>
                <a:gd name="T36" fmla="*/ 295 w 316"/>
                <a:gd name="T37" fmla="*/ 111 h 239"/>
                <a:gd name="T38" fmla="*/ 297 w 316"/>
                <a:gd name="T39" fmla="*/ 131 h 239"/>
                <a:gd name="T40" fmla="*/ 300 w 316"/>
                <a:gd name="T41" fmla="*/ 150 h 239"/>
                <a:gd name="T42" fmla="*/ 302 w 316"/>
                <a:gd name="T43" fmla="*/ 172 h 239"/>
                <a:gd name="T44" fmla="*/ 304 w 316"/>
                <a:gd name="T45" fmla="*/ 191 h 239"/>
                <a:gd name="T46" fmla="*/ 309 w 316"/>
                <a:gd name="T47" fmla="*/ 213 h 239"/>
                <a:gd name="T48" fmla="*/ 316 w 316"/>
                <a:gd name="T49" fmla="*/ 232 h 239"/>
                <a:gd name="T50" fmla="*/ 307 w 316"/>
                <a:gd name="T51" fmla="*/ 237 h 239"/>
                <a:gd name="T52" fmla="*/ 295 w 316"/>
                <a:gd name="T53" fmla="*/ 237 h 239"/>
                <a:gd name="T54" fmla="*/ 283 w 316"/>
                <a:gd name="T55" fmla="*/ 237 h 239"/>
                <a:gd name="T56" fmla="*/ 271 w 316"/>
                <a:gd name="T57" fmla="*/ 237 h 239"/>
                <a:gd name="T58" fmla="*/ 261 w 316"/>
                <a:gd name="T59" fmla="*/ 232 h 239"/>
                <a:gd name="T60" fmla="*/ 251 w 316"/>
                <a:gd name="T61" fmla="*/ 225 h 239"/>
                <a:gd name="T62" fmla="*/ 246 w 316"/>
                <a:gd name="T63" fmla="*/ 213 h 239"/>
                <a:gd name="T64" fmla="*/ 242 w 316"/>
                <a:gd name="T65" fmla="*/ 194 h 239"/>
                <a:gd name="T66" fmla="*/ 242 w 316"/>
                <a:gd name="T67" fmla="*/ 179 h 239"/>
                <a:gd name="T68" fmla="*/ 242 w 316"/>
                <a:gd name="T69" fmla="*/ 165 h 239"/>
                <a:gd name="T70" fmla="*/ 244 w 316"/>
                <a:gd name="T71" fmla="*/ 150 h 239"/>
                <a:gd name="T72" fmla="*/ 244 w 316"/>
                <a:gd name="T73" fmla="*/ 136 h 239"/>
                <a:gd name="T74" fmla="*/ 242 w 316"/>
                <a:gd name="T75" fmla="*/ 126 h 239"/>
                <a:gd name="T76" fmla="*/ 232 w 316"/>
                <a:gd name="T77" fmla="*/ 114 h 239"/>
                <a:gd name="T78" fmla="*/ 217 w 316"/>
                <a:gd name="T79" fmla="*/ 99 h 239"/>
                <a:gd name="T80" fmla="*/ 203 w 316"/>
                <a:gd name="T81" fmla="*/ 85 h 239"/>
                <a:gd name="T82" fmla="*/ 189 w 316"/>
                <a:gd name="T83" fmla="*/ 73 h 239"/>
                <a:gd name="T84" fmla="*/ 174 w 316"/>
                <a:gd name="T85" fmla="*/ 61 h 239"/>
                <a:gd name="T86" fmla="*/ 162 w 316"/>
                <a:gd name="T87" fmla="*/ 51 h 239"/>
                <a:gd name="T88" fmla="*/ 150 w 316"/>
                <a:gd name="T89" fmla="*/ 44 h 239"/>
                <a:gd name="T90" fmla="*/ 135 w 316"/>
                <a:gd name="T91" fmla="*/ 44 h 239"/>
                <a:gd name="T92" fmla="*/ 118 w 316"/>
                <a:gd name="T93" fmla="*/ 51 h 239"/>
                <a:gd name="T94" fmla="*/ 104 w 316"/>
                <a:gd name="T95" fmla="*/ 61 h 239"/>
                <a:gd name="T96" fmla="*/ 92 w 316"/>
                <a:gd name="T97" fmla="*/ 68 h 239"/>
                <a:gd name="T98" fmla="*/ 80 w 316"/>
                <a:gd name="T99" fmla="*/ 78 h 239"/>
                <a:gd name="T100" fmla="*/ 68 w 316"/>
                <a:gd name="T101" fmla="*/ 82 h 239"/>
                <a:gd name="T102" fmla="*/ 58 w 316"/>
                <a:gd name="T103" fmla="*/ 90 h 239"/>
                <a:gd name="T104" fmla="*/ 46 w 316"/>
                <a:gd name="T105" fmla="*/ 97 h 239"/>
                <a:gd name="T106" fmla="*/ 34 w 316"/>
                <a:gd name="T107" fmla="*/ 107 h 239"/>
                <a:gd name="T108" fmla="*/ 19 w 316"/>
                <a:gd name="T109" fmla="*/ 114 h 239"/>
                <a:gd name="T110" fmla="*/ 7 w 316"/>
                <a:gd name="T111" fmla="*/ 119 h 239"/>
                <a:gd name="T112" fmla="*/ 3 w 316"/>
                <a:gd name="T113" fmla="*/ 114 h 239"/>
                <a:gd name="T114" fmla="*/ 0 w 316"/>
                <a:gd name="T115" fmla="*/ 107 h 239"/>
                <a:gd name="T116" fmla="*/ 3 w 316"/>
                <a:gd name="T117" fmla="*/ 97 h 239"/>
                <a:gd name="T118" fmla="*/ 7 w 316"/>
                <a:gd name="T119" fmla="*/ 9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6" h="239">
                  <a:moveTo>
                    <a:pt x="7" y="95"/>
                  </a:moveTo>
                  <a:lnTo>
                    <a:pt x="12" y="92"/>
                  </a:lnTo>
                  <a:lnTo>
                    <a:pt x="19" y="87"/>
                  </a:lnTo>
                  <a:lnTo>
                    <a:pt x="24" y="82"/>
                  </a:lnTo>
                  <a:lnTo>
                    <a:pt x="32" y="80"/>
                  </a:lnTo>
                  <a:lnTo>
                    <a:pt x="36" y="75"/>
                  </a:lnTo>
                  <a:lnTo>
                    <a:pt x="41" y="70"/>
                  </a:lnTo>
                  <a:lnTo>
                    <a:pt x="46" y="66"/>
                  </a:lnTo>
                  <a:lnTo>
                    <a:pt x="51" y="61"/>
                  </a:lnTo>
                  <a:lnTo>
                    <a:pt x="56" y="54"/>
                  </a:lnTo>
                  <a:lnTo>
                    <a:pt x="58" y="49"/>
                  </a:lnTo>
                  <a:lnTo>
                    <a:pt x="61" y="41"/>
                  </a:lnTo>
                  <a:lnTo>
                    <a:pt x="68" y="37"/>
                  </a:lnTo>
                  <a:lnTo>
                    <a:pt x="73" y="32"/>
                  </a:lnTo>
                  <a:lnTo>
                    <a:pt x="77" y="27"/>
                  </a:lnTo>
                  <a:lnTo>
                    <a:pt x="85" y="22"/>
                  </a:lnTo>
                  <a:lnTo>
                    <a:pt x="92" y="20"/>
                  </a:lnTo>
                  <a:lnTo>
                    <a:pt x="104" y="10"/>
                  </a:lnTo>
                  <a:lnTo>
                    <a:pt x="114" y="5"/>
                  </a:lnTo>
                  <a:lnTo>
                    <a:pt x="123" y="3"/>
                  </a:lnTo>
                  <a:lnTo>
                    <a:pt x="135" y="3"/>
                  </a:lnTo>
                  <a:lnTo>
                    <a:pt x="147" y="0"/>
                  </a:lnTo>
                  <a:lnTo>
                    <a:pt x="160" y="3"/>
                  </a:lnTo>
                  <a:lnTo>
                    <a:pt x="169" y="8"/>
                  </a:lnTo>
                  <a:lnTo>
                    <a:pt x="181" y="12"/>
                  </a:lnTo>
                  <a:lnTo>
                    <a:pt x="193" y="17"/>
                  </a:lnTo>
                  <a:lnTo>
                    <a:pt x="205" y="22"/>
                  </a:lnTo>
                  <a:lnTo>
                    <a:pt x="213" y="29"/>
                  </a:lnTo>
                  <a:lnTo>
                    <a:pt x="225" y="37"/>
                  </a:lnTo>
                  <a:lnTo>
                    <a:pt x="237" y="44"/>
                  </a:lnTo>
                  <a:lnTo>
                    <a:pt x="249" y="54"/>
                  </a:lnTo>
                  <a:lnTo>
                    <a:pt x="261" y="63"/>
                  </a:lnTo>
                  <a:lnTo>
                    <a:pt x="271" y="73"/>
                  </a:lnTo>
                  <a:lnTo>
                    <a:pt x="278" y="80"/>
                  </a:lnTo>
                  <a:lnTo>
                    <a:pt x="285" y="85"/>
                  </a:lnTo>
                  <a:lnTo>
                    <a:pt x="287" y="92"/>
                  </a:lnTo>
                  <a:lnTo>
                    <a:pt x="292" y="102"/>
                  </a:lnTo>
                  <a:lnTo>
                    <a:pt x="295" y="111"/>
                  </a:lnTo>
                  <a:lnTo>
                    <a:pt x="297" y="121"/>
                  </a:lnTo>
                  <a:lnTo>
                    <a:pt x="297" y="131"/>
                  </a:lnTo>
                  <a:lnTo>
                    <a:pt x="300" y="140"/>
                  </a:lnTo>
                  <a:lnTo>
                    <a:pt x="300" y="150"/>
                  </a:lnTo>
                  <a:lnTo>
                    <a:pt x="300" y="162"/>
                  </a:lnTo>
                  <a:lnTo>
                    <a:pt x="302" y="172"/>
                  </a:lnTo>
                  <a:lnTo>
                    <a:pt x="302" y="184"/>
                  </a:lnTo>
                  <a:lnTo>
                    <a:pt x="304" y="191"/>
                  </a:lnTo>
                  <a:lnTo>
                    <a:pt x="307" y="203"/>
                  </a:lnTo>
                  <a:lnTo>
                    <a:pt x="309" y="213"/>
                  </a:lnTo>
                  <a:lnTo>
                    <a:pt x="316" y="225"/>
                  </a:lnTo>
                  <a:lnTo>
                    <a:pt x="316" y="232"/>
                  </a:lnTo>
                  <a:lnTo>
                    <a:pt x="312" y="237"/>
                  </a:lnTo>
                  <a:lnTo>
                    <a:pt x="307" y="237"/>
                  </a:lnTo>
                  <a:lnTo>
                    <a:pt x="302" y="237"/>
                  </a:lnTo>
                  <a:lnTo>
                    <a:pt x="295" y="237"/>
                  </a:lnTo>
                  <a:lnTo>
                    <a:pt x="290" y="239"/>
                  </a:lnTo>
                  <a:lnTo>
                    <a:pt x="283" y="237"/>
                  </a:lnTo>
                  <a:lnTo>
                    <a:pt x="275" y="237"/>
                  </a:lnTo>
                  <a:lnTo>
                    <a:pt x="271" y="237"/>
                  </a:lnTo>
                  <a:lnTo>
                    <a:pt x="266" y="235"/>
                  </a:lnTo>
                  <a:lnTo>
                    <a:pt x="261" y="232"/>
                  </a:lnTo>
                  <a:lnTo>
                    <a:pt x="256" y="230"/>
                  </a:lnTo>
                  <a:lnTo>
                    <a:pt x="251" y="225"/>
                  </a:lnTo>
                  <a:lnTo>
                    <a:pt x="251" y="222"/>
                  </a:lnTo>
                  <a:lnTo>
                    <a:pt x="246" y="213"/>
                  </a:lnTo>
                  <a:lnTo>
                    <a:pt x="244" y="203"/>
                  </a:lnTo>
                  <a:lnTo>
                    <a:pt x="242" y="194"/>
                  </a:lnTo>
                  <a:lnTo>
                    <a:pt x="242" y="186"/>
                  </a:lnTo>
                  <a:lnTo>
                    <a:pt x="242" y="179"/>
                  </a:lnTo>
                  <a:lnTo>
                    <a:pt x="242" y="172"/>
                  </a:lnTo>
                  <a:lnTo>
                    <a:pt x="242" y="165"/>
                  </a:lnTo>
                  <a:lnTo>
                    <a:pt x="244" y="157"/>
                  </a:lnTo>
                  <a:lnTo>
                    <a:pt x="244" y="150"/>
                  </a:lnTo>
                  <a:lnTo>
                    <a:pt x="244" y="143"/>
                  </a:lnTo>
                  <a:lnTo>
                    <a:pt x="244" y="136"/>
                  </a:lnTo>
                  <a:lnTo>
                    <a:pt x="244" y="133"/>
                  </a:lnTo>
                  <a:lnTo>
                    <a:pt x="242" y="126"/>
                  </a:lnTo>
                  <a:lnTo>
                    <a:pt x="237" y="119"/>
                  </a:lnTo>
                  <a:lnTo>
                    <a:pt x="232" y="114"/>
                  </a:lnTo>
                  <a:lnTo>
                    <a:pt x="227" y="107"/>
                  </a:lnTo>
                  <a:lnTo>
                    <a:pt x="217" y="99"/>
                  </a:lnTo>
                  <a:lnTo>
                    <a:pt x="210" y="92"/>
                  </a:lnTo>
                  <a:lnTo>
                    <a:pt x="203" y="85"/>
                  </a:lnTo>
                  <a:lnTo>
                    <a:pt x="196" y="80"/>
                  </a:lnTo>
                  <a:lnTo>
                    <a:pt x="189" y="73"/>
                  </a:lnTo>
                  <a:lnTo>
                    <a:pt x="181" y="68"/>
                  </a:lnTo>
                  <a:lnTo>
                    <a:pt x="174" y="61"/>
                  </a:lnTo>
                  <a:lnTo>
                    <a:pt x="169" y="56"/>
                  </a:lnTo>
                  <a:lnTo>
                    <a:pt x="162" y="51"/>
                  </a:lnTo>
                  <a:lnTo>
                    <a:pt x="157" y="49"/>
                  </a:lnTo>
                  <a:lnTo>
                    <a:pt x="150" y="44"/>
                  </a:lnTo>
                  <a:lnTo>
                    <a:pt x="143" y="44"/>
                  </a:lnTo>
                  <a:lnTo>
                    <a:pt x="135" y="44"/>
                  </a:lnTo>
                  <a:lnTo>
                    <a:pt x="126" y="46"/>
                  </a:lnTo>
                  <a:lnTo>
                    <a:pt x="118" y="51"/>
                  </a:lnTo>
                  <a:lnTo>
                    <a:pt x="111" y="56"/>
                  </a:lnTo>
                  <a:lnTo>
                    <a:pt x="104" y="61"/>
                  </a:lnTo>
                  <a:lnTo>
                    <a:pt x="97" y="66"/>
                  </a:lnTo>
                  <a:lnTo>
                    <a:pt x="92" y="68"/>
                  </a:lnTo>
                  <a:lnTo>
                    <a:pt x="85" y="73"/>
                  </a:lnTo>
                  <a:lnTo>
                    <a:pt x="80" y="78"/>
                  </a:lnTo>
                  <a:lnTo>
                    <a:pt x="73" y="82"/>
                  </a:lnTo>
                  <a:lnTo>
                    <a:pt x="68" y="82"/>
                  </a:lnTo>
                  <a:lnTo>
                    <a:pt x="63" y="87"/>
                  </a:lnTo>
                  <a:lnTo>
                    <a:pt x="58" y="90"/>
                  </a:lnTo>
                  <a:lnTo>
                    <a:pt x="53" y="95"/>
                  </a:lnTo>
                  <a:lnTo>
                    <a:pt x="46" y="97"/>
                  </a:lnTo>
                  <a:lnTo>
                    <a:pt x="41" y="102"/>
                  </a:lnTo>
                  <a:lnTo>
                    <a:pt x="34" y="107"/>
                  </a:lnTo>
                  <a:lnTo>
                    <a:pt x="27" y="109"/>
                  </a:lnTo>
                  <a:lnTo>
                    <a:pt x="19" y="114"/>
                  </a:lnTo>
                  <a:lnTo>
                    <a:pt x="12" y="119"/>
                  </a:lnTo>
                  <a:lnTo>
                    <a:pt x="7" y="119"/>
                  </a:lnTo>
                  <a:lnTo>
                    <a:pt x="7" y="116"/>
                  </a:lnTo>
                  <a:lnTo>
                    <a:pt x="3" y="114"/>
                  </a:lnTo>
                  <a:lnTo>
                    <a:pt x="3" y="111"/>
                  </a:lnTo>
                  <a:lnTo>
                    <a:pt x="0" y="107"/>
                  </a:lnTo>
                  <a:lnTo>
                    <a:pt x="0" y="102"/>
                  </a:lnTo>
                  <a:lnTo>
                    <a:pt x="3" y="97"/>
                  </a:lnTo>
                  <a:lnTo>
                    <a:pt x="7" y="95"/>
                  </a:lnTo>
                  <a:lnTo>
                    <a:pt x="7" y="95"/>
                  </a:lnTo>
                  <a:close/>
                </a:path>
              </a:pathLst>
            </a:custGeom>
            <a:solidFill>
              <a:srgbClr val="C963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9" name="Freeform 18"/>
            <p:cNvSpPr>
              <a:spLocks/>
            </p:cNvSpPr>
            <p:nvPr/>
          </p:nvSpPr>
          <p:spPr bwMode="auto">
            <a:xfrm>
              <a:off x="5659438" y="2220913"/>
              <a:ext cx="338137" cy="165100"/>
            </a:xfrm>
            <a:custGeom>
              <a:avLst/>
              <a:gdLst>
                <a:gd name="T0" fmla="*/ 20 w 213"/>
                <a:gd name="T1" fmla="*/ 17 h 104"/>
                <a:gd name="T2" fmla="*/ 22 w 213"/>
                <a:gd name="T3" fmla="*/ 22 h 104"/>
                <a:gd name="T4" fmla="*/ 27 w 213"/>
                <a:gd name="T5" fmla="*/ 27 h 104"/>
                <a:gd name="T6" fmla="*/ 34 w 213"/>
                <a:gd name="T7" fmla="*/ 34 h 104"/>
                <a:gd name="T8" fmla="*/ 44 w 213"/>
                <a:gd name="T9" fmla="*/ 42 h 104"/>
                <a:gd name="T10" fmla="*/ 51 w 213"/>
                <a:gd name="T11" fmla="*/ 46 h 104"/>
                <a:gd name="T12" fmla="*/ 63 w 213"/>
                <a:gd name="T13" fmla="*/ 51 h 104"/>
                <a:gd name="T14" fmla="*/ 75 w 213"/>
                <a:gd name="T15" fmla="*/ 56 h 104"/>
                <a:gd name="T16" fmla="*/ 90 w 213"/>
                <a:gd name="T17" fmla="*/ 61 h 104"/>
                <a:gd name="T18" fmla="*/ 99 w 213"/>
                <a:gd name="T19" fmla="*/ 63 h 104"/>
                <a:gd name="T20" fmla="*/ 114 w 213"/>
                <a:gd name="T21" fmla="*/ 63 h 104"/>
                <a:gd name="T22" fmla="*/ 128 w 213"/>
                <a:gd name="T23" fmla="*/ 63 h 104"/>
                <a:gd name="T24" fmla="*/ 143 w 213"/>
                <a:gd name="T25" fmla="*/ 63 h 104"/>
                <a:gd name="T26" fmla="*/ 155 w 213"/>
                <a:gd name="T27" fmla="*/ 58 h 104"/>
                <a:gd name="T28" fmla="*/ 169 w 213"/>
                <a:gd name="T29" fmla="*/ 54 h 104"/>
                <a:gd name="T30" fmla="*/ 184 w 213"/>
                <a:gd name="T31" fmla="*/ 46 h 104"/>
                <a:gd name="T32" fmla="*/ 196 w 213"/>
                <a:gd name="T33" fmla="*/ 39 h 104"/>
                <a:gd name="T34" fmla="*/ 201 w 213"/>
                <a:gd name="T35" fmla="*/ 34 h 104"/>
                <a:gd name="T36" fmla="*/ 208 w 213"/>
                <a:gd name="T37" fmla="*/ 37 h 104"/>
                <a:gd name="T38" fmla="*/ 210 w 213"/>
                <a:gd name="T39" fmla="*/ 39 h 104"/>
                <a:gd name="T40" fmla="*/ 213 w 213"/>
                <a:gd name="T41" fmla="*/ 44 h 104"/>
                <a:gd name="T42" fmla="*/ 213 w 213"/>
                <a:gd name="T43" fmla="*/ 51 h 104"/>
                <a:gd name="T44" fmla="*/ 210 w 213"/>
                <a:gd name="T45" fmla="*/ 61 h 104"/>
                <a:gd name="T46" fmla="*/ 208 w 213"/>
                <a:gd name="T47" fmla="*/ 68 h 104"/>
                <a:gd name="T48" fmla="*/ 201 w 213"/>
                <a:gd name="T49" fmla="*/ 75 h 104"/>
                <a:gd name="T50" fmla="*/ 184 w 213"/>
                <a:gd name="T51" fmla="*/ 85 h 104"/>
                <a:gd name="T52" fmla="*/ 167 w 213"/>
                <a:gd name="T53" fmla="*/ 95 h 104"/>
                <a:gd name="T54" fmla="*/ 150 w 213"/>
                <a:gd name="T55" fmla="*/ 102 h 104"/>
                <a:gd name="T56" fmla="*/ 133 w 213"/>
                <a:gd name="T57" fmla="*/ 104 h 104"/>
                <a:gd name="T58" fmla="*/ 116 w 213"/>
                <a:gd name="T59" fmla="*/ 104 h 104"/>
                <a:gd name="T60" fmla="*/ 99 w 213"/>
                <a:gd name="T61" fmla="*/ 102 h 104"/>
                <a:gd name="T62" fmla="*/ 85 w 213"/>
                <a:gd name="T63" fmla="*/ 97 h 104"/>
                <a:gd name="T64" fmla="*/ 70 w 213"/>
                <a:gd name="T65" fmla="*/ 92 h 104"/>
                <a:gd name="T66" fmla="*/ 56 w 213"/>
                <a:gd name="T67" fmla="*/ 85 h 104"/>
                <a:gd name="T68" fmla="*/ 44 w 213"/>
                <a:gd name="T69" fmla="*/ 75 h 104"/>
                <a:gd name="T70" fmla="*/ 32 w 213"/>
                <a:gd name="T71" fmla="*/ 68 h 104"/>
                <a:gd name="T72" fmla="*/ 22 w 213"/>
                <a:gd name="T73" fmla="*/ 58 h 104"/>
                <a:gd name="T74" fmla="*/ 12 w 213"/>
                <a:gd name="T75" fmla="*/ 49 h 104"/>
                <a:gd name="T76" fmla="*/ 7 w 213"/>
                <a:gd name="T77" fmla="*/ 39 h 104"/>
                <a:gd name="T78" fmla="*/ 3 w 213"/>
                <a:gd name="T79" fmla="*/ 29 h 104"/>
                <a:gd name="T80" fmla="*/ 0 w 213"/>
                <a:gd name="T81" fmla="*/ 22 h 104"/>
                <a:gd name="T82" fmla="*/ 0 w 213"/>
                <a:gd name="T83" fmla="*/ 17 h 104"/>
                <a:gd name="T84" fmla="*/ 0 w 213"/>
                <a:gd name="T85" fmla="*/ 13 h 104"/>
                <a:gd name="T86" fmla="*/ 0 w 213"/>
                <a:gd name="T87" fmla="*/ 10 h 104"/>
                <a:gd name="T88" fmla="*/ 0 w 213"/>
                <a:gd name="T89" fmla="*/ 8 h 104"/>
                <a:gd name="T90" fmla="*/ 3 w 213"/>
                <a:gd name="T91" fmla="*/ 3 h 104"/>
                <a:gd name="T92" fmla="*/ 5 w 213"/>
                <a:gd name="T93" fmla="*/ 0 h 104"/>
                <a:gd name="T94" fmla="*/ 10 w 213"/>
                <a:gd name="T95" fmla="*/ 0 h 104"/>
                <a:gd name="T96" fmla="*/ 12 w 213"/>
                <a:gd name="T97" fmla="*/ 3 h 104"/>
                <a:gd name="T98" fmla="*/ 17 w 213"/>
                <a:gd name="T99" fmla="*/ 8 h 104"/>
                <a:gd name="T100" fmla="*/ 20 w 213"/>
                <a:gd name="T101" fmla="*/ 17 h 104"/>
                <a:gd name="T102" fmla="*/ 20 w 213"/>
                <a:gd name="T10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3" h="104">
                  <a:moveTo>
                    <a:pt x="20" y="17"/>
                  </a:moveTo>
                  <a:lnTo>
                    <a:pt x="22" y="22"/>
                  </a:lnTo>
                  <a:lnTo>
                    <a:pt x="27" y="27"/>
                  </a:lnTo>
                  <a:lnTo>
                    <a:pt x="34" y="34"/>
                  </a:lnTo>
                  <a:lnTo>
                    <a:pt x="44" y="42"/>
                  </a:lnTo>
                  <a:lnTo>
                    <a:pt x="51" y="46"/>
                  </a:lnTo>
                  <a:lnTo>
                    <a:pt x="63" y="51"/>
                  </a:lnTo>
                  <a:lnTo>
                    <a:pt x="75" y="56"/>
                  </a:lnTo>
                  <a:lnTo>
                    <a:pt x="90" y="61"/>
                  </a:lnTo>
                  <a:lnTo>
                    <a:pt x="99" y="63"/>
                  </a:lnTo>
                  <a:lnTo>
                    <a:pt x="114" y="63"/>
                  </a:lnTo>
                  <a:lnTo>
                    <a:pt x="128" y="63"/>
                  </a:lnTo>
                  <a:lnTo>
                    <a:pt x="143" y="63"/>
                  </a:lnTo>
                  <a:lnTo>
                    <a:pt x="155" y="58"/>
                  </a:lnTo>
                  <a:lnTo>
                    <a:pt x="169" y="54"/>
                  </a:lnTo>
                  <a:lnTo>
                    <a:pt x="184" y="46"/>
                  </a:lnTo>
                  <a:lnTo>
                    <a:pt x="196" y="39"/>
                  </a:lnTo>
                  <a:lnTo>
                    <a:pt x="201" y="34"/>
                  </a:lnTo>
                  <a:lnTo>
                    <a:pt x="208" y="37"/>
                  </a:lnTo>
                  <a:lnTo>
                    <a:pt x="210" y="39"/>
                  </a:lnTo>
                  <a:lnTo>
                    <a:pt x="213" y="44"/>
                  </a:lnTo>
                  <a:lnTo>
                    <a:pt x="213" y="51"/>
                  </a:lnTo>
                  <a:lnTo>
                    <a:pt x="210" y="61"/>
                  </a:lnTo>
                  <a:lnTo>
                    <a:pt x="208" y="68"/>
                  </a:lnTo>
                  <a:lnTo>
                    <a:pt x="201" y="75"/>
                  </a:lnTo>
                  <a:lnTo>
                    <a:pt x="184" y="85"/>
                  </a:lnTo>
                  <a:lnTo>
                    <a:pt x="167" y="95"/>
                  </a:lnTo>
                  <a:lnTo>
                    <a:pt x="150" y="102"/>
                  </a:lnTo>
                  <a:lnTo>
                    <a:pt x="133" y="104"/>
                  </a:lnTo>
                  <a:lnTo>
                    <a:pt x="116" y="104"/>
                  </a:lnTo>
                  <a:lnTo>
                    <a:pt x="99" y="102"/>
                  </a:lnTo>
                  <a:lnTo>
                    <a:pt x="85" y="97"/>
                  </a:lnTo>
                  <a:lnTo>
                    <a:pt x="70" y="92"/>
                  </a:lnTo>
                  <a:lnTo>
                    <a:pt x="56" y="85"/>
                  </a:lnTo>
                  <a:lnTo>
                    <a:pt x="44" y="75"/>
                  </a:lnTo>
                  <a:lnTo>
                    <a:pt x="32" y="68"/>
                  </a:lnTo>
                  <a:lnTo>
                    <a:pt x="22" y="58"/>
                  </a:lnTo>
                  <a:lnTo>
                    <a:pt x="12" y="49"/>
                  </a:lnTo>
                  <a:lnTo>
                    <a:pt x="7" y="39"/>
                  </a:lnTo>
                  <a:lnTo>
                    <a:pt x="3" y="29"/>
                  </a:lnTo>
                  <a:lnTo>
                    <a:pt x="0" y="22"/>
                  </a:lnTo>
                  <a:lnTo>
                    <a:pt x="0" y="17"/>
                  </a:lnTo>
                  <a:lnTo>
                    <a:pt x="0" y="13"/>
                  </a:lnTo>
                  <a:lnTo>
                    <a:pt x="0" y="10"/>
                  </a:lnTo>
                  <a:lnTo>
                    <a:pt x="0" y="8"/>
                  </a:lnTo>
                  <a:lnTo>
                    <a:pt x="3" y="3"/>
                  </a:lnTo>
                  <a:lnTo>
                    <a:pt x="5" y="0"/>
                  </a:lnTo>
                  <a:lnTo>
                    <a:pt x="10" y="0"/>
                  </a:lnTo>
                  <a:lnTo>
                    <a:pt x="12" y="3"/>
                  </a:lnTo>
                  <a:lnTo>
                    <a:pt x="17" y="8"/>
                  </a:lnTo>
                  <a:lnTo>
                    <a:pt x="20" y="17"/>
                  </a:lnTo>
                  <a:lnTo>
                    <a:pt x="20" y="17"/>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0" name="Freeform 19"/>
            <p:cNvSpPr>
              <a:spLocks/>
            </p:cNvSpPr>
            <p:nvPr/>
          </p:nvSpPr>
          <p:spPr bwMode="auto">
            <a:xfrm>
              <a:off x="5284788" y="2163763"/>
              <a:ext cx="398462" cy="1023938"/>
            </a:xfrm>
            <a:custGeom>
              <a:avLst/>
              <a:gdLst>
                <a:gd name="T0" fmla="*/ 229 w 251"/>
                <a:gd name="T1" fmla="*/ 63 h 645"/>
                <a:gd name="T2" fmla="*/ 210 w 251"/>
                <a:gd name="T3" fmla="*/ 65 h 645"/>
                <a:gd name="T4" fmla="*/ 190 w 251"/>
                <a:gd name="T5" fmla="*/ 68 h 645"/>
                <a:gd name="T6" fmla="*/ 173 w 251"/>
                <a:gd name="T7" fmla="*/ 70 h 645"/>
                <a:gd name="T8" fmla="*/ 157 w 251"/>
                <a:gd name="T9" fmla="*/ 73 h 645"/>
                <a:gd name="T10" fmla="*/ 140 w 251"/>
                <a:gd name="T11" fmla="*/ 75 h 645"/>
                <a:gd name="T12" fmla="*/ 125 w 251"/>
                <a:gd name="T13" fmla="*/ 82 h 645"/>
                <a:gd name="T14" fmla="*/ 108 w 251"/>
                <a:gd name="T15" fmla="*/ 92 h 645"/>
                <a:gd name="T16" fmla="*/ 91 w 251"/>
                <a:gd name="T17" fmla="*/ 106 h 645"/>
                <a:gd name="T18" fmla="*/ 74 w 251"/>
                <a:gd name="T19" fmla="*/ 133 h 645"/>
                <a:gd name="T20" fmla="*/ 60 w 251"/>
                <a:gd name="T21" fmla="*/ 164 h 645"/>
                <a:gd name="T22" fmla="*/ 50 w 251"/>
                <a:gd name="T23" fmla="*/ 208 h 645"/>
                <a:gd name="T24" fmla="*/ 46 w 251"/>
                <a:gd name="T25" fmla="*/ 249 h 645"/>
                <a:gd name="T26" fmla="*/ 43 w 251"/>
                <a:gd name="T27" fmla="*/ 292 h 645"/>
                <a:gd name="T28" fmla="*/ 43 w 251"/>
                <a:gd name="T29" fmla="*/ 333 h 645"/>
                <a:gd name="T30" fmla="*/ 46 w 251"/>
                <a:gd name="T31" fmla="*/ 372 h 645"/>
                <a:gd name="T32" fmla="*/ 53 w 251"/>
                <a:gd name="T33" fmla="*/ 403 h 645"/>
                <a:gd name="T34" fmla="*/ 62 w 251"/>
                <a:gd name="T35" fmla="*/ 432 h 645"/>
                <a:gd name="T36" fmla="*/ 74 w 251"/>
                <a:gd name="T37" fmla="*/ 464 h 645"/>
                <a:gd name="T38" fmla="*/ 89 w 251"/>
                <a:gd name="T39" fmla="*/ 495 h 645"/>
                <a:gd name="T40" fmla="*/ 108 w 251"/>
                <a:gd name="T41" fmla="*/ 524 h 645"/>
                <a:gd name="T42" fmla="*/ 128 w 251"/>
                <a:gd name="T43" fmla="*/ 551 h 645"/>
                <a:gd name="T44" fmla="*/ 152 w 251"/>
                <a:gd name="T45" fmla="*/ 575 h 645"/>
                <a:gd name="T46" fmla="*/ 181 w 251"/>
                <a:gd name="T47" fmla="*/ 592 h 645"/>
                <a:gd name="T48" fmla="*/ 200 w 251"/>
                <a:gd name="T49" fmla="*/ 601 h 645"/>
                <a:gd name="T50" fmla="*/ 210 w 251"/>
                <a:gd name="T51" fmla="*/ 611 h 645"/>
                <a:gd name="T52" fmla="*/ 212 w 251"/>
                <a:gd name="T53" fmla="*/ 621 h 645"/>
                <a:gd name="T54" fmla="*/ 210 w 251"/>
                <a:gd name="T55" fmla="*/ 628 h 645"/>
                <a:gd name="T56" fmla="*/ 205 w 251"/>
                <a:gd name="T57" fmla="*/ 635 h 645"/>
                <a:gd name="T58" fmla="*/ 193 w 251"/>
                <a:gd name="T59" fmla="*/ 642 h 645"/>
                <a:gd name="T60" fmla="*/ 181 w 251"/>
                <a:gd name="T61" fmla="*/ 645 h 645"/>
                <a:gd name="T62" fmla="*/ 169 w 251"/>
                <a:gd name="T63" fmla="*/ 642 h 645"/>
                <a:gd name="T64" fmla="*/ 149 w 251"/>
                <a:gd name="T65" fmla="*/ 635 h 645"/>
                <a:gd name="T66" fmla="*/ 125 w 251"/>
                <a:gd name="T67" fmla="*/ 616 h 645"/>
                <a:gd name="T68" fmla="*/ 99 w 251"/>
                <a:gd name="T69" fmla="*/ 587 h 645"/>
                <a:gd name="T70" fmla="*/ 77 w 251"/>
                <a:gd name="T71" fmla="*/ 553 h 645"/>
                <a:gd name="T72" fmla="*/ 53 w 251"/>
                <a:gd name="T73" fmla="*/ 519 h 645"/>
                <a:gd name="T74" fmla="*/ 33 w 251"/>
                <a:gd name="T75" fmla="*/ 476 h 645"/>
                <a:gd name="T76" fmla="*/ 21 w 251"/>
                <a:gd name="T77" fmla="*/ 440 h 645"/>
                <a:gd name="T78" fmla="*/ 9 w 251"/>
                <a:gd name="T79" fmla="*/ 403 h 645"/>
                <a:gd name="T80" fmla="*/ 2 w 251"/>
                <a:gd name="T81" fmla="*/ 367 h 645"/>
                <a:gd name="T82" fmla="*/ 0 w 251"/>
                <a:gd name="T83" fmla="*/ 326 h 645"/>
                <a:gd name="T84" fmla="*/ 2 w 251"/>
                <a:gd name="T85" fmla="*/ 278 h 645"/>
                <a:gd name="T86" fmla="*/ 9 w 251"/>
                <a:gd name="T87" fmla="*/ 232 h 645"/>
                <a:gd name="T88" fmla="*/ 19 w 251"/>
                <a:gd name="T89" fmla="*/ 184 h 645"/>
                <a:gd name="T90" fmla="*/ 31 w 251"/>
                <a:gd name="T91" fmla="*/ 140 h 645"/>
                <a:gd name="T92" fmla="*/ 50 w 251"/>
                <a:gd name="T93" fmla="*/ 104 h 645"/>
                <a:gd name="T94" fmla="*/ 72 w 251"/>
                <a:gd name="T95" fmla="*/ 73 h 645"/>
                <a:gd name="T96" fmla="*/ 91 w 251"/>
                <a:gd name="T97" fmla="*/ 58 h 645"/>
                <a:gd name="T98" fmla="*/ 108 w 251"/>
                <a:gd name="T99" fmla="*/ 44 h 645"/>
                <a:gd name="T100" fmla="*/ 128 w 251"/>
                <a:gd name="T101" fmla="*/ 29 h 645"/>
                <a:gd name="T102" fmla="*/ 145 w 251"/>
                <a:gd name="T103" fmla="*/ 20 h 645"/>
                <a:gd name="T104" fmla="*/ 164 w 251"/>
                <a:gd name="T105" fmla="*/ 7 h 645"/>
                <a:gd name="T106" fmla="*/ 181 w 251"/>
                <a:gd name="T107" fmla="*/ 3 h 645"/>
                <a:gd name="T108" fmla="*/ 205 w 251"/>
                <a:gd name="T109" fmla="*/ 0 h 645"/>
                <a:gd name="T110" fmla="*/ 229 w 251"/>
                <a:gd name="T111" fmla="*/ 3 h 645"/>
                <a:gd name="T112" fmla="*/ 246 w 251"/>
                <a:gd name="T113" fmla="*/ 7 h 645"/>
                <a:gd name="T114" fmla="*/ 248 w 251"/>
                <a:gd name="T115" fmla="*/ 17 h 645"/>
                <a:gd name="T116" fmla="*/ 248 w 251"/>
                <a:gd name="T117" fmla="*/ 27 h 645"/>
                <a:gd name="T118" fmla="*/ 248 w 251"/>
                <a:gd name="T119" fmla="*/ 39 h 645"/>
                <a:gd name="T120" fmla="*/ 246 w 251"/>
                <a:gd name="T121" fmla="*/ 49 h 645"/>
                <a:gd name="T122" fmla="*/ 241 w 251"/>
                <a:gd name="T123" fmla="*/ 58 h 645"/>
                <a:gd name="T124" fmla="*/ 236 w 251"/>
                <a:gd name="T125" fmla="*/ 63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1" h="645">
                  <a:moveTo>
                    <a:pt x="236" y="63"/>
                  </a:moveTo>
                  <a:lnTo>
                    <a:pt x="229" y="63"/>
                  </a:lnTo>
                  <a:lnTo>
                    <a:pt x="219" y="65"/>
                  </a:lnTo>
                  <a:lnTo>
                    <a:pt x="210" y="65"/>
                  </a:lnTo>
                  <a:lnTo>
                    <a:pt x="200" y="68"/>
                  </a:lnTo>
                  <a:lnTo>
                    <a:pt x="190" y="68"/>
                  </a:lnTo>
                  <a:lnTo>
                    <a:pt x="181" y="70"/>
                  </a:lnTo>
                  <a:lnTo>
                    <a:pt x="173" y="70"/>
                  </a:lnTo>
                  <a:lnTo>
                    <a:pt x="166" y="73"/>
                  </a:lnTo>
                  <a:lnTo>
                    <a:pt x="157" y="73"/>
                  </a:lnTo>
                  <a:lnTo>
                    <a:pt x="149" y="75"/>
                  </a:lnTo>
                  <a:lnTo>
                    <a:pt x="140" y="75"/>
                  </a:lnTo>
                  <a:lnTo>
                    <a:pt x="132" y="80"/>
                  </a:lnTo>
                  <a:lnTo>
                    <a:pt x="125" y="82"/>
                  </a:lnTo>
                  <a:lnTo>
                    <a:pt x="118" y="87"/>
                  </a:lnTo>
                  <a:lnTo>
                    <a:pt x="108" y="92"/>
                  </a:lnTo>
                  <a:lnTo>
                    <a:pt x="101" y="99"/>
                  </a:lnTo>
                  <a:lnTo>
                    <a:pt x="91" y="106"/>
                  </a:lnTo>
                  <a:lnTo>
                    <a:pt x="82" y="116"/>
                  </a:lnTo>
                  <a:lnTo>
                    <a:pt x="74" y="133"/>
                  </a:lnTo>
                  <a:lnTo>
                    <a:pt x="67" y="150"/>
                  </a:lnTo>
                  <a:lnTo>
                    <a:pt x="60" y="164"/>
                  </a:lnTo>
                  <a:lnTo>
                    <a:pt x="55" y="186"/>
                  </a:lnTo>
                  <a:lnTo>
                    <a:pt x="50" y="208"/>
                  </a:lnTo>
                  <a:lnTo>
                    <a:pt x="48" y="227"/>
                  </a:lnTo>
                  <a:lnTo>
                    <a:pt x="46" y="249"/>
                  </a:lnTo>
                  <a:lnTo>
                    <a:pt x="43" y="271"/>
                  </a:lnTo>
                  <a:lnTo>
                    <a:pt x="43" y="292"/>
                  </a:lnTo>
                  <a:lnTo>
                    <a:pt x="43" y="317"/>
                  </a:lnTo>
                  <a:lnTo>
                    <a:pt x="43" y="333"/>
                  </a:lnTo>
                  <a:lnTo>
                    <a:pt x="43" y="355"/>
                  </a:lnTo>
                  <a:lnTo>
                    <a:pt x="46" y="372"/>
                  </a:lnTo>
                  <a:lnTo>
                    <a:pt x="50" y="389"/>
                  </a:lnTo>
                  <a:lnTo>
                    <a:pt x="53" y="403"/>
                  </a:lnTo>
                  <a:lnTo>
                    <a:pt x="58" y="418"/>
                  </a:lnTo>
                  <a:lnTo>
                    <a:pt x="62" y="432"/>
                  </a:lnTo>
                  <a:lnTo>
                    <a:pt x="70" y="449"/>
                  </a:lnTo>
                  <a:lnTo>
                    <a:pt x="74" y="464"/>
                  </a:lnTo>
                  <a:lnTo>
                    <a:pt x="79" y="478"/>
                  </a:lnTo>
                  <a:lnTo>
                    <a:pt x="89" y="495"/>
                  </a:lnTo>
                  <a:lnTo>
                    <a:pt x="99" y="512"/>
                  </a:lnTo>
                  <a:lnTo>
                    <a:pt x="108" y="524"/>
                  </a:lnTo>
                  <a:lnTo>
                    <a:pt x="118" y="539"/>
                  </a:lnTo>
                  <a:lnTo>
                    <a:pt x="128" y="551"/>
                  </a:lnTo>
                  <a:lnTo>
                    <a:pt x="140" y="565"/>
                  </a:lnTo>
                  <a:lnTo>
                    <a:pt x="152" y="575"/>
                  </a:lnTo>
                  <a:lnTo>
                    <a:pt x="166" y="584"/>
                  </a:lnTo>
                  <a:lnTo>
                    <a:pt x="181" y="592"/>
                  </a:lnTo>
                  <a:lnTo>
                    <a:pt x="193" y="599"/>
                  </a:lnTo>
                  <a:lnTo>
                    <a:pt x="200" y="601"/>
                  </a:lnTo>
                  <a:lnTo>
                    <a:pt x="205" y="606"/>
                  </a:lnTo>
                  <a:lnTo>
                    <a:pt x="210" y="611"/>
                  </a:lnTo>
                  <a:lnTo>
                    <a:pt x="212" y="616"/>
                  </a:lnTo>
                  <a:lnTo>
                    <a:pt x="212" y="621"/>
                  </a:lnTo>
                  <a:lnTo>
                    <a:pt x="212" y="626"/>
                  </a:lnTo>
                  <a:lnTo>
                    <a:pt x="210" y="628"/>
                  </a:lnTo>
                  <a:lnTo>
                    <a:pt x="207" y="633"/>
                  </a:lnTo>
                  <a:lnTo>
                    <a:pt x="205" y="635"/>
                  </a:lnTo>
                  <a:lnTo>
                    <a:pt x="198" y="640"/>
                  </a:lnTo>
                  <a:lnTo>
                    <a:pt x="193" y="642"/>
                  </a:lnTo>
                  <a:lnTo>
                    <a:pt x="188" y="645"/>
                  </a:lnTo>
                  <a:lnTo>
                    <a:pt x="181" y="645"/>
                  </a:lnTo>
                  <a:lnTo>
                    <a:pt x="176" y="645"/>
                  </a:lnTo>
                  <a:lnTo>
                    <a:pt x="169" y="642"/>
                  </a:lnTo>
                  <a:lnTo>
                    <a:pt x="164" y="642"/>
                  </a:lnTo>
                  <a:lnTo>
                    <a:pt x="149" y="635"/>
                  </a:lnTo>
                  <a:lnTo>
                    <a:pt x="135" y="626"/>
                  </a:lnTo>
                  <a:lnTo>
                    <a:pt x="125" y="616"/>
                  </a:lnTo>
                  <a:lnTo>
                    <a:pt x="111" y="601"/>
                  </a:lnTo>
                  <a:lnTo>
                    <a:pt x="99" y="587"/>
                  </a:lnTo>
                  <a:lnTo>
                    <a:pt x="87" y="572"/>
                  </a:lnTo>
                  <a:lnTo>
                    <a:pt x="77" y="553"/>
                  </a:lnTo>
                  <a:lnTo>
                    <a:pt x="65" y="536"/>
                  </a:lnTo>
                  <a:lnTo>
                    <a:pt x="53" y="519"/>
                  </a:lnTo>
                  <a:lnTo>
                    <a:pt x="43" y="498"/>
                  </a:lnTo>
                  <a:lnTo>
                    <a:pt x="33" y="476"/>
                  </a:lnTo>
                  <a:lnTo>
                    <a:pt x="26" y="459"/>
                  </a:lnTo>
                  <a:lnTo>
                    <a:pt x="21" y="440"/>
                  </a:lnTo>
                  <a:lnTo>
                    <a:pt x="14" y="420"/>
                  </a:lnTo>
                  <a:lnTo>
                    <a:pt x="9" y="403"/>
                  </a:lnTo>
                  <a:lnTo>
                    <a:pt x="7" y="384"/>
                  </a:lnTo>
                  <a:lnTo>
                    <a:pt x="2" y="367"/>
                  </a:lnTo>
                  <a:lnTo>
                    <a:pt x="0" y="348"/>
                  </a:lnTo>
                  <a:lnTo>
                    <a:pt x="0" y="326"/>
                  </a:lnTo>
                  <a:lnTo>
                    <a:pt x="0" y="304"/>
                  </a:lnTo>
                  <a:lnTo>
                    <a:pt x="2" y="278"/>
                  </a:lnTo>
                  <a:lnTo>
                    <a:pt x="4" y="256"/>
                  </a:lnTo>
                  <a:lnTo>
                    <a:pt x="9" y="232"/>
                  </a:lnTo>
                  <a:lnTo>
                    <a:pt x="14" y="210"/>
                  </a:lnTo>
                  <a:lnTo>
                    <a:pt x="19" y="184"/>
                  </a:lnTo>
                  <a:lnTo>
                    <a:pt x="26" y="162"/>
                  </a:lnTo>
                  <a:lnTo>
                    <a:pt x="31" y="140"/>
                  </a:lnTo>
                  <a:lnTo>
                    <a:pt x="41" y="121"/>
                  </a:lnTo>
                  <a:lnTo>
                    <a:pt x="50" y="104"/>
                  </a:lnTo>
                  <a:lnTo>
                    <a:pt x="60" y="87"/>
                  </a:lnTo>
                  <a:lnTo>
                    <a:pt x="72" y="73"/>
                  </a:lnTo>
                  <a:lnTo>
                    <a:pt x="82" y="63"/>
                  </a:lnTo>
                  <a:lnTo>
                    <a:pt x="91" y="58"/>
                  </a:lnTo>
                  <a:lnTo>
                    <a:pt x="101" y="51"/>
                  </a:lnTo>
                  <a:lnTo>
                    <a:pt x="108" y="44"/>
                  </a:lnTo>
                  <a:lnTo>
                    <a:pt x="118" y="39"/>
                  </a:lnTo>
                  <a:lnTo>
                    <a:pt x="128" y="29"/>
                  </a:lnTo>
                  <a:lnTo>
                    <a:pt x="135" y="24"/>
                  </a:lnTo>
                  <a:lnTo>
                    <a:pt x="145" y="20"/>
                  </a:lnTo>
                  <a:lnTo>
                    <a:pt x="154" y="15"/>
                  </a:lnTo>
                  <a:lnTo>
                    <a:pt x="164" y="7"/>
                  </a:lnTo>
                  <a:lnTo>
                    <a:pt x="173" y="7"/>
                  </a:lnTo>
                  <a:lnTo>
                    <a:pt x="181" y="3"/>
                  </a:lnTo>
                  <a:lnTo>
                    <a:pt x="193" y="3"/>
                  </a:lnTo>
                  <a:lnTo>
                    <a:pt x="205" y="0"/>
                  </a:lnTo>
                  <a:lnTo>
                    <a:pt x="217" y="0"/>
                  </a:lnTo>
                  <a:lnTo>
                    <a:pt x="229" y="3"/>
                  </a:lnTo>
                  <a:lnTo>
                    <a:pt x="241" y="5"/>
                  </a:lnTo>
                  <a:lnTo>
                    <a:pt x="246" y="7"/>
                  </a:lnTo>
                  <a:lnTo>
                    <a:pt x="248" y="12"/>
                  </a:lnTo>
                  <a:lnTo>
                    <a:pt x="248" y="17"/>
                  </a:lnTo>
                  <a:lnTo>
                    <a:pt x="248" y="22"/>
                  </a:lnTo>
                  <a:lnTo>
                    <a:pt x="248" y="27"/>
                  </a:lnTo>
                  <a:lnTo>
                    <a:pt x="251" y="32"/>
                  </a:lnTo>
                  <a:lnTo>
                    <a:pt x="248" y="39"/>
                  </a:lnTo>
                  <a:lnTo>
                    <a:pt x="248" y="44"/>
                  </a:lnTo>
                  <a:lnTo>
                    <a:pt x="246" y="49"/>
                  </a:lnTo>
                  <a:lnTo>
                    <a:pt x="246" y="53"/>
                  </a:lnTo>
                  <a:lnTo>
                    <a:pt x="241" y="58"/>
                  </a:lnTo>
                  <a:lnTo>
                    <a:pt x="236" y="63"/>
                  </a:lnTo>
                  <a:lnTo>
                    <a:pt x="236" y="63"/>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1" name="Freeform 20"/>
            <p:cNvSpPr>
              <a:spLocks/>
            </p:cNvSpPr>
            <p:nvPr/>
          </p:nvSpPr>
          <p:spPr bwMode="auto">
            <a:xfrm>
              <a:off x="5468938" y="2784476"/>
              <a:ext cx="236537" cy="387350"/>
            </a:xfrm>
            <a:custGeom>
              <a:avLst/>
              <a:gdLst>
                <a:gd name="T0" fmla="*/ 144 w 149"/>
                <a:gd name="T1" fmla="*/ 44 h 244"/>
                <a:gd name="T2" fmla="*/ 142 w 149"/>
                <a:gd name="T3" fmla="*/ 75 h 244"/>
                <a:gd name="T4" fmla="*/ 137 w 149"/>
                <a:gd name="T5" fmla="*/ 109 h 244"/>
                <a:gd name="T6" fmla="*/ 132 w 149"/>
                <a:gd name="T7" fmla="*/ 143 h 244"/>
                <a:gd name="T8" fmla="*/ 125 w 149"/>
                <a:gd name="T9" fmla="*/ 179 h 244"/>
                <a:gd name="T10" fmla="*/ 111 w 149"/>
                <a:gd name="T11" fmla="*/ 208 h 244"/>
                <a:gd name="T12" fmla="*/ 82 w 149"/>
                <a:gd name="T13" fmla="*/ 230 h 244"/>
                <a:gd name="T14" fmla="*/ 45 w 149"/>
                <a:gd name="T15" fmla="*/ 242 h 244"/>
                <a:gd name="T16" fmla="*/ 16 w 149"/>
                <a:gd name="T17" fmla="*/ 244 h 244"/>
                <a:gd name="T18" fmla="*/ 9 w 149"/>
                <a:gd name="T19" fmla="*/ 242 h 244"/>
                <a:gd name="T20" fmla="*/ 2 w 149"/>
                <a:gd name="T21" fmla="*/ 235 h 244"/>
                <a:gd name="T22" fmla="*/ 2 w 149"/>
                <a:gd name="T23" fmla="*/ 227 h 244"/>
                <a:gd name="T24" fmla="*/ 9 w 149"/>
                <a:gd name="T25" fmla="*/ 218 h 244"/>
                <a:gd name="T26" fmla="*/ 16 w 149"/>
                <a:gd name="T27" fmla="*/ 213 h 244"/>
                <a:gd name="T28" fmla="*/ 29 w 149"/>
                <a:gd name="T29" fmla="*/ 208 h 244"/>
                <a:gd name="T30" fmla="*/ 41 w 149"/>
                <a:gd name="T31" fmla="*/ 203 h 244"/>
                <a:gd name="T32" fmla="*/ 50 w 149"/>
                <a:gd name="T33" fmla="*/ 196 h 244"/>
                <a:gd name="T34" fmla="*/ 60 w 149"/>
                <a:gd name="T35" fmla="*/ 189 h 244"/>
                <a:gd name="T36" fmla="*/ 65 w 149"/>
                <a:gd name="T37" fmla="*/ 181 h 244"/>
                <a:gd name="T38" fmla="*/ 74 w 149"/>
                <a:gd name="T39" fmla="*/ 172 h 244"/>
                <a:gd name="T40" fmla="*/ 79 w 149"/>
                <a:gd name="T41" fmla="*/ 160 h 244"/>
                <a:gd name="T42" fmla="*/ 86 w 149"/>
                <a:gd name="T43" fmla="*/ 150 h 244"/>
                <a:gd name="T44" fmla="*/ 96 w 149"/>
                <a:gd name="T45" fmla="*/ 136 h 244"/>
                <a:gd name="T46" fmla="*/ 106 w 149"/>
                <a:gd name="T47" fmla="*/ 119 h 244"/>
                <a:gd name="T48" fmla="*/ 113 w 149"/>
                <a:gd name="T49" fmla="*/ 102 h 244"/>
                <a:gd name="T50" fmla="*/ 115 w 149"/>
                <a:gd name="T51" fmla="*/ 85 h 244"/>
                <a:gd name="T52" fmla="*/ 118 w 149"/>
                <a:gd name="T53" fmla="*/ 70 h 244"/>
                <a:gd name="T54" fmla="*/ 120 w 149"/>
                <a:gd name="T55" fmla="*/ 53 h 244"/>
                <a:gd name="T56" fmla="*/ 125 w 149"/>
                <a:gd name="T57" fmla="*/ 34 h 244"/>
                <a:gd name="T58" fmla="*/ 130 w 149"/>
                <a:gd name="T59" fmla="*/ 17 h 244"/>
                <a:gd name="T60" fmla="*/ 135 w 149"/>
                <a:gd name="T61" fmla="*/ 0 h 244"/>
                <a:gd name="T62" fmla="*/ 140 w 149"/>
                <a:gd name="T63" fmla="*/ 3 h 244"/>
                <a:gd name="T64" fmla="*/ 147 w 149"/>
                <a:gd name="T65" fmla="*/ 12 h 244"/>
                <a:gd name="T66" fmla="*/ 149 w 149"/>
                <a:gd name="T67" fmla="*/ 24 h 244"/>
                <a:gd name="T68" fmla="*/ 149 w 149"/>
                <a:gd name="T69" fmla="*/ 2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 h="244">
                  <a:moveTo>
                    <a:pt x="149" y="29"/>
                  </a:moveTo>
                  <a:lnTo>
                    <a:pt x="144" y="44"/>
                  </a:lnTo>
                  <a:lnTo>
                    <a:pt x="142" y="58"/>
                  </a:lnTo>
                  <a:lnTo>
                    <a:pt x="142" y="75"/>
                  </a:lnTo>
                  <a:lnTo>
                    <a:pt x="140" y="92"/>
                  </a:lnTo>
                  <a:lnTo>
                    <a:pt x="137" y="109"/>
                  </a:lnTo>
                  <a:lnTo>
                    <a:pt x="137" y="128"/>
                  </a:lnTo>
                  <a:lnTo>
                    <a:pt x="132" y="143"/>
                  </a:lnTo>
                  <a:lnTo>
                    <a:pt x="130" y="162"/>
                  </a:lnTo>
                  <a:lnTo>
                    <a:pt x="125" y="179"/>
                  </a:lnTo>
                  <a:lnTo>
                    <a:pt x="118" y="193"/>
                  </a:lnTo>
                  <a:lnTo>
                    <a:pt x="111" y="208"/>
                  </a:lnTo>
                  <a:lnTo>
                    <a:pt x="99" y="220"/>
                  </a:lnTo>
                  <a:lnTo>
                    <a:pt x="82" y="230"/>
                  </a:lnTo>
                  <a:lnTo>
                    <a:pt x="65" y="237"/>
                  </a:lnTo>
                  <a:lnTo>
                    <a:pt x="45" y="242"/>
                  </a:lnTo>
                  <a:lnTo>
                    <a:pt x="21" y="244"/>
                  </a:lnTo>
                  <a:lnTo>
                    <a:pt x="16" y="244"/>
                  </a:lnTo>
                  <a:lnTo>
                    <a:pt x="12" y="244"/>
                  </a:lnTo>
                  <a:lnTo>
                    <a:pt x="9" y="242"/>
                  </a:lnTo>
                  <a:lnTo>
                    <a:pt x="7" y="239"/>
                  </a:lnTo>
                  <a:lnTo>
                    <a:pt x="2" y="235"/>
                  </a:lnTo>
                  <a:lnTo>
                    <a:pt x="0" y="235"/>
                  </a:lnTo>
                  <a:lnTo>
                    <a:pt x="2" y="227"/>
                  </a:lnTo>
                  <a:lnTo>
                    <a:pt x="7" y="220"/>
                  </a:lnTo>
                  <a:lnTo>
                    <a:pt x="9" y="218"/>
                  </a:lnTo>
                  <a:lnTo>
                    <a:pt x="12" y="215"/>
                  </a:lnTo>
                  <a:lnTo>
                    <a:pt x="16" y="213"/>
                  </a:lnTo>
                  <a:lnTo>
                    <a:pt x="24" y="210"/>
                  </a:lnTo>
                  <a:lnTo>
                    <a:pt x="29" y="208"/>
                  </a:lnTo>
                  <a:lnTo>
                    <a:pt x="36" y="206"/>
                  </a:lnTo>
                  <a:lnTo>
                    <a:pt x="41" y="203"/>
                  </a:lnTo>
                  <a:lnTo>
                    <a:pt x="45" y="201"/>
                  </a:lnTo>
                  <a:lnTo>
                    <a:pt x="50" y="196"/>
                  </a:lnTo>
                  <a:lnTo>
                    <a:pt x="55" y="193"/>
                  </a:lnTo>
                  <a:lnTo>
                    <a:pt x="60" y="189"/>
                  </a:lnTo>
                  <a:lnTo>
                    <a:pt x="65" y="184"/>
                  </a:lnTo>
                  <a:lnTo>
                    <a:pt x="65" y="181"/>
                  </a:lnTo>
                  <a:lnTo>
                    <a:pt x="70" y="177"/>
                  </a:lnTo>
                  <a:lnTo>
                    <a:pt x="74" y="172"/>
                  </a:lnTo>
                  <a:lnTo>
                    <a:pt x="77" y="167"/>
                  </a:lnTo>
                  <a:lnTo>
                    <a:pt x="79" y="160"/>
                  </a:lnTo>
                  <a:lnTo>
                    <a:pt x="84" y="155"/>
                  </a:lnTo>
                  <a:lnTo>
                    <a:pt x="86" y="150"/>
                  </a:lnTo>
                  <a:lnTo>
                    <a:pt x="91" y="145"/>
                  </a:lnTo>
                  <a:lnTo>
                    <a:pt x="96" y="136"/>
                  </a:lnTo>
                  <a:lnTo>
                    <a:pt x="101" y="128"/>
                  </a:lnTo>
                  <a:lnTo>
                    <a:pt x="106" y="119"/>
                  </a:lnTo>
                  <a:lnTo>
                    <a:pt x="111" y="111"/>
                  </a:lnTo>
                  <a:lnTo>
                    <a:pt x="113" y="102"/>
                  </a:lnTo>
                  <a:lnTo>
                    <a:pt x="115" y="95"/>
                  </a:lnTo>
                  <a:lnTo>
                    <a:pt x="115" y="85"/>
                  </a:lnTo>
                  <a:lnTo>
                    <a:pt x="118" y="80"/>
                  </a:lnTo>
                  <a:lnTo>
                    <a:pt x="118" y="70"/>
                  </a:lnTo>
                  <a:lnTo>
                    <a:pt x="120" y="61"/>
                  </a:lnTo>
                  <a:lnTo>
                    <a:pt x="120" y="53"/>
                  </a:lnTo>
                  <a:lnTo>
                    <a:pt x="123" y="44"/>
                  </a:lnTo>
                  <a:lnTo>
                    <a:pt x="125" y="34"/>
                  </a:lnTo>
                  <a:lnTo>
                    <a:pt x="127" y="27"/>
                  </a:lnTo>
                  <a:lnTo>
                    <a:pt x="130" y="17"/>
                  </a:lnTo>
                  <a:lnTo>
                    <a:pt x="132" y="5"/>
                  </a:lnTo>
                  <a:lnTo>
                    <a:pt x="135" y="0"/>
                  </a:lnTo>
                  <a:lnTo>
                    <a:pt x="137" y="0"/>
                  </a:lnTo>
                  <a:lnTo>
                    <a:pt x="140" y="3"/>
                  </a:lnTo>
                  <a:lnTo>
                    <a:pt x="144" y="8"/>
                  </a:lnTo>
                  <a:lnTo>
                    <a:pt x="147" y="12"/>
                  </a:lnTo>
                  <a:lnTo>
                    <a:pt x="149" y="20"/>
                  </a:lnTo>
                  <a:lnTo>
                    <a:pt x="149" y="24"/>
                  </a:lnTo>
                  <a:lnTo>
                    <a:pt x="149" y="29"/>
                  </a:lnTo>
                  <a:lnTo>
                    <a:pt x="149" y="29"/>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 name="Freeform 21"/>
            <p:cNvSpPr>
              <a:spLocks/>
            </p:cNvSpPr>
            <p:nvPr/>
          </p:nvSpPr>
          <p:spPr bwMode="auto">
            <a:xfrm>
              <a:off x="5518150" y="2830513"/>
              <a:ext cx="349250" cy="468313"/>
            </a:xfrm>
            <a:custGeom>
              <a:avLst/>
              <a:gdLst>
                <a:gd name="T0" fmla="*/ 19 w 220"/>
                <a:gd name="T1" fmla="*/ 203 h 295"/>
                <a:gd name="T2" fmla="*/ 24 w 220"/>
                <a:gd name="T3" fmla="*/ 213 h 295"/>
                <a:gd name="T4" fmla="*/ 34 w 220"/>
                <a:gd name="T5" fmla="*/ 220 h 295"/>
                <a:gd name="T6" fmla="*/ 43 w 220"/>
                <a:gd name="T7" fmla="*/ 227 h 295"/>
                <a:gd name="T8" fmla="*/ 55 w 220"/>
                <a:gd name="T9" fmla="*/ 232 h 295"/>
                <a:gd name="T10" fmla="*/ 70 w 220"/>
                <a:gd name="T11" fmla="*/ 237 h 295"/>
                <a:gd name="T12" fmla="*/ 84 w 220"/>
                <a:gd name="T13" fmla="*/ 237 h 295"/>
                <a:gd name="T14" fmla="*/ 96 w 220"/>
                <a:gd name="T15" fmla="*/ 237 h 295"/>
                <a:gd name="T16" fmla="*/ 111 w 220"/>
                <a:gd name="T17" fmla="*/ 234 h 295"/>
                <a:gd name="T18" fmla="*/ 123 w 220"/>
                <a:gd name="T19" fmla="*/ 232 h 295"/>
                <a:gd name="T20" fmla="*/ 133 w 220"/>
                <a:gd name="T21" fmla="*/ 227 h 295"/>
                <a:gd name="T22" fmla="*/ 140 w 220"/>
                <a:gd name="T23" fmla="*/ 222 h 295"/>
                <a:gd name="T24" fmla="*/ 150 w 220"/>
                <a:gd name="T25" fmla="*/ 215 h 295"/>
                <a:gd name="T26" fmla="*/ 157 w 220"/>
                <a:gd name="T27" fmla="*/ 208 h 295"/>
                <a:gd name="T28" fmla="*/ 162 w 220"/>
                <a:gd name="T29" fmla="*/ 201 h 295"/>
                <a:gd name="T30" fmla="*/ 164 w 220"/>
                <a:gd name="T31" fmla="*/ 189 h 295"/>
                <a:gd name="T32" fmla="*/ 169 w 220"/>
                <a:gd name="T33" fmla="*/ 160 h 295"/>
                <a:gd name="T34" fmla="*/ 174 w 220"/>
                <a:gd name="T35" fmla="*/ 123 h 295"/>
                <a:gd name="T36" fmla="*/ 174 w 220"/>
                <a:gd name="T37" fmla="*/ 94 h 295"/>
                <a:gd name="T38" fmla="*/ 171 w 220"/>
                <a:gd name="T39" fmla="*/ 70 h 295"/>
                <a:gd name="T40" fmla="*/ 164 w 220"/>
                <a:gd name="T41" fmla="*/ 53 h 295"/>
                <a:gd name="T42" fmla="*/ 157 w 220"/>
                <a:gd name="T43" fmla="*/ 46 h 295"/>
                <a:gd name="T44" fmla="*/ 147 w 220"/>
                <a:gd name="T45" fmla="*/ 39 h 295"/>
                <a:gd name="T46" fmla="*/ 135 w 220"/>
                <a:gd name="T47" fmla="*/ 39 h 295"/>
                <a:gd name="T48" fmla="*/ 123 w 220"/>
                <a:gd name="T49" fmla="*/ 41 h 295"/>
                <a:gd name="T50" fmla="*/ 113 w 220"/>
                <a:gd name="T51" fmla="*/ 37 h 295"/>
                <a:gd name="T52" fmla="*/ 104 w 220"/>
                <a:gd name="T53" fmla="*/ 32 h 295"/>
                <a:gd name="T54" fmla="*/ 101 w 220"/>
                <a:gd name="T55" fmla="*/ 22 h 295"/>
                <a:gd name="T56" fmla="*/ 101 w 220"/>
                <a:gd name="T57" fmla="*/ 12 h 295"/>
                <a:gd name="T58" fmla="*/ 104 w 220"/>
                <a:gd name="T59" fmla="*/ 5 h 295"/>
                <a:gd name="T60" fmla="*/ 113 w 220"/>
                <a:gd name="T61" fmla="*/ 0 h 295"/>
                <a:gd name="T62" fmla="*/ 130 w 220"/>
                <a:gd name="T63" fmla="*/ 0 h 295"/>
                <a:gd name="T64" fmla="*/ 150 w 220"/>
                <a:gd name="T65" fmla="*/ 3 h 295"/>
                <a:gd name="T66" fmla="*/ 171 w 220"/>
                <a:gd name="T67" fmla="*/ 5 h 295"/>
                <a:gd name="T68" fmla="*/ 188 w 220"/>
                <a:gd name="T69" fmla="*/ 12 h 295"/>
                <a:gd name="T70" fmla="*/ 200 w 220"/>
                <a:gd name="T71" fmla="*/ 22 h 295"/>
                <a:gd name="T72" fmla="*/ 210 w 220"/>
                <a:gd name="T73" fmla="*/ 34 h 295"/>
                <a:gd name="T74" fmla="*/ 215 w 220"/>
                <a:gd name="T75" fmla="*/ 49 h 295"/>
                <a:gd name="T76" fmla="*/ 220 w 220"/>
                <a:gd name="T77" fmla="*/ 63 h 295"/>
                <a:gd name="T78" fmla="*/ 217 w 220"/>
                <a:gd name="T79" fmla="*/ 80 h 295"/>
                <a:gd name="T80" fmla="*/ 212 w 220"/>
                <a:gd name="T81" fmla="*/ 102 h 295"/>
                <a:gd name="T82" fmla="*/ 203 w 220"/>
                <a:gd name="T83" fmla="*/ 126 h 295"/>
                <a:gd name="T84" fmla="*/ 198 w 220"/>
                <a:gd name="T85" fmla="*/ 155 h 295"/>
                <a:gd name="T86" fmla="*/ 191 w 220"/>
                <a:gd name="T87" fmla="*/ 189 h 295"/>
                <a:gd name="T88" fmla="*/ 186 w 220"/>
                <a:gd name="T89" fmla="*/ 218 h 295"/>
                <a:gd name="T90" fmla="*/ 171 w 220"/>
                <a:gd name="T91" fmla="*/ 249 h 295"/>
                <a:gd name="T92" fmla="*/ 154 w 220"/>
                <a:gd name="T93" fmla="*/ 271 h 295"/>
                <a:gd name="T94" fmla="*/ 130 w 220"/>
                <a:gd name="T95" fmla="*/ 288 h 295"/>
                <a:gd name="T96" fmla="*/ 104 w 220"/>
                <a:gd name="T97" fmla="*/ 295 h 295"/>
                <a:gd name="T98" fmla="*/ 87 w 220"/>
                <a:gd name="T99" fmla="*/ 292 h 295"/>
                <a:gd name="T100" fmla="*/ 70 w 220"/>
                <a:gd name="T101" fmla="*/ 285 h 295"/>
                <a:gd name="T102" fmla="*/ 51 w 220"/>
                <a:gd name="T103" fmla="*/ 276 h 295"/>
                <a:gd name="T104" fmla="*/ 34 w 220"/>
                <a:gd name="T105" fmla="*/ 263 h 295"/>
                <a:gd name="T106" fmla="*/ 19 w 220"/>
                <a:gd name="T107" fmla="*/ 249 h 295"/>
                <a:gd name="T108" fmla="*/ 10 w 220"/>
                <a:gd name="T109" fmla="*/ 234 h 295"/>
                <a:gd name="T110" fmla="*/ 2 w 220"/>
                <a:gd name="T111" fmla="*/ 218 h 295"/>
                <a:gd name="T112" fmla="*/ 0 w 220"/>
                <a:gd name="T113" fmla="*/ 206 h 295"/>
                <a:gd name="T114" fmla="*/ 5 w 220"/>
                <a:gd name="T115" fmla="*/ 198 h 295"/>
                <a:gd name="T116" fmla="*/ 10 w 220"/>
                <a:gd name="T117" fmla="*/ 191 h 295"/>
                <a:gd name="T118" fmla="*/ 14 w 220"/>
                <a:gd name="T119" fmla="*/ 193 h 295"/>
                <a:gd name="T120" fmla="*/ 17 w 220"/>
                <a:gd name="T121" fmla="*/ 19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0" h="295">
                  <a:moveTo>
                    <a:pt x="17" y="198"/>
                  </a:moveTo>
                  <a:lnTo>
                    <a:pt x="19" y="203"/>
                  </a:lnTo>
                  <a:lnTo>
                    <a:pt x="22" y="208"/>
                  </a:lnTo>
                  <a:lnTo>
                    <a:pt x="24" y="213"/>
                  </a:lnTo>
                  <a:lnTo>
                    <a:pt x="29" y="218"/>
                  </a:lnTo>
                  <a:lnTo>
                    <a:pt x="34" y="220"/>
                  </a:lnTo>
                  <a:lnTo>
                    <a:pt x="36" y="225"/>
                  </a:lnTo>
                  <a:lnTo>
                    <a:pt x="43" y="227"/>
                  </a:lnTo>
                  <a:lnTo>
                    <a:pt x="51" y="232"/>
                  </a:lnTo>
                  <a:lnTo>
                    <a:pt x="55" y="232"/>
                  </a:lnTo>
                  <a:lnTo>
                    <a:pt x="63" y="234"/>
                  </a:lnTo>
                  <a:lnTo>
                    <a:pt x="70" y="237"/>
                  </a:lnTo>
                  <a:lnTo>
                    <a:pt x="77" y="237"/>
                  </a:lnTo>
                  <a:lnTo>
                    <a:pt x="84" y="237"/>
                  </a:lnTo>
                  <a:lnTo>
                    <a:pt x="89" y="239"/>
                  </a:lnTo>
                  <a:lnTo>
                    <a:pt x="96" y="237"/>
                  </a:lnTo>
                  <a:lnTo>
                    <a:pt x="104" y="237"/>
                  </a:lnTo>
                  <a:lnTo>
                    <a:pt x="111" y="234"/>
                  </a:lnTo>
                  <a:lnTo>
                    <a:pt x="116" y="234"/>
                  </a:lnTo>
                  <a:lnTo>
                    <a:pt x="123" y="232"/>
                  </a:lnTo>
                  <a:lnTo>
                    <a:pt x="128" y="230"/>
                  </a:lnTo>
                  <a:lnTo>
                    <a:pt x="133" y="227"/>
                  </a:lnTo>
                  <a:lnTo>
                    <a:pt x="135" y="225"/>
                  </a:lnTo>
                  <a:lnTo>
                    <a:pt x="140" y="222"/>
                  </a:lnTo>
                  <a:lnTo>
                    <a:pt x="145" y="220"/>
                  </a:lnTo>
                  <a:lnTo>
                    <a:pt x="150" y="215"/>
                  </a:lnTo>
                  <a:lnTo>
                    <a:pt x="152" y="213"/>
                  </a:lnTo>
                  <a:lnTo>
                    <a:pt x="157" y="208"/>
                  </a:lnTo>
                  <a:lnTo>
                    <a:pt x="159" y="206"/>
                  </a:lnTo>
                  <a:lnTo>
                    <a:pt x="162" y="201"/>
                  </a:lnTo>
                  <a:lnTo>
                    <a:pt x="164" y="193"/>
                  </a:lnTo>
                  <a:lnTo>
                    <a:pt x="164" y="189"/>
                  </a:lnTo>
                  <a:lnTo>
                    <a:pt x="167" y="181"/>
                  </a:lnTo>
                  <a:lnTo>
                    <a:pt x="169" y="160"/>
                  </a:lnTo>
                  <a:lnTo>
                    <a:pt x="171" y="140"/>
                  </a:lnTo>
                  <a:lnTo>
                    <a:pt x="174" y="123"/>
                  </a:lnTo>
                  <a:lnTo>
                    <a:pt x="174" y="107"/>
                  </a:lnTo>
                  <a:lnTo>
                    <a:pt x="174" y="94"/>
                  </a:lnTo>
                  <a:lnTo>
                    <a:pt x="174" y="82"/>
                  </a:lnTo>
                  <a:lnTo>
                    <a:pt x="171" y="70"/>
                  </a:lnTo>
                  <a:lnTo>
                    <a:pt x="169" y="63"/>
                  </a:lnTo>
                  <a:lnTo>
                    <a:pt x="164" y="53"/>
                  </a:lnTo>
                  <a:lnTo>
                    <a:pt x="162" y="51"/>
                  </a:lnTo>
                  <a:lnTo>
                    <a:pt x="157" y="46"/>
                  </a:lnTo>
                  <a:lnTo>
                    <a:pt x="152" y="41"/>
                  </a:lnTo>
                  <a:lnTo>
                    <a:pt x="147" y="39"/>
                  </a:lnTo>
                  <a:lnTo>
                    <a:pt x="140" y="39"/>
                  </a:lnTo>
                  <a:lnTo>
                    <a:pt x="135" y="39"/>
                  </a:lnTo>
                  <a:lnTo>
                    <a:pt x="128" y="41"/>
                  </a:lnTo>
                  <a:lnTo>
                    <a:pt x="123" y="41"/>
                  </a:lnTo>
                  <a:lnTo>
                    <a:pt x="118" y="39"/>
                  </a:lnTo>
                  <a:lnTo>
                    <a:pt x="113" y="37"/>
                  </a:lnTo>
                  <a:lnTo>
                    <a:pt x="109" y="34"/>
                  </a:lnTo>
                  <a:lnTo>
                    <a:pt x="104" y="32"/>
                  </a:lnTo>
                  <a:lnTo>
                    <a:pt x="101" y="27"/>
                  </a:lnTo>
                  <a:lnTo>
                    <a:pt x="101" y="22"/>
                  </a:lnTo>
                  <a:lnTo>
                    <a:pt x="101" y="17"/>
                  </a:lnTo>
                  <a:lnTo>
                    <a:pt x="101" y="12"/>
                  </a:lnTo>
                  <a:lnTo>
                    <a:pt x="101" y="10"/>
                  </a:lnTo>
                  <a:lnTo>
                    <a:pt x="104" y="5"/>
                  </a:lnTo>
                  <a:lnTo>
                    <a:pt x="109" y="3"/>
                  </a:lnTo>
                  <a:lnTo>
                    <a:pt x="113" y="0"/>
                  </a:lnTo>
                  <a:lnTo>
                    <a:pt x="121" y="0"/>
                  </a:lnTo>
                  <a:lnTo>
                    <a:pt x="130" y="0"/>
                  </a:lnTo>
                  <a:lnTo>
                    <a:pt x="138" y="3"/>
                  </a:lnTo>
                  <a:lnTo>
                    <a:pt x="150" y="3"/>
                  </a:lnTo>
                  <a:lnTo>
                    <a:pt x="162" y="3"/>
                  </a:lnTo>
                  <a:lnTo>
                    <a:pt x="171" y="5"/>
                  </a:lnTo>
                  <a:lnTo>
                    <a:pt x="181" y="10"/>
                  </a:lnTo>
                  <a:lnTo>
                    <a:pt x="188" y="12"/>
                  </a:lnTo>
                  <a:lnTo>
                    <a:pt x="193" y="17"/>
                  </a:lnTo>
                  <a:lnTo>
                    <a:pt x="200" y="22"/>
                  </a:lnTo>
                  <a:lnTo>
                    <a:pt x="205" y="27"/>
                  </a:lnTo>
                  <a:lnTo>
                    <a:pt x="210" y="34"/>
                  </a:lnTo>
                  <a:lnTo>
                    <a:pt x="212" y="41"/>
                  </a:lnTo>
                  <a:lnTo>
                    <a:pt x="215" y="49"/>
                  </a:lnTo>
                  <a:lnTo>
                    <a:pt x="220" y="53"/>
                  </a:lnTo>
                  <a:lnTo>
                    <a:pt x="220" y="63"/>
                  </a:lnTo>
                  <a:lnTo>
                    <a:pt x="220" y="70"/>
                  </a:lnTo>
                  <a:lnTo>
                    <a:pt x="217" y="80"/>
                  </a:lnTo>
                  <a:lnTo>
                    <a:pt x="217" y="92"/>
                  </a:lnTo>
                  <a:lnTo>
                    <a:pt x="212" y="102"/>
                  </a:lnTo>
                  <a:lnTo>
                    <a:pt x="208" y="111"/>
                  </a:lnTo>
                  <a:lnTo>
                    <a:pt x="203" y="126"/>
                  </a:lnTo>
                  <a:lnTo>
                    <a:pt x="200" y="140"/>
                  </a:lnTo>
                  <a:lnTo>
                    <a:pt x="198" y="155"/>
                  </a:lnTo>
                  <a:lnTo>
                    <a:pt x="193" y="172"/>
                  </a:lnTo>
                  <a:lnTo>
                    <a:pt x="191" y="189"/>
                  </a:lnTo>
                  <a:lnTo>
                    <a:pt x="188" y="206"/>
                  </a:lnTo>
                  <a:lnTo>
                    <a:pt x="186" y="218"/>
                  </a:lnTo>
                  <a:lnTo>
                    <a:pt x="181" y="232"/>
                  </a:lnTo>
                  <a:lnTo>
                    <a:pt x="171" y="249"/>
                  </a:lnTo>
                  <a:lnTo>
                    <a:pt x="164" y="259"/>
                  </a:lnTo>
                  <a:lnTo>
                    <a:pt x="154" y="271"/>
                  </a:lnTo>
                  <a:lnTo>
                    <a:pt x="142" y="280"/>
                  </a:lnTo>
                  <a:lnTo>
                    <a:pt x="130" y="288"/>
                  </a:lnTo>
                  <a:lnTo>
                    <a:pt x="113" y="295"/>
                  </a:lnTo>
                  <a:lnTo>
                    <a:pt x="104" y="295"/>
                  </a:lnTo>
                  <a:lnTo>
                    <a:pt x="96" y="295"/>
                  </a:lnTo>
                  <a:lnTo>
                    <a:pt x="87" y="292"/>
                  </a:lnTo>
                  <a:lnTo>
                    <a:pt x="80" y="290"/>
                  </a:lnTo>
                  <a:lnTo>
                    <a:pt x="70" y="285"/>
                  </a:lnTo>
                  <a:lnTo>
                    <a:pt x="60" y="280"/>
                  </a:lnTo>
                  <a:lnTo>
                    <a:pt x="51" y="276"/>
                  </a:lnTo>
                  <a:lnTo>
                    <a:pt x="43" y="271"/>
                  </a:lnTo>
                  <a:lnTo>
                    <a:pt x="34" y="263"/>
                  </a:lnTo>
                  <a:lnTo>
                    <a:pt x="26" y="256"/>
                  </a:lnTo>
                  <a:lnTo>
                    <a:pt x="19" y="249"/>
                  </a:lnTo>
                  <a:lnTo>
                    <a:pt x="14" y="242"/>
                  </a:lnTo>
                  <a:lnTo>
                    <a:pt x="10" y="234"/>
                  </a:lnTo>
                  <a:lnTo>
                    <a:pt x="5" y="225"/>
                  </a:lnTo>
                  <a:lnTo>
                    <a:pt x="2" y="218"/>
                  </a:lnTo>
                  <a:lnTo>
                    <a:pt x="2" y="213"/>
                  </a:lnTo>
                  <a:lnTo>
                    <a:pt x="0" y="206"/>
                  </a:lnTo>
                  <a:lnTo>
                    <a:pt x="2" y="203"/>
                  </a:lnTo>
                  <a:lnTo>
                    <a:pt x="5" y="198"/>
                  </a:lnTo>
                  <a:lnTo>
                    <a:pt x="7" y="193"/>
                  </a:lnTo>
                  <a:lnTo>
                    <a:pt x="10" y="191"/>
                  </a:lnTo>
                  <a:lnTo>
                    <a:pt x="14" y="191"/>
                  </a:lnTo>
                  <a:lnTo>
                    <a:pt x="14" y="193"/>
                  </a:lnTo>
                  <a:lnTo>
                    <a:pt x="17" y="198"/>
                  </a:lnTo>
                  <a:lnTo>
                    <a:pt x="17" y="198"/>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3" name="Freeform 22"/>
            <p:cNvSpPr>
              <a:spLocks/>
            </p:cNvSpPr>
            <p:nvPr/>
          </p:nvSpPr>
          <p:spPr bwMode="auto">
            <a:xfrm>
              <a:off x="5827713" y="2930526"/>
              <a:ext cx="928687" cy="141288"/>
            </a:xfrm>
            <a:custGeom>
              <a:avLst/>
              <a:gdLst>
                <a:gd name="T0" fmla="*/ 42 w 585"/>
                <a:gd name="T1" fmla="*/ 48 h 89"/>
                <a:gd name="T2" fmla="*/ 80 w 585"/>
                <a:gd name="T3" fmla="*/ 58 h 89"/>
                <a:gd name="T4" fmla="*/ 128 w 585"/>
                <a:gd name="T5" fmla="*/ 58 h 89"/>
                <a:gd name="T6" fmla="*/ 186 w 585"/>
                <a:gd name="T7" fmla="*/ 53 h 89"/>
                <a:gd name="T8" fmla="*/ 242 w 585"/>
                <a:gd name="T9" fmla="*/ 46 h 89"/>
                <a:gd name="T10" fmla="*/ 297 w 585"/>
                <a:gd name="T11" fmla="*/ 36 h 89"/>
                <a:gd name="T12" fmla="*/ 343 w 585"/>
                <a:gd name="T13" fmla="*/ 24 h 89"/>
                <a:gd name="T14" fmla="*/ 382 w 585"/>
                <a:gd name="T15" fmla="*/ 15 h 89"/>
                <a:gd name="T16" fmla="*/ 409 w 585"/>
                <a:gd name="T17" fmla="*/ 5 h 89"/>
                <a:gd name="T18" fmla="*/ 435 w 585"/>
                <a:gd name="T19" fmla="*/ 0 h 89"/>
                <a:gd name="T20" fmla="*/ 459 w 585"/>
                <a:gd name="T21" fmla="*/ 0 h 89"/>
                <a:gd name="T22" fmla="*/ 483 w 585"/>
                <a:gd name="T23" fmla="*/ 3 h 89"/>
                <a:gd name="T24" fmla="*/ 505 w 585"/>
                <a:gd name="T25" fmla="*/ 7 h 89"/>
                <a:gd name="T26" fmla="*/ 527 w 585"/>
                <a:gd name="T27" fmla="*/ 19 h 89"/>
                <a:gd name="T28" fmla="*/ 549 w 585"/>
                <a:gd name="T29" fmla="*/ 34 h 89"/>
                <a:gd name="T30" fmla="*/ 568 w 585"/>
                <a:gd name="T31" fmla="*/ 48 h 89"/>
                <a:gd name="T32" fmla="*/ 582 w 585"/>
                <a:gd name="T33" fmla="*/ 65 h 89"/>
                <a:gd name="T34" fmla="*/ 582 w 585"/>
                <a:gd name="T35" fmla="*/ 77 h 89"/>
                <a:gd name="T36" fmla="*/ 573 w 585"/>
                <a:gd name="T37" fmla="*/ 87 h 89"/>
                <a:gd name="T38" fmla="*/ 561 w 585"/>
                <a:gd name="T39" fmla="*/ 87 h 89"/>
                <a:gd name="T40" fmla="*/ 551 w 585"/>
                <a:gd name="T41" fmla="*/ 73 h 89"/>
                <a:gd name="T42" fmla="*/ 536 w 585"/>
                <a:gd name="T43" fmla="*/ 56 h 89"/>
                <a:gd name="T44" fmla="*/ 517 w 585"/>
                <a:gd name="T45" fmla="*/ 44 h 89"/>
                <a:gd name="T46" fmla="*/ 495 w 585"/>
                <a:gd name="T47" fmla="*/ 39 h 89"/>
                <a:gd name="T48" fmla="*/ 471 w 585"/>
                <a:gd name="T49" fmla="*/ 34 h 89"/>
                <a:gd name="T50" fmla="*/ 447 w 585"/>
                <a:gd name="T51" fmla="*/ 36 h 89"/>
                <a:gd name="T52" fmla="*/ 421 w 585"/>
                <a:gd name="T53" fmla="*/ 39 h 89"/>
                <a:gd name="T54" fmla="*/ 399 w 585"/>
                <a:gd name="T55" fmla="*/ 41 h 89"/>
                <a:gd name="T56" fmla="*/ 370 w 585"/>
                <a:gd name="T57" fmla="*/ 51 h 89"/>
                <a:gd name="T58" fmla="*/ 334 w 585"/>
                <a:gd name="T59" fmla="*/ 60 h 89"/>
                <a:gd name="T60" fmla="*/ 290 w 585"/>
                <a:gd name="T61" fmla="*/ 70 h 89"/>
                <a:gd name="T62" fmla="*/ 237 w 585"/>
                <a:gd name="T63" fmla="*/ 80 h 89"/>
                <a:gd name="T64" fmla="*/ 182 w 585"/>
                <a:gd name="T65" fmla="*/ 87 h 89"/>
                <a:gd name="T66" fmla="*/ 126 w 585"/>
                <a:gd name="T67" fmla="*/ 87 h 89"/>
                <a:gd name="T68" fmla="*/ 73 w 585"/>
                <a:gd name="T69" fmla="*/ 80 h 89"/>
                <a:gd name="T70" fmla="*/ 27 w 585"/>
                <a:gd name="T71" fmla="*/ 63 h 89"/>
                <a:gd name="T72" fmla="*/ 3 w 585"/>
                <a:gd name="T73" fmla="*/ 48 h 89"/>
                <a:gd name="T74" fmla="*/ 3 w 585"/>
                <a:gd name="T75" fmla="*/ 41 h 89"/>
                <a:gd name="T76" fmla="*/ 10 w 585"/>
                <a:gd name="T77" fmla="*/ 39 h 89"/>
                <a:gd name="T78" fmla="*/ 22 w 585"/>
                <a:gd name="T79" fmla="*/ 39 h 89"/>
                <a:gd name="T80" fmla="*/ 27 w 585"/>
                <a:gd name="T81" fmla="*/ 4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5" h="89">
                  <a:moveTo>
                    <a:pt x="27" y="41"/>
                  </a:moveTo>
                  <a:lnTo>
                    <a:pt x="42" y="48"/>
                  </a:lnTo>
                  <a:lnTo>
                    <a:pt x="58" y="53"/>
                  </a:lnTo>
                  <a:lnTo>
                    <a:pt x="80" y="58"/>
                  </a:lnTo>
                  <a:lnTo>
                    <a:pt x="104" y="60"/>
                  </a:lnTo>
                  <a:lnTo>
                    <a:pt x="128" y="58"/>
                  </a:lnTo>
                  <a:lnTo>
                    <a:pt x="155" y="58"/>
                  </a:lnTo>
                  <a:lnTo>
                    <a:pt x="186" y="53"/>
                  </a:lnTo>
                  <a:lnTo>
                    <a:pt x="213" y="51"/>
                  </a:lnTo>
                  <a:lnTo>
                    <a:pt x="242" y="46"/>
                  </a:lnTo>
                  <a:lnTo>
                    <a:pt x="268" y="39"/>
                  </a:lnTo>
                  <a:lnTo>
                    <a:pt x="297" y="36"/>
                  </a:lnTo>
                  <a:lnTo>
                    <a:pt x="322" y="31"/>
                  </a:lnTo>
                  <a:lnTo>
                    <a:pt x="343" y="24"/>
                  </a:lnTo>
                  <a:lnTo>
                    <a:pt x="363" y="19"/>
                  </a:lnTo>
                  <a:lnTo>
                    <a:pt x="382" y="15"/>
                  </a:lnTo>
                  <a:lnTo>
                    <a:pt x="396" y="10"/>
                  </a:lnTo>
                  <a:lnTo>
                    <a:pt x="409" y="5"/>
                  </a:lnTo>
                  <a:lnTo>
                    <a:pt x="423" y="3"/>
                  </a:lnTo>
                  <a:lnTo>
                    <a:pt x="435" y="0"/>
                  </a:lnTo>
                  <a:lnTo>
                    <a:pt x="450" y="0"/>
                  </a:lnTo>
                  <a:lnTo>
                    <a:pt x="459" y="0"/>
                  </a:lnTo>
                  <a:lnTo>
                    <a:pt x="471" y="0"/>
                  </a:lnTo>
                  <a:lnTo>
                    <a:pt x="483" y="3"/>
                  </a:lnTo>
                  <a:lnTo>
                    <a:pt x="495" y="5"/>
                  </a:lnTo>
                  <a:lnTo>
                    <a:pt x="505" y="7"/>
                  </a:lnTo>
                  <a:lnTo>
                    <a:pt x="515" y="12"/>
                  </a:lnTo>
                  <a:lnTo>
                    <a:pt x="527" y="19"/>
                  </a:lnTo>
                  <a:lnTo>
                    <a:pt x="536" y="27"/>
                  </a:lnTo>
                  <a:lnTo>
                    <a:pt x="549" y="34"/>
                  </a:lnTo>
                  <a:lnTo>
                    <a:pt x="558" y="39"/>
                  </a:lnTo>
                  <a:lnTo>
                    <a:pt x="568" y="48"/>
                  </a:lnTo>
                  <a:lnTo>
                    <a:pt x="580" y="60"/>
                  </a:lnTo>
                  <a:lnTo>
                    <a:pt x="582" y="65"/>
                  </a:lnTo>
                  <a:lnTo>
                    <a:pt x="585" y="73"/>
                  </a:lnTo>
                  <a:lnTo>
                    <a:pt x="582" y="77"/>
                  </a:lnTo>
                  <a:lnTo>
                    <a:pt x="580" y="82"/>
                  </a:lnTo>
                  <a:lnTo>
                    <a:pt x="573" y="87"/>
                  </a:lnTo>
                  <a:lnTo>
                    <a:pt x="568" y="89"/>
                  </a:lnTo>
                  <a:lnTo>
                    <a:pt x="561" y="87"/>
                  </a:lnTo>
                  <a:lnTo>
                    <a:pt x="558" y="85"/>
                  </a:lnTo>
                  <a:lnTo>
                    <a:pt x="551" y="73"/>
                  </a:lnTo>
                  <a:lnTo>
                    <a:pt x="544" y="63"/>
                  </a:lnTo>
                  <a:lnTo>
                    <a:pt x="536" y="56"/>
                  </a:lnTo>
                  <a:lnTo>
                    <a:pt x="527" y="48"/>
                  </a:lnTo>
                  <a:lnTo>
                    <a:pt x="517" y="44"/>
                  </a:lnTo>
                  <a:lnTo>
                    <a:pt x="508" y="39"/>
                  </a:lnTo>
                  <a:lnTo>
                    <a:pt x="495" y="39"/>
                  </a:lnTo>
                  <a:lnTo>
                    <a:pt x="483" y="36"/>
                  </a:lnTo>
                  <a:lnTo>
                    <a:pt x="471" y="34"/>
                  </a:lnTo>
                  <a:lnTo>
                    <a:pt x="459" y="36"/>
                  </a:lnTo>
                  <a:lnTo>
                    <a:pt x="447" y="36"/>
                  </a:lnTo>
                  <a:lnTo>
                    <a:pt x="435" y="36"/>
                  </a:lnTo>
                  <a:lnTo>
                    <a:pt x="421" y="39"/>
                  </a:lnTo>
                  <a:lnTo>
                    <a:pt x="409" y="39"/>
                  </a:lnTo>
                  <a:lnTo>
                    <a:pt x="399" y="41"/>
                  </a:lnTo>
                  <a:lnTo>
                    <a:pt x="387" y="46"/>
                  </a:lnTo>
                  <a:lnTo>
                    <a:pt x="370" y="51"/>
                  </a:lnTo>
                  <a:lnTo>
                    <a:pt x="353" y="56"/>
                  </a:lnTo>
                  <a:lnTo>
                    <a:pt x="334" y="60"/>
                  </a:lnTo>
                  <a:lnTo>
                    <a:pt x="312" y="65"/>
                  </a:lnTo>
                  <a:lnTo>
                    <a:pt x="290" y="70"/>
                  </a:lnTo>
                  <a:lnTo>
                    <a:pt x="261" y="77"/>
                  </a:lnTo>
                  <a:lnTo>
                    <a:pt x="237" y="80"/>
                  </a:lnTo>
                  <a:lnTo>
                    <a:pt x="208" y="85"/>
                  </a:lnTo>
                  <a:lnTo>
                    <a:pt x="182" y="87"/>
                  </a:lnTo>
                  <a:lnTo>
                    <a:pt x="153" y="87"/>
                  </a:lnTo>
                  <a:lnTo>
                    <a:pt x="126" y="87"/>
                  </a:lnTo>
                  <a:lnTo>
                    <a:pt x="99" y="85"/>
                  </a:lnTo>
                  <a:lnTo>
                    <a:pt x="73" y="80"/>
                  </a:lnTo>
                  <a:lnTo>
                    <a:pt x="49" y="73"/>
                  </a:lnTo>
                  <a:lnTo>
                    <a:pt x="27" y="63"/>
                  </a:lnTo>
                  <a:lnTo>
                    <a:pt x="5" y="53"/>
                  </a:lnTo>
                  <a:lnTo>
                    <a:pt x="3" y="48"/>
                  </a:lnTo>
                  <a:lnTo>
                    <a:pt x="0" y="46"/>
                  </a:lnTo>
                  <a:lnTo>
                    <a:pt x="3" y="41"/>
                  </a:lnTo>
                  <a:lnTo>
                    <a:pt x="8" y="39"/>
                  </a:lnTo>
                  <a:lnTo>
                    <a:pt x="10" y="39"/>
                  </a:lnTo>
                  <a:lnTo>
                    <a:pt x="17" y="39"/>
                  </a:lnTo>
                  <a:lnTo>
                    <a:pt x="22" y="39"/>
                  </a:lnTo>
                  <a:lnTo>
                    <a:pt x="27" y="41"/>
                  </a:lnTo>
                  <a:lnTo>
                    <a:pt x="27" y="41"/>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4" name="Freeform 23"/>
            <p:cNvSpPr>
              <a:spLocks/>
            </p:cNvSpPr>
            <p:nvPr/>
          </p:nvSpPr>
          <p:spPr bwMode="auto">
            <a:xfrm>
              <a:off x="5797550" y="3057526"/>
              <a:ext cx="912812" cy="168275"/>
            </a:xfrm>
            <a:custGeom>
              <a:avLst/>
              <a:gdLst>
                <a:gd name="T0" fmla="*/ 44 w 575"/>
                <a:gd name="T1" fmla="*/ 46 h 106"/>
                <a:gd name="T2" fmla="*/ 94 w 575"/>
                <a:gd name="T3" fmla="*/ 46 h 106"/>
                <a:gd name="T4" fmla="*/ 140 w 575"/>
                <a:gd name="T5" fmla="*/ 41 h 106"/>
                <a:gd name="T6" fmla="*/ 188 w 575"/>
                <a:gd name="T7" fmla="*/ 34 h 106"/>
                <a:gd name="T8" fmla="*/ 237 w 575"/>
                <a:gd name="T9" fmla="*/ 24 h 106"/>
                <a:gd name="T10" fmla="*/ 283 w 575"/>
                <a:gd name="T11" fmla="*/ 14 h 106"/>
                <a:gd name="T12" fmla="*/ 331 w 575"/>
                <a:gd name="T13" fmla="*/ 7 h 106"/>
                <a:gd name="T14" fmla="*/ 382 w 575"/>
                <a:gd name="T15" fmla="*/ 2 h 106"/>
                <a:gd name="T16" fmla="*/ 418 w 575"/>
                <a:gd name="T17" fmla="*/ 0 h 106"/>
                <a:gd name="T18" fmla="*/ 432 w 575"/>
                <a:gd name="T19" fmla="*/ 0 h 106"/>
                <a:gd name="T20" fmla="*/ 452 w 575"/>
                <a:gd name="T21" fmla="*/ 0 h 106"/>
                <a:gd name="T22" fmla="*/ 469 w 575"/>
                <a:gd name="T23" fmla="*/ 0 h 106"/>
                <a:gd name="T24" fmla="*/ 485 w 575"/>
                <a:gd name="T25" fmla="*/ 2 h 106"/>
                <a:gd name="T26" fmla="*/ 502 w 575"/>
                <a:gd name="T27" fmla="*/ 7 h 106"/>
                <a:gd name="T28" fmla="*/ 522 w 575"/>
                <a:gd name="T29" fmla="*/ 7 h 106"/>
                <a:gd name="T30" fmla="*/ 536 w 575"/>
                <a:gd name="T31" fmla="*/ 12 h 106"/>
                <a:gd name="T32" fmla="*/ 551 w 575"/>
                <a:gd name="T33" fmla="*/ 12 h 106"/>
                <a:gd name="T34" fmla="*/ 565 w 575"/>
                <a:gd name="T35" fmla="*/ 17 h 106"/>
                <a:gd name="T36" fmla="*/ 572 w 575"/>
                <a:gd name="T37" fmla="*/ 26 h 106"/>
                <a:gd name="T38" fmla="*/ 575 w 575"/>
                <a:gd name="T39" fmla="*/ 36 h 106"/>
                <a:gd name="T40" fmla="*/ 572 w 575"/>
                <a:gd name="T41" fmla="*/ 46 h 106"/>
                <a:gd name="T42" fmla="*/ 568 w 575"/>
                <a:gd name="T43" fmla="*/ 53 h 106"/>
                <a:gd name="T44" fmla="*/ 555 w 575"/>
                <a:gd name="T45" fmla="*/ 58 h 106"/>
                <a:gd name="T46" fmla="*/ 541 w 575"/>
                <a:gd name="T47" fmla="*/ 58 h 106"/>
                <a:gd name="T48" fmla="*/ 527 w 575"/>
                <a:gd name="T49" fmla="*/ 53 h 106"/>
                <a:gd name="T50" fmla="*/ 514 w 575"/>
                <a:gd name="T51" fmla="*/ 48 h 106"/>
                <a:gd name="T52" fmla="*/ 500 w 575"/>
                <a:gd name="T53" fmla="*/ 43 h 106"/>
                <a:gd name="T54" fmla="*/ 483 w 575"/>
                <a:gd name="T55" fmla="*/ 38 h 106"/>
                <a:gd name="T56" fmla="*/ 471 w 575"/>
                <a:gd name="T57" fmla="*/ 36 h 106"/>
                <a:gd name="T58" fmla="*/ 454 w 575"/>
                <a:gd name="T59" fmla="*/ 34 h 106"/>
                <a:gd name="T60" fmla="*/ 440 w 575"/>
                <a:gd name="T61" fmla="*/ 31 h 106"/>
                <a:gd name="T62" fmla="*/ 425 w 575"/>
                <a:gd name="T63" fmla="*/ 31 h 106"/>
                <a:gd name="T64" fmla="*/ 394 w 575"/>
                <a:gd name="T65" fmla="*/ 31 h 106"/>
                <a:gd name="T66" fmla="*/ 341 w 575"/>
                <a:gd name="T67" fmla="*/ 38 h 106"/>
                <a:gd name="T68" fmla="*/ 287 w 575"/>
                <a:gd name="T69" fmla="*/ 50 h 106"/>
                <a:gd name="T70" fmla="*/ 237 w 575"/>
                <a:gd name="T71" fmla="*/ 65 h 106"/>
                <a:gd name="T72" fmla="*/ 184 w 575"/>
                <a:gd name="T73" fmla="*/ 79 h 106"/>
                <a:gd name="T74" fmla="*/ 131 w 575"/>
                <a:gd name="T75" fmla="*/ 94 h 106"/>
                <a:gd name="T76" fmla="*/ 80 w 575"/>
                <a:gd name="T77" fmla="*/ 104 h 106"/>
                <a:gd name="T78" fmla="*/ 27 w 575"/>
                <a:gd name="T79" fmla="*/ 106 h 106"/>
                <a:gd name="T80" fmla="*/ 17 w 575"/>
                <a:gd name="T81" fmla="*/ 4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5" h="106">
                  <a:moveTo>
                    <a:pt x="17" y="46"/>
                  </a:moveTo>
                  <a:lnTo>
                    <a:pt x="44" y="46"/>
                  </a:lnTo>
                  <a:lnTo>
                    <a:pt x="68" y="48"/>
                  </a:lnTo>
                  <a:lnTo>
                    <a:pt x="94" y="46"/>
                  </a:lnTo>
                  <a:lnTo>
                    <a:pt x="116" y="46"/>
                  </a:lnTo>
                  <a:lnTo>
                    <a:pt x="140" y="41"/>
                  </a:lnTo>
                  <a:lnTo>
                    <a:pt x="167" y="38"/>
                  </a:lnTo>
                  <a:lnTo>
                    <a:pt x="188" y="34"/>
                  </a:lnTo>
                  <a:lnTo>
                    <a:pt x="215" y="29"/>
                  </a:lnTo>
                  <a:lnTo>
                    <a:pt x="237" y="24"/>
                  </a:lnTo>
                  <a:lnTo>
                    <a:pt x="261" y="19"/>
                  </a:lnTo>
                  <a:lnTo>
                    <a:pt x="283" y="14"/>
                  </a:lnTo>
                  <a:lnTo>
                    <a:pt x="309" y="12"/>
                  </a:lnTo>
                  <a:lnTo>
                    <a:pt x="331" y="7"/>
                  </a:lnTo>
                  <a:lnTo>
                    <a:pt x="357" y="5"/>
                  </a:lnTo>
                  <a:lnTo>
                    <a:pt x="382" y="2"/>
                  </a:lnTo>
                  <a:lnTo>
                    <a:pt x="408" y="2"/>
                  </a:lnTo>
                  <a:lnTo>
                    <a:pt x="418" y="0"/>
                  </a:lnTo>
                  <a:lnTo>
                    <a:pt x="423" y="0"/>
                  </a:lnTo>
                  <a:lnTo>
                    <a:pt x="432" y="0"/>
                  </a:lnTo>
                  <a:lnTo>
                    <a:pt x="442" y="0"/>
                  </a:lnTo>
                  <a:lnTo>
                    <a:pt x="452" y="0"/>
                  </a:lnTo>
                  <a:lnTo>
                    <a:pt x="459" y="0"/>
                  </a:lnTo>
                  <a:lnTo>
                    <a:pt x="469" y="0"/>
                  </a:lnTo>
                  <a:lnTo>
                    <a:pt x="476" y="2"/>
                  </a:lnTo>
                  <a:lnTo>
                    <a:pt x="485" y="2"/>
                  </a:lnTo>
                  <a:lnTo>
                    <a:pt x="495" y="5"/>
                  </a:lnTo>
                  <a:lnTo>
                    <a:pt x="502" y="7"/>
                  </a:lnTo>
                  <a:lnTo>
                    <a:pt x="514" y="7"/>
                  </a:lnTo>
                  <a:lnTo>
                    <a:pt x="522" y="7"/>
                  </a:lnTo>
                  <a:lnTo>
                    <a:pt x="527" y="9"/>
                  </a:lnTo>
                  <a:lnTo>
                    <a:pt x="536" y="12"/>
                  </a:lnTo>
                  <a:lnTo>
                    <a:pt x="543" y="12"/>
                  </a:lnTo>
                  <a:lnTo>
                    <a:pt x="551" y="12"/>
                  </a:lnTo>
                  <a:lnTo>
                    <a:pt x="558" y="14"/>
                  </a:lnTo>
                  <a:lnTo>
                    <a:pt x="565" y="17"/>
                  </a:lnTo>
                  <a:lnTo>
                    <a:pt x="570" y="21"/>
                  </a:lnTo>
                  <a:lnTo>
                    <a:pt x="572" y="26"/>
                  </a:lnTo>
                  <a:lnTo>
                    <a:pt x="575" y="31"/>
                  </a:lnTo>
                  <a:lnTo>
                    <a:pt x="575" y="36"/>
                  </a:lnTo>
                  <a:lnTo>
                    <a:pt x="575" y="41"/>
                  </a:lnTo>
                  <a:lnTo>
                    <a:pt x="572" y="46"/>
                  </a:lnTo>
                  <a:lnTo>
                    <a:pt x="570" y="50"/>
                  </a:lnTo>
                  <a:lnTo>
                    <a:pt x="568" y="53"/>
                  </a:lnTo>
                  <a:lnTo>
                    <a:pt x="563" y="58"/>
                  </a:lnTo>
                  <a:lnTo>
                    <a:pt x="555" y="58"/>
                  </a:lnTo>
                  <a:lnTo>
                    <a:pt x="548" y="58"/>
                  </a:lnTo>
                  <a:lnTo>
                    <a:pt x="541" y="58"/>
                  </a:lnTo>
                  <a:lnTo>
                    <a:pt x="531" y="55"/>
                  </a:lnTo>
                  <a:lnTo>
                    <a:pt x="527" y="53"/>
                  </a:lnTo>
                  <a:lnTo>
                    <a:pt x="522" y="50"/>
                  </a:lnTo>
                  <a:lnTo>
                    <a:pt x="514" y="48"/>
                  </a:lnTo>
                  <a:lnTo>
                    <a:pt x="507" y="46"/>
                  </a:lnTo>
                  <a:lnTo>
                    <a:pt x="500" y="43"/>
                  </a:lnTo>
                  <a:lnTo>
                    <a:pt x="493" y="41"/>
                  </a:lnTo>
                  <a:lnTo>
                    <a:pt x="483" y="38"/>
                  </a:lnTo>
                  <a:lnTo>
                    <a:pt x="476" y="38"/>
                  </a:lnTo>
                  <a:lnTo>
                    <a:pt x="471" y="36"/>
                  </a:lnTo>
                  <a:lnTo>
                    <a:pt x="464" y="34"/>
                  </a:lnTo>
                  <a:lnTo>
                    <a:pt x="454" y="34"/>
                  </a:lnTo>
                  <a:lnTo>
                    <a:pt x="447" y="34"/>
                  </a:lnTo>
                  <a:lnTo>
                    <a:pt x="440" y="31"/>
                  </a:lnTo>
                  <a:lnTo>
                    <a:pt x="432" y="31"/>
                  </a:lnTo>
                  <a:lnTo>
                    <a:pt x="425" y="31"/>
                  </a:lnTo>
                  <a:lnTo>
                    <a:pt x="423" y="31"/>
                  </a:lnTo>
                  <a:lnTo>
                    <a:pt x="394" y="31"/>
                  </a:lnTo>
                  <a:lnTo>
                    <a:pt x="370" y="34"/>
                  </a:lnTo>
                  <a:lnTo>
                    <a:pt x="341" y="38"/>
                  </a:lnTo>
                  <a:lnTo>
                    <a:pt x="316" y="46"/>
                  </a:lnTo>
                  <a:lnTo>
                    <a:pt x="287" y="50"/>
                  </a:lnTo>
                  <a:lnTo>
                    <a:pt x="263" y="60"/>
                  </a:lnTo>
                  <a:lnTo>
                    <a:pt x="237" y="65"/>
                  </a:lnTo>
                  <a:lnTo>
                    <a:pt x="213" y="72"/>
                  </a:lnTo>
                  <a:lnTo>
                    <a:pt x="184" y="79"/>
                  </a:lnTo>
                  <a:lnTo>
                    <a:pt x="160" y="87"/>
                  </a:lnTo>
                  <a:lnTo>
                    <a:pt x="131" y="94"/>
                  </a:lnTo>
                  <a:lnTo>
                    <a:pt x="106" y="101"/>
                  </a:lnTo>
                  <a:lnTo>
                    <a:pt x="80" y="104"/>
                  </a:lnTo>
                  <a:lnTo>
                    <a:pt x="53" y="106"/>
                  </a:lnTo>
                  <a:lnTo>
                    <a:pt x="27" y="106"/>
                  </a:lnTo>
                  <a:lnTo>
                    <a:pt x="0" y="106"/>
                  </a:lnTo>
                  <a:lnTo>
                    <a:pt x="17" y="46"/>
                  </a:lnTo>
                  <a:lnTo>
                    <a:pt x="17" y="46"/>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5" name="Freeform 24"/>
            <p:cNvSpPr>
              <a:spLocks/>
            </p:cNvSpPr>
            <p:nvPr/>
          </p:nvSpPr>
          <p:spPr bwMode="auto">
            <a:xfrm>
              <a:off x="6154738" y="2593976"/>
              <a:ext cx="152400" cy="444500"/>
            </a:xfrm>
            <a:custGeom>
              <a:avLst/>
              <a:gdLst>
                <a:gd name="T0" fmla="*/ 96 w 96"/>
                <a:gd name="T1" fmla="*/ 21 h 280"/>
                <a:gd name="T2" fmla="*/ 91 w 96"/>
                <a:gd name="T3" fmla="*/ 41 h 280"/>
                <a:gd name="T4" fmla="*/ 89 w 96"/>
                <a:gd name="T5" fmla="*/ 55 h 280"/>
                <a:gd name="T6" fmla="*/ 87 w 96"/>
                <a:gd name="T7" fmla="*/ 72 h 280"/>
                <a:gd name="T8" fmla="*/ 84 w 96"/>
                <a:gd name="T9" fmla="*/ 89 h 280"/>
                <a:gd name="T10" fmla="*/ 82 w 96"/>
                <a:gd name="T11" fmla="*/ 103 h 280"/>
                <a:gd name="T12" fmla="*/ 79 w 96"/>
                <a:gd name="T13" fmla="*/ 118 h 280"/>
                <a:gd name="T14" fmla="*/ 77 w 96"/>
                <a:gd name="T15" fmla="*/ 135 h 280"/>
                <a:gd name="T16" fmla="*/ 75 w 96"/>
                <a:gd name="T17" fmla="*/ 149 h 280"/>
                <a:gd name="T18" fmla="*/ 72 w 96"/>
                <a:gd name="T19" fmla="*/ 161 h 280"/>
                <a:gd name="T20" fmla="*/ 67 w 96"/>
                <a:gd name="T21" fmla="*/ 178 h 280"/>
                <a:gd name="T22" fmla="*/ 65 w 96"/>
                <a:gd name="T23" fmla="*/ 193 h 280"/>
                <a:gd name="T24" fmla="*/ 60 w 96"/>
                <a:gd name="T25" fmla="*/ 205 h 280"/>
                <a:gd name="T26" fmla="*/ 55 w 96"/>
                <a:gd name="T27" fmla="*/ 222 h 280"/>
                <a:gd name="T28" fmla="*/ 50 w 96"/>
                <a:gd name="T29" fmla="*/ 239 h 280"/>
                <a:gd name="T30" fmla="*/ 43 w 96"/>
                <a:gd name="T31" fmla="*/ 253 h 280"/>
                <a:gd name="T32" fmla="*/ 38 w 96"/>
                <a:gd name="T33" fmla="*/ 270 h 280"/>
                <a:gd name="T34" fmla="*/ 31 w 96"/>
                <a:gd name="T35" fmla="*/ 277 h 280"/>
                <a:gd name="T36" fmla="*/ 24 w 96"/>
                <a:gd name="T37" fmla="*/ 280 h 280"/>
                <a:gd name="T38" fmla="*/ 19 w 96"/>
                <a:gd name="T39" fmla="*/ 280 h 280"/>
                <a:gd name="T40" fmla="*/ 12 w 96"/>
                <a:gd name="T41" fmla="*/ 280 h 280"/>
                <a:gd name="T42" fmla="*/ 5 w 96"/>
                <a:gd name="T43" fmla="*/ 275 h 280"/>
                <a:gd name="T44" fmla="*/ 2 w 96"/>
                <a:gd name="T45" fmla="*/ 268 h 280"/>
                <a:gd name="T46" fmla="*/ 0 w 96"/>
                <a:gd name="T47" fmla="*/ 260 h 280"/>
                <a:gd name="T48" fmla="*/ 2 w 96"/>
                <a:gd name="T49" fmla="*/ 253 h 280"/>
                <a:gd name="T50" fmla="*/ 9 w 96"/>
                <a:gd name="T51" fmla="*/ 239 h 280"/>
                <a:gd name="T52" fmla="*/ 19 w 96"/>
                <a:gd name="T53" fmla="*/ 224 h 280"/>
                <a:gd name="T54" fmla="*/ 24 w 96"/>
                <a:gd name="T55" fmla="*/ 207 h 280"/>
                <a:gd name="T56" fmla="*/ 31 w 96"/>
                <a:gd name="T57" fmla="*/ 195 h 280"/>
                <a:gd name="T58" fmla="*/ 36 w 96"/>
                <a:gd name="T59" fmla="*/ 178 h 280"/>
                <a:gd name="T60" fmla="*/ 41 w 96"/>
                <a:gd name="T61" fmla="*/ 164 h 280"/>
                <a:gd name="T62" fmla="*/ 43 w 96"/>
                <a:gd name="T63" fmla="*/ 149 h 280"/>
                <a:gd name="T64" fmla="*/ 48 w 96"/>
                <a:gd name="T65" fmla="*/ 140 h 280"/>
                <a:gd name="T66" fmla="*/ 50 w 96"/>
                <a:gd name="T67" fmla="*/ 123 h 280"/>
                <a:gd name="T68" fmla="*/ 55 w 96"/>
                <a:gd name="T69" fmla="*/ 108 h 280"/>
                <a:gd name="T70" fmla="*/ 58 w 96"/>
                <a:gd name="T71" fmla="*/ 96 h 280"/>
                <a:gd name="T72" fmla="*/ 62 w 96"/>
                <a:gd name="T73" fmla="*/ 79 h 280"/>
                <a:gd name="T74" fmla="*/ 65 w 96"/>
                <a:gd name="T75" fmla="*/ 62 h 280"/>
                <a:gd name="T76" fmla="*/ 70 w 96"/>
                <a:gd name="T77" fmla="*/ 48 h 280"/>
                <a:gd name="T78" fmla="*/ 72 w 96"/>
                <a:gd name="T79" fmla="*/ 31 h 280"/>
                <a:gd name="T80" fmla="*/ 77 w 96"/>
                <a:gd name="T81" fmla="*/ 14 h 280"/>
                <a:gd name="T82" fmla="*/ 79 w 96"/>
                <a:gd name="T83" fmla="*/ 7 h 280"/>
                <a:gd name="T84" fmla="*/ 82 w 96"/>
                <a:gd name="T85" fmla="*/ 2 h 280"/>
                <a:gd name="T86" fmla="*/ 87 w 96"/>
                <a:gd name="T87" fmla="*/ 0 h 280"/>
                <a:gd name="T88" fmla="*/ 91 w 96"/>
                <a:gd name="T89" fmla="*/ 2 h 280"/>
                <a:gd name="T90" fmla="*/ 94 w 96"/>
                <a:gd name="T91" fmla="*/ 2 h 280"/>
                <a:gd name="T92" fmla="*/ 96 w 96"/>
                <a:gd name="T93" fmla="*/ 7 h 280"/>
                <a:gd name="T94" fmla="*/ 96 w 96"/>
                <a:gd name="T95" fmla="*/ 14 h 280"/>
                <a:gd name="T96" fmla="*/ 96 w 96"/>
                <a:gd name="T97" fmla="*/ 21 h 280"/>
                <a:gd name="T98" fmla="*/ 96 w 96"/>
                <a:gd name="T99" fmla="*/ 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6" h="280">
                  <a:moveTo>
                    <a:pt x="96" y="21"/>
                  </a:moveTo>
                  <a:lnTo>
                    <a:pt x="91" y="41"/>
                  </a:lnTo>
                  <a:lnTo>
                    <a:pt x="89" y="55"/>
                  </a:lnTo>
                  <a:lnTo>
                    <a:pt x="87" y="72"/>
                  </a:lnTo>
                  <a:lnTo>
                    <a:pt x="84" y="89"/>
                  </a:lnTo>
                  <a:lnTo>
                    <a:pt x="82" y="103"/>
                  </a:lnTo>
                  <a:lnTo>
                    <a:pt x="79" y="118"/>
                  </a:lnTo>
                  <a:lnTo>
                    <a:pt x="77" y="135"/>
                  </a:lnTo>
                  <a:lnTo>
                    <a:pt x="75" y="149"/>
                  </a:lnTo>
                  <a:lnTo>
                    <a:pt x="72" y="161"/>
                  </a:lnTo>
                  <a:lnTo>
                    <a:pt x="67" y="178"/>
                  </a:lnTo>
                  <a:lnTo>
                    <a:pt x="65" y="193"/>
                  </a:lnTo>
                  <a:lnTo>
                    <a:pt x="60" y="205"/>
                  </a:lnTo>
                  <a:lnTo>
                    <a:pt x="55" y="222"/>
                  </a:lnTo>
                  <a:lnTo>
                    <a:pt x="50" y="239"/>
                  </a:lnTo>
                  <a:lnTo>
                    <a:pt x="43" y="253"/>
                  </a:lnTo>
                  <a:lnTo>
                    <a:pt x="38" y="270"/>
                  </a:lnTo>
                  <a:lnTo>
                    <a:pt x="31" y="277"/>
                  </a:lnTo>
                  <a:lnTo>
                    <a:pt x="24" y="280"/>
                  </a:lnTo>
                  <a:lnTo>
                    <a:pt x="19" y="280"/>
                  </a:lnTo>
                  <a:lnTo>
                    <a:pt x="12" y="280"/>
                  </a:lnTo>
                  <a:lnTo>
                    <a:pt x="5" y="275"/>
                  </a:lnTo>
                  <a:lnTo>
                    <a:pt x="2" y="268"/>
                  </a:lnTo>
                  <a:lnTo>
                    <a:pt x="0" y="260"/>
                  </a:lnTo>
                  <a:lnTo>
                    <a:pt x="2" y="253"/>
                  </a:lnTo>
                  <a:lnTo>
                    <a:pt x="9" y="239"/>
                  </a:lnTo>
                  <a:lnTo>
                    <a:pt x="19" y="224"/>
                  </a:lnTo>
                  <a:lnTo>
                    <a:pt x="24" y="207"/>
                  </a:lnTo>
                  <a:lnTo>
                    <a:pt x="31" y="195"/>
                  </a:lnTo>
                  <a:lnTo>
                    <a:pt x="36" y="178"/>
                  </a:lnTo>
                  <a:lnTo>
                    <a:pt x="41" y="164"/>
                  </a:lnTo>
                  <a:lnTo>
                    <a:pt x="43" y="149"/>
                  </a:lnTo>
                  <a:lnTo>
                    <a:pt x="48" y="140"/>
                  </a:lnTo>
                  <a:lnTo>
                    <a:pt x="50" y="123"/>
                  </a:lnTo>
                  <a:lnTo>
                    <a:pt x="55" y="108"/>
                  </a:lnTo>
                  <a:lnTo>
                    <a:pt x="58" y="96"/>
                  </a:lnTo>
                  <a:lnTo>
                    <a:pt x="62" y="79"/>
                  </a:lnTo>
                  <a:lnTo>
                    <a:pt x="65" y="62"/>
                  </a:lnTo>
                  <a:lnTo>
                    <a:pt x="70" y="48"/>
                  </a:lnTo>
                  <a:lnTo>
                    <a:pt x="72" y="31"/>
                  </a:lnTo>
                  <a:lnTo>
                    <a:pt x="77" y="14"/>
                  </a:lnTo>
                  <a:lnTo>
                    <a:pt x="79" y="7"/>
                  </a:lnTo>
                  <a:lnTo>
                    <a:pt x="82" y="2"/>
                  </a:lnTo>
                  <a:lnTo>
                    <a:pt x="87" y="0"/>
                  </a:lnTo>
                  <a:lnTo>
                    <a:pt x="91" y="2"/>
                  </a:lnTo>
                  <a:lnTo>
                    <a:pt x="94" y="2"/>
                  </a:lnTo>
                  <a:lnTo>
                    <a:pt x="96" y="7"/>
                  </a:lnTo>
                  <a:lnTo>
                    <a:pt x="96" y="14"/>
                  </a:lnTo>
                  <a:lnTo>
                    <a:pt x="96" y="21"/>
                  </a:lnTo>
                  <a:lnTo>
                    <a:pt x="96" y="21"/>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6" name="Freeform 25"/>
            <p:cNvSpPr>
              <a:spLocks/>
            </p:cNvSpPr>
            <p:nvPr/>
          </p:nvSpPr>
          <p:spPr bwMode="auto">
            <a:xfrm>
              <a:off x="5965825" y="2182813"/>
              <a:ext cx="717550" cy="215900"/>
            </a:xfrm>
            <a:custGeom>
              <a:avLst/>
              <a:gdLst>
                <a:gd name="T0" fmla="*/ 25 w 452"/>
                <a:gd name="T1" fmla="*/ 10 h 136"/>
                <a:gd name="T2" fmla="*/ 39 w 452"/>
                <a:gd name="T3" fmla="*/ 17 h 136"/>
                <a:gd name="T4" fmla="*/ 54 w 452"/>
                <a:gd name="T5" fmla="*/ 17 h 136"/>
                <a:gd name="T6" fmla="*/ 68 w 452"/>
                <a:gd name="T7" fmla="*/ 17 h 136"/>
                <a:gd name="T8" fmla="*/ 85 w 452"/>
                <a:gd name="T9" fmla="*/ 17 h 136"/>
                <a:gd name="T10" fmla="*/ 102 w 452"/>
                <a:gd name="T11" fmla="*/ 15 h 136"/>
                <a:gd name="T12" fmla="*/ 116 w 452"/>
                <a:gd name="T13" fmla="*/ 10 h 136"/>
                <a:gd name="T14" fmla="*/ 136 w 452"/>
                <a:gd name="T15" fmla="*/ 10 h 136"/>
                <a:gd name="T16" fmla="*/ 165 w 452"/>
                <a:gd name="T17" fmla="*/ 12 h 136"/>
                <a:gd name="T18" fmla="*/ 210 w 452"/>
                <a:gd name="T19" fmla="*/ 17 h 136"/>
                <a:gd name="T20" fmla="*/ 249 w 452"/>
                <a:gd name="T21" fmla="*/ 22 h 136"/>
                <a:gd name="T22" fmla="*/ 288 w 452"/>
                <a:gd name="T23" fmla="*/ 29 h 136"/>
                <a:gd name="T24" fmla="*/ 324 w 452"/>
                <a:gd name="T25" fmla="*/ 39 h 136"/>
                <a:gd name="T26" fmla="*/ 360 w 452"/>
                <a:gd name="T27" fmla="*/ 51 h 136"/>
                <a:gd name="T28" fmla="*/ 394 w 452"/>
                <a:gd name="T29" fmla="*/ 70 h 136"/>
                <a:gd name="T30" fmla="*/ 425 w 452"/>
                <a:gd name="T31" fmla="*/ 97 h 136"/>
                <a:gd name="T32" fmla="*/ 449 w 452"/>
                <a:gd name="T33" fmla="*/ 119 h 136"/>
                <a:gd name="T34" fmla="*/ 449 w 452"/>
                <a:gd name="T35" fmla="*/ 131 h 136"/>
                <a:gd name="T36" fmla="*/ 442 w 452"/>
                <a:gd name="T37" fmla="*/ 136 h 136"/>
                <a:gd name="T38" fmla="*/ 428 w 452"/>
                <a:gd name="T39" fmla="*/ 131 h 136"/>
                <a:gd name="T40" fmla="*/ 408 w 452"/>
                <a:gd name="T41" fmla="*/ 109 h 136"/>
                <a:gd name="T42" fmla="*/ 375 w 452"/>
                <a:gd name="T43" fmla="*/ 90 h 136"/>
                <a:gd name="T44" fmla="*/ 343 w 452"/>
                <a:gd name="T45" fmla="*/ 75 h 136"/>
                <a:gd name="T46" fmla="*/ 312 w 452"/>
                <a:gd name="T47" fmla="*/ 66 h 136"/>
                <a:gd name="T48" fmla="*/ 273 w 452"/>
                <a:gd name="T49" fmla="*/ 61 h 136"/>
                <a:gd name="T50" fmla="*/ 237 w 452"/>
                <a:gd name="T51" fmla="*/ 58 h 136"/>
                <a:gd name="T52" fmla="*/ 201 w 452"/>
                <a:gd name="T53" fmla="*/ 58 h 136"/>
                <a:gd name="T54" fmla="*/ 162 w 452"/>
                <a:gd name="T55" fmla="*/ 56 h 136"/>
                <a:gd name="T56" fmla="*/ 131 w 452"/>
                <a:gd name="T57" fmla="*/ 53 h 136"/>
                <a:gd name="T58" fmla="*/ 111 w 452"/>
                <a:gd name="T59" fmla="*/ 53 h 136"/>
                <a:gd name="T60" fmla="*/ 95 w 452"/>
                <a:gd name="T61" fmla="*/ 51 h 136"/>
                <a:gd name="T62" fmla="*/ 78 w 452"/>
                <a:gd name="T63" fmla="*/ 49 h 136"/>
                <a:gd name="T64" fmla="*/ 61 w 452"/>
                <a:gd name="T65" fmla="*/ 46 h 136"/>
                <a:gd name="T66" fmla="*/ 46 w 452"/>
                <a:gd name="T67" fmla="*/ 41 h 136"/>
                <a:gd name="T68" fmla="*/ 32 w 452"/>
                <a:gd name="T69" fmla="*/ 34 h 136"/>
                <a:gd name="T70" fmla="*/ 15 w 452"/>
                <a:gd name="T71" fmla="*/ 24 h 136"/>
                <a:gd name="T72" fmla="*/ 5 w 452"/>
                <a:gd name="T73" fmla="*/ 15 h 136"/>
                <a:gd name="T74" fmla="*/ 0 w 452"/>
                <a:gd name="T75" fmla="*/ 5 h 136"/>
                <a:gd name="T76" fmla="*/ 5 w 452"/>
                <a:gd name="T77" fmla="*/ 0 h 136"/>
                <a:gd name="T78" fmla="*/ 10 w 452"/>
                <a:gd name="T79" fmla="*/ 0 h 136"/>
                <a:gd name="T80" fmla="*/ 17 w 452"/>
                <a:gd name="T81" fmla="*/ 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2" h="136">
                  <a:moveTo>
                    <a:pt x="17" y="5"/>
                  </a:moveTo>
                  <a:lnTo>
                    <a:pt x="25" y="10"/>
                  </a:lnTo>
                  <a:lnTo>
                    <a:pt x="32" y="15"/>
                  </a:lnTo>
                  <a:lnTo>
                    <a:pt x="39" y="17"/>
                  </a:lnTo>
                  <a:lnTo>
                    <a:pt x="46" y="17"/>
                  </a:lnTo>
                  <a:lnTo>
                    <a:pt x="54" y="17"/>
                  </a:lnTo>
                  <a:lnTo>
                    <a:pt x="61" y="20"/>
                  </a:lnTo>
                  <a:lnTo>
                    <a:pt x="68" y="17"/>
                  </a:lnTo>
                  <a:lnTo>
                    <a:pt x="78" y="17"/>
                  </a:lnTo>
                  <a:lnTo>
                    <a:pt x="85" y="17"/>
                  </a:lnTo>
                  <a:lnTo>
                    <a:pt x="95" y="15"/>
                  </a:lnTo>
                  <a:lnTo>
                    <a:pt x="102" y="15"/>
                  </a:lnTo>
                  <a:lnTo>
                    <a:pt x="111" y="12"/>
                  </a:lnTo>
                  <a:lnTo>
                    <a:pt x="116" y="10"/>
                  </a:lnTo>
                  <a:lnTo>
                    <a:pt x="126" y="10"/>
                  </a:lnTo>
                  <a:lnTo>
                    <a:pt x="136" y="10"/>
                  </a:lnTo>
                  <a:lnTo>
                    <a:pt x="145" y="12"/>
                  </a:lnTo>
                  <a:lnTo>
                    <a:pt x="165" y="12"/>
                  </a:lnTo>
                  <a:lnTo>
                    <a:pt x="186" y="15"/>
                  </a:lnTo>
                  <a:lnTo>
                    <a:pt x="210" y="17"/>
                  </a:lnTo>
                  <a:lnTo>
                    <a:pt x="230" y="20"/>
                  </a:lnTo>
                  <a:lnTo>
                    <a:pt x="249" y="22"/>
                  </a:lnTo>
                  <a:lnTo>
                    <a:pt x="268" y="24"/>
                  </a:lnTo>
                  <a:lnTo>
                    <a:pt x="288" y="29"/>
                  </a:lnTo>
                  <a:lnTo>
                    <a:pt x="307" y="34"/>
                  </a:lnTo>
                  <a:lnTo>
                    <a:pt x="324" y="39"/>
                  </a:lnTo>
                  <a:lnTo>
                    <a:pt x="341" y="46"/>
                  </a:lnTo>
                  <a:lnTo>
                    <a:pt x="360" y="51"/>
                  </a:lnTo>
                  <a:lnTo>
                    <a:pt x="377" y="61"/>
                  </a:lnTo>
                  <a:lnTo>
                    <a:pt x="394" y="70"/>
                  </a:lnTo>
                  <a:lnTo>
                    <a:pt x="411" y="85"/>
                  </a:lnTo>
                  <a:lnTo>
                    <a:pt x="425" y="97"/>
                  </a:lnTo>
                  <a:lnTo>
                    <a:pt x="445" y="114"/>
                  </a:lnTo>
                  <a:lnTo>
                    <a:pt x="449" y="119"/>
                  </a:lnTo>
                  <a:lnTo>
                    <a:pt x="452" y="126"/>
                  </a:lnTo>
                  <a:lnTo>
                    <a:pt x="449" y="131"/>
                  </a:lnTo>
                  <a:lnTo>
                    <a:pt x="447" y="136"/>
                  </a:lnTo>
                  <a:lnTo>
                    <a:pt x="442" y="136"/>
                  </a:lnTo>
                  <a:lnTo>
                    <a:pt x="435" y="136"/>
                  </a:lnTo>
                  <a:lnTo>
                    <a:pt x="428" y="131"/>
                  </a:lnTo>
                  <a:lnTo>
                    <a:pt x="423" y="126"/>
                  </a:lnTo>
                  <a:lnTo>
                    <a:pt x="408" y="109"/>
                  </a:lnTo>
                  <a:lnTo>
                    <a:pt x="392" y="99"/>
                  </a:lnTo>
                  <a:lnTo>
                    <a:pt x="375" y="90"/>
                  </a:lnTo>
                  <a:lnTo>
                    <a:pt x="360" y="82"/>
                  </a:lnTo>
                  <a:lnTo>
                    <a:pt x="343" y="75"/>
                  </a:lnTo>
                  <a:lnTo>
                    <a:pt x="326" y="70"/>
                  </a:lnTo>
                  <a:lnTo>
                    <a:pt x="312" y="66"/>
                  </a:lnTo>
                  <a:lnTo>
                    <a:pt x="293" y="63"/>
                  </a:lnTo>
                  <a:lnTo>
                    <a:pt x="273" y="61"/>
                  </a:lnTo>
                  <a:lnTo>
                    <a:pt x="256" y="58"/>
                  </a:lnTo>
                  <a:lnTo>
                    <a:pt x="237" y="58"/>
                  </a:lnTo>
                  <a:lnTo>
                    <a:pt x="220" y="58"/>
                  </a:lnTo>
                  <a:lnTo>
                    <a:pt x="201" y="58"/>
                  </a:lnTo>
                  <a:lnTo>
                    <a:pt x="181" y="56"/>
                  </a:lnTo>
                  <a:lnTo>
                    <a:pt x="162" y="56"/>
                  </a:lnTo>
                  <a:lnTo>
                    <a:pt x="143" y="56"/>
                  </a:lnTo>
                  <a:lnTo>
                    <a:pt x="131" y="53"/>
                  </a:lnTo>
                  <a:lnTo>
                    <a:pt x="121" y="53"/>
                  </a:lnTo>
                  <a:lnTo>
                    <a:pt x="111" y="53"/>
                  </a:lnTo>
                  <a:lnTo>
                    <a:pt x="104" y="53"/>
                  </a:lnTo>
                  <a:lnTo>
                    <a:pt x="95" y="51"/>
                  </a:lnTo>
                  <a:lnTo>
                    <a:pt x="85" y="51"/>
                  </a:lnTo>
                  <a:lnTo>
                    <a:pt x="78" y="49"/>
                  </a:lnTo>
                  <a:lnTo>
                    <a:pt x="70" y="49"/>
                  </a:lnTo>
                  <a:lnTo>
                    <a:pt x="61" y="46"/>
                  </a:lnTo>
                  <a:lnTo>
                    <a:pt x="56" y="46"/>
                  </a:lnTo>
                  <a:lnTo>
                    <a:pt x="46" y="41"/>
                  </a:lnTo>
                  <a:lnTo>
                    <a:pt x="39" y="39"/>
                  </a:lnTo>
                  <a:lnTo>
                    <a:pt x="32" y="34"/>
                  </a:lnTo>
                  <a:lnTo>
                    <a:pt x="25" y="32"/>
                  </a:lnTo>
                  <a:lnTo>
                    <a:pt x="15" y="24"/>
                  </a:lnTo>
                  <a:lnTo>
                    <a:pt x="8" y="20"/>
                  </a:lnTo>
                  <a:lnTo>
                    <a:pt x="5" y="15"/>
                  </a:lnTo>
                  <a:lnTo>
                    <a:pt x="3" y="10"/>
                  </a:lnTo>
                  <a:lnTo>
                    <a:pt x="0" y="5"/>
                  </a:lnTo>
                  <a:lnTo>
                    <a:pt x="3" y="3"/>
                  </a:lnTo>
                  <a:lnTo>
                    <a:pt x="5" y="0"/>
                  </a:lnTo>
                  <a:lnTo>
                    <a:pt x="8" y="0"/>
                  </a:lnTo>
                  <a:lnTo>
                    <a:pt x="10" y="0"/>
                  </a:lnTo>
                  <a:lnTo>
                    <a:pt x="17" y="5"/>
                  </a:lnTo>
                  <a:lnTo>
                    <a:pt x="17" y="5"/>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7" name="Freeform 26"/>
            <p:cNvSpPr>
              <a:spLocks/>
            </p:cNvSpPr>
            <p:nvPr/>
          </p:nvSpPr>
          <p:spPr bwMode="auto">
            <a:xfrm>
              <a:off x="6783388" y="2754313"/>
              <a:ext cx="163512" cy="742950"/>
            </a:xfrm>
            <a:custGeom>
              <a:avLst/>
              <a:gdLst>
                <a:gd name="T0" fmla="*/ 33 w 103"/>
                <a:gd name="T1" fmla="*/ 10 h 468"/>
                <a:gd name="T2" fmla="*/ 43 w 103"/>
                <a:gd name="T3" fmla="*/ 19 h 468"/>
                <a:gd name="T4" fmla="*/ 53 w 103"/>
                <a:gd name="T5" fmla="*/ 36 h 468"/>
                <a:gd name="T6" fmla="*/ 60 w 103"/>
                <a:gd name="T7" fmla="*/ 48 h 468"/>
                <a:gd name="T8" fmla="*/ 65 w 103"/>
                <a:gd name="T9" fmla="*/ 60 h 468"/>
                <a:gd name="T10" fmla="*/ 70 w 103"/>
                <a:gd name="T11" fmla="*/ 75 h 468"/>
                <a:gd name="T12" fmla="*/ 72 w 103"/>
                <a:gd name="T13" fmla="*/ 89 h 468"/>
                <a:gd name="T14" fmla="*/ 77 w 103"/>
                <a:gd name="T15" fmla="*/ 99 h 468"/>
                <a:gd name="T16" fmla="*/ 82 w 103"/>
                <a:gd name="T17" fmla="*/ 118 h 468"/>
                <a:gd name="T18" fmla="*/ 89 w 103"/>
                <a:gd name="T19" fmla="*/ 147 h 468"/>
                <a:gd name="T20" fmla="*/ 96 w 103"/>
                <a:gd name="T21" fmla="*/ 169 h 468"/>
                <a:gd name="T22" fmla="*/ 99 w 103"/>
                <a:gd name="T23" fmla="*/ 196 h 468"/>
                <a:gd name="T24" fmla="*/ 101 w 103"/>
                <a:gd name="T25" fmla="*/ 220 h 468"/>
                <a:gd name="T26" fmla="*/ 103 w 103"/>
                <a:gd name="T27" fmla="*/ 244 h 468"/>
                <a:gd name="T28" fmla="*/ 101 w 103"/>
                <a:gd name="T29" fmla="*/ 268 h 468"/>
                <a:gd name="T30" fmla="*/ 99 w 103"/>
                <a:gd name="T31" fmla="*/ 297 h 468"/>
                <a:gd name="T32" fmla="*/ 91 w 103"/>
                <a:gd name="T33" fmla="*/ 321 h 468"/>
                <a:gd name="T34" fmla="*/ 84 w 103"/>
                <a:gd name="T35" fmla="*/ 343 h 468"/>
                <a:gd name="T36" fmla="*/ 77 w 103"/>
                <a:gd name="T37" fmla="*/ 360 h 468"/>
                <a:gd name="T38" fmla="*/ 70 w 103"/>
                <a:gd name="T39" fmla="*/ 377 h 468"/>
                <a:gd name="T40" fmla="*/ 62 w 103"/>
                <a:gd name="T41" fmla="*/ 394 h 468"/>
                <a:gd name="T42" fmla="*/ 60 w 103"/>
                <a:gd name="T43" fmla="*/ 408 h 468"/>
                <a:gd name="T44" fmla="*/ 58 w 103"/>
                <a:gd name="T45" fmla="*/ 425 h 468"/>
                <a:gd name="T46" fmla="*/ 60 w 103"/>
                <a:gd name="T47" fmla="*/ 444 h 468"/>
                <a:gd name="T48" fmla="*/ 65 w 103"/>
                <a:gd name="T49" fmla="*/ 464 h 468"/>
                <a:gd name="T50" fmla="*/ 58 w 103"/>
                <a:gd name="T51" fmla="*/ 468 h 468"/>
                <a:gd name="T52" fmla="*/ 50 w 103"/>
                <a:gd name="T53" fmla="*/ 466 h 468"/>
                <a:gd name="T54" fmla="*/ 43 w 103"/>
                <a:gd name="T55" fmla="*/ 451 h 468"/>
                <a:gd name="T56" fmla="*/ 33 w 103"/>
                <a:gd name="T57" fmla="*/ 427 h 468"/>
                <a:gd name="T58" fmla="*/ 29 w 103"/>
                <a:gd name="T59" fmla="*/ 406 h 468"/>
                <a:gd name="T60" fmla="*/ 26 w 103"/>
                <a:gd name="T61" fmla="*/ 381 h 468"/>
                <a:gd name="T62" fmla="*/ 26 w 103"/>
                <a:gd name="T63" fmla="*/ 357 h 468"/>
                <a:gd name="T64" fmla="*/ 29 w 103"/>
                <a:gd name="T65" fmla="*/ 338 h 468"/>
                <a:gd name="T66" fmla="*/ 31 w 103"/>
                <a:gd name="T67" fmla="*/ 314 h 468"/>
                <a:gd name="T68" fmla="*/ 36 w 103"/>
                <a:gd name="T69" fmla="*/ 290 h 468"/>
                <a:gd name="T70" fmla="*/ 41 w 103"/>
                <a:gd name="T71" fmla="*/ 261 h 468"/>
                <a:gd name="T72" fmla="*/ 46 w 103"/>
                <a:gd name="T73" fmla="*/ 237 h 468"/>
                <a:gd name="T74" fmla="*/ 48 w 103"/>
                <a:gd name="T75" fmla="*/ 212 h 468"/>
                <a:gd name="T76" fmla="*/ 48 w 103"/>
                <a:gd name="T77" fmla="*/ 191 h 468"/>
                <a:gd name="T78" fmla="*/ 48 w 103"/>
                <a:gd name="T79" fmla="*/ 169 h 468"/>
                <a:gd name="T80" fmla="*/ 46 w 103"/>
                <a:gd name="T81" fmla="*/ 147 h 468"/>
                <a:gd name="T82" fmla="*/ 41 w 103"/>
                <a:gd name="T83" fmla="*/ 123 h 468"/>
                <a:gd name="T84" fmla="*/ 36 w 103"/>
                <a:gd name="T85" fmla="*/ 99 h 468"/>
                <a:gd name="T86" fmla="*/ 31 w 103"/>
                <a:gd name="T87" fmla="*/ 82 h 468"/>
                <a:gd name="T88" fmla="*/ 26 w 103"/>
                <a:gd name="T89" fmla="*/ 72 h 468"/>
                <a:gd name="T90" fmla="*/ 21 w 103"/>
                <a:gd name="T91" fmla="*/ 63 h 468"/>
                <a:gd name="T92" fmla="*/ 17 w 103"/>
                <a:gd name="T93" fmla="*/ 56 h 468"/>
                <a:gd name="T94" fmla="*/ 12 w 103"/>
                <a:gd name="T95" fmla="*/ 48 h 468"/>
                <a:gd name="T96" fmla="*/ 9 w 103"/>
                <a:gd name="T97" fmla="*/ 39 h 468"/>
                <a:gd name="T98" fmla="*/ 4 w 103"/>
                <a:gd name="T99" fmla="*/ 31 h 468"/>
                <a:gd name="T100" fmla="*/ 0 w 103"/>
                <a:gd name="T101" fmla="*/ 19 h 468"/>
                <a:gd name="T102" fmla="*/ 0 w 103"/>
                <a:gd name="T103" fmla="*/ 10 h 468"/>
                <a:gd name="T104" fmla="*/ 2 w 103"/>
                <a:gd name="T105" fmla="*/ 2 h 468"/>
                <a:gd name="T106" fmla="*/ 12 w 103"/>
                <a:gd name="T107" fmla="*/ 0 h 468"/>
                <a:gd name="T108" fmla="*/ 24 w 103"/>
                <a:gd name="T109" fmla="*/ 0 h 468"/>
                <a:gd name="T110" fmla="*/ 29 w 103"/>
                <a:gd name="T111" fmla="*/ 5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3" h="468">
                  <a:moveTo>
                    <a:pt x="29" y="5"/>
                  </a:moveTo>
                  <a:lnTo>
                    <a:pt x="33" y="10"/>
                  </a:lnTo>
                  <a:lnTo>
                    <a:pt x="38" y="15"/>
                  </a:lnTo>
                  <a:lnTo>
                    <a:pt x="43" y="19"/>
                  </a:lnTo>
                  <a:lnTo>
                    <a:pt x="48" y="29"/>
                  </a:lnTo>
                  <a:lnTo>
                    <a:pt x="53" y="36"/>
                  </a:lnTo>
                  <a:lnTo>
                    <a:pt x="55" y="43"/>
                  </a:lnTo>
                  <a:lnTo>
                    <a:pt x="60" y="48"/>
                  </a:lnTo>
                  <a:lnTo>
                    <a:pt x="62" y="56"/>
                  </a:lnTo>
                  <a:lnTo>
                    <a:pt x="65" y="60"/>
                  </a:lnTo>
                  <a:lnTo>
                    <a:pt x="67" y="68"/>
                  </a:lnTo>
                  <a:lnTo>
                    <a:pt x="70" y="75"/>
                  </a:lnTo>
                  <a:lnTo>
                    <a:pt x="72" y="82"/>
                  </a:lnTo>
                  <a:lnTo>
                    <a:pt x="72" y="89"/>
                  </a:lnTo>
                  <a:lnTo>
                    <a:pt x="75" y="94"/>
                  </a:lnTo>
                  <a:lnTo>
                    <a:pt x="77" y="99"/>
                  </a:lnTo>
                  <a:lnTo>
                    <a:pt x="79" y="104"/>
                  </a:lnTo>
                  <a:lnTo>
                    <a:pt x="82" y="118"/>
                  </a:lnTo>
                  <a:lnTo>
                    <a:pt x="87" y="133"/>
                  </a:lnTo>
                  <a:lnTo>
                    <a:pt x="89" y="147"/>
                  </a:lnTo>
                  <a:lnTo>
                    <a:pt x="94" y="157"/>
                  </a:lnTo>
                  <a:lnTo>
                    <a:pt x="96" y="169"/>
                  </a:lnTo>
                  <a:lnTo>
                    <a:pt x="99" y="184"/>
                  </a:lnTo>
                  <a:lnTo>
                    <a:pt x="99" y="196"/>
                  </a:lnTo>
                  <a:lnTo>
                    <a:pt x="101" y="208"/>
                  </a:lnTo>
                  <a:lnTo>
                    <a:pt x="101" y="220"/>
                  </a:lnTo>
                  <a:lnTo>
                    <a:pt x="103" y="232"/>
                  </a:lnTo>
                  <a:lnTo>
                    <a:pt x="103" y="244"/>
                  </a:lnTo>
                  <a:lnTo>
                    <a:pt x="103" y="254"/>
                  </a:lnTo>
                  <a:lnTo>
                    <a:pt x="101" y="268"/>
                  </a:lnTo>
                  <a:lnTo>
                    <a:pt x="101" y="282"/>
                  </a:lnTo>
                  <a:lnTo>
                    <a:pt x="99" y="297"/>
                  </a:lnTo>
                  <a:lnTo>
                    <a:pt x="96" y="311"/>
                  </a:lnTo>
                  <a:lnTo>
                    <a:pt x="91" y="321"/>
                  </a:lnTo>
                  <a:lnTo>
                    <a:pt x="89" y="333"/>
                  </a:lnTo>
                  <a:lnTo>
                    <a:pt x="84" y="343"/>
                  </a:lnTo>
                  <a:lnTo>
                    <a:pt x="82" y="353"/>
                  </a:lnTo>
                  <a:lnTo>
                    <a:pt x="77" y="360"/>
                  </a:lnTo>
                  <a:lnTo>
                    <a:pt x="72" y="367"/>
                  </a:lnTo>
                  <a:lnTo>
                    <a:pt x="70" y="377"/>
                  </a:lnTo>
                  <a:lnTo>
                    <a:pt x="65" y="384"/>
                  </a:lnTo>
                  <a:lnTo>
                    <a:pt x="62" y="394"/>
                  </a:lnTo>
                  <a:lnTo>
                    <a:pt x="60" y="401"/>
                  </a:lnTo>
                  <a:lnTo>
                    <a:pt x="60" y="408"/>
                  </a:lnTo>
                  <a:lnTo>
                    <a:pt x="60" y="415"/>
                  </a:lnTo>
                  <a:lnTo>
                    <a:pt x="58" y="425"/>
                  </a:lnTo>
                  <a:lnTo>
                    <a:pt x="60" y="435"/>
                  </a:lnTo>
                  <a:lnTo>
                    <a:pt x="60" y="444"/>
                  </a:lnTo>
                  <a:lnTo>
                    <a:pt x="65" y="456"/>
                  </a:lnTo>
                  <a:lnTo>
                    <a:pt x="65" y="464"/>
                  </a:lnTo>
                  <a:lnTo>
                    <a:pt x="60" y="468"/>
                  </a:lnTo>
                  <a:lnTo>
                    <a:pt x="58" y="468"/>
                  </a:lnTo>
                  <a:lnTo>
                    <a:pt x="53" y="468"/>
                  </a:lnTo>
                  <a:lnTo>
                    <a:pt x="50" y="466"/>
                  </a:lnTo>
                  <a:lnTo>
                    <a:pt x="48" y="464"/>
                  </a:lnTo>
                  <a:lnTo>
                    <a:pt x="43" y="451"/>
                  </a:lnTo>
                  <a:lnTo>
                    <a:pt x="38" y="439"/>
                  </a:lnTo>
                  <a:lnTo>
                    <a:pt x="33" y="427"/>
                  </a:lnTo>
                  <a:lnTo>
                    <a:pt x="31" y="415"/>
                  </a:lnTo>
                  <a:lnTo>
                    <a:pt x="29" y="406"/>
                  </a:lnTo>
                  <a:lnTo>
                    <a:pt x="29" y="394"/>
                  </a:lnTo>
                  <a:lnTo>
                    <a:pt x="26" y="381"/>
                  </a:lnTo>
                  <a:lnTo>
                    <a:pt x="26" y="369"/>
                  </a:lnTo>
                  <a:lnTo>
                    <a:pt x="26" y="357"/>
                  </a:lnTo>
                  <a:lnTo>
                    <a:pt x="26" y="350"/>
                  </a:lnTo>
                  <a:lnTo>
                    <a:pt x="29" y="338"/>
                  </a:lnTo>
                  <a:lnTo>
                    <a:pt x="31" y="326"/>
                  </a:lnTo>
                  <a:lnTo>
                    <a:pt x="31" y="314"/>
                  </a:lnTo>
                  <a:lnTo>
                    <a:pt x="33" y="304"/>
                  </a:lnTo>
                  <a:lnTo>
                    <a:pt x="36" y="290"/>
                  </a:lnTo>
                  <a:lnTo>
                    <a:pt x="41" y="275"/>
                  </a:lnTo>
                  <a:lnTo>
                    <a:pt x="41" y="261"/>
                  </a:lnTo>
                  <a:lnTo>
                    <a:pt x="43" y="251"/>
                  </a:lnTo>
                  <a:lnTo>
                    <a:pt x="46" y="237"/>
                  </a:lnTo>
                  <a:lnTo>
                    <a:pt x="46" y="225"/>
                  </a:lnTo>
                  <a:lnTo>
                    <a:pt x="48" y="212"/>
                  </a:lnTo>
                  <a:lnTo>
                    <a:pt x="48" y="203"/>
                  </a:lnTo>
                  <a:lnTo>
                    <a:pt x="48" y="191"/>
                  </a:lnTo>
                  <a:lnTo>
                    <a:pt x="48" y="181"/>
                  </a:lnTo>
                  <a:lnTo>
                    <a:pt x="48" y="169"/>
                  </a:lnTo>
                  <a:lnTo>
                    <a:pt x="46" y="157"/>
                  </a:lnTo>
                  <a:lnTo>
                    <a:pt x="46" y="147"/>
                  </a:lnTo>
                  <a:lnTo>
                    <a:pt x="43" y="135"/>
                  </a:lnTo>
                  <a:lnTo>
                    <a:pt x="41" y="123"/>
                  </a:lnTo>
                  <a:lnTo>
                    <a:pt x="38" y="111"/>
                  </a:lnTo>
                  <a:lnTo>
                    <a:pt x="36" y="99"/>
                  </a:lnTo>
                  <a:lnTo>
                    <a:pt x="33" y="87"/>
                  </a:lnTo>
                  <a:lnTo>
                    <a:pt x="31" y="82"/>
                  </a:lnTo>
                  <a:lnTo>
                    <a:pt x="29" y="77"/>
                  </a:lnTo>
                  <a:lnTo>
                    <a:pt x="26" y="72"/>
                  </a:lnTo>
                  <a:lnTo>
                    <a:pt x="26" y="68"/>
                  </a:lnTo>
                  <a:lnTo>
                    <a:pt x="21" y="63"/>
                  </a:lnTo>
                  <a:lnTo>
                    <a:pt x="19" y="60"/>
                  </a:lnTo>
                  <a:lnTo>
                    <a:pt x="17" y="56"/>
                  </a:lnTo>
                  <a:lnTo>
                    <a:pt x="14" y="51"/>
                  </a:lnTo>
                  <a:lnTo>
                    <a:pt x="12" y="48"/>
                  </a:lnTo>
                  <a:lnTo>
                    <a:pt x="9" y="43"/>
                  </a:lnTo>
                  <a:lnTo>
                    <a:pt x="9" y="39"/>
                  </a:lnTo>
                  <a:lnTo>
                    <a:pt x="7" y="36"/>
                  </a:lnTo>
                  <a:lnTo>
                    <a:pt x="4" y="31"/>
                  </a:lnTo>
                  <a:lnTo>
                    <a:pt x="2" y="27"/>
                  </a:lnTo>
                  <a:lnTo>
                    <a:pt x="0" y="19"/>
                  </a:lnTo>
                  <a:lnTo>
                    <a:pt x="0" y="17"/>
                  </a:lnTo>
                  <a:lnTo>
                    <a:pt x="0" y="10"/>
                  </a:lnTo>
                  <a:lnTo>
                    <a:pt x="0" y="7"/>
                  </a:lnTo>
                  <a:lnTo>
                    <a:pt x="2" y="2"/>
                  </a:lnTo>
                  <a:lnTo>
                    <a:pt x="9" y="2"/>
                  </a:lnTo>
                  <a:lnTo>
                    <a:pt x="12" y="0"/>
                  </a:lnTo>
                  <a:lnTo>
                    <a:pt x="19" y="0"/>
                  </a:lnTo>
                  <a:lnTo>
                    <a:pt x="24" y="0"/>
                  </a:lnTo>
                  <a:lnTo>
                    <a:pt x="29" y="5"/>
                  </a:lnTo>
                  <a:lnTo>
                    <a:pt x="29" y="5"/>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8" name="Freeform 27"/>
            <p:cNvSpPr>
              <a:spLocks/>
            </p:cNvSpPr>
            <p:nvPr/>
          </p:nvSpPr>
          <p:spPr bwMode="auto">
            <a:xfrm>
              <a:off x="5357813" y="3098801"/>
              <a:ext cx="908050" cy="371475"/>
            </a:xfrm>
            <a:custGeom>
              <a:avLst/>
              <a:gdLst>
                <a:gd name="T0" fmla="*/ 43 w 572"/>
                <a:gd name="T1" fmla="*/ 27 h 234"/>
                <a:gd name="T2" fmla="*/ 36 w 572"/>
                <a:gd name="T3" fmla="*/ 39 h 234"/>
                <a:gd name="T4" fmla="*/ 33 w 572"/>
                <a:gd name="T5" fmla="*/ 53 h 234"/>
                <a:gd name="T6" fmla="*/ 33 w 572"/>
                <a:gd name="T7" fmla="*/ 61 h 234"/>
                <a:gd name="T8" fmla="*/ 33 w 572"/>
                <a:gd name="T9" fmla="*/ 70 h 234"/>
                <a:gd name="T10" fmla="*/ 36 w 572"/>
                <a:gd name="T11" fmla="*/ 82 h 234"/>
                <a:gd name="T12" fmla="*/ 45 w 572"/>
                <a:gd name="T13" fmla="*/ 102 h 234"/>
                <a:gd name="T14" fmla="*/ 72 w 572"/>
                <a:gd name="T15" fmla="*/ 131 h 234"/>
                <a:gd name="T16" fmla="*/ 111 w 572"/>
                <a:gd name="T17" fmla="*/ 152 h 234"/>
                <a:gd name="T18" fmla="*/ 159 w 572"/>
                <a:gd name="T19" fmla="*/ 167 h 234"/>
                <a:gd name="T20" fmla="*/ 214 w 572"/>
                <a:gd name="T21" fmla="*/ 179 h 234"/>
                <a:gd name="T22" fmla="*/ 275 w 572"/>
                <a:gd name="T23" fmla="*/ 186 h 234"/>
                <a:gd name="T24" fmla="*/ 338 w 572"/>
                <a:gd name="T25" fmla="*/ 186 h 234"/>
                <a:gd name="T26" fmla="*/ 398 w 572"/>
                <a:gd name="T27" fmla="*/ 186 h 234"/>
                <a:gd name="T28" fmla="*/ 439 w 572"/>
                <a:gd name="T29" fmla="*/ 184 h 234"/>
                <a:gd name="T30" fmla="*/ 453 w 572"/>
                <a:gd name="T31" fmla="*/ 184 h 234"/>
                <a:gd name="T32" fmla="*/ 473 w 572"/>
                <a:gd name="T33" fmla="*/ 184 h 234"/>
                <a:gd name="T34" fmla="*/ 490 w 572"/>
                <a:gd name="T35" fmla="*/ 186 h 234"/>
                <a:gd name="T36" fmla="*/ 507 w 572"/>
                <a:gd name="T37" fmla="*/ 186 h 234"/>
                <a:gd name="T38" fmla="*/ 523 w 572"/>
                <a:gd name="T39" fmla="*/ 186 h 234"/>
                <a:gd name="T40" fmla="*/ 540 w 572"/>
                <a:gd name="T41" fmla="*/ 186 h 234"/>
                <a:gd name="T42" fmla="*/ 557 w 572"/>
                <a:gd name="T43" fmla="*/ 186 h 234"/>
                <a:gd name="T44" fmla="*/ 569 w 572"/>
                <a:gd name="T45" fmla="*/ 184 h 234"/>
                <a:gd name="T46" fmla="*/ 572 w 572"/>
                <a:gd name="T47" fmla="*/ 191 h 234"/>
                <a:gd name="T48" fmla="*/ 564 w 572"/>
                <a:gd name="T49" fmla="*/ 198 h 234"/>
                <a:gd name="T50" fmla="*/ 552 w 572"/>
                <a:gd name="T51" fmla="*/ 208 h 234"/>
                <a:gd name="T52" fmla="*/ 538 w 572"/>
                <a:gd name="T53" fmla="*/ 210 h 234"/>
                <a:gd name="T54" fmla="*/ 523 w 572"/>
                <a:gd name="T55" fmla="*/ 215 h 234"/>
                <a:gd name="T56" fmla="*/ 509 w 572"/>
                <a:gd name="T57" fmla="*/ 218 h 234"/>
                <a:gd name="T58" fmla="*/ 494 w 572"/>
                <a:gd name="T59" fmla="*/ 220 h 234"/>
                <a:gd name="T60" fmla="*/ 485 w 572"/>
                <a:gd name="T61" fmla="*/ 225 h 234"/>
                <a:gd name="T62" fmla="*/ 470 w 572"/>
                <a:gd name="T63" fmla="*/ 227 h 234"/>
                <a:gd name="T64" fmla="*/ 456 w 572"/>
                <a:gd name="T65" fmla="*/ 230 h 234"/>
                <a:gd name="T66" fmla="*/ 441 w 572"/>
                <a:gd name="T67" fmla="*/ 232 h 234"/>
                <a:gd name="T68" fmla="*/ 408 w 572"/>
                <a:gd name="T69" fmla="*/ 234 h 234"/>
                <a:gd name="T70" fmla="*/ 347 w 572"/>
                <a:gd name="T71" fmla="*/ 232 h 234"/>
                <a:gd name="T72" fmla="*/ 280 w 572"/>
                <a:gd name="T73" fmla="*/ 220 h 234"/>
                <a:gd name="T74" fmla="*/ 210 w 572"/>
                <a:gd name="T75" fmla="*/ 206 h 234"/>
                <a:gd name="T76" fmla="*/ 140 w 572"/>
                <a:gd name="T77" fmla="*/ 189 h 234"/>
                <a:gd name="T78" fmla="*/ 82 w 572"/>
                <a:gd name="T79" fmla="*/ 167 h 234"/>
                <a:gd name="T80" fmla="*/ 33 w 572"/>
                <a:gd name="T81" fmla="*/ 143 h 234"/>
                <a:gd name="T82" fmla="*/ 7 w 572"/>
                <a:gd name="T83" fmla="*/ 121 h 234"/>
                <a:gd name="T84" fmla="*/ 0 w 572"/>
                <a:gd name="T85" fmla="*/ 104 h 234"/>
                <a:gd name="T86" fmla="*/ 0 w 572"/>
                <a:gd name="T87" fmla="*/ 87 h 234"/>
                <a:gd name="T88" fmla="*/ 0 w 572"/>
                <a:gd name="T89" fmla="*/ 75 h 234"/>
                <a:gd name="T90" fmla="*/ 4 w 572"/>
                <a:gd name="T91" fmla="*/ 61 h 234"/>
                <a:gd name="T92" fmla="*/ 9 w 572"/>
                <a:gd name="T93" fmla="*/ 46 h 234"/>
                <a:gd name="T94" fmla="*/ 16 w 572"/>
                <a:gd name="T95" fmla="*/ 34 h 234"/>
                <a:gd name="T96" fmla="*/ 26 w 572"/>
                <a:gd name="T97" fmla="*/ 20 h 234"/>
                <a:gd name="T98" fmla="*/ 33 w 572"/>
                <a:gd name="T99" fmla="*/ 10 h 234"/>
                <a:gd name="T100" fmla="*/ 43 w 572"/>
                <a:gd name="T101" fmla="*/ 0 h 234"/>
                <a:gd name="T102" fmla="*/ 50 w 572"/>
                <a:gd name="T103" fmla="*/ 0 h 234"/>
                <a:gd name="T104" fmla="*/ 55 w 572"/>
                <a:gd name="T105" fmla="*/ 8 h 234"/>
                <a:gd name="T106" fmla="*/ 53 w 572"/>
                <a:gd name="T107" fmla="*/ 15 h 234"/>
                <a:gd name="T108" fmla="*/ 50 w 572"/>
                <a:gd name="T109" fmla="*/ 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2" h="234">
                  <a:moveTo>
                    <a:pt x="50" y="22"/>
                  </a:moveTo>
                  <a:lnTo>
                    <a:pt x="43" y="27"/>
                  </a:lnTo>
                  <a:lnTo>
                    <a:pt x="38" y="34"/>
                  </a:lnTo>
                  <a:lnTo>
                    <a:pt x="36" y="39"/>
                  </a:lnTo>
                  <a:lnTo>
                    <a:pt x="33" y="49"/>
                  </a:lnTo>
                  <a:lnTo>
                    <a:pt x="33" y="53"/>
                  </a:lnTo>
                  <a:lnTo>
                    <a:pt x="33" y="56"/>
                  </a:lnTo>
                  <a:lnTo>
                    <a:pt x="33" y="61"/>
                  </a:lnTo>
                  <a:lnTo>
                    <a:pt x="33" y="65"/>
                  </a:lnTo>
                  <a:lnTo>
                    <a:pt x="33" y="70"/>
                  </a:lnTo>
                  <a:lnTo>
                    <a:pt x="36" y="78"/>
                  </a:lnTo>
                  <a:lnTo>
                    <a:pt x="36" y="82"/>
                  </a:lnTo>
                  <a:lnTo>
                    <a:pt x="38" y="87"/>
                  </a:lnTo>
                  <a:lnTo>
                    <a:pt x="45" y="102"/>
                  </a:lnTo>
                  <a:lnTo>
                    <a:pt x="57" y="119"/>
                  </a:lnTo>
                  <a:lnTo>
                    <a:pt x="72" y="131"/>
                  </a:lnTo>
                  <a:lnTo>
                    <a:pt x="89" y="143"/>
                  </a:lnTo>
                  <a:lnTo>
                    <a:pt x="111" y="152"/>
                  </a:lnTo>
                  <a:lnTo>
                    <a:pt x="135" y="160"/>
                  </a:lnTo>
                  <a:lnTo>
                    <a:pt x="159" y="167"/>
                  </a:lnTo>
                  <a:lnTo>
                    <a:pt x="185" y="177"/>
                  </a:lnTo>
                  <a:lnTo>
                    <a:pt x="214" y="179"/>
                  </a:lnTo>
                  <a:lnTo>
                    <a:pt x="243" y="184"/>
                  </a:lnTo>
                  <a:lnTo>
                    <a:pt x="275" y="186"/>
                  </a:lnTo>
                  <a:lnTo>
                    <a:pt x="306" y="189"/>
                  </a:lnTo>
                  <a:lnTo>
                    <a:pt x="338" y="186"/>
                  </a:lnTo>
                  <a:lnTo>
                    <a:pt x="369" y="186"/>
                  </a:lnTo>
                  <a:lnTo>
                    <a:pt x="398" y="186"/>
                  </a:lnTo>
                  <a:lnTo>
                    <a:pt x="432" y="184"/>
                  </a:lnTo>
                  <a:lnTo>
                    <a:pt x="439" y="184"/>
                  </a:lnTo>
                  <a:lnTo>
                    <a:pt x="444" y="184"/>
                  </a:lnTo>
                  <a:lnTo>
                    <a:pt x="453" y="184"/>
                  </a:lnTo>
                  <a:lnTo>
                    <a:pt x="463" y="184"/>
                  </a:lnTo>
                  <a:lnTo>
                    <a:pt x="473" y="184"/>
                  </a:lnTo>
                  <a:lnTo>
                    <a:pt x="480" y="184"/>
                  </a:lnTo>
                  <a:lnTo>
                    <a:pt x="490" y="186"/>
                  </a:lnTo>
                  <a:lnTo>
                    <a:pt x="497" y="186"/>
                  </a:lnTo>
                  <a:lnTo>
                    <a:pt x="507" y="186"/>
                  </a:lnTo>
                  <a:lnTo>
                    <a:pt x="514" y="186"/>
                  </a:lnTo>
                  <a:lnTo>
                    <a:pt x="523" y="186"/>
                  </a:lnTo>
                  <a:lnTo>
                    <a:pt x="533" y="186"/>
                  </a:lnTo>
                  <a:lnTo>
                    <a:pt x="540" y="186"/>
                  </a:lnTo>
                  <a:lnTo>
                    <a:pt x="548" y="186"/>
                  </a:lnTo>
                  <a:lnTo>
                    <a:pt x="557" y="186"/>
                  </a:lnTo>
                  <a:lnTo>
                    <a:pt x="564" y="184"/>
                  </a:lnTo>
                  <a:lnTo>
                    <a:pt x="569" y="184"/>
                  </a:lnTo>
                  <a:lnTo>
                    <a:pt x="572" y="186"/>
                  </a:lnTo>
                  <a:lnTo>
                    <a:pt x="572" y="191"/>
                  </a:lnTo>
                  <a:lnTo>
                    <a:pt x="569" y="193"/>
                  </a:lnTo>
                  <a:lnTo>
                    <a:pt x="564" y="198"/>
                  </a:lnTo>
                  <a:lnTo>
                    <a:pt x="560" y="203"/>
                  </a:lnTo>
                  <a:lnTo>
                    <a:pt x="552" y="208"/>
                  </a:lnTo>
                  <a:lnTo>
                    <a:pt x="545" y="210"/>
                  </a:lnTo>
                  <a:lnTo>
                    <a:pt x="538" y="210"/>
                  </a:lnTo>
                  <a:lnTo>
                    <a:pt x="531" y="213"/>
                  </a:lnTo>
                  <a:lnTo>
                    <a:pt x="523" y="215"/>
                  </a:lnTo>
                  <a:lnTo>
                    <a:pt x="516" y="218"/>
                  </a:lnTo>
                  <a:lnTo>
                    <a:pt x="509" y="218"/>
                  </a:lnTo>
                  <a:lnTo>
                    <a:pt x="502" y="220"/>
                  </a:lnTo>
                  <a:lnTo>
                    <a:pt x="494" y="220"/>
                  </a:lnTo>
                  <a:lnTo>
                    <a:pt x="492" y="222"/>
                  </a:lnTo>
                  <a:lnTo>
                    <a:pt x="485" y="225"/>
                  </a:lnTo>
                  <a:lnTo>
                    <a:pt x="478" y="227"/>
                  </a:lnTo>
                  <a:lnTo>
                    <a:pt x="470" y="227"/>
                  </a:lnTo>
                  <a:lnTo>
                    <a:pt x="463" y="230"/>
                  </a:lnTo>
                  <a:lnTo>
                    <a:pt x="456" y="230"/>
                  </a:lnTo>
                  <a:lnTo>
                    <a:pt x="449" y="232"/>
                  </a:lnTo>
                  <a:lnTo>
                    <a:pt x="441" y="232"/>
                  </a:lnTo>
                  <a:lnTo>
                    <a:pt x="434" y="234"/>
                  </a:lnTo>
                  <a:lnTo>
                    <a:pt x="408" y="234"/>
                  </a:lnTo>
                  <a:lnTo>
                    <a:pt x="381" y="234"/>
                  </a:lnTo>
                  <a:lnTo>
                    <a:pt x="347" y="232"/>
                  </a:lnTo>
                  <a:lnTo>
                    <a:pt x="316" y="227"/>
                  </a:lnTo>
                  <a:lnTo>
                    <a:pt x="280" y="220"/>
                  </a:lnTo>
                  <a:lnTo>
                    <a:pt x="243" y="215"/>
                  </a:lnTo>
                  <a:lnTo>
                    <a:pt x="210" y="206"/>
                  </a:lnTo>
                  <a:lnTo>
                    <a:pt x="176" y="198"/>
                  </a:lnTo>
                  <a:lnTo>
                    <a:pt x="140" y="189"/>
                  </a:lnTo>
                  <a:lnTo>
                    <a:pt x="111" y="179"/>
                  </a:lnTo>
                  <a:lnTo>
                    <a:pt x="82" y="167"/>
                  </a:lnTo>
                  <a:lnTo>
                    <a:pt x="57" y="155"/>
                  </a:lnTo>
                  <a:lnTo>
                    <a:pt x="33" y="143"/>
                  </a:lnTo>
                  <a:lnTo>
                    <a:pt x="19" y="133"/>
                  </a:lnTo>
                  <a:lnTo>
                    <a:pt x="7" y="121"/>
                  </a:lnTo>
                  <a:lnTo>
                    <a:pt x="2" y="111"/>
                  </a:lnTo>
                  <a:lnTo>
                    <a:pt x="0" y="104"/>
                  </a:lnTo>
                  <a:lnTo>
                    <a:pt x="0" y="97"/>
                  </a:lnTo>
                  <a:lnTo>
                    <a:pt x="0" y="87"/>
                  </a:lnTo>
                  <a:lnTo>
                    <a:pt x="0" y="82"/>
                  </a:lnTo>
                  <a:lnTo>
                    <a:pt x="0" y="75"/>
                  </a:lnTo>
                  <a:lnTo>
                    <a:pt x="2" y="68"/>
                  </a:lnTo>
                  <a:lnTo>
                    <a:pt x="4" y="61"/>
                  </a:lnTo>
                  <a:lnTo>
                    <a:pt x="7" y="53"/>
                  </a:lnTo>
                  <a:lnTo>
                    <a:pt x="9" y="46"/>
                  </a:lnTo>
                  <a:lnTo>
                    <a:pt x="14" y="39"/>
                  </a:lnTo>
                  <a:lnTo>
                    <a:pt x="16" y="34"/>
                  </a:lnTo>
                  <a:lnTo>
                    <a:pt x="21" y="27"/>
                  </a:lnTo>
                  <a:lnTo>
                    <a:pt x="26" y="20"/>
                  </a:lnTo>
                  <a:lnTo>
                    <a:pt x="31" y="15"/>
                  </a:lnTo>
                  <a:lnTo>
                    <a:pt x="33" y="10"/>
                  </a:lnTo>
                  <a:lnTo>
                    <a:pt x="38" y="5"/>
                  </a:lnTo>
                  <a:lnTo>
                    <a:pt x="43" y="0"/>
                  </a:lnTo>
                  <a:lnTo>
                    <a:pt x="48" y="0"/>
                  </a:lnTo>
                  <a:lnTo>
                    <a:pt x="50" y="0"/>
                  </a:lnTo>
                  <a:lnTo>
                    <a:pt x="53" y="3"/>
                  </a:lnTo>
                  <a:lnTo>
                    <a:pt x="55" y="8"/>
                  </a:lnTo>
                  <a:lnTo>
                    <a:pt x="55" y="10"/>
                  </a:lnTo>
                  <a:lnTo>
                    <a:pt x="53" y="15"/>
                  </a:lnTo>
                  <a:lnTo>
                    <a:pt x="50" y="22"/>
                  </a:lnTo>
                  <a:lnTo>
                    <a:pt x="50" y="2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9" name="Freeform 31"/>
            <p:cNvSpPr>
              <a:spLocks/>
            </p:cNvSpPr>
            <p:nvPr/>
          </p:nvSpPr>
          <p:spPr bwMode="auto">
            <a:xfrm>
              <a:off x="6062663" y="3187701"/>
              <a:ext cx="393700" cy="498475"/>
            </a:xfrm>
            <a:custGeom>
              <a:avLst/>
              <a:gdLst>
                <a:gd name="T0" fmla="*/ 234 w 248"/>
                <a:gd name="T1" fmla="*/ 38 h 314"/>
                <a:gd name="T2" fmla="*/ 207 w 248"/>
                <a:gd name="T3" fmla="*/ 70 h 314"/>
                <a:gd name="T4" fmla="*/ 176 w 248"/>
                <a:gd name="T5" fmla="*/ 104 h 314"/>
                <a:gd name="T6" fmla="*/ 145 w 248"/>
                <a:gd name="T7" fmla="*/ 142 h 314"/>
                <a:gd name="T8" fmla="*/ 108 w 248"/>
                <a:gd name="T9" fmla="*/ 181 h 314"/>
                <a:gd name="T10" fmla="*/ 79 w 248"/>
                <a:gd name="T11" fmla="*/ 215 h 314"/>
                <a:gd name="T12" fmla="*/ 55 w 248"/>
                <a:gd name="T13" fmla="*/ 241 h 314"/>
                <a:gd name="T14" fmla="*/ 43 w 248"/>
                <a:gd name="T15" fmla="*/ 258 h 314"/>
                <a:gd name="T16" fmla="*/ 41 w 248"/>
                <a:gd name="T17" fmla="*/ 268 h 314"/>
                <a:gd name="T18" fmla="*/ 48 w 248"/>
                <a:gd name="T19" fmla="*/ 277 h 314"/>
                <a:gd name="T20" fmla="*/ 55 w 248"/>
                <a:gd name="T21" fmla="*/ 287 h 314"/>
                <a:gd name="T22" fmla="*/ 65 w 248"/>
                <a:gd name="T23" fmla="*/ 294 h 314"/>
                <a:gd name="T24" fmla="*/ 72 w 248"/>
                <a:gd name="T25" fmla="*/ 302 h 314"/>
                <a:gd name="T26" fmla="*/ 75 w 248"/>
                <a:gd name="T27" fmla="*/ 309 h 314"/>
                <a:gd name="T28" fmla="*/ 67 w 248"/>
                <a:gd name="T29" fmla="*/ 314 h 314"/>
                <a:gd name="T30" fmla="*/ 58 w 248"/>
                <a:gd name="T31" fmla="*/ 311 h 314"/>
                <a:gd name="T32" fmla="*/ 48 w 248"/>
                <a:gd name="T33" fmla="*/ 304 h 314"/>
                <a:gd name="T34" fmla="*/ 41 w 248"/>
                <a:gd name="T35" fmla="*/ 299 h 314"/>
                <a:gd name="T36" fmla="*/ 31 w 248"/>
                <a:gd name="T37" fmla="*/ 294 h 314"/>
                <a:gd name="T38" fmla="*/ 21 w 248"/>
                <a:gd name="T39" fmla="*/ 290 h 314"/>
                <a:gd name="T40" fmla="*/ 7 w 248"/>
                <a:gd name="T41" fmla="*/ 287 h 314"/>
                <a:gd name="T42" fmla="*/ 0 w 248"/>
                <a:gd name="T43" fmla="*/ 280 h 314"/>
                <a:gd name="T44" fmla="*/ 0 w 248"/>
                <a:gd name="T45" fmla="*/ 273 h 314"/>
                <a:gd name="T46" fmla="*/ 0 w 248"/>
                <a:gd name="T47" fmla="*/ 261 h 314"/>
                <a:gd name="T48" fmla="*/ 17 w 248"/>
                <a:gd name="T49" fmla="*/ 239 h 314"/>
                <a:gd name="T50" fmla="*/ 46 w 248"/>
                <a:gd name="T51" fmla="*/ 205 h 314"/>
                <a:gd name="T52" fmla="*/ 82 w 248"/>
                <a:gd name="T53" fmla="*/ 169 h 314"/>
                <a:gd name="T54" fmla="*/ 120 w 248"/>
                <a:gd name="T55" fmla="*/ 130 h 314"/>
                <a:gd name="T56" fmla="*/ 162 w 248"/>
                <a:gd name="T57" fmla="*/ 84 h 314"/>
                <a:gd name="T58" fmla="*/ 200 w 248"/>
                <a:gd name="T59" fmla="*/ 48 h 314"/>
                <a:gd name="T60" fmla="*/ 224 w 248"/>
                <a:gd name="T61" fmla="*/ 19 h 314"/>
                <a:gd name="T62" fmla="*/ 239 w 248"/>
                <a:gd name="T63" fmla="*/ 0 h 314"/>
                <a:gd name="T64" fmla="*/ 244 w 248"/>
                <a:gd name="T65" fmla="*/ 2 h 314"/>
                <a:gd name="T66" fmla="*/ 246 w 248"/>
                <a:gd name="T67" fmla="*/ 9 h 314"/>
                <a:gd name="T68" fmla="*/ 246 w 248"/>
                <a:gd name="T69" fmla="*/ 22 h 314"/>
                <a:gd name="T70" fmla="*/ 244 w 248"/>
                <a:gd name="T71" fmla="*/ 26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8" h="314">
                  <a:moveTo>
                    <a:pt x="244" y="26"/>
                  </a:moveTo>
                  <a:lnTo>
                    <a:pt x="234" y="38"/>
                  </a:lnTo>
                  <a:lnTo>
                    <a:pt x="222" y="53"/>
                  </a:lnTo>
                  <a:lnTo>
                    <a:pt x="207" y="70"/>
                  </a:lnTo>
                  <a:lnTo>
                    <a:pt x="195" y="84"/>
                  </a:lnTo>
                  <a:lnTo>
                    <a:pt x="176" y="104"/>
                  </a:lnTo>
                  <a:lnTo>
                    <a:pt x="159" y="123"/>
                  </a:lnTo>
                  <a:lnTo>
                    <a:pt x="145" y="142"/>
                  </a:lnTo>
                  <a:lnTo>
                    <a:pt x="125" y="162"/>
                  </a:lnTo>
                  <a:lnTo>
                    <a:pt x="108" y="181"/>
                  </a:lnTo>
                  <a:lnTo>
                    <a:pt x="94" y="195"/>
                  </a:lnTo>
                  <a:lnTo>
                    <a:pt x="79" y="215"/>
                  </a:lnTo>
                  <a:lnTo>
                    <a:pt x="65" y="229"/>
                  </a:lnTo>
                  <a:lnTo>
                    <a:pt x="55" y="241"/>
                  </a:lnTo>
                  <a:lnTo>
                    <a:pt x="48" y="251"/>
                  </a:lnTo>
                  <a:lnTo>
                    <a:pt x="43" y="258"/>
                  </a:lnTo>
                  <a:lnTo>
                    <a:pt x="41" y="265"/>
                  </a:lnTo>
                  <a:lnTo>
                    <a:pt x="41" y="268"/>
                  </a:lnTo>
                  <a:lnTo>
                    <a:pt x="46" y="273"/>
                  </a:lnTo>
                  <a:lnTo>
                    <a:pt x="48" y="277"/>
                  </a:lnTo>
                  <a:lnTo>
                    <a:pt x="50" y="282"/>
                  </a:lnTo>
                  <a:lnTo>
                    <a:pt x="55" y="287"/>
                  </a:lnTo>
                  <a:lnTo>
                    <a:pt x="60" y="290"/>
                  </a:lnTo>
                  <a:lnTo>
                    <a:pt x="65" y="294"/>
                  </a:lnTo>
                  <a:lnTo>
                    <a:pt x="70" y="297"/>
                  </a:lnTo>
                  <a:lnTo>
                    <a:pt x="72" y="302"/>
                  </a:lnTo>
                  <a:lnTo>
                    <a:pt x="75" y="306"/>
                  </a:lnTo>
                  <a:lnTo>
                    <a:pt x="75" y="309"/>
                  </a:lnTo>
                  <a:lnTo>
                    <a:pt x="72" y="314"/>
                  </a:lnTo>
                  <a:lnTo>
                    <a:pt x="67" y="314"/>
                  </a:lnTo>
                  <a:lnTo>
                    <a:pt x="63" y="314"/>
                  </a:lnTo>
                  <a:lnTo>
                    <a:pt x="58" y="311"/>
                  </a:lnTo>
                  <a:lnTo>
                    <a:pt x="50" y="306"/>
                  </a:lnTo>
                  <a:lnTo>
                    <a:pt x="48" y="304"/>
                  </a:lnTo>
                  <a:lnTo>
                    <a:pt x="46" y="302"/>
                  </a:lnTo>
                  <a:lnTo>
                    <a:pt x="41" y="299"/>
                  </a:lnTo>
                  <a:lnTo>
                    <a:pt x="36" y="297"/>
                  </a:lnTo>
                  <a:lnTo>
                    <a:pt x="31" y="294"/>
                  </a:lnTo>
                  <a:lnTo>
                    <a:pt x="26" y="294"/>
                  </a:lnTo>
                  <a:lnTo>
                    <a:pt x="21" y="290"/>
                  </a:lnTo>
                  <a:lnTo>
                    <a:pt x="17" y="290"/>
                  </a:lnTo>
                  <a:lnTo>
                    <a:pt x="7" y="287"/>
                  </a:lnTo>
                  <a:lnTo>
                    <a:pt x="2" y="282"/>
                  </a:lnTo>
                  <a:lnTo>
                    <a:pt x="0" y="280"/>
                  </a:lnTo>
                  <a:lnTo>
                    <a:pt x="0" y="277"/>
                  </a:lnTo>
                  <a:lnTo>
                    <a:pt x="0" y="273"/>
                  </a:lnTo>
                  <a:lnTo>
                    <a:pt x="0" y="268"/>
                  </a:lnTo>
                  <a:lnTo>
                    <a:pt x="0" y="261"/>
                  </a:lnTo>
                  <a:lnTo>
                    <a:pt x="5" y="251"/>
                  </a:lnTo>
                  <a:lnTo>
                    <a:pt x="17" y="239"/>
                  </a:lnTo>
                  <a:lnTo>
                    <a:pt x="29" y="224"/>
                  </a:lnTo>
                  <a:lnTo>
                    <a:pt x="46" y="205"/>
                  </a:lnTo>
                  <a:lnTo>
                    <a:pt x="63" y="186"/>
                  </a:lnTo>
                  <a:lnTo>
                    <a:pt x="82" y="169"/>
                  </a:lnTo>
                  <a:lnTo>
                    <a:pt x="101" y="150"/>
                  </a:lnTo>
                  <a:lnTo>
                    <a:pt x="120" y="130"/>
                  </a:lnTo>
                  <a:lnTo>
                    <a:pt x="145" y="106"/>
                  </a:lnTo>
                  <a:lnTo>
                    <a:pt x="162" y="84"/>
                  </a:lnTo>
                  <a:lnTo>
                    <a:pt x="181" y="67"/>
                  </a:lnTo>
                  <a:lnTo>
                    <a:pt x="200" y="48"/>
                  </a:lnTo>
                  <a:lnTo>
                    <a:pt x="212" y="31"/>
                  </a:lnTo>
                  <a:lnTo>
                    <a:pt x="224" y="19"/>
                  </a:lnTo>
                  <a:lnTo>
                    <a:pt x="236" y="5"/>
                  </a:lnTo>
                  <a:lnTo>
                    <a:pt x="239" y="0"/>
                  </a:lnTo>
                  <a:lnTo>
                    <a:pt x="241" y="0"/>
                  </a:lnTo>
                  <a:lnTo>
                    <a:pt x="244" y="2"/>
                  </a:lnTo>
                  <a:lnTo>
                    <a:pt x="246" y="5"/>
                  </a:lnTo>
                  <a:lnTo>
                    <a:pt x="246" y="9"/>
                  </a:lnTo>
                  <a:lnTo>
                    <a:pt x="248" y="14"/>
                  </a:lnTo>
                  <a:lnTo>
                    <a:pt x="246" y="22"/>
                  </a:lnTo>
                  <a:lnTo>
                    <a:pt x="244" y="26"/>
                  </a:lnTo>
                  <a:lnTo>
                    <a:pt x="244" y="26"/>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0" name="Freeform 32"/>
            <p:cNvSpPr>
              <a:spLocks/>
            </p:cNvSpPr>
            <p:nvPr/>
          </p:nvSpPr>
          <p:spPr bwMode="auto">
            <a:xfrm>
              <a:off x="6116638" y="3236913"/>
              <a:ext cx="425450" cy="471488"/>
            </a:xfrm>
            <a:custGeom>
              <a:avLst/>
              <a:gdLst>
                <a:gd name="T0" fmla="*/ 268 w 268"/>
                <a:gd name="T1" fmla="*/ 32 h 297"/>
                <a:gd name="T2" fmla="*/ 253 w 268"/>
                <a:gd name="T3" fmla="*/ 46 h 297"/>
                <a:gd name="T4" fmla="*/ 241 w 268"/>
                <a:gd name="T5" fmla="*/ 61 h 297"/>
                <a:gd name="T6" fmla="*/ 224 w 268"/>
                <a:gd name="T7" fmla="*/ 80 h 297"/>
                <a:gd name="T8" fmla="*/ 212 w 268"/>
                <a:gd name="T9" fmla="*/ 102 h 297"/>
                <a:gd name="T10" fmla="*/ 193 w 268"/>
                <a:gd name="T11" fmla="*/ 119 h 297"/>
                <a:gd name="T12" fmla="*/ 176 w 268"/>
                <a:gd name="T13" fmla="*/ 138 h 297"/>
                <a:gd name="T14" fmla="*/ 159 w 268"/>
                <a:gd name="T15" fmla="*/ 157 h 297"/>
                <a:gd name="T16" fmla="*/ 142 w 268"/>
                <a:gd name="T17" fmla="*/ 179 h 297"/>
                <a:gd name="T18" fmla="*/ 123 w 268"/>
                <a:gd name="T19" fmla="*/ 198 h 297"/>
                <a:gd name="T20" fmla="*/ 108 w 268"/>
                <a:gd name="T21" fmla="*/ 215 h 297"/>
                <a:gd name="T22" fmla="*/ 91 w 268"/>
                <a:gd name="T23" fmla="*/ 232 h 297"/>
                <a:gd name="T24" fmla="*/ 77 w 268"/>
                <a:gd name="T25" fmla="*/ 249 h 297"/>
                <a:gd name="T26" fmla="*/ 67 w 268"/>
                <a:gd name="T27" fmla="*/ 261 h 297"/>
                <a:gd name="T28" fmla="*/ 55 w 268"/>
                <a:gd name="T29" fmla="*/ 275 h 297"/>
                <a:gd name="T30" fmla="*/ 45 w 268"/>
                <a:gd name="T31" fmla="*/ 285 h 297"/>
                <a:gd name="T32" fmla="*/ 38 w 268"/>
                <a:gd name="T33" fmla="*/ 292 h 297"/>
                <a:gd name="T34" fmla="*/ 33 w 268"/>
                <a:gd name="T35" fmla="*/ 295 h 297"/>
                <a:gd name="T36" fmla="*/ 31 w 268"/>
                <a:gd name="T37" fmla="*/ 297 h 297"/>
                <a:gd name="T38" fmla="*/ 26 w 268"/>
                <a:gd name="T39" fmla="*/ 295 h 297"/>
                <a:gd name="T40" fmla="*/ 21 w 268"/>
                <a:gd name="T41" fmla="*/ 295 h 297"/>
                <a:gd name="T42" fmla="*/ 16 w 268"/>
                <a:gd name="T43" fmla="*/ 292 h 297"/>
                <a:gd name="T44" fmla="*/ 16 w 268"/>
                <a:gd name="T45" fmla="*/ 290 h 297"/>
                <a:gd name="T46" fmla="*/ 12 w 268"/>
                <a:gd name="T47" fmla="*/ 285 h 297"/>
                <a:gd name="T48" fmla="*/ 9 w 268"/>
                <a:gd name="T49" fmla="*/ 283 h 297"/>
                <a:gd name="T50" fmla="*/ 4 w 268"/>
                <a:gd name="T51" fmla="*/ 275 h 297"/>
                <a:gd name="T52" fmla="*/ 2 w 268"/>
                <a:gd name="T53" fmla="*/ 271 h 297"/>
                <a:gd name="T54" fmla="*/ 2 w 268"/>
                <a:gd name="T55" fmla="*/ 266 h 297"/>
                <a:gd name="T56" fmla="*/ 2 w 268"/>
                <a:gd name="T57" fmla="*/ 261 h 297"/>
                <a:gd name="T58" fmla="*/ 0 w 268"/>
                <a:gd name="T59" fmla="*/ 256 h 297"/>
                <a:gd name="T60" fmla="*/ 2 w 268"/>
                <a:gd name="T61" fmla="*/ 251 h 297"/>
                <a:gd name="T62" fmla="*/ 4 w 268"/>
                <a:gd name="T63" fmla="*/ 246 h 297"/>
                <a:gd name="T64" fmla="*/ 7 w 268"/>
                <a:gd name="T65" fmla="*/ 244 h 297"/>
                <a:gd name="T66" fmla="*/ 14 w 268"/>
                <a:gd name="T67" fmla="*/ 237 h 297"/>
                <a:gd name="T68" fmla="*/ 21 w 268"/>
                <a:gd name="T69" fmla="*/ 227 h 297"/>
                <a:gd name="T70" fmla="*/ 33 w 268"/>
                <a:gd name="T71" fmla="*/ 215 h 297"/>
                <a:gd name="T72" fmla="*/ 45 w 268"/>
                <a:gd name="T73" fmla="*/ 205 h 297"/>
                <a:gd name="T74" fmla="*/ 60 w 268"/>
                <a:gd name="T75" fmla="*/ 189 h 297"/>
                <a:gd name="T76" fmla="*/ 72 w 268"/>
                <a:gd name="T77" fmla="*/ 172 h 297"/>
                <a:gd name="T78" fmla="*/ 89 w 268"/>
                <a:gd name="T79" fmla="*/ 155 h 297"/>
                <a:gd name="T80" fmla="*/ 108 w 268"/>
                <a:gd name="T81" fmla="*/ 138 h 297"/>
                <a:gd name="T82" fmla="*/ 123 w 268"/>
                <a:gd name="T83" fmla="*/ 119 h 297"/>
                <a:gd name="T84" fmla="*/ 140 w 268"/>
                <a:gd name="T85" fmla="*/ 102 h 297"/>
                <a:gd name="T86" fmla="*/ 156 w 268"/>
                <a:gd name="T87" fmla="*/ 82 h 297"/>
                <a:gd name="T88" fmla="*/ 171 w 268"/>
                <a:gd name="T89" fmla="*/ 63 h 297"/>
                <a:gd name="T90" fmla="*/ 185 w 268"/>
                <a:gd name="T91" fmla="*/ 46 h 297"/>
                <a:gd name="T92" fmla="*/ 200 w 268"/>
                <a:gd name="T93" fmla="*/ 32 h 297"/>
                <a:gd name="T94" fmla="*/ 212 w 268"/>
                <a:gd name="T95" fmla="*/ 15 h 297"/>
                <a:gd name="T96" fmla="*/ 222 w 268"/>
                <a:gd name="T97" fmla="*/ 0 h 297"/>
                <a:gd name="T98" fmla="*/ 227 w 268"/>
                <a:gd name="T99" fmla="*/ 0 h 297"/>
                <a:gd name="T100" fmla="*/ 236 w 268"/>
                <a:gd name="T101" fmla="*/ 0 h 297"/>
                <a:gd name="T102" fmla="*/ 243 w 268"/>
                <a:gd name="T103" fmla="*/ 0 h 297"/>
                <a:gd name="T104" fmla="*/ 253 w 268"/>
                <a:gd name="T105" fmla="*/ 7 h 297"/>
                <a:gd name="T106" fmla="*/ 260 w 268"/>
                <a:gd name="T107" fmla="*/ 12 h 297"/>
                <a:gd name="T108" fmla="*/ 265 w 268"/>
                <a:gd name="T109" fmla="*/ 20 h 297"/>
                <a:gd name="T110" fmla="*/ 268 w 268"/>
                <a:gd name="T111" fmla="*/ 27 h 297"/>
                <a:gd name="T112" fmla="*/ 268 w 268"/>
                <a:gd name="T113" fmla="*/ 32 h 297"/>
                <a:gd name="T114" fmla="*/ 268 w 268"/>
                <a:gd name="T115" fmla="*/ 3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297">
                  <a:moveTo>
                    <a:pt x="268" y="32"/>
                  </a:moveTo>
                  <a:lnTo>
                    <a:pt x="253" y="46"/>
                  </a:lnTo>
                  <a:lnTo>
                    <a:pt x="241" y="61"/>
                  </a:lnTo>
                  <a:lnTo>
                    <a:pt x="224" y="80"/>
                  </a:lnTo>
                  <a:lnTo>
                    <a:pt x="212" y="102"/>
                  </a:lnTo>
                  <a:lnTo>
                    <a:pt x="193" y="119"/>
                  </a:lnTo>
                  <a:lnTo>
                    <a:pt x="176" y="138"/>
                  </a:lnTo>
                  <a:lnTo>
                    <a:pt x="159" y="157"/>
                  </a:lnTo>
                  <a:lnTo>
                    <a:pt x="142" y="179"/>
                  </a:lnTo>
                  <a:lnTo>
                    <a:pt x="123" y="198"/>
                  </a:lnTo>
                  <a:lnTo>
                    <a:pt x="108" y="215"/>
                  </a:lnTo>
                  <a:lnTo>
                    <a:pt x="91" y="232"/>
                  </a:lnTo>
                  <a:lnTo>
                    <a:pt x="77" y="249"/>
                  </a:lnTo>
                  <a:lnTo>
                    <a:pt x="67" y="261"/>
                  </a:lnTo>
                  <a:lnTo>
                    <a:pt x="55" y="275"/>
                  </a:lnTo>
                  <a:lnTo>
                    <a:pt x="45" y="285"/>
                  </a:lnTo>
                  <a:lnTo>
                    <a:pt x="38" y="292"/>
                  </a:lnTo>
                  <a:lnTo>
                    <a:pt x="33" y="295"/>
                  </a:lnTo>
                  <a:lnTo>
                    <a:pt x="31" y="297"/>
                  </a:lnTo>
                  <a:lnTo>
                    <a:pt x="26" y="295"/>
                  </a:lnTo>
                  <a:lnTo>
                    <a:pt x="21" y="295"/>
                  </a:lnTo>
                  <a:lnTo>
                    <a:pt x="16" y="292"/>
                  </a:lnTo>
                  <a:lnTo>
                    <a:pt x="16" y="290"/>
                  </a:lnTo>
                  <a:lnTo>
                    <a:pt x="12" y="285"/>
                  </a:lnTo>
                  <a:lnTo>
                    <a:pt x="9" y="283"/>
                  </a:lnTo>
                  <a:lnTo>
                    <a:pt x="4" y="275"/>
                  </a:lnTo>
                  <a:lnTo>
                    <a:pt x="2" y="271"/>
                  </a:lnTo>
                  <a:lnTo>
                    <a:pt x="2" y="266"/>
                  </a:lnTo>
                  <a:lnTo>
                    <a:pt x="2" y="261"/>
                  </a:lnTo>
                  <a:lnTo>
                    <a:pt x="0" y="256"/>
                  </a:lnTo>
                  <a:lnTo>
                    <a:pt x="2" y="251"/>
                  </a:lnTo>
                  <a:lnTo>
                    <a:pt x="4" y="246"/>
                  </a:lnTo>
                  <a:lnTo>
                    <a:pt x="7" y="244"/>
                  </a:lnTo>
                  <a:lnTo>
                    <a:pt x="14" y="237"/>
                  </a:lnTo>
                  <a:lnTo>
                    <a:pt x="21" y="227"/>
                  </a:lnTo>
                  <a:lnTo>
                    <a:pt x="33" y="215"/>
                  </a:lnTo>
                  <a:lnTo>
                    <a:pt x="45" y="205"/>
                  </a:lnTo>
                  <a:lnTo>
                    <a:pt x="60" y="189"/>
                  </a:lnTo>
                  <a:lnTo>
                    <a:pt x="72" y="172"/>
                  </a:lnTo>
                  <a:lnTo>
                    <a:pt x="89" y="155"/>
                  </a:lnTo>
                  <a:lnTo>
                    <a:pt x="108" y="138"/>
                  </a:lnTo>
                  <a:lnTo>
                    <a:pt x="123" y="119"/>
                  </a:lnTo>
                  <a:lnTo>
                    <a:pt x="140" y="102"/>
                  </a:lnTo>
                  <a:lnTo>
                    <a:pt x="156" y="82"/>
                  </a:lnTo>
                  <a:lnTo>
                    <a:pt x="171" y="63"/>
                  </a:lnTo>
                  <a:lnTo>
                    <a:pt x="185" y="46"/>
                  </a:lnTo>
                  <a:lnTo>
                    <a:pt x="200" y="32"/>
                  </a:lnTo>
                  <a:lnTo>
                    <a:pt x="212" y="15"/>
                  </a:lnTo>
                  <a:lnTo>
                    <a:pt x="222" y="0"/>
                  </a:lnTo>
                  <a:lnTo>
                    <a:pt x="227" y="0"/>
                  </a:lnTo>
                  <a:lnTo>
                    <a:pt x="236" y="0"/>
                  </a:lnTo>
                  <a:lnTo>
                    <a:pt x="243" y="0"/>
                  </a:lnTo>
                  <a:lnTo>
                    <a:pt x="253" y="7"/>
                  </a:lnTo>
                  <a:lnTo>
                    <a:pt x="260" y="12"/>
                  </a:lnTo>
                  <a:lnTo>
                    <a:pt x="265" y="20"/>
                  </a:lnTo>
                  <a:lnTo>
                    <a:pt x="268" y="27"/>
                  </a:lnTo>
                  <a:lnTo>
                    <a:pt x="268" y="32"/>
                  </a:lnTo>
                  <a:lnTo>
                    <a:pt x="268" y="32"/>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1" name="Freeform 33"/>
            <p:cNvSpPr>
              <a:spLocks/>
            </p:cNvSpPr>
            <p:nvPr/>
          </p:nvSpPr>
          <p:spPr bwMode="auto">
            <a:xfrm>
              <a:off x="6165850" y="3602038"/>
              <a:ext cx="265112" cy="1214438"/>
            </a:xfrm>
            <a:custGeom>
              <a:avLst/>
              <a:gdLst>
                <a:gd name="T0" fmla="*/ 72 w 167"/>
                <a:gd name="T1" fmla="*/ 29 h 765"/>
                <a:gd name="T2" fmla="*/ 72 w 167"/>
                <a:gd name="T3" fmla="*/ 53 h 765"/>
                <a:gd name="T4" fmla="*/ 72 w 167"/>
                <a:gd name="T5" fmla="*/ 74 h 765"/>
                <a:gd name="T6" fmla="*/ 72 w 167"/>
                <a:gd name="T7" fmla="*/ 96 h 765"/>
                <a:gd name="T8" fmla="*/ 72 w 167"/>
                <a:gd name="T9" fmla="*/ 120 h 765"/>
                <a:gd name="T10" fmla="*/ 72 w 167"/>
                <a:gd name="T11" fmla="*/ 140 h 765"/>
                <a:gd name="T12" fmla="*/ 70 w 167"/>
                <a:gd name="T13" fmla="*/ 164 h 765"/>
                <a:gd name="T14" fmla="*/ 70 w 167"/>
                <a:gd name="T15" fmla="*/ 185 h 765"/>
                <a:gd name="T16" fmla="*/ 68 w 167"/>
                <a:gd name="T17" fmla="*/ 219 h 765"/>
                <a:gd name="T18" fmla="*/ 70 w 167"/>
                <a:gd name="T19" fmla="*/ 270 h 765"/>
                <a:gd name="T20" fmla="*/ 80 w 167"/>
                <a:gd name="T21" fmla="*/ 338 h 765"/>
                <a:gd name="T22" fmla="*/ 89 w 167"/>
                <a:gd name="T23" fmla="*/ 410 h 765"/>
                <a:gd name="T24" fmla="*/ 104 w 167"/>
                <a:gd name="T25" fmla="*/ 490 h 765"/>
                <a:gd name="T26" fmla="*/ 121 w 167"/>
                <a:gd name="T27" fmla="*/ 564 h 765"/>
                <a:gd name="T28" fmla="*/ 138 w 167"/>
                <a:gd name="T29" fmla="*/ 635 h 765"/>
                <a:gd name="T30" fmla="*/ 154 w 167"/>
                <a:gd name="T31" fmla="*/ 690 h 765"/>
                <a:gd name="T32" fmla="*/ 167 w 167"/>
                <a:gd name="T33" fmla="*/ 714 h 765"/>
                <a:gd name="T34" fmla="*/ 164 w 167"/>
                <a:gd name="T35" fmla="*/ 724 h 765"/>
                <a:gd name="T36" fmla="*/ 162 w 167"/>
                <a:gd name="T37" fmla="*/ 736 h 765"/>
                <a:gd name="T38" fmla="*/ 157 w 167"/>
                <a:gd name="T39" fmla="*/ 746 h 765"/>
                <a:gd name="T40" fmla="*/ 150 w 167"/>
                <a:gd name="T41" fmla="*/ 755 h 765"/>
                <a:gd name="T42" fmla="*/ 140 w 167"/>
                <a:gd name="T43" fmla="*/ 762 h 765"/>
                <a:gd name="T44" fmla="*/ 133 w 167"/>
                <a:gd name="T45" fmla="*/ 765 h 765"/>
                <a:gd name="T46" fmla="*/ 118 w 167"/>
                <a:gd name="T47" fmla="*/ 743 h 765"/>
                <a:gd name="T48" fmla="*/ 99 w 167"/>
                <a:gd name="T49" fmla="*/ 697 h 765"/>
                <a:gd name="T50" fmla="*/ 84 w 167"/>
                <a:gd name="T51" fmla="*/ 647 h 765"/>
                <a:gd name="T52" fmla="*/ 65 w 167"/>
                <a:gd name="T53" fmla="*/ 591 h 765"/>
                <a:gd name="T54" fmla="*/ 48 w 167"/>
                <a:gd name="T55" fmla="*/ 533 h 765"/>
                <a:gd name="T56" fmla="*/ 36 w 167"/>
                <a:gd name="T57" fmla="*/ 475 h 765"/>
                <a:gd name="T58" fmla="*/ 22 w 167"/>
                <a:gd name="T59" fmla="*/ 427 h 765"/>
                <a:gd name="T60" fmla="*/ 12 w 167"/>
                <a:gd name="T61" fmla="*/ 383 h 765"/>
                <a:gd name="T62" fmla="*/ 2 w 167"/>
                <a:gd name="T63" fmla="*/ 345 h 765"/>
                <a:gd name="T64" fmla="*/ 0 w 167"/>
                <a:gd name="T65" fmla="*/ 299 h 765"/>
                <a:gd name="T66" fmla="*/ 2 w 167"/>
                <a:gd name="T67" fmla="*/ 248 h 765"/>
                <a:gd name="T68" fmla="*/ 7 w 167"/>
                <a:gd name="T69" fmla="*/ 198 h 765"/>
                <a:gd name="T70" fmla="*/ 12 w 167"/>
                <a:gd name="T71" fmla="*/ 149 h 765"/>
                <a:gd name="T72" fmla="*/ 19 w 167"/>
                <a:gd name="T73" fmla="*/ 101 h 765"/>
                <a:gd name="T74" fmla="*/ 27 w 167"/>
                <a:gd name="T75" fmla="*/ 60 h 765"/>
                <a:gd name="T76" fmla="*/ 31 w 167"/>
                <a:gd name="T77" fmla="*/ 26 h 765"/>
                <a:gd name="T78" fmla="*/ 34 w 167"/>
                <a:gd name="T79" fmla="*/ 7 h 765"/>
                <a:gd name="T80" fmla="*/ 43 w 167"/>
                <a:gd name="T81" fmla="*/ 0 h 765"/>
                <a:gd name="T82" fmla="*/ 58 w 167"/>
                <a:gd name="T83" fmla="*/ 2 h 765"/>
                <a:gd name="T84" fmla="*/ 70 w 167"/>
                <a:gd name="T85" fmla="*/ 9 h 765"/>
                <a:gd name="T86" fmla="*/ 72 w 167"/>
                <a:gd name="T87" fmla="*/ 16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7" h="765">
                  <a:moveTo>
                    <a:pt x="72" y="16"/>
                  </a:moveTo>
                  <a:lnTo>
                    <a:pt x="72" y="29"/>
                  </a:lnTo>
                  <a:lnTo>
                    <a:pt x="72" y="41"/>
                  </a:lnTo>
                  <a:lnTo>
                    <a:pt x="72" y="53"/>
                  </a:lnTo>
                  <a:lnTo>
                    <a:pt x="72" y="65"/>
                  </a:lnTo>
                  <a:lnTo>
                    <a:pt x="72" y="74"/>
                  </a:lnTo>
                  <a:lnTo>
                    <a:pt x="72" y="84"/>
                  </a:lnTo>
                  <a:lnTo>
                    <a:pt x="72" y="96"/>
                  </a:lnTo>
                  <a:lnTo>
                    <a:pt x="72" y="108"/>
                  </a:lnTo>
                  <a:lnTo>
                    <a:pt x="72" y="120"/>
                  </a:lnTo>
                  <a:lnTo>
                    <a:pt x="72" y="130"/>
                  </a:lnTo>
                  <a:lnTo>
                    <a:pt x="72" y="140"/>
                  </a:lnTo>
                  <a:lnTo>
                    <a:pt x="72" y="152"/>
                  </a:lnTo>
                  <a:lnTo>
                    <a:pt x="70" y="164"/>
                  </a:lnTo>
                  <a:lnTo>
                    <a:pt x="70" y="176"/>
                  </a:lnTo>
                  <a:lnTo>
                    <a:pt x="70" y="185"/>
                  </a:lnTo>
                  <a:lnTo>
                    <a:pt x="70" y="200"/>
                  </a:lnTo>
                  <a:lnTo>
                    <a:pt x="68" y="219"/>
                  </a:lnTo>
                  <a:lnTo>
                    <a:pt x="70" y="241"/>
                  </a:lnTo>
                  <a:lnTo>
                    <a:pt x="70" y="270"/>
                  </a:lnTo>
                  <a:lnTo>
                    <a:pt x="75" y="301"/>
                  </a:lnTo>
                  <a:lnTo>
                    <a:pt x="80" y="338"/>
                  </a:lnTo>
                  <a:lnTo>
                    <a:pt x="84" y="371"/>
                  </a:lnTo>
                  <a:lnTo>
                    <a:pt x="89" y="410"/>
                  </a:lnTo>
                  <a:lnTo>
                    <a:pt x="97" y="449"/>
                  </a:lnTo>
                  <a:lnTo>
                    <a:pt x="104" y="490"/>
                  </a:lnTo>
                  <a:lnTo>
                    <a:pt x="111" y="528"/>
                  </a:lnTo>
                  <a:lnTo>
                    <a:pt x="121" y="564"/>
                  </a:lnTo>
                  <a:lnTo>
                    <a:pt x="130" y="601"/>
                  </a:lnTo>
                  <a:lnTo>
                    <a:pt x="138" y="635"/>
                  </a:lnTo>
                  <a:lnTo>
                    <a:pt x="145" y="663"/>
                  </a:lnTo>
                  <a:lnTo>
                    <a:pt x="154" y="690"/>
                  </a:lnTo>
                  <a:lnTo>
                    <a:pt x="164" y="712"/>
                  </a:lnTo>
                  <a:lnTo>
                    <a:pt x="167" y="714"/>
                  </a:lnTo>
                  <a:lnTo>
                    <a:pt x="167" y="719"/>
                  </a:lnTo>
                  <a:lnTo>
                    <a:pt x="164" y="724"/>
                  </a:lnTo>
                  <a:lnTo>
                    <a:pt x="164" y="731"/>
                  </a:lnTo>
                  <a:lnTo>
                    <a:pt x="162" y="736"/>
                  </a:lnTo>
                  <a:lnTo>
                    <a:pt x="159" y="741"/>
                  </a:lnTo>
                  <a:lnTo>
                    <a:pt x="157" y="746"/>
                  </a:lnTo>
                  <a:lnTo>
                    <a:pt x="152" y="750"/>
                  </a:lnTo>
                  <a:lnTo>
                    <a:pt x="150" y="755"/>
                  </a:lnTo>
                  <a:lnTo>
                    <a:pt x="145" y="760"/>
                  </a:lnTo>
                  <a:lnTo>
                    <a:pt x="140" y="762"/>
                  </a:lnTo>
                  <a:lnTo>
                    <a:pt x="140" y="765"/>
                  </a:lnTo>
                  <a:lnTo>
                    <a:pt x="133" y="765"/>
                  </a:lnTo>
                  <a:lnTo>
                    <a:pt x="128" y="762"/>
                  </a:lnTo>
                  <a:lnTo>
                    <a:pt x="118" y="743"/>
                  </a:lnTo>
                  <a:lnTo>
                    <a:pt x="109" y="721"/>
                  </a:lnTo>
                  <a:lnTo>
                    <a:pt x="99" y="697"/>
                  </a:lnTo>
                  <a:lnTo>
                    <a:pt x="92" y="673"/>
                  </a:lnTo>
                  <a:lnTo>
                    <a:pt x="84" y="647"/>
                  </a:lnTo>
                  <a:lnTo>
                    <a:pt x="75" y="618"/>
                  </a:lnTo>
                  <a:lnTo>
                    <a:pt x="65" y="591"/>
                  </a:lnTo>
                  <a:lnTo>
                    <a:pt x="58" y="560"/>
                  </a:lnTo>
                  <a:lnTo>
                    <a:pt x="48" y="533"/>
                  </a:lnTo>
                  <a:lnTo>
                    <a:pt x="41" y="504"/>
                  </a:lnTo>
                  <a:lnTo>
                    <a:pt x="36" y="475"/>
                  </a:lnTo>
                  <a:lnTo>
                    <a:pt x="29" y="451"/>
                  </a:lnTo>
                  <a:lnTo>
                    <a:pt x="22" y="427"/>
                  </a:lnTo>
                  <a:lnTo>
                    <a:pt x="17" y="403"/>
                  </a:lnTo>
                  <a:lnTo>
                    <a:pt x="12" y="383"/>
                  </a:lnTo>
                  <a:lnTo>
                    <a:pt x="7" y="367"/>
                  </a:lnTo>
                  <a:lnTo>
                    <a:pt x="2" y="345"/>
                  </a:lnTo>
                  <a:lnTo>
                    <a:pt x="0" y="323"/>
                  </a:lnTo>
                  <a:lnTo>
                    <a:pt x="0" y="299"/>
                  </a:lnTo>
                  <a:lnTo>
                    <a:pt x="0" y="275"/>
                  </a:lnTo>
                  <a:lnTo>
                    <a:pt x="2" y="248"/>
                  </a:lnTo>
                  <a:lnTo>
                    <a:pt x="5" y="227"/>
                  </a:lnTo>
                  <a:lnTo>
                    <a:pt x="7" y="198"/>
                  </a:lnTo>
                  <a:lnTo>
                    <a:pt x="10" y="176"/>
                  </a:lnTo>
                  <a:lnTo>
                    <a:pt x="12" y="149"/>
                  </a:lnTo>
                  <a:lnTo>
                    <a:pt x="17" y="125"/>
                  </a:lnTo>
                  <a:lnTo>
                    <a:pt x="19" y="101"/>
                  </a:lnTo>
                  <a:lnTo>
                    <a:pt x="24" y="79"/>
                  </a:lnTo>
                  <a:lnTo>
                    <a:pt x="27" y="60"/>
                  </a:lnTo>
                  <a:lnTo>
                    <a:pt x="29" y="41"/>
                  </a:lnTo>
                  <a:lnTo>
                    <a:pt x="31" y="26"/>
                  </a:lnTo>
                  <a:lnTo>
                    <a:pt x="31" y="12"/>
                  </a:lnTo>
                  <a:lnTo>
                    <a:pt x="34" y="7"/>
                  </a:lnTo>
                  <a:lnTo>
                    <a:pt x="36" y="2"/>
                  </a:lnTo>
                  <a:lnTo>
                    <a:pt x="43" y="0"/>
                  </a:lnTo>
                  <a:lnTo>
                    <a:pt x="51" y="2"/>
                  </a:lnTo>
                  <a:lnTo>
                    <a:pt x="58" y="2"/>
                  </a:lnTo>
                  <a:lnTo>
                    <a:pt x="65" y="4"/>
                  </a:lnTo>
                  <a:lnTo>
                    <a:pt x="70" y="9"/>
                  </a:lnTo>
                  <a:lnTo>
                    <a:pt x="72" y="16"/>
                  </a:lnTo>
                  <a:lnTo>
                    <a:pt x="72" y="16"/>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2" name="Freeform 34"/>
            <p:cNvSpPr>
              <a:spLocks/>
            </p:cNvSpPr>
            <p:nvPr/>
          </p:nvSpPr>
          <p:spPr bwMode="auto">
            <a:xfrm>
              <a:off x="5165725" y="3325813"/>
              <a:ext cx="306387" cy="1303338"/>
            </a:xfrm>
            <a:custGeom>
              <a:avLst/>
              <a:gdLst>
                <a:gd name="T0" fmla="*/ 166 w 193"/>
                <a:gd name="T1" fmla="*/ 31 h 821"/>
                <a:gd name="T2" fmla="*/ 169 w 193"/>
                <a:gd name="T3" fmla="*/ 63 h 821"/>
                <a:gd name="T4" fmla="*/ 174 w 193"/>
                <a:gd name="T5" fmla="*/ 91 h 821"/>
                <a:gd name="T6" fmla="*/ 181 w 193"/>
                <a:gd name="T7" fmla="*/ 120 h 821"/>
                <a:gd name="T8" fmla="*/ 186 w 193"/>
                <a:gd name="T9" fmla="*/ 152 h 821"/>
                <a:gd name="T10" fmla="*/ 191 w 193"/>
                <a:gd name="T11" fmla="*/ 178 h 821"/>
                <a:gd name="T12" fmla="*/ 193 w 193"/>
                <a:gd name="T13" fmla="*/ 207 h 821"/>
                <a:gd name="T14" fmla="*/ 191 w 193"/>
                <a:gd name="T15" fmla="*/ 241 h 821"/>
                <a:gd name="T16" fmla="*/ 186 w 193"/>
                <a:gd name="T17" fmla="*/ 275 h 821"/>
                <a:gd name="T18" fmla="*/ 176 w 193"/>
                <a:gd name="T19" fmla="*/ 306 h 821"/>
                <a:gd name="T20" fmla="*/ 166 w 193"/>
                <a:gd name="T21" fmla="*/ 335 h 821"/>
                <a:gd name="T22" fmla="*/ 157 w 193"/>
                <a:gd name="T23" fmla="*/ 359 h 821"/>
                <a:gd name="T24" fmla="*/ 147 w 193"/>
                <a:gd name="T25" fmla="*/ 386 h 821"/>
                <a:gd name="T26" fmla="*/ 135 w 193"/>
                <a:gd name="T27" fmla="*/ 410 h 821"/>
                <a:gd name="T28" fmla="*/ 121 w 193"/>
                <a:gd name="T29" fmla="*/ 437 h 821"/>
                <a:gd name="T30" fmla="*/ 108 w 193"/>
                <a:gd name="T31" fmla="*/ 466 h 821"/>
                <a:gd name="T32" fmla="*/ 96 w 193"/>
                <a:gd name="T33" fmla="*/ 502 h 821"/>
                <a:gd name="T34" fmla="*/ 82 w 193"/>
                <a:gd name="T35" fmla="*/ 538 h 821"/>
                <a:gd name="T36" fmla="*/ 70 w 193"/>
                <a:gd name="T37" fmla="*/ 577 h 821"/>
                <a:gd name="T38" fmla="*/ 58 w 193"/>
                <a:gd name="T39" fmla="*/ 615 h 821"/>
                <a:gd name="T40" fmla="*/ 50 w 193"/>
                <a:gd name="T41" fmla="*/ 659 h 821"/>
                <a:gd name="T42" fmla="*/ 48 w 193"/>
                <a:gd name="T43" fmla="*/ 697 h 821"/>
                <a:gd name="T44" fmla="*/ 43 w 193"/>
                <a:gd name="T45" fmla="*/ 738 h 821"/>
                <a:gd name="T46" fmla="*/ 43 w 193"/>
                <a:gd name="T47" fmla="*/ 777 h 821"/>
                <a:gd name="T48" fmla="*/ 46 w 193"/>
                <a:gd name="T49" fmla="*/ 801 h 821"/>
                <a:gd name="T50" fmla="*/ 43 w 193"/>
                <a:gd name="T51" fmla="*/ 811 h 821"/>
                <a:gd name="T52" fmla="*/ 34 w 193"/>
                <a:gd name="T53" fmla="*/ 818 h 821"/>
                <a:gd name="T54" fmla="*/ 19 w 193"/>
                <a:gd name="T55" fmla="*/ 821 h 821"/>
                <a:gd name="T56" fmla="*/ 9 w 193"/>
                <a:gd name="T57" fmla="*/ 813 h 821"/>
                <a:gd name="T58" fmla="*/ 5 w 193"/>
                <a:gd name="T59" fmla="*/ 806 h 821"/>
                <a:gd name="T60" fmla="*/ 2 w 193"/>
                <a:gd name="T61" fmla="*/ 780 h 821"/>
                <a:gd name="T62" fmla="*/ 0 w 193"/>
                <a:gd name="T63" fmla="*/ 736 h 821"/>
                <a:gd name="T64" fmla="*/ 0 w 193"/>
                <a:gd name="T65" fmla="*/ 693 h 821"/>
                <a:gd name="T66" fmla="*/ 2 w 193"/>
                <a:gd name="T67" fmla="*/ 649 h 821"/>
                <a:gd name="T68" fmla="*/ 5 w 193"/>
                <a:gd name="T69" fmla="*/ 606 h 821"/>
                <a:gd name="T70" fmla="*/ 12 w 193"/>
                <a:gd name="T71" fmla="*/ 562 h 821"/>
                <a:gd name="T72" fmla="*/ 22 w 193"/>
                <a:gd name="T73" fmla="*/ 519 h 821"/>
                <a:gd name="T74" fmla="*/ 34 w 193"/>
                <a:gd name="T75" fmla="*/ 478 h 821"/>
                <a:gd name="T76" fmla="*/ 48 w 193"/>
                <a:gd name="T77" fmla="*/ 444 h 821"/>
                <a:gd name="T78" fmla="*/ 63 w 193"/>
                <a:gd name="T79" fmla="*/ 413 h 821"/>
                <a:gd name="T80" fmla="*/ 77 w 193"/>
                <a:gd name="T81" fmla="*/ 388 h 821"/>
                <a:gd name="T82" fmla="*/ 92 w 193"/>
                <a:gd name="T83" fmla="*/ 364 h 821"/>
                <a:gd name="T84" fmla="*/ 104 w 193"/>
                <a:gd name="T85" fmla="*/ 343 h 821"/>
                <a:gd name="T86" fmla="*/ 118 w 193"/>
                <a:gd name="T87" fmla="*/ 316 h 821"/>
                <a:gd name="T88" fmla="*/ 130 w 193"/>
                <a:gd name="T89" fmla="*/ 289 h 821"/>
                <a:gd name="T90" fmla="*/ 140 w 193"/>
                <a:gd name="T91" fmla="*/ 258 h 821"/>
                <a:gd name="T92" fmla="*/ 147 w 193"/>
                <a:gd name="T93" fmla="*/ 227 h 821"/>
                <a:gd name="T94" fmla="*/ 149 w 193"/>
                <a:gd name="T95" fmla="*/ 198 h 821"/>
                <a:gd name="T96" fmla="*/ 152 w 193"/>
                <a:gd name="T97" fmla="*/ 166 h 821"/>
                <a:gd name="T98" fmla="*/ 149 w 193"/>
                <a:gd name="T99" fmla="*/ 142 h 821"/>
                <a:gd name="T100" fmla="*/ 149 w 193"/>
                <a:gd name="T101" fmla="*/ 113 h 821"/>
                <a:gd name="T102" fmla="*/ 145 w 193"/>
                <a:gd name="T103" fmla="*/ 87 h 821"/>
                <a:gd name="T104" fmla="*/ 145 w 193"/>
                <a:gd name="T105" fmla="*/ 58 h 821"/>
                <a:gd name="T106" fmla="*/ 142 w 193"/>
                <a:gd name="T107" fmla="*/ 29 h 821"/>
                <a:gd name="T108" fmla="*/ 142 w 193"/>
                <a:gd name="T109" fmla="*/ 7 h 821"/>
                <a:gd name="T110" fmla="*/ 149 w 193"/>
                <a:gd name="T111" fmla="*/ 0 h 821"/>
                <a:gd name="T112" fmla="*/ 157 w 193"/>
                <a:gd name="T113" fmla="*/ 0 h 821"/>
                <a:gd name="T114" fmla="*/ 164 w 193"/>
                <a:gd name="T115" fmla="*/ 7 h 821"/>
                <a:gd name="T116" fmla="*/ 166 w 193"/>
                <a:gd name="T117" fmla="*/ 12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 h="821">
                  <a:moveTo>
                    <a:pt x="166" y="12"/>
                  </a:moveTo>
                  <a:lnTo>
                    <a:pt x="166" y="31"/>
                  </a:lnTo>
                  <a:lnTo>
                    <a:pt x="166" y="48"/>
                  </a:lnTo>
                  <a:lnTo>
                    <a:pt x="169" y="63"/>
                  </a:lnTo>
                  <a:lnTo>
                    <a:pt x="171" y="77"/>
                  </a:lnTo>
                  <a:lnTo>
                    <a:pt x="174" y="91"/>
                  </a:lnTo>
                  <a:lnTo>
                    <a:pt x="178" y="106"/>
                  </a:lnTo>
                  <a:lnTo>
                    <a:pt x="181" y="120"/>
                  </a:lnTo>
                  <a:lnTo>
                    <a:pt x="183" y="137"/>
                  </a:lnTo>
                  <a:lnTo>
                    <a:pt x="186" y="152"/>
                  </a:lnTo>
                  <a:lnTo>
                    <a:pt x="191" y="164"/>
                  </a:lnTo>
                  <a:lnTo>
                    <a:pt x="191" y="178"/>
                  </a:lnTo>
                  <a:lnTo>
                    <a:pt x="193" y="195"/>
                  </a:lnTo>
                  <a:lnTo>
                    <a:pt x="193" y="207"/>
                  </a:lnTo>
                  <a:lnTo>
                    <a:pt x="193" y="224"/>
                  </a:lnTo>
                  <a:lnTo>
                    <a:pt x="191" y="241"/>
                  </a:lnTo>
                  <a:lnTo>
                    <a:pt x="191" y="258"/>
                  </a:lnTo>
                  <a:lnTo>
                    <a:pt x="186" y="275"/>
                  </a:lnTo>
                  <a:lnTo>
                    <a:pt x="181" y="294"/>
                  </a:lnTo>
                  <a:lnTo>
                    <a:pt x="176" y="306"/>
                  </a:lnTo>
                  <a:lnTo>
                    <a:pt x="171" y="321"/>
                  </a:lnTo>
                  <a:lnTo>
                    <a:pt x="166" y="335"/>
                  </a:lnTo>
                  <a:lnTo>
                    <a:pt x="162" y="350"/>
                  </a:lnTo>
                  <a:lnTo>
                    <a:pt x="157" y="359"/>
                  </a:lnTo>
                  <a:lnTo>
                    <a:pt x="152" y="374"/>
                  </a:lnTo>
                  <a:lnTo>
                    <a:pt x="147" y="386"/>
                  </a:lnTo>
                  <a:lnTo>
                    <a:pt x="140" y="398"/>
                  </a:lnTo>
                  <a:lnTo>
                    <a:pt x="135" y="410"/>
                  </a:lnTo>
                  <a:lnTo>
                    <a:pt x="128" y="425"/>
                  </a:lnTo>
                  <a:lnTo>
                    <a:pt x="121" y="437"/>
                  </a:lnTo>
                  <a:lnTo>
                    <a:pt x="116" y="454"/>
                  </a:lnTo>
                  <a:lnTo>
                    <a:pt x="108" y="466"/>
                  </a:lnTo>
                  <a:lnTo>
                    <a:pt x="101" y="485"/>
                  </a:lnTo>
                  <a:lnTo>
                    <a:pt x="96" y="502"/>
                  </a:lnTo>
                  <a:lnTo>
                    <a:pt x="89" y="519"/>
                  </a:lnTo>
                  <a:lnTo>
                    <a:pt x="82" y="538"/>
                  </a:lnTo>
                  <a:lnTo>
                    <a:pt x="77" y="560"/>
                  </a:lnTo>
                  <a:lnTo>
                    <a:pt x="70" y="577"/>
                  </a:lnTo>
                  <a:lnTo>
                    <a:pt x="65" y="598"/>
                  </a:lnTo>
                  <a:lnTo>
                    <a:pt x="58" y="615"/>
                  </a:lnTo>
                  <a:lnTo>
                    <a:pt x="55" y="637"/>
                  </a:lnTo>
                  <a:lnTo>
                    <a:pt x="50" y="659"/>
                  </a:lnTo>
                  <a:lnTo>
                    <a:pt x="48" y="678"/>
                  </a:lnTo>
                  <a:lnTo>
                    <a:pt x="48" y="697"/>
                  </a:lnTo>
                  <a:lnTo>
                    <a:pt x="46" y="717"/>
                  </a:lnTo>
                  <a:lnTo>
                    <a:pt x="43" y="738"/>
                  </a:lnTo>
                  <a:lnTo>
                    <a:pt x="43" y="758"/>
                  </a:lnTo>
                  <a:lnTo>
                    <a:pt x="43" y="777"/>
                  </a:lnTo>
                  <a:lnTo>
                    <a:pt x="46" y="799"/>
                  </a:lnTo>
                  <a:lnTo>
                    <a:pt x="46" y="801"/>
                  </a:lnTo>
                  <a:lnTo>
                    <a:pt x="46" y="806"/>
                  </a:lnTo>
                  <a:lnTo>
                    <a:pt x="43" y="811"/>
                  </a:lnTo>
                  <a:lnTo>
                    <a:pt x="41" y="813"/>
                  </a:lnTo>
                  <a:lnTo>
                    <a:pt x="34" y="818"/>
                  </a:lnTo>
                  <a:lnTo>
                    <a:pt x="26" y="821"/>
                  </a:lnTo>
                  <a:lnTo>
                    <a:pt x="19" y="821"/>
                  </a:lnTo>
                  <a:lnTo>
                    <a:pt x="12" y="816"/>
                  </a:lnTo>
                  <a:lnTo>
                    <a:pt x="9" y="813"/>
                  </a:lnTo>
                  <a:lnTo>
                    <a:pt x="7" y="811"/>
                  </a:lnTo>
                  <a:lnTo>
                    <a:pt x="5" y="806"/>
                  </a:lnTo>
                  <a:lnTo>
                    <a:pt x="5" y="801"/>
                  </a:lnTo>
                  <a:lnTo>
                    <a:pt x="2" y="780"/>
                  </a:lnTo>
                  <a:lnTo>
                    <a:pt x="0" y="760"/>
                  </a:lnTo>
                  <a:lnTo>
                    <a:pt x="0" y="736"/>
                  </a:lnTo>
                  <a:lnTo>
                    <a:pt x="0" y="717"/>
                  </a:lnTo>
                  <a:lnTo>
                    <a:pt x="0" y="693"/>
                  </a:lnTo>
                  <a:lnTo>
                    <a:pt x="0" y="671"/>
                  </a:lnTo>
                  <a:lnTo>
                    <a:pt x="2" y="649"/>
                  </a:lnTo>
                  <a:lnTo>
                    <a:pt x="5" y="627"/>
                  </a:lnTo>
                  <a:lnTo>
                    <a:pt x="5" y="606"/>
                  </a:lnTo>
                  <a:lnTo>
                    <a:pt x="9" y="584"/>
                  </a:lnTo>
                  <a:lnTo>
                    <a:pt x="12" y="562"/>
                  </a:lnTo>
                  <a:lnTo>
                    <a:pt x="17" y="541"/>
                  </a:lnTo>
                  <a:lnTo>
                    <a:pt x="22" y="519"/>
                  </a:lnTo>
                  <a:lnTo>
                    <a:pt x="29" y="499"/>
                  </a:lnTo>
                  <a:lnTo>
                    <a:pt x="34" y="478"/>
                  </a:lnTo>
                  <a:lnTo>
                    <a:pt x="43" y="461"/>
                  </a:lnTo>
                  <a:lnTo>
                    <a:pt x="48" y="444"/>
                  </a:lnTo>
                  <a:lnTo>
                    <a:pt x="53" y="427"/>
                  </a:lnTo>
                  <a:lnTo>
                    <a:pt x="63" y="413"/>
                  </a:lnTo>
                  <a:lnTo>
                    <a:pt x="70" y="403"/>
                  </a:lnTo>
                  <a:lnTo>
                    <a:pt x="77" y="388"/>
                  </a:lnTo>
                  <a:lnTo>
                    <a:pt x="84" y="376"/>
                  </a:lnTo>
                  <a:lnTo>
                    <a:pt x="92" y="364"/>
                  </a:lnTo>
                  <a:lnTo>
                    <a:pt x="101" y="355"/>
                  </a:lnTo>
                  <a:lnTo>
                    <a:pt x="104" y="343"/>
                  </a:lnTo>
                  <a:lnTo>
                    <a:pt x="111" y="330"/>
                  </a:lnTo>
                  <a:lnTo>
                    <a:pt x="118" y="316"/>
                  </a:lnTo>
                  <a:lnTo>
                    <a:pt x="125" y="306"/>
                  </a:lnTo>
                  <a:lnTo>
                    <a:pt x="130" y="289"/>
                  </a:lnTo>
                  <a:lnTo>
                    <a:pt x="137" y="275"/>
                  </a:lnTo>
                  <a:lnTo>
                    <a:pt x="140" y="258"/>
                  </a:lnTo>
                  <a:lnTo>
                    <a:pt x="145" y="244"/>
                  </a:lnTo>
                  <a:lnTo>
                    <a:pt x="147" y="227"/>
                  </a:lnTo>
                  <a:lnTo>
                    <a:pt x="149" y="210"/>
                  </a:lnTo>
                  <a:lnTo>
                    <a:pt x="149" y="198"/>
                  </a:lnTo>
                  <a:lnTo>
                    <a:pt x="152" y="183"/>
                  </a:lnTo>
                  <a:lnTo>
                    <a:pt x="152" y="166"/>
                  </a:lnTo>
                  <a:lnTo>
                    <a:pt x="152" y="154"/>
                  </a:lnTo>
                  <a:lnTo>
                    <a:pt x="149" y="142"/>
                  </a:lnTo>
                  <a:lnTo>
                    <a:pt x="149" y="128"/>
                  </a:lnTo>
                  <a:lnTo>
                    <a:pt x="149" y="113"/>
                  </a:lnTo>
                  <a:lnTo>
                    <a:pt x="147" y="99"/>
                  </a:lnTo>
                  <a:lnTo>
                    <a:pt x="145" y="87"/>
                  </a:lnTo>
                  <a:lnTo>
                    <a:pt x="145" y="75"/>
                  </a:lnTo>
                  <a:lnTo>
                    <a:pt x="145" y="58"/>
                  </a:lnTo>
                  <a:lnTo>
                    <a:pt x="142" y="46"/>
                  </a:lnTo>
                  <a:lnTo>
                    <a:pt x="142" y="29"/>
                  </a:lnTo>
                  <a:lnTo>
                    <a:pt x="142" y="12"/>
                  </a:lnTo>
                  <a:lnTo>
                    <a:pt x="142" y="7"/>
                  </a:lnTo>
                  <a:lnTo>
                    <a:pt x="147" y="2"/>
                  </a:lnTo>
                  <a:lnTo>
                    <a:pt x="149" y="0"/>
                  </a:lnTo>
                  <a:lnTo>
                    <a:pt x="152" y="0"/>
                  </a:lnTo>
                  <a:lnTo>
                    <a:pt x="157" y="0"/>
                  </a:lnTo>
                  <a:lnTo>
                    <a:pt x="162" y="2"/>
                  </a:lnTo>
                  <a:lnTo>
                    <a:pt x="164" y="7"/>
                  </a:lnTo>
                  <a:lnTo>
                    <a:pt x="166" y="12"/>
                  </a:lnTo>
                  <a:lnTo>
                    <a:pt x="166" y="1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3" name="Freeform 35"/>
            <p:cNvSpPr>
              <a:spLocks/>
            </p:cNvSpPr>
            <p:nvPr/>
          </p:nvSpPr>
          <p:spPr bwMode="auto">
            <a:xfrm>
              <a:off x="5487988" y="4168776"/>
              <a:ext cx="244475" cy="539750"/>
            </a:xfrm>
            <a:custGeom>
              <a:avLst/>
              <a:gdLst>
                <a:gd name="T0" fmla="*/ 142 w 154"/>
                <a:gd name="T1" fmla="*/ 72 h 340"/>
                <a:gd name="T2" fmla="*/ 130 w 154"/>
                <a:gd name="T3" fmla="*/ 80 h 340"/>
                <a:gd name="T4" fmla="*/ 120 w 154"/>
                <a:gd name="T5" fmla="*/ 89 h 340"/>
                <a:gd name="T6" fmla="*/ 111 w 154"/>
                <a:gd name="T7" fmla="*/ 104 h 340"/>
                <a:gd name="T8" fmla="*/ 103 w 154"/>
                <a:gd name="T9" fmla="*/ 118 h 340"/>
                <a:gd name="T10" fmla="*/ 96 w 154"/>
                <a:gd name="T11" fmla="*/ 135 h 340"/>
                <a:gd name="T12" fmla="*/ 89 w 154"/>
                <a:gd name="T13" fmla="*/ 152 h 340"/>
                <a:gd name="T14" fmla="*/ 82 w 154"/>
                <a:gd name="T15" fmla="*/ 171 h 340"/>
                <a:gd name="T16" fmla="*/ 74 w 154"/>
                <a:gd name="T17" fmla="*/ 191 h 340"/>
                <a:gd name="T18" fmla="*/ 67 w 154"/>
                <a:gd name="T19" fmla="*/ 210 h 340"/>
                <a:gd name="T20" fmla="*/ 62 w 154"/>
                <a:gd name="T21" fmla="*/ 229 h 340"/>
                <a:gd name="T22" fmla="*/ 55 w 154"/>
                <a:gd name="T23" fmla="*/ 246 h 340"/>
                <a:gd name="T24" fmla="*/ 53 w 154"/>
                <a:gd name="T25" fmla="*/ 268 h 340"/>
                <a:gd name="T26" fmla="*/ 48 w 154"/>
                <a:gd name="T27" fmla="*/ 285 h 340"/>
                <a:gd name="T28" fmla="*/ 43 w 154"/>
                <a:gd name="T29" fmla="*/ 299 h 340"/>
                <a:gd name="T30" fmla="*/ 38 w 154"/>
                <a:gd name="T31" fmla="*/ 314 h 340"/>
                <a:gd name="T32" fmla="*/ 36 w 154"/>
                <a:gd name="T33" fmla="*/ 328 h 340"/>
                <a:gd name="T34" fmla="*/ 31 w 154"/>
                <a:gd name="T35" fmla="*/ 335 h 340"/>
                <a:gd name="T36" fmla="*/ 26 w 154"/>
                <a:gd name="T37" fmla="*/ 340 h 340"/>
                <a:gd name="T38" fmla="*/ 19 w 154"/>
                <a:gd name="T39" fmla="*/ 340 h 340"/>
                <a:gd name="T40" fmla="*/ 14 w 154"/>
                <a:gd name="T41" fmla="*/ 340 h 340"/>
                <a:gd name="T42" fmla="*/ 7 w 154"/>
                <a:gd name="T43" fmla="*/ 338 h 340"/>
                <a:gd name="T44" fmla="*/ 4 w 154"/>
                <a:gd name="T45" fmla="*/ 333 h 340"/>
                <a:gd name="T46" fmla="*/ 2 w 154"/>
                <a:gd name="T47" fmla="*/ 328 h 340"/>
                <a:gd name="T48" fmla="*/ 0 w 154"/>
                <a:gd name="T49" fmla="*/ 326 h 340"/>
                <a:gd name="T50" fmla="*/ 0 w 154"/>
                <a:gd name="T51" fmla="*/ 321 h 340"/>
                <a:gd name="T52" fmla="*/ 0 w 154"/>
                <a:gd name="T53" fmla="*/ 319 h 340"/>
                <a:gd name="T54" fmla="*/ 2 w 154"/>
                <a:gd name="T55" fmla="*/ 294 h 340"/>
                <a:gd name="T56" fmla="*/ 4 w 154"/>
                <a:gd name="T57" fmla="*/ 275 h 340"/>
                <a:gd name="T58" fmla="*/ 9 w 154"/>
                <a:gd name="T59" fmla="*/ 251 h 340"/>
                <a:gd name="T60" fmla="*/ 14 w 154"/>
                <a:gd name="T61" fmla="*/ 229 h 340"/>
                <a:gd name="T62" fmla="*/ 21 w 154"/>
                <a:gd name="T63" fmla="*/ 205 h 340"/>
                <a:gd name="T64" fmla="*/ 29 w 154"/>
                <a:gd name="T65" fmla="*/ 183 h 340"/>
                <a:gd name="T66" fmla="*/ 38 w 154"/>
                <a:gd name="T67" fmla="*/ 159 h 340"/>
                <a:gd name="T68" fmla="*/ 48 w 154"/>
                <a:gd name="T69" fmla="*/ 135 h 340"/>
                <a:gd name="T70" fmla="*/ 55 w 154"/>
                <a:gd name="T71" fmla="*/ 113 h 340"/>
                <a:gd name="T72" fmla="*/ 67 w 154"/>
                <a:gd name="T73" fmla="*/ 92 h 340"/>
                <a:gd name="T74" fmla="*/ 79 w 154"/>
                <a:gd name="T75" fmla="*/ 72 h 340"/>
                <a:gd name="T76" fmla="*/ 91 w 154"/>
                <a:gd name="T77" fmla="*/ 55 h 340"/>
                <a:gd name="T78" fmla="*/ 101 w 154"/>
                <a:gd name="T79" fmla="*/ 36 h 340"/>
                <a:gd name="T80" fmla="*/ 111 w 154"/>
                <a:gd name="T81" fmla="*/ 24 h 340"/>
                <a:gd name="T82" fmla="*/ 123 w 154"/>
                <a:gd name="T83" fmla="*/ 12 h 340"/>
                <a:gd name="T84" fmla="*/ 135 w 154"/>
                <a:gd name="T85" fmla="*/ 2 h 340"/>
                <a:gd name="T86" fmla="*/ 142 w 154"/>
                <a:gd name="T87" fmla="*/ 0 h 340"/>
                <a:gd name="T88" fmla="*/ 147 w 154"/>
                <a:gd name="T89" fmla="*/ 5 h 340"/>
                <a:gd name="T90" fmla="*/ 149 w 154"/>
                <a:gd name="T91" fmla="*/ 7 h 340"/>
                <a:gd name="T92" fmla="*/ 152 w 154"/>
                <a:gd name="T93" fmla="*/ 12 h 340"/>
                <a:gd name="T94" fmla="*/ 152 w 154"/>
                <a:gd name="T95" fmla="*/ 19 h 340"/>
                <a:gd name="T96" fmla="*/ 154 w 154"/>
                <a:gd name="T97" fmla="*/ 26 h 340"/>
                <a:gd name="T98" fmla="*/ 154 w 154"/>
                <a:gd name="T99" fmla="*/ 31 h 340"/>
                <a:gd name="T100" fmla="*/ 154 w 154"/>
                <a:gd name="T101" fmla="*/ 39 h 340"/>
                <a:gd name="T102" fmla="*/ 152 w 154"/>
                <a:gd name="T103" fmla="*/ 43 h 340"/>
                <a:gd name="T104" fmla="*/ 152 w 154"/>
                <a:gd name="T105" fmla="*/ 51 h 340"/>
                <a:gd name="T106" fmla="*/ 149 w 154"/>
                <a:gd name="T107" fmla="*/ 58 h 340"/>
                <a:gd name="T108" fmla="*/ 147 w 154"/>
                <a:gd name="T109" fmla="*/ 63 h 340"/>
                <a:gd name="T110" fmla="*/ 144 w 154"/>
                <a:gd name="T111" fmla="*/ 67 h 340"/>
                <a:gd name="T112" fmla="*/ 142 w 154"/>
                <a:gd name="T113" fmla="*/ 72 h 340"/>
                <a:gd name="T114" fmla="*/ 142 w 154"/>
                <a:gd name="T115" fmla="*/ 7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 h="340">
                  <a:moveTo>
                    <a:pt x="142" y="72"/>
                  </a:moveTo>
                  <a:lnTo>
                    <a:pt x="130" y="80"/>
                  </a:lnTo>
                  <a:lnTo>
                    <a:pt x="120" y="89"/>
                  </a:lnTo>
                  <a:lnTo>
                    <a:pt x="111" y="104"/>
                  </a:lnTo>
                  <a:lnTo>
                    <a:pt x="103" y="118"/>
                  </a:lnTo>
                  <a:lnTo>
                    <a:pt x="96" y="135"/>
                  </a:lnTo>
                  <a:lnTo>
                    <a:pt x="89" y="152"/>
                  </a:lnTo>
                  <a:lnTo>
                    <a:pt x="82" y="171"/>
                  </a:lnTo>
                  <a:lnTo>
                    <a:pt x="74" y="191"/>
                  </a:lnTo>
                  <a:lnTo>
                    <a:pt x="67" y="210"/>
                  </a:lnTo>
                  <a:lnTo>
                    <a:pt x="62" y="229"/>
                  </a:lnTo>
                  <a:lnTo>
                    <a:pt x="55" y="246"/>
                  </a:lnTo>
                  <a:lnTo>
                    <a:pt x="53" y="268"/>
                  </a:lnTo>
                  <a:lnTo>
                    <a:pt x="48" y="285"/>
                  </a:lnTo>
                  <a:lnTo>
                    <a:pt x="43" y="299"/>
                  </a:lnTo>
                  <a:lnTo>
                    <a:pt x="38" y="314"/>
                  </a:lnTo>
                  <a:lnTo>
                    <a:pt x="36" y="328"/>
                  </a:lnTo>
                  <a:lnTo>
                    <a:pt x="31" y="335"/>
                  </a:lnTo>
                  <a:lnTo>
                    <a:pt x="26" y="340"/>
                  </a:lnTo>
                  <a:lnTo>
                    <a:pt x="19" y="340"/>
                  </a:lnTo>
                  <a:lnTo>
                    <a:pt x="14" y="340"/>
                  </a:lnTo>
                  <a:lnTo>
                    <a:pt x="7" y="338"/>
                  </a:lnTo>
                  <a:lnTo>
                    <a:pt x="4" y="333"/>
                  </a:lnTo>
                  <a:lnTo>
                    <a:pt x="2" y="328"/>
                  </a:lnTo>
                  <a:lnTo>
                    <a:pt x="0" y="326"/>
                  </a:lnTo>
                  <a:lnTo>
                    <a:pt x="0" y="321"/>
                  </a:lnTo>
                  <a:lnTo>
                    <a:pt x="0" y="319"/>
                  </a:lnTo>
                  <a:lnTo>
                    <a:pt x="2" y="294"/>
                  </a:lnTo>
                  <a:lnTo>
                    <a:pt x="4" y="275"/>
                  </a:lnTo>
                  <a:lnTo>
                    <a:pt x="9" y="251"/>
                  </a:lnTo>
                  <a:lnTo>
                    <a:pt x="14" y="229"/>
                  </a:lnTo>
                  <a:lnTo>
                    <a:pt x="21" y="205"/>
                  </a:lnTo>
                  <a:lnTo>
                    <a:pt x="29" y="183"/>
                  </a:lnTo>
                  <a:lnTo>
                    <a:pt x="38" y="159"/>
                  </a:lnTo>
                  <a:lnTo>
                    <a:pt x="48" y="135"/>
                  </a:lnTo>
                  <a:lnTo>
                    <a:pt x="55" y="113"/>
                  </a:lnTo>
                  <a:lnTo>
                    <a:pt x="67" y="92"/>
                  </a:lnTo>
                  <a:lnTo>
                    <a:pt x="79" y="72"/>
                  </a:lnTo>
                  <a:lnTo>
                    <a:pt x="91" y="55"/>
                  </a:lnTo>
                  <a:lnTo>
                    <a:pt x="101" y="36"/>
                  </a:lnTo>
                  <a:lnTo>
                    <a:pt x="111" y="24"/>
                  </a:lnTo>
                  <a:lnTo>
                    <a:pt x="123" y="12"/>
                  </a:lnTo>
                  <a:lnTo>
                    <a:pt x="135" y="2"/>
                  </a:lnTo>
                  <a:lnTo>
                    <a:pt x="142" y="0"/>
                  </a:lnTo>
                  <a:lnTo>
                    <a:pt x="147" y="5"/>
                  </a:lnTo>
                  <a:lnTo>
                    <a:pt x="149" y="7"/>
                  </a:lnTo>
                  <a:lnTo>
                    <a:pt x="152" y="12"/>
                  </a:lnTo>
                  <a:lnTo>
                    <a:pt x="152" y="19"/>
                  </a:lnTo>
                  <a:lnTo>
                    <a:pt x="154" y="26"/>
                  </a:lnTo>
                  <a:lnTo>
                    <a:pt x="154" y="31"/>
                  </a:lnTo>
                  <a:lnTo>
                    <a:pt x="154" y="39"/>
                  </a:lnTo>
                  <a:lnTo>
                    <a:pt x="152" y="43"/>
                  </a:lnTo>
                  <a:lnTo>
                    <a:pt x="152" y="51"/>
                  </a:lnTo>
                  <a:lnTo>
                    <a:pt x="149" y="58"/>
                  </a:lnTo>
                  <a:lnTo>
                    <a:pt x="147" y="63"/>
                  </a:lnTo>
                  <a:lnTo>
                    <a:pt x="144" y="67"/>
                  </a:lnTo>
                  <a:lnTo>
                    <a:pt x="142" y="72"/>
                  </a:lnTo>
                  <a:lnTo>
                    <a:pt x="142" y="7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4" name="Freeform 36"/>
            <p:cNvSpPr>
              <a:spLocks/>
            </p:cNvSpPr>
            <p:nvPr/>
          </p:nvSpPr>
          <p:spPr bwMode="auto">
            <a:xfrm>
              <a:off x="5632450" y="3694113"/>
              <a:ext cx="552450" cy="1268413"/>
            </a:xfrm>
            <a:custGeom>
              <a:avLst/>
              <a:gdLst>
                <a:gd name="T0" fmla="*/ 39 w 348"/>
                <a:gd name="T1" fmla="*/ 41 h 799"/>
                <a:gd name="T2" fmla="*/ 58 w 348"/>
                <a:gd name="T3" fmla="*/ 113 h 799"/>
                <a:gd name="T4" fmla="*/ 78 w 348"/>
                <a:gd name="T5" fmla="*/ 193 h 799"/>
                <a:gd name="T6" fmla="*/ 107 w 348"/>
                <a:gd name="T7" fmla="*/ 280 h 799"/>
                <a:gd name="T8" fmla="*/ 133 w 348"/>
                <a:gd name="T9" fmla="*/ 366 h 799"/>
                <a:gd name="T10" fmla="*/ 162 w 348"/>
                <a:gd name="T11" fmla="*/ 449 h 799"/>
                <a:gd name="T12" fmla="*/ 194 w 348"/>
                <a:gd name="T13" fmla="*/ 523 h 799"/>
                <a:gd name="T14" fmla="*/ 225 w 348"/>
                <a:gd name="T15" fmla="*/ 584 h 799"/>
                <a:gd name="T16" fmla="*/ 249 w 348"/>
                <a:gd name="T17" fmla="*/ 613 h 799"/>
                <a:gd name="T18" fmla="*/ 261 w 348"/>
                <a:gd name="T19" fmla="*/ 632 h 799"/>
                <a:gd name="T20" fmla="*/ 276 w 348"/>
                <a:gd name="T21" fmla="*/ 651 h 799"/>
                <a:gd name="T22" fmla="*/ 292 w 348"/>
                <a:gd name="T23" fmla="*/ 675 h 799"/>
                <a:gd name="T24" fmla="*/ 309 w 348"/>
                <a:gd name="T25" fmla="*/ 700 h 799"/>
                <a:gd name="T26" fmla="*/ 321 w 348"/>
                <a:gd name="T27" fmla="*/ 726 h 799"/>
                <a:gd name="T28" fmla="*/ 334 w 348"/>
                <a:gd name="T29" fmla="*/ 748 h 799"/>
                <a:gd name="T30" fmla="*/ 343 w 348"/>
                <a:gd name="T31" fmla="*/ 767 h 799"/>
                <a:gd name="T32" fmla="*/ 348 w 348"/>
                <a:gd name="T33" fmla="*/ 782 h 799"/>
                <a:gd name="T34" fmla="*/ 346 w 348"/>
                <a:gd name="T35" fmla="*/ 789 h 799"/>
                <a:gd name="T36" fmla="*/ 338 w 348"/>
                <a:gd name="T37" fmla="*/ 796 h 799"/>
                <a:gd name="T38" fmla="*/ 324 w 348"/>
                <a:gd name="T39" fmla="*/ 796 h 799"/>
                <a:gd name="T40" fmla="*/ 319 w 348"/>
                <a:gd name="T41" fmla="*/ 796 h 799"/>
                <a:gd name="T42" fmla="*/ 309 w 348"/>
                <a:gd name="T43" fmla="*/ 794 h 799"/>
                <a:gd name="T44" fmla="*/ 305 w 348"/>
                <a:gd name="T45" fmla="*/ 787 h 799"/>
                <a:gd name="T46" fmla="*/ 300 w 348"/>
                <a:gd name="T47" fmla="*/ 774 h 799"/>
                <a:gd name="T48" fmla="*/ 290 w 348"/>
                <a:gd name="T49" fmla="*/ 755 h 799"/>
                <a:gd name="T50" fmla="*/ 273 w 348"/>
                <a:gd name="T51" fmla="*/ 738 h 799"/>
                <a:gd name="T52" fmla="*/ 259 w 348"/>
                <a:gd name="T53" fmla="*/ 721 h 799"/>
                <a:gd name="T54" fmla="*/ 239 w 348"/>
                <a:gd name="T55" fmla="*/ 702 h 799"/>
                <a:gd name="T56" fmla="*/ 220 w 348"/>
                <a:gd name="T57" fmla="*/ 685 h 799"/>
                <a:gd name="T58" fmla="*/ 203 w 348"/>
                <a:gd name="T59" fmla="*/ 668 h 799"/>
                <a:gd name="T60" fmla="*/ 186 w 348"/>
                <a:gd name="T61" fmla="*/ 654 h 799"/>
                <a:gd name="T62" fmla="*/ 165 w 348"/>
                <a:gd name="T63" fmla="*/ 630 h 799"/>
                <a:gd name="T64" fmla="*/ 133 w 348"/>
                <a:gd name="T65" fmla="*/ 574 h 799"/>
                <a:gd name="T66" fmla="*/ 107 w 348"/>
                <a:gd name="T67" fmla="*/ 494 h 799"/>
                <a:gd name="T68" fmla="*/ 80 w 348"/>
                <a:gd name="T69" fmla="*/ 405 h 799"/>
                <a:gd name="T70" fmla="*/ 58 w 348"/>
                <a:gd name="T71" fmla="*/ 311 h 799"/>
                <a:gd name="T72" fmla="*/ 39 w 348"/>
                <a:gd name="T73" fmla="*/ 214 h 799"/>
                <a:gd name="T74" fmla="*/ 20 w 348"/>
                <a:gd name="T75" fmla="*/ 125 h 799"/>
                <a:gd name="T76" fmla="*/ 8 w 348"/>
                <a:gd name="T77" fmla="*/ 48 h 799"/>
                <a:gd name="T78" fmla="*/ 0 w 348"/>
                <a:gd name="T79" fmla="*/ 12 h 799"/>
                <a:gd name="T80" fmla="*/ 5 w 348"/>
                <a:gd name="T81" fmla="*/ 2 h 799"/>
                <a:gd name="T82" fmla="*/ 17 w 348"/>
                <a:gd name="T83" fmla="*/ 0 h 799"/>
                <a:gd name="T84" fmla="*/ 29 w 348"/>
                <a:gd name="T85" fmla="*/ 4 h 799"/>
                <a:gd name="T86" fmla="*/ 32 w 348"/>
                <a:gd name="T87" fmla="*/ 12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8" h="799">
                  <a:moveTo>
                    <a:pt x="32" y="12"/>
                  </a:moveTo>
                  <a:lnTo>
                    <a:pt x="39" y="41"/>
                  </a:lnTo>
                  <a:lnTo>
                    <a:pt x="49" y="74"/>
                  </a:lnTo>
                  <a:lnTo>
                    <a:pt x="58" y="113"/>
                  </a:lnTo>
                  <a:lnTo>
                    <a:pt x="68" y="152"/>
                  </a:lnTo>
                  <a:lnTo>
                    <a:pt x="78" y="193"/>
                  </a:lnTo>
                  <a:lnTo>
                    <a:pt x="92" y="234"/>
                  </a:lnTo>
                  <a:lnTo>
                    <a:pt x="107" y="280"/>
                  </a:lnTo>
                  <a:lnTo>
                    <a:pt x="119" y="323"/>
                  </a:lnTo>
                  <a:lnTo>
                    <a:pt x="133" y="366"/>
                  </a:lnTo>
                  <a:lnTo>
                    <a:pt x="148" y="408"/>
                  </a:lnTo>
                  <a:lnTo>
                    <a:pt x="162" y="449"/>
                  </a:lnTo>
                  <a:lnTo>
                    <a:pt x="177" y="487"/>
                  </a:lnTo>
                  <a:lnTo>
                    <a:pt x="194" y="523"/>
                  </a:lnTo>
                  <a:lnTo>
                    <a:pt x="210" y="555"/>
                  </a:lnTo>
                  <a:lnTo>
                    <a:pt x="225" y="584"/>
                  </a:lnTo>
                  <a:lnTo>
                    <a:pt x="244" y="605"/>
                  </a:lnTo>
                  <a:lnTo>
                    <a:pt x="249" y="613"/>
                  </a:lnTo>
                  <a:lnTo>
                    <a:pt x="254" y="622"/>
                  </a:lnTo>
                  <a:lnTo>
                    <a:pt x="261" y="632"/>
                  </a:lnTo>
                  <a:lnTo>
                    <a:pt x="271" y="642"/>
                  </a:lnTo>
                  <a:lnTo>
                    <a:pt x="276" y="651"/>
                  </a:lnTo>
                  <a:lnTo>
                    <a:pt x="283" y="663"/>
                  </a:lnTo>
                  <a:lnTo>
                    <a:pt x="292" y="675"/>
                  </a:lnTo>
                  <a:lnTo>
                    <a:pt x="302" y="690"/>
                  </a:lnTo>
                  <a:lnTo>
                    <a:pt x="309" y="700"/>
                  </a:lnTo>
                  <a:lnTo>
                    <a:pt x="317" y="714"/>
                  </a:lnTo>
                  <a:lnTo>
                    <a:pt x="321" y="726"/>
                  </a:lnTo>
                  <a:lnTo>
                    <a:pt x="329" y="738"/>
                  </a:lnTo>
                  <a:lnTo>
                    <a:pt x="334" y="748"/>
                  </a:lnTo>
                  <a:lnTo>
                    <a:pt x="341" y="758"/>
                  </a:lnTo>
                  <a:lnTo>
                    <a:pt x="343" y="767"/>
                  </a:lnTo>
                  <a:lnTo>
                    <a:pt x="348" y="777"/>
                  </a:lnTo>
                  <a:lnTo>
                    <a:pt x="348" y="782"/>
                  </a:lnTo>
                  <a:lnTo>
                    <a:pt x="348" y="787"/>
                  </a:lnTo>
                  <a:lnTo>
                    <a:pt x="346" y="789"/>
                  </a:lnTo>
                  <a:lnTo>
                    <a:pt x="346" y="794"/>
                  </a:lnTo>
                  <a:lnTo>
                    <a:pt x="338" y="796"/>
                  </a:lnTo>
                  <a:lnTo>
                    <a:pt x="329" y="799"/>
                  </a:lnTo>
                  <a:lnTo>
                    <a:pt x="324" y="796"/>
                  </a:lnTo>
                  <a:lnTo>
                    <a:pt x="321" y="796"/>
                  </a:lnTo>
                  <a:lnTo>
                    <a:pt x="319" y="796"/>
                  </a:lnTo>
                  <a:lnTo>
                    <a:pt x="314" y="794"/>
                  </a:lnTo>
                  <a:lnTo>
                    <a:pt x="309" y="794"/>
                  </a:lnTo>
                  <a:lnTo>
                    <a:pt x="307" y="791"/>
                  </a:lnTo>
                  <a:lnTo>
                    <a:pt x="305" y="787"/>
                  </a:lnTo>
                  <a:lnTo>
                    <a:pt x="305" y="784"/>
                  </a:lnTo>
                  <a:lnTo>
                    <a:pt x="300" y="774"/>
                  </a:lnTo>
                  <a:lnTo>
                    <a:pt x="295" y="765"/>
                  </a:lnTo>
                  <a:lnTo>
                    <a:pt x="290" y="755"/>
                  </a:lnTo>
                  <a:lnTo>
                    <a:pt x="283" y="746"/>
                  </a:lnTo>
                  <a:lnTo>
                    <a:pt x="273" y="738"/>
                  </a:lnTo>
                  <a:lnTo>
                    <a:pt x="268" y="731"/>
                  </a:lnTo>
                  <a:lnTo>
                    <a:pt x="259" y="721"/>
                  </a:lnTo>
                  <a:lnTo>
                    <a:pt x="249" y="712"/>
                  </a:lnTo>
                  <a:lnTo>
                    <a:pt x="239" y="702"/>
                  </a:lnTo>
                  <a:lnTo>
                    <a:pt x="230" y="692"/>
                  </a:lnTo>
                  <a:lnTo>
                    <a:pt x="220" y="685"/>
                  </a:lnTo>
                  <a:lnTo>
                    <a:pt x="213" y="678"/>
                  </a:lnTo>
                  <a:lnTo>
                    <a:pt x="203" y="668"/>
                  </a:lnTo>
                  <a:lnTo>
                    <a:pt x="194" y="661"/>
                  </a:lnTo>
                  <a:lnTo>
                    <a:pt x="186" y="654"/>
                  </a:lnTo>
                  <a:lnTo>
                    <a:pt x="179" y="649"/>
                  </a:lnTo>
                  <a:lnTo>
                    <a:pt x="165" y="630"/>
                  </a:lnTo>
                  <a:lnTo>
                    <a:pt x="148" y="603"/>
                  </a:lnTo>
                  <a:lnTo>
                    <a:pt x="133" y="574"/>
                  </a:lnTo>
                  <a:lnTo>
                    <a:pt x="119" y="538"/>
                  </a:lnTo>
                  <a:lnTo>
                    <a:pt x="107" y="494"/>
                  </a:lnTo>
                  <a:lnTo>
                    <a:pt x="92" y="451"/>
                  </a:lnTo>
                  <a:lnTo>
                    <a:pt x="80" y="405"/>
                  </a:lnTo>
                  <a:lnTo>
                    <a:pt x="68" y="359"/>
                  </a:lnTo>
                  <a:lnTo>
                    <a:pt x="58" y="311"/>
                  </a:lnTo>
                  <a:lnTo>
                    <a:pt x="49" y="263"/>
                  </a:lnTo>
                  <a:lnTo>
                    <a:pt x="39" y="214"/>
                  </a:lnTo>
                  <a:lnTo>
                    <a:pt x="29" y="169"/>
                  </a:lnTo>
                  <a:lnTo>
                    <a:pt x="20" y="125"/>
                  </a:lnTo>
                  <a:lnTo>
                    <a:pt x="12" y="84"/>
                  </a:lnTo>
                  <a:lnTo>
                    <a:pt x="8" y="48"/>
                  </a:lnTo>
                  <a:lnTo>
                    <a:pt x="0" y="21"/>
                  </a:lnTo>
                  <a:lnTo>
                    <a:pt x="0" y="12"/>
                  </a:lnTo>
                  <a:lnTo>
                    <a:pt x="3" y="7"/>
                  </a:lnTo>
                  <a:lnTo>
                    <a:pt x="5" y="2"/>
                  </a:lnTo>
                  <a:lnTo>
                    <a:pt x="12" y="0"/>
                  </a:lnTo>
                  <a:lnTo>
                    <a:pt x="17" y="0"/>
                  </a:lnTo>
                  <a:lnTo>
                    <a:pt x="22" y="2"/>
                  </a:lnTo>
                  <a:lnTo>
                    <a:pt x="29" y="4"/>
                  </a:lnTo>
                  <a:lnTo>
                    <a:pt x="32" y="12"/>
                  </a:lnTo>
                  <a:lnTo>
                    <a:pt x="32" y="12"/>
                  </a:lnTo>
                  <a:close/>
                </a:path>
              </a:pathLst>
            </a:custGeom>
            <a:solidFill>
              <a:srgbClr val="26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5" name="Freeform 37"/>
            <p:cNvSpPr>
              <a:spLocks/>
            </p:cNvSpPr>
            <p:nvPr/>
          </p:nvSpPr>
          <p:spPr bwMode="auto">
            <a:xfrm>
              <a:off x="6702425" y="1155701"/>
              <a:ext cx="965200" cy="1855788"/>
            </a:xfrm>
            <a:custGeom>
              <a:avLst/>
              <a:gdLst>
                <a:gd name="T0" fmla="*/ 599 w 608"/>
                <a:gd name="T1" fmla="*/ 58 h 1169"/>
                <a:gd name="T2" fmla="*/ 582 w 608"/>
                <a:gd name="T3" fmla="*/ 136 h 1169"/>
                <a:gd name="T4" fmla="*/ 572 w 608"/>
                <a:gd name="T5" fmla="*/ 210 h 1169"/>
                <a:gd name="T6" fmla="*/ 560 w 608"/>
                <a:gd name="T7" fmla="*/ 283 h 1169"/>
                <a:gd name="T8" fmla="*/ 546 w 608"/>
                <a:gd name="T9" fmla="*/ 350 h 1169"/>
                <a:gd name="T10" fmla="*/ 526 w 608"/>
                <a:gd name="T11" fmla="*/ 420 h 1169"/>
                <a:gd name="T12" fmla="*/ 505 w 608"/>
                <a:gd name="T13" fmla="*/ 488 h 1169"/>
                <a:gd name="T14" fmla="*/ 471 w 608"/>
                <a:gd name="T15" fmla="*/ 563 h 1169"/>
                <a:gd name="T16" fmla="*/ 439 w 608"/>
                <a:gd name="T17" fmla="*/ 626 h 1169"/>
                <a:gd name="T18" fmla="*/ 401 w 608"/>
                <a:gd name="T19" fmla="*/ 691 h 1169"/>
                <a:gd name="T20" fmla="*/ 350 w 608"/>
                <a:gd name="T21" fmla="*/ 770 h 1169"/>
                <a:gd name="T22" fmla="*/ 290 w 608"/>
                <a:gd name="T23" fmla="*/ 857 h 1169"/>
                <a:gd name="T24" fmla="*/ 227 w 608"/>
                <a:gd name="T25" fmla="*/ 947 h 1169"/>
                <a:gd name="T26" fmla="*/ 164 w 608"/>
                <a:gd name="T27" fmla="*/ 1029 h 1169"/>
                <a:gd name="T28" fmla="*/ 104 w 608"/>
                <a:gd name="T29" fmla="*/ 1099 h 1169"/>
                <a:gd name="T30" fmla="*/ 48 w 608"/>
                <a:gd name="T31" fmla="*/ 1152 h 1169"/>
                <a:gd name="T32" fmla="*/ 17 w 608"/>
                <a:gd name="T33" fmla="*/ 1169 h 1169"/>
                <a:gd name="T34" fmla="*/ 5 w 608"/>
                <a:gd name="T35" fmla="*/ 1166 h 1169"/>
                <a:gd name="T36" fmla="*/ 0 w 608"/>
                <a:gd name="T37" fmla="*/ 1157 h 1169"/>
                <a:gd name="T38" fmla="*/ 2 w 608"/>
                <a:gd name="T39" fmla="*/ 1145 h 1169"/>
                <a:gd name="T40" fmla="*/ 29 w 608"/>
                <a:gd name="T41" fmla="*/ 1123 h 1169"/>
                <a:gd name="T42" fmla="*/ 80 w 608"/>
                <a:gd name="T43" fmla="*/ 1072 h 1169"/>
                <a:gd name="T44" fmla="*/ 135 w 608"/>
                <a:gd name="T45" fmla="*/ 1002 h 1169"/>
                <a:gd name="T46" fmla="*/ 196 w 608"/>
                <a:gd name="T47" fmla="*/ 920 h 1169"/>
                <a:gd name="T48" fmla="*/ 253 w 608"/>
                <a:gd name="T49" fmla="*/ 833 h 1169"/>
                <a:gd name="T50" fmla="*/ 309 w 608"/>
                <a:gd name="T51" fmla="*/ 746 h 1169"/>
                <a:gd name="T52" fmla="*/ 357 w 608"/>
                <a:gd name="T53" fmla="*/ 667 h 1169"/>
                <a:gd name="T54" fmla="*/ 396 w 608"/>
                <a:gd name="T55" fmla="*/ 599 h 1169"/>
                <a:gd name="T56" fmla="*/ 427 w 608"/>
                <a:gd name="T57" fmla="*/ 539 h 1169"/>
                <a:gd name="T58" fmla="*/ 461 w 608"/>
                <a:gd name="T59" fmla="*/ 466 h 1169"/>
                <a:gd name="T60" fmla="*/ 488 w 608"/>
                <a:gd name="T61" fmla="*/ 399 h 1169"/>
                <a:gd name="T62" fmla="*/ 509 w 608"/>
                <a:gd name="T63" fmla="*/ 333 h 1169"/>
                <a:gd name="T64" fmla="*/ 526 w 608"/>
                <a:gd name="T65" fmla="*/ 268 h 1169"/>
                <a:gd name="T66" fmla="*/ 543 w 608"/>
                <a:gd name="T67" fmla="*/ 198 h 1169"/>
                <a:gd name="T68" fmla="*/ 560 w 608"/>
                <a:gd name="T69" fmla="*/ 128 h 1169"/>
                <a:gd name="T70" fmla="*/ 575 w 608"/>
                <a:gd name="T71" fmla="*/ 51 h 1169"/>
                <a:gd name="T72" fmla="*/ 584 w 608"/>
                <a:gd name="T73" fmla="*/ 5 h 1169"/>
                <a:gd name="T74" fmla="*/ 594 w 608"/>
                <a:gd name="T75" fmla="*/ 0 h 1169"/>
                <a:gd name="T76" fmla="*/ 601 w 608"/>
                <a:gd name="T77" fmla="*/ 3 h 1169"/>
                <a:gd name="T78" fmla="*/ 608 w 608"/>
                <a:gd name="T79" fmla="*/ 10 h 1169"/>
                <a:gd name="T80" fmla="*/ 608 w 608"/>
                <a:gd name="T81" fmla="*/ 17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8" h="1169">
                  <a:moveTo>
                    <a:pt x="608" y="17"/>
                  </a:moveTo>
                  <a:lnTo>
                    <a:pt x="599" y="58"/>
                  </a:lnTo>
                  <a:lnTo>
                    <a:pt x="591" y="97"/>
                  </a:lnTo>
                  <a:lnTo>
                    <a:pt x="582" y="136"/>
                  </a:lnTo>
                  <a:lnTo>
                    <a:pt x="577" y="177"/>
                  </a:lnTo>
                  <a:lnTo>
                    <a:pt x="572" y="210"/>
                  </a:lnTo>
                  <a:lnTo>
                    <a:pt x="567" y="247"/>
                  </a:lnTo>
                  <a:lnTo>
                    <a:pt x="560" y="283"/>
                  </a:lnTo>
                  <a:lnTo>
                    <a:pt x="553" y="317"/>
                  </a:lnTo>
                  <a:lnTo>
                    <a:pt x="546" y="350"/>
                  </a:lnTo>
                  <a:lnTo>
                    <a:pt x="536" y="384"/>
                  </a:lnTo>
                  <a:lnTo>
                    <a:pt x="526" y="420"/>
                  </a:lnTo>
                  <a:lnTo>
                    <a:pt x="519" y="454"/>
                  </a:lnTo>
                  <a:lnTo>
                    <a:pt x="505" y="488"/>
                  </a:lnTo>
                  <a:lnTo>
                    <a:pt x="490" y="527"/>
                  </a:lnTo>
                  <a:lnTo>
                    <a:pt x="471" y="563"/>
                  </a:lnTo>
                  <a:lnTo>
                    <a:pt x="454" y="601"/>
                  </a:lnTo>
                  <a:lnTo>
                    <a:pt x="439" y="626"/>
                  </a:lnTo>
                  <a:lnTo>
                    <a:pt x="420" y="655"/>
                  </a:lnTo>
                  <a:lnTo>
                    <a:pt x="401" y="691"/>
                  </a:lnTo>
                  <a:lnTo>
                    <a:pt x="377" y="729"/>
                  </a:lnTo>
                  <a:lnTo>
                    <a:pt x="350" y="770"/>
                  </a:lnTo>
                  <a:lnTo>
                    <a:pt x="319" y="814"/>
                  </a:lnTo>
                  <a:lnTo>
                    <a:pt x="290" y="857"/>
                  </a:lnTo>
                  <a:lnTo>
                    <a:pt x="261" y="901"/>
                  </a:lnTo>
                  <a:lnTo>
                    <a:pt x="227" y="947"/>
                  </a:lnTo>
                  <a:lnTo>
                    <a:pt x="196" y="990"/>
                  </a:lnTo>
                  <a:lnTo>
                    <a:pt x="164" y="1029"/>
                  </a:lnTo>
                  <a:lnTo>
                    <a:pt x="133" y="1065"/>
                  </a:lnTo>
                  <a:lnTo>
                    <a:pt x="104" y="1099"/>
                  </a:lnTo>
                  <a:lnTo>
                    <a:pt x="75" y="1128"/>
                  </a:lnTo>
                  <a:lnTo>
                    <a:pt x="48" y="1152"/>
                  </a:lnTo>
                  <a:lnTo>
                    <a:pt x="24" y="1169"/>
                  </a:lnTo>
                  <a:lnTo>
                    <a:pt x="17" y="1169"/>
                  </a:lnTo>
                  <a:lnTo>
                    <a:pt x="10" y="1169"/>
                  </a:lnTo>
                  <a:lnTo>
                    <a:pt x="5" y="1166"/>
                  </a:lnTo>
                  <a:lnTo>
                    <a:pt x="2" y="1162"/>
                  </a:lnTo>
                  <a:lnTo>
                    <a:pt x="0" y="1157"/>
                  </a:lnTo>
                  <a:lnTo>
                    <a:pt x="0" y="1152"/>
                  </a:lnTo>
                  <a:lnTo>
                    <a:pt x="2" y="1145"/>
                  </a:lnTo>
                  <a:lnTo>
                    <a:pt x="7" y="1140"/>
                  </a:lnTo>
                  <a:lnTo>
                    <a:pt x="29" y="1123"/>
                  </a:lnTo>
                  <a:lnTo>
                    <a:pt x="55" y="1101"/>
                  </a:lnTo>
                  <a:lnTo>
                    <a:pt x="80" y="1072"/>
                  </a:lnTo>
                  <a:lnTo>
                    <a:pt x="109" y="1041"/>
                  </a:lnTo>
                  <a:lnTo>
                    <a:pt x="135" y="1002"/>
                  </a:lnTo>
                  <a:lnTo>
                    <a:pt x="167" y="964"/>
                  </a:lnTo>
                  <a:lnTo>
                    <a:pt x="196" y="920"/>
                  </a:lnTo>
                  <a:lnTo>
                    <a:pt x="225" y="879"/>
                  </a:lnTo>
                  <a:lnTo>
                    <a:pt x="253" y="833"/>
                  </a:lnTo>
                  <a:lnTo>
                    <a:pt x="282" y="790"/>
                  </a:lnTo>
                  <a:lnTo>
                    <a:pt x="309" y="746"/>
                  </a:lnTo>
                  <a:lnTo>
                    <a:pt x="333" y="705"/>
                  </a:lnTo>
                  <a:lnTo>
                    <a:pt x="357" y="667"/>
                  </a:lnTo>
                  <a:lnTo>
                    <a:pt x="377" y="633"/>
                  </a:lnTo>
                  <a:lnTo>
                    <a:pt x="396" y="599"/>
                  </a:lnTo>
                  <a:lnTo>
                    <a:pt x="410" y="577"/>
                  </a:lnTo>
                  <a:lnTo>
                    <a:pt x="427" y="539"/>
                  </a:lnTo>
                  <a:lnTo>
                    <a:pt x="447" y="502"/>
                  </a:lnTo>
                  <a:lnTo>
                    <a:pt x="461" y="466"/>
                  </a:lnTo>
                  <a:lnTo>
                    <a:pt x="476" y="435"/>
                  </a:lnTo>
                  <a:lnTo>
                    <a:pt x="488" y="399"/>
                  </a:lnTo>
                  <a:lnTo>
                    <a:pt x="500" y="367"/>
                  </a:lnTo>
                  <a:lnTo>
                    <a:pt x="509" y="333"/>
                  </a:lnTo>
                  <a:lnTo>
                    <a:pt x="521" y="302"/>
                  </a:lnTo>
                  <a:lnTo>
                    <a:pt x="526" y="268"/>
                  </a:lnTo>
                  <a:lnTo>
                    <a:pt x="536" y="234"/>
                  </a:lnTo>
                  <a:lnTo>
                    <a:pt x="543" y="198"/>
                  </a:lnTo>
                  <a:lnTo>
                    <a:pt x="550" y="164"/>
                  </a:lnTo>
                  <a:lnTo>
                    <a:pt x="560" y="128"/>
                  </a:lnTo>
                  <a:lnTo>
                    <a:pt x="567" y="90"/>
                  </a:lnTo>
                  <a:lnTo>
                    <a:pt x="575" y="51"/>
                  </a:lnTo>
                  <a:lnTo>
                    <a:pt x="582" y="10"/>
                  </a:lnTo>
                  <a:lnTo>
                    <a:pt x="584" y="5"/>
                  </a:lnTo>
                  <a:lnTo>
                    <a:pt x="589" y="3"/>
                  </a:lnTo>
                  <a:lnTo>
                    <a:pt x="594" y="0"/>
                  </a:lnTo>
                  <a:lnTo>
                    <a:pt x="599" y="3"/>
                  </a:lnTo>
                  <a:lnTo>
                    <a:pt x="601" y="3"/>
                  </a:lnTo>
                  <a:lnTo>
                    <a:pt x="606" y="5"/>
                  </a:lnTo>
                  <a:lnTo>
                    <a:pt x="608" y="10"/>
                  </a:lnTo>
                  <a:lnTo>
                    <a:pt x="608" y="17"/>
                  </a:lnTo>
                  <a:lnTo>
                    <a:pt x="608" y="17"/>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6" name="Freeform 38"/>
            <p:cNvSpPr>
              <a:spLocks/>
            </p:cNvSpPr>
            <p:nvPr/>
          </p:nvSpPr>
          <p:spPr bwMode="auto">
            <a:xfrm>
              <a:off x="4114800" y="1155701"/>
              <a:ext cx="3530600" cy="1782763"/>
            </a:xfrm>
            <a:custGeom>
              <a:avLst/>
              <a:gdLst>
                <a:gd name="T0" fmla="*/ 2084 w 2224"/>
                <a:gd name="T1" fmla="*/ 56 h 1123"/>
                <a:gd name="T2" fmla="*/ 1879 w 2224"/>
                <a:gd name="T3" fmla="*/ 34 h 1123"/>
                <a:gd name="T4" fmla="*/ 1659 w 2224"/>
                <a:gd name="T5" fmla="*/ 24 h 1123"/>
                <a:gd name="T6" fmla="*/ 1439 w 2224"/>
                <a:gd name="T7" fmla="*/ 27 h 1123"/>
                <a:gd name="T8" fmla="*/ 1234 w 2224"/>
                <a:gd name="T9" fmla="*/ 49 h 1123"/>
                <a:gd name="T10" fmla="*/ 1012 w 2224"/>
                <a:gd name="T11" fmla="*/ 99 h 1123"/>
                <a:gd name="T12" fmla="*/ 727 w 2224"/>
                <a:gd name="T13" fmla="*/ 189 h 1123"/>
                <a:gd name="T14" fmla="*/ 471 w 2224"/>
                <a:gd name="T15" fmla="*/ 295 h 1123"/>
                <a:gd name="T16" fmla="*/ 263 w 2224"/>
                <a:gd name="T17" fmla="*/ 416 h 1123"/>
                <a:gd name="T18" fmla="*/ 116 w 2224"/>
                <a:gd name="T19" fmla="*/ 539 h 1123"/>
                <a:gd name="T20" fmla="*/ 41 w 2224"/>
                <a:gd name="T21" fmla="*/ 664 h 1123"/>
                <a:gd name="T22" fmla="*/ 44 w 2224"/>
                <a:gd name="T23" fmla="*/ 693 h 1123"/>
                <a:gd name="T24" fmla="*/ 70 w 2224"/>
                <a:gd name="T25" fmla="*/ 713 h 1123"/>
                <a:gd name="T26" fmla="*/ 114 w 2224"/>
                <a:gd name="T27" fmla="*/ 722 h 1123"/>
                <a:gd name="T28" fmla="*/ 162 w 2224"/>
                <a:gd name="T29" fmla="*/ 725 h 1123"/>
                <a:gd name="T30" fmla="*/ 213 w 2224"/>
                <a:gd name="T31" fmla="*/ 722 h 1123"/>
                <a:gd name="T32" fmla="*/ 266 w 2224"/>
                <a:gd name="T33" fmla="*/ 717 h 1123"/>
                <a:gd name="T34" fmla="*/ 338 w 2224"/>
                <a:gd name="T35" fmla="*/ 713 h 1123"/>
                <a:gd name="T36" fmla="*/ 420 w 2224"/>
                <a:gd name="T37" fmla="*/ 713 h 1123"/>
                <a:gd name="T38" fmla="*/ 490 w 2224"/>
                <a:gd name="T39" fmla="*/ 720 h 1123"/>
                <a:gd name="T40" fmla="*/ 539 w 2224"/>
                <a:gd name="T41" fmla="*/ 744 h 1123"/>
                <a:gd name="T42" fmla="*/ 548 w 2224"/>
                <a:gd name="T43" fmla="*/ 795 h 1123"/>
                <a:gd name="T44" fmla="*/ 498 w 2224"/>
                <a:gd name="T45" fmla="*/ 855 h 1123"/>
                <a:gd name="T46" fmla="*/ 401 w 2224"/>
                <a:gd name="T47" fmla="*/ 908 h 1123"/>
                <a:gd name="T48" fmla="*/ 292 w 2224"/>
                <a:gd name="T49" fmla="*/ 961 h 1123"/>
                <a:gd name="T50" fmla="*/ 186 w 2224"/>
                <a:gd name="T51" fmla="*/ 1019 h 1123"/>
                <a:gd name="T52" fmla="*/ 116 w 2224"/>
                <a:gd name="T53" fmla="*/ 1094 h 1123"/>
                <a:gd name="T54" fmla="*/ 102 w 2224"/>
                <a:gd name="T55" fmla="*/ 1108 h 1123"/>
                <a:gd name="T56" fmla="*/ 87 w 2224"/>
                <a:gd name="T57" fmla="*/ 1123 h 1123"/>
                <a:gd name="T58" fmla="*/ 85 w 2224"/>
                <a:gd name="T59" fmla="*/ 1111 h 1123"/>
                <a:gd name="T60" fmla="*/ 94 w 2224"/>
                <a:gd name="T61" fmla="*/ 1096 h 1123"/>
                <a:gd name="T62" fmla="*/ 164 w 2224"/>
                <a:gd name="T63" fmla="*/ 1012 h 1123"/>
                <a:gd name="T64" fmla="*/ 256 w 2224"/>
                <a:gd name="T65" fmla="*/ 947 h 1123"/>
                <a:gd name="T66" fmla="*/ 350 w 2224"/>
                <a:gd name="T67" fmla="*/ 891 h 1123"/>
                <a:gd name="T68" fmla="*/ 432 w 2224"/>
                <a:gd name="T69" fmla="*/ 845 h 1123"/>
                <a:gd name="T70" fmla="*/ 476 w 2224"/>
                <a:gd name="T71" fmla="*/ 807 h 1123"/>
                <a:gd name="T72" fmla="*/ 473 w 2224"/>
                <a:gd name="T73" fmla="*/ 775 h 1123"/>
                <a:gd name="T74" fmla="*/ 440 w 2224"/>
                <a:gd name="T75" fmla="*/ 756 h 1123"/>
                <a:gd name="T76" fmla="*/ 387 w 2224"/>
                <a:gd name="T77" fmla="*/ 746 h 1123"/>
                <a:gd name="T78" fmla="*/ 324 w 2224"/>
                <a:gd name="T79" fmla="*/ 746 h 1123"/>
                <a:gd name="T80" fmla="*/ 261 w 2224"/>
                <a:gd name="T81" fmla="*/ 746 h 1123"/>
                <a:gd name="T82" fmla="*/ 210 w 2224"/>
                <a:gd name="T83" fmla="*/ 749 h 1123"/>
                <a:gd name="T84" fmla="*/ 150 w 2224"/>
                <a:gd name="T85" fmla="*/ 749 h 1123"/>
                <a:gd name="T86" fmla="*/ 92 w 2224"/>
                <a:gd name="T87" fmla="*/ 746 h 1123"/>
                <a:gd name="T88" fmla="*/ 39 w 2224"/>
                <a:gd name="T89" fmla="*/ 732 h 1123"/>
                <a:gd name="T90" fmla="*/ 7 w 2224"/>
                <a:gd name="T91" fmla="*/ 703 h 1123"/>
                <a:gd name="T92" fmla="*/ 5 w 2224"/>
                <a:gd name="T93" fmla="*/ 664 h 1123"/>
                <a:gd name="T94" fmla="*/ 70 w 2224"/>
                <a:gd name="T95" fmla="*/ 548 h 1123"/>
                <a:gd name="T96" fmla="*/ 198 w 2224"/>
                <a:gd name="T97" fmla="*/ 430 h 1123"/>
                <a:gd name="T98" fmla="*/ 384 w 2224"/>
                <a:gd name="T99" fmla="*/ 307 h 1123"/>
                <a:gd name="T100" fmla="*/ 628 w 2224"/>
                <a:gd name="T101" fmla="*/ 191 h 1123"/>
                <a:gd name="T102" fmla="*/ 923 w 2224"/>
                <a:gd name="T103" fmla="*/ 85 h 1123"/>
                <a:gd name="T104" fmla="*/ 1171 w 2224"/>
                <a:gd name="T105" fmla="*/ 24 h 1123"/>
                <a:gd name="T106" fmla="*/ 1408 w 2224"/>
                <a:gd name="T107" fmla="*/ 5 h 1123"/>
                <a:gd name="T108" fmla="*/ 1661 w 2224"/>
                <a:gd name="T109" fmla="*/ 3 h 1123"/>
                <a:gd name="T110" fmla="*/ 1903 w 2224"/>
                <a:gd name="T111" fmla="*/ 12 h 1123"/>
                <a:gd name="T112" fmla="*/ 2108 w 2224"/>
                <a:gd name="T113" fmla="*/ 34 h 1123"/>
                <a:gd name="T114" fmla="*/ 2214 w 2224"/>
                <a:gd name="T115" fmla="*/ 53 h 1123"/>
                <a:gd name="T116" fmla="*/ 2224 w 2224"/>
                <a:gd name="T117" fmla="*/ 65 h 1123"/>
                <a:gd name="T118" fmla="*/ 2212 w 2224"/>
                <a:gd name="T119" fmla="*/ 75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24" h="1123">
                  <a:moveTo>
                    <a:pt x="2207" y="75"/>
                  </a:moveTo>
                  <a:lnTo>
                    <a:pt x="2149" y="63"/>
                  </a:lnTo>
                  <a:lnTo>
                    <a:pt x="2084" y="56"/>
                  </a:lnTo>
                  <a:lnTo>
                    <a:pt x="2019" y="46"/>
                  </a:lnTo>
                  <a:lnTo>
                    <a:pt x="1949" y="39"/>
                  </a:lnTo>
                  <a:lnTo>
                    <a:pt x="1879" y="34"/>
                  </a:lnTo>
                  <a:lnTo>
                    <a:pt x="1806" y="27"/>
                  </a:lnTo>
                  <a:lnTo>
                    <a:pt x="1734" y="24"/>
                  </a:lnTo>
                  <a:lnTo>
                    <a:pt x="1659" y="24"/>
                  </a:lnTo>
                  <a:lnTo>
                    <a:pt x="1587" y="24"/>
                  </a:lnTo>
                  <a:lnTo>
                    <a:pt x="1514" y="24"/>
                  </a:lnTo>
                  <a:lnTo>
                    <a:pt x="1439" y="27"/>
                  </a:lnTo>
                  <a:lnTo>
                    <a:pt x="1372" y="34"/>
                  </a:lnTo>
                  <a:lnTo>
                    <a:pt x="1302" y="39"/>
                  </a:lnTo>
                  <a:lnTo>
                    <a:pt x="1234" y="49"/>
                  </a:lnTo>
                  <a:lnTo>
                    <a:pt x="1174" y="61"/>
                  </a:lnTo>
                  <a:lnTo>
                    <a:pt x="1113" y="75"/>
                  </a:lnTo>
                  <a:lnTo>
                    <a:pt x="1012" y="99"/>
                  </a:lnTo>
                  <a:lnTo>
                    <a:pt x="915" y="128"/>
                  </a:lnTo>
                  <a:lnTo>
                    <a:pt x="819" y="157"/>
                  </a:lnTo>
                  <a:lnTo>
                    <a:pt x="727" y="189"/>
                  </a:lnTo>
                  <a:lnTo>
                    <a:pt x="638" y="225"/>
                  </a:lnTo>
                  <a:lnTo>
                    <a:pt x="553" y="259"/>
                  </a:lnTo>
                  <a:lnTo>
                    <a:pt x="471" y="295"/>
                  </a:lnTo>
                  <a:lnTo>
                    <a:pt x="399" y="333"/>
                  </a:lnTo>
                  <a:lnTo>
                    <a:pt x="329" y="375"/>
                  </a:lnTo>
                  <a:lnTo>
                    <a:pt x="263" y="416"/>
                  </a:lnTo>
                  <a:lnTo>
                    <a:pt x="208" y="454"/>
                  </a:lnTo>
                  <a:lnTo>
                    <a:pt x="157" y="495"/>
                  </a:lnTo>
                  <a:lnTo>
                    <a:pt x="116" y="539"/>
                  </a:lnTo>
                  <a:lnTo>
                    <a:pt x="82" y="580"/>
                  </a:lnTo>
                  <a:lnTo>
                    <a:pt x="56" y="621"/>
                  </a:lnTo>
                  <a:lnTo>
                    <a:pt x="41" y="664"/>
                  </a:lnTo>
                  <a:lnTo>
                    <a:pt x="39" y="676"/>
                  </a:lnTo>
                  <a:lnTo>
                    <a:pt x="41" y="686"/>
                  </a:lnTo>
                  <a:lnTo>
                    <a:pt x="44" y="693"/>
                  </a:lnTo>
                  <a:lnTo>
                    <a:pt x="51" y="703"/>
                  </a:lnTo>
                  <a:lnTo>
                    <a:pt x="61" y="708"/>
                  </a:lnTo>
                  <a:lnTo>
                    <a:pt x="70" y="713"/>
                  </a:lnTo>
                  <a:lnTo>
                    <a:pt x="85" y="717"/>
                  </a:lnTo>
                  <a:lnTo>
                    <a:pt x="99" y="720"/>
                  </a:lnTo>
                  <a:lnTo>
                    <a:pt x="114" y="722"/>
                  </a:lnTo>
                  <a:lnTo>
                    <a:pt x="131" y="722"/>
                  </a:lnTo>
                  <a:lnTo>
                    <a:pt x="145" y="722"/>
                  </a:lnTo>
                  <a:lnTo>
                    <a:pt x="162" y="725"/>
                  </a:lnTo>
                  <a:lnTo>
                    <a:pt x="181" y="722"/>
                  </a:lnTo>
                  <a:lnTo>
                    <a:pt x="196" y="722"/>
                  </a:lnTo>
                  <a:lnTo>
                    <a:pt x="213" y="722"/>
                  </a:lnTo>
                  <a:lnTo>
                    <a:pt x="227" y="722"/>
                  </a:lnTo>
                  <a:lnTo>
                    <a:pt x="247" y="720"/>
                  </a:lnTo>
                  <a:lnTo>
                    <a:pt x="266" y="717"/>
                  </a:lnTo>
                  <a:lnTo>
                    <a:pt x="288" y="715"/>
                  </a:lnTo>
                  <a:lnTo>
                    <a:pt x="312" y="715"/>
                  </a:lnTo>
                  <a:lnTo>
                    <a:pt x="338" y="713"/>
                  </a:lnTo>
                  <a:lnTo>
                    <a:pt x="365" y="710"/>
                  </a:lnTo>
                  <a:lnTo>
                    <a:pt x="394" y="710"/>
                  </a:lnTo>
                  <a:lnTo>
                    <a:pt x="420" y="713"/>
                  </a:lnTo>
                  <a:lnTo>
                    <a:pt x="444" y="713"/>
                  </a:lnTo>
                  <a:lnTo>
                    <a:pt x="469" y="715"/>
                  </a:lnTo>
                  <a:lnTo>
                    <a:pt x="490" y="720"/>
                  </a:lnTo>
                  <a:lnTo>
                    <a:pt x="510" y="727"/>
                  </a:lnTo>
                  <a:lnTo>
                    <a:pt x="527" y="734"/>
                  </a:lnTo>
                  <a:lnTo>
                    <a:pt x="539" y="744"/>
                  </a:lnTo>
                  <a:lnTo>
                    <a:pt x="548" y="754"/>
                  </a:lnTo>
                  <a:lnTo>
                    <a:pt x="553" y="770"/>
                  </a:lnTo>
                  <a:lnTo>
                    <a:pt x="548" y="795"/>
                  </a:lnTo>
                  <a:lnTo>
                    <a:pt x="536" y="814"/>
                  </a:lnTo>
                  <a:lnTo>
                    <a:pt x="519" y="836"/>
                  </a:lnTo>
                  <a:lnTo>
                    <a:pt x="498" y="855"/>
                  </a:lnTo>
                  <a:lnTo>
                    <a:pt x="469" y="874"/>
                  </a:lnTo>
                  <a:lnTo>
                    <a:pt x="437" y="894"/>
                  </a:lnTo>
                  <a:lnTo>
                    <a:pt x="401" y="908"/>
                  </a:lnTo>
                  <a:lnTo>
                    <a:pt x="365" y="927"/>
                  </a:lnTo>
                  <a:lnTo>
                    <a:pt x="329" y="944"/>
                  </a:lnTo>
                  <a:lnTo>
                    <a:pt x="292" y="961"/>
                  </a:lnTo>
                  <a:lnTo>
                    <a:pt x="254" y="980"/>
                  </a:lnTo>
                  <a:lnTo>
                    <a:pt x="220" y="1000"/>
                  </a:lnTo>
                  <a:lnTo>
                    <a:pt x="186" y="1019"/>
                  </a:lnTo>
                  <a:lnTo>
                    <a:pt x="157" y="1043"/>
                  </a:lnTo>
                  <a:lnTo>
                    <a:pt x="133" y="1067"/>
                  </a:lnTo>
                  <a:lnTo>
                    <a:pt x="116" y="1094"/>
                  </a:lnTo>
                  <a:lnTo>
                    <a:pt x="111" y="1101"/>
                  </a:lnTo>
                  <a:lnTo>
                    <a:pt x="106" y="1106"/>
                  </a:lnTo>
                  <a:lnTo>
                    <a:pt x="102" y="1108"/>
                  </a:lnTo>
                  <a:lnTo>
                    <a:pt x="97" y="1116"/>
                  </a:lnTo>
                  <a:lnTo>
                    <a:pt x="92" y="1121"/>
                  </a:lnTo>
                  <a:lnTo>
                    <a:pt x="87" y="1123"/>
                  </a:lnTo>
                  <a:lnTo>
                    <a:pt x="85" y="1121"/>
                  </a:lnTo>
                  <a:lnTo>
                    <a:pt x="85" y="1116"/>
                  </a:lnTo>
                  <a:lnTo>
                    <a:pt x="85" y="1111"/>
                  </a:lnTo>
                  <a:lnTo>
                    <a:pt x="87" y="1106"/>
                  </a:lnTo>
                  <a:lnTo>
                    <a:pt x="92" y="1101"/>
                  </a:lnTo>
                  <a:lnTo>
                    <a:pt x="94" y="1096"/>
                  </a:lnTo>
                  <a:lnTo>
                    <a:pt x="114" y="1065"/>
                  </a:lnTo>
                  <a:lnTo>
                    <a:pt x="138" y="1038"/>
                  </a:lnTo>
                  <a:lnTo>
                    <a:pt x="164" y="1012"/>
                  </a:lnTo>
                  <a:lnTo>
                    <a:pt x="196" y="990"/>
                  </a:lnTo>
                  <a:lnTo>
                    <a:pt x="225" y="966"/>
                  </a:lnTo>
                  <a:lnTo>
                    <a:pt x="256" y="947"/>
                  </a:lnTo>
                  <a:lnTo>
                    <a:pt x="290" y="925"/>
                  </a:lnTo>
                  <a:lnTo>
                    <a:pt x="321" y="908"/>
                  </a:lnTo>
                  <a:lnTo>
                    <a:pt x="350" y="891"/>
                  </a:lnTo>
                  <a:lnTo>
                    <a:pt x="382" y="874"/>
                  </a:lnTo>
                  <a:lnTo>
                    <a:pt x="408" y="857"/>
                  </a:lnTo>
                  <a:lnTo>
                    <a:pt x="432" y="845"/>
                  </a:lnTo>
                  <a:lnTo>
                    <a:pt x="454" y="831"/>
                  </a:lnTo>
                  <a:lnTo>
                    <a:pt x="466" y="819"/>
                  </a:lnTo>
                  <a:lnTo>
                    <a:pt x="476" y="807"/>
                  </a:lnTo>
                  <a:lnTo>
                    <a:pt x="481" y="797"/>
                  </a:lnTo>
                  <a:lnTo>
                    <a:pt x="478" y="785"/>
                  </a:lnTo>
                  <a:lnTo>
                    <a:pt x="473" y="775"/>
                  </a:lnTo>
                  <a:lnTo>
                    <a:pt x="464" y="768"/>
                  </a:lnTo>
                  <a:lnTo>
                    <a:pt x="454" y="761"/>
                  </a:lnTo>
                  <a:lnTo>
                    <a:pt x="440" y="756"/>
                  </a:lnTo>
                  <a:lnTo>
                    <a:pt x="423" y="751"/>
                  </a:lnTo>
                  <a:lnTo>
                    <a:pt x="403" y="746"/>
                  </a:lnTo>
                  <a:lnTo>
                    <a:pt x="387" y="746"/>
                  </a:lnTo>
                  <a:lnTo>
                    <a:pt x="365" y="746"/>
                  </a:lnTo>
                  <a:lnTo>
                    <a:pt x="346" y="746"/>
                  </a:lnTo>
                  <a:lnTo>
                    <a:pt x="324" y="746"/>
                  </a:lnTo>
                  <a:lnTo>
                    <a:pt x="300" y="746"/>
                  </a:lnTo>
                  <a:lnTo>
                    <a:pt x="280" y="746"/>
                  </a:lnTo>
                  <a:lnTo>
                    <a:pt x="261" y="746"/>
                  </a:lnTo>
                  <a:lnTo>
                    <a:pt x="247" y="746"/>
                  </a:lnTo>
                  <a:lnTo>
                    <a:pt x="230" y="749"/>
                  </a:lnTo>
                  <a:lnTo>
                    <a:pt x="210" y="749"/>
                  </a:lnTo>
                  <a:lnTo>
                    <a:pt x="193" y="751"/>
                  </a:lnTo>
                  <a:lnTo>
                    <a:pt x="172" y="749"/>
                  </a:lnTo>
                  <a:lnTo>
                    <a:pt x="150" y="749"/>
                  </a:lnTo>
                  <a:lnTo>
                    <a:pt x="131" y="749"/>
                  </a:lnTo>
                  <a:lnTo>
                    <a:pt x="109" y="746"/>
                  </a:lnTo>
                  <a:lnTo>
                    <a:pt x="92" y="746"/>
                  </a:lnTo>
                  <a:lnTo>
                    <a:pt x="73" y="744"/>
                  </a:lnTo>
                  <a:lnTo>
                    <a:pt x="53" y="737"/>
                  </a:lnTo>
                  <a:lnTo>
                    <a:pt x="39" y="732"/>
                  </a:lnTo>
                  <a:lnTo>
                    <a:pt x="27" y="722"/>
                  </a:lnTo>
                  <a:lnTo>
                    <a:pt x="15" y="715"/>
                  </a:lnTo>
                  <a:lnTo>
                    <a:pt x="7" y="703"/>
                  </a:lnTo>
                  <a:lnTo>
                    <a:pt x="3" y="693"/>
                  </a:lnTo>
                  <a:lnTo>
                    <a:pt x="0" y="679"/>
                  </a:lnTo>
                  <a:lnTo>
                    <a:pt x="5" y="664"/>
                  </a:lnTo>
                  <a:lnTo>
                    <a:pt x="20" y="626"/>
                  </a:lnTo>
                  <a:lnTo>
                    <a:pt x="41" y="589"/>
                  </a:lnTo>
                  <a:lnTo>
                    <a:pt x="70" y="548"/>
                  </a:lnTo>
                  <a:lnTo>
                    <a:pt x="106" y="510"/>
                  </a:lnTo>
                  <a:lnTo>
                    <a:pt x="148" y="469"/>
                  </a:lnTo>
                  <a:lnTo>
                    <a:pt x="198" y="430"/>
                  </a:lnTo>
                  <a:lnTo>
                    <a:pt x="254" y="387"/>
                  </a:lnTo>
                  <a:lnTo>
                    <a:pt x="317" y="348"/>
                  </a:lnTo>
                  <a:lnTo>
                    <a:pt x="384" y="307"/>
                  </a:lnTo>
                  <a:lnTo>
                    <a:pt x="459" y="268"/>
                  </a:lnTo>
                  <a:lnTo>
                    <a:pt x="541" y="230"/>
                  </a:lnTo>
                  <a:lnTo>
                    <a:pt x="628" y="191"/>
                  </a:lnTo>
                  <a:lnTo>
                    <a:pt x="720" y="155"/>
                  </a:lnTo>
                  <a:lnTo>
                    <a:pt x="819" y="121"/>
                  </a:lnTo>
                  <a:lnTo>
                    <a:pt x="923" y="85"/>
                  </a:lnTo>
                  <a:lnTo>
                    <a:pt x="1034" y="56"/>
                  </a:lnTo>
                  <a:lnTo>
                    <a:pt x="1099" y="39"/>
                  </a:lnTo>
                  <a:lnTo>
                    <a:pt x="1171" y="24"/>
                  </a:lnTo>
                  <a:lnTo>
                    <a:pt x="1246" y="17"/>
                  </a:lnTo>
                  <a:lnTo>
                    <a:pt x="1326" y="10"/>
                  </a:lnTo>
                  <a:lnTo>
                    <a:pt x="1408" y="5"/>
                  </a:lnTo>
                  <a:lnTo>
                    <a:pt x="1492" y="0"/>
                  </a:lnTo>
                  <a:lnTo>
                    <a:pt x="1577" y="0"/>
                  </a:lnTo>
                  <a:lnTo>
                    <a:pt x="1661" y="3"/>
                  </a:lnTo>
                  <a:lnTo>
                    <a:pt x="1743" y="3"/>
                  </a:lnTo>
                  <a:lnTo>
                    <a:pt x="1826" y="8"/>
                  </a:lnTo>
                  <a:lnTo>
                    <a:pt x="1903" y="12"/>
                  </a:lnTo>
                  <a:lnTo>
                    <a:pt x="1978" y="20"/>
                  </a:lnTo>
                  <a:lnTo>
                    <a:pt x="2045" y="24"/>
                  </a:lnTo>
                  <a:lnTo>
                    <a:pt x="2108" y="34"/>
                  </a:lnTo>
                  <a:lnTo>
                    <a:pt x="2161" y="44"/>
                  </a:lnTo>
                  <a:lnTo>
                    <a:pt x="2209" y="53"/>
                  </a:lnTo>
                  <a:lnTo>
                    <a:pt x="2214" y="53"/>
                  </a:lnTo>
                  <a:lnTo>
                    <a:pt x="2219" y="58"/>
                  </a:lnTo>
                  <a:lnTo>
                    <a:pt x="2221" y="61"/>
                  </a:lnTo>
                  <a:lnTo>
                    <a:pt x="2224" y="65"/>
                  </a:lnTo>
                  <a:lnTo>
                    <a:pt x="2221" y="70"/>
                  </a:lnTo>
                  <a:lnTo>
                    <a:pt x="2219" y="73"/>
                  </a:lnTo>
                  <a:lnTo>
                    <a:pt x="2212" y="75"/>
                  </a:lnTo>
                  <a:lnTo>
                    <a:pt x="2207" y="75"/>
                  </a:lnTo>
                  <a:lnTo>
                    <a:pt x="2207" y="75"/>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7" name="Freeform 39"/>
            <p:cNvSpPr>
              <a:spLocks/>
            </p:cNvSpPr>
            <p:nvPr/>
          </p:nvSpPr>
          <p:spPr bwMode="auto">
            <a:xfrm>
              <a:off x="4214813" y="2884488"/>
              <a:ext cx="449262" cy="723900"/>
            </a:xfrm>
            <a:custGeom>
              <a:avLst/>
              <a:gdLst>
                <a:gd name="T0" fmla="*/ 19 w 283"/>
                <a:gd name="T1" fmla="*/ 7 h 456"/>
                <a:gd name="T2" fmla="*/ 41 w 283"/>
                <a:gd name="T3" fmla="*/ 3 h 456"/>
                <a:gd name="T4" fmla="*/ 65 w 283"/>
                <a:gd name="T5" fmla="*/ 0 h 456"/>
                <a:gd name="T6" fmla="*/ 87 w 283"/>
                <a:gd name="T7" fmla="*/ 3 h 456"/>
                <a:gd name="T8" fmla="*/ 111 w 283"/>
                <a:gd name="T9" fmla="*/ 7 h 456"/>
                <a:gd name="T10" fmla="*/ 133 w 283"/>
                <a:gd name="T11" fmla="*/ 17 h 456"/>
                <a:gd name="T12" fmla="*/ 155 w 283"/>
                <a:gd name="T13" fmla="*/ 27 h 456"/>
                <a:gd name="T14" fmla="*/ 174 w 283"/>
                <a:gd name="T15" fmla="*/ 44 h 456"/>
                <a:gd name="T16" fmla="*/ 191 w 283"/>
                <a:gd name="T17" fmla="*/ 63 h 456"/>
                <a:gd name="T18" fmla="*/ 210 w 283"/>
                <a:gd name="T19" fmla="*/ 87 h 456"/>
                <a:gd name="T20" fmla="*/ 234 w 283"/>
                <a:gd name="T21" fmla="*/ 121 h 456"/>
                <a:gd name="T22" fmla="*/ 254 w 283"/>
                <a:gd name="T23" fmla="*/ 164 h 456"/>
                <a:gd name="T24" fmla="*/ 270 w 283"/>
                <a:gd name="T25" fmla="*/ 210 h 456"/>
                <a:gd name="T26" fmla="*/ 280 w 283"/>
                <a:gd name="T27" fmla="*/ 256 h 456"/>
                <a:gd name="T28" fmla="*/ 280 w 283"/>
                <a:gd name="T29" fmla="*/ 299 h 456"/>
                <a:gd name="T30" fmla="*/ 266 w 283"/>
                <a:gd name="T31" fmla="*/ 341 h 456"/>
                <a:gd name="T32" fmla="*/ 241 w 283"/>
                <a:gd name="T33" fmla="*/ 367 h 456"/>
                <a:gd name="T34" fmla="*/ 227 w 283"/>
                <a:gd name="T35" fmla="*/ 379 h 456"/>
                <a:gd name="T36" fmla="*/ 215 w 283"/>
                <a:gd name="T37" fmla="*/ 391 h 456"/>
                <a:gd name="T38" fmla="*/ 205 w 283"/>
                <a:gd name="T39" fmla="*/ 401 h 456"/>
                <a:gd name="T40" fmla="*/ 193 w 283"/>
                <a:gd name="T41" fmla="*/ 413 h 456"/>
                <a:gd name="T42" fmla="*/ 184 w 283"/>
                <a:gd name="T43" fmla="*/ 425 h 456"/>
                <a:gd name="T44" fmla="*/ 176 w 283"/>
                <a:gd name="T45" fmla="*/ 430 h 456"/>
                <a:gd name="T46" fmla="*/ 167 w 283"/>
                <a:gd name="T47" fmla="*/ 442 h 456"/>
                <a:gd name="T48" fmla="*/ 155 w 283"/>
                <a:gd name="T49" fmla="*/ 454 h 456"/>
                <a:gd name="T50" fmla="*/ 145 w 283"/>
                <a:gd name="T51" fmla="*/ 454 h 456"/>
                <a:gd name="T52" fmla="*/ 142 w 283"/>
                <a:gd name="T53" fmla="*/ 449 h 456"/>
                <a:gd name="T54" fmla="*/ 142 w 283"/>
                <a:gd name="T55" fmla="*/ 444 h 456"/>
                <a:gd name="T56" fmla="*/ 147 w 283"/>
                <a:gd name="T57" fmla="*/ 427 h 456"/>
                <a:gd name="T58" fmla="*/ 157 w 283"/>
                <a:gd name="T59" fmla="*/ 406 h 456"/>
                <a:gd name="T60" fmla="*/ 164 w 283"/>
                <a:gd name="T61" fmla="*/ 394 h 456"/>
                <a:gd name="T62" fmla="*/ 174 w 283"/>
                <a:gd name="T63" fmla="*/ 382 h 456"/>
                <a:gd name="T64" fmla="*/ 184 w 283"/>
                <a:gd name="T65" fmla="*/ 377 h 456"/>
                <a:gd name="T66" fmla="*/ 193 w 283"/>
                <a:gd name="T67" fmla="*/ 367 h 456"/>
                <a:gd name="T68" fmla="*/ 208 w 283"/>
                <a:gd name="T69" fmla="*/ 353 h 456"/>
                <a:gd name="T70" fmla="*/ 222 w 283"/>
                <a:gd name="T71" fmla="*/ 336 h 456"/>
                <a:gd name="T72" fmla="*/ 237 w 283"/>
                <a:gd name="T73" fmla="*/ 312 h 456"/>
                <a:gd name="T74" fmla="*/ 246 w 283"/>
                <a:gd name="T75" fmla="*/ 278 h 456"/>
                <a:gd name="T76" fmla="*/ 244 w 283"/>
                <a:gd name="T77" fmla="*/ 244 h 456"/>
                <a:gd name="T78" fmla="*/ 234 w 283"/>
                <a:gd name="T79" fmla="*/ 208 h 456"/>
                <a:gd name="T80" fmla="*/ 215 w 283"/>
                <a:gd name="T81" fmla="*/ 172 h 456"/>
                <a:gd name="T82" fmla="*/ 196 w 283"/>
                <a:gd name="T83" fmla="*/ 140 h 456"/>
                <a:gd name="T84" fmla="*/ 176 w 283"/>
                <a:gd name="T85" fmla="*/ 114 h 456"/>
                <a:gd name="T86" fmla="*/ 157 w 283"/>
                <a:gd name="T87" fmla="*/ 92 h 456"/>
                <a:gd name="T88" fmla="*/ 142 w 283"/>
                <a:gd name="T89" fmla="*/ 77 h 456"/>
                <a:gd name="T90" fmla="*/ 130 w 283"/>
                <a:gd name="T91" fmla="*/ 65 h 456"/>
                <a:gd name="T92" fmla="*/ 116 w 283"/>
                <a:gd name="T93" fmla="*/ 51 h 456"/>
                <a:gd name="T94" fmla="*/ 99 w 283"/>
                <a:gd name="T95" fmla="*/ 41 h 456"/>
                <a:gd name="T96" fmla="*/ 82 w 283"/>
                <a:gd name="T97" fmla="*/ 32 h 456"/>
                <a:gd name="T98" fmla="*/ 68 w 283"/>
                <a:gd name="T99" fmla="*/ 24 h 456"/>
                <a:gd name="T100" fmla="*/ 51 w 283"/>
                <a:gd name="T101" fmla="*/ 24 h 456"/>
                <a:gd name="T102" fmla="*/ 31 w 283"/>
                <a:gd name="T103" fmla="*/ 27 h 456"/>
                <a:gd name="T104" fmla="*/ 19 w 283"/>
                <a:gd name="T105" fmla="*/ 32 h 456"/>
                <a:gd name="T106" fmla="*/ 7 w 283"/>
                <a:gd name="T107" fmla="*/ 29 h 456"/>
                <a:gd name="T108" fmla="*/ 0 w 283"/>
                <a:gd name="T109" fmla="*/ 19 h 456"/>
                <a:gd name="T110" fmla="*/ 0 w 283"/>
                <a:gd name="T111" fmla="*/ 15 h 456"/>
                <a:gd name="T112" fmla="*/ 5 w 283"/>
                <a:gd name="T113" fmla="*/ 1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456">
                  <a:moveTo>
                    <a:pt x="5" y="12"/>
                  </a:moveTo>
                  <a:lnTo>
                    <a:pt x="19" y="7"/>
                  </a:lnTo>
                  <a:lnTo>
                    <a:pt x="29" y="5"/>
                  </a:lnTo>
                  <a:lnTo>
                    <a:pt x="41" y="3"/>
                  </a:lnTo>
                  <a:lnTo>
                    <a:pt x="53" y="0"/>
                  </a:lnTo>
                  <a:lnTo>
                    <a:pt x="65" y="0"/>
                  </a:lnTo>
                  <a:lnTo>
                    <a:pt x="77" y="0"/>
                  </a:lnTo>
                  <a:lnTo>
                    <a:pt x="87" y="3"/>
                  </a:lnTo>
                  <a:lnTo>
                    <a:pt x="99" y="5"/>
                  </a:lnTo>
                  <a:lnTo>
                    <a:pt x="111" y="7"/>
                  </a:lnTo>
                  <a:lnTo>
                    <a:pt x="123" y="12"/>
                  </a:lnTo>
                  <a:lnTo>
                    <a:pt x="133" y="17"/>
                  </a:lnTo>
                  <a:lnTo>
                    <a:pt x="145" y="19"/>
                  </a:lnTo>
                  <a:lnTo>
                    <a:pt x="155" y="27"/>
                  </a:lnTo>
                  <a:lnTo>
                    <a:pt x="164" y="34"/>
                  </a:lnTo>
                  <a:lnTo>
                    <a:pt x="174" y="44"/>
                  </a:lnTo>
                  <a:lnTo>
                    <a:pt x="184" y="53"/>
                  </a:lnTo>
                  <a:lnTo>
                    <a:pt x="191" y="63"/>
                  </a:lnTo>
                  <a:lnTo>
                    <a:pt x="200" y="73"/>
                  </a:lnTo>
                  <a:lnTo>
                    <a:pt x="210" y="87"/>
                  </a:lnTo>
                  <a:lnTo>
                    <a:pt x="222" y="104"/>
                  </a:lnTo>
                  <a:lnTo>
                    <a:pt x="234" y="121"/>
                  </a:lnTo>
                  <a:lnTo>
                    <a:pt x="244" y="143"/>
                  </a:lnTo>
                  <a:lnTo>
                    <a:pt x="254" y="164"/>
                  </a:lnTo>
                  <a:lnTo>
                    <a:pt x="263" y="186"/>
                  </a:lnTo>
                  <a:lnTo>
                    <a:pt x="270" y="210"/>
                  </a:lnTo>
                  <a:lnTo>
                    <a:pt x="278" y="232"/>
                  </a:lnTo>
                  <a:lnTo>
                    <a:pt x="280" y="256"/>
                  </a:lnTo>
                  <a:lnTo>
                    <a:pt x="283" y="278"/>
                  </a:lnTo>
                  <a:lnTo>
                    <a:pt x="280" y="299"/>
                  </a:lnTo>
                  <a:lnTo>
                    <a:pt x="275" y="324"/>
                  </a:lnTo>
                  <a:lnTo>
                    <a:pt x="266" y="341"/>
                  </a:lnTo>
                  <a:lnTo>
                    <a:pt x="251" y="357"/>
                  </a:lnTo>
                  <a:lnTo>
                    <a:pt x="241" y="367"/>
                  </a:lnTo>
                  <a:lnTo>
                    <a:pt x="237" y="374"/>
                  </a:lnTo>
                  <a:lnTo>
                    <a:pt x="227" y="379"/>
                  </a:lnTo>
                  <a:lnTo>
                    <a:pt x="220" y="386"/>
                  </a:lnTo>
                  <a:lnTo>
                    <a:pt x="215" y="391"/>
                  </a:lnTo>
                  <a:lnTo>
                    <a:pt x="210" y="396"/>
                  </a:lnTo>
                  <a:lnTo>
                    <a:pt x="205" y="401"/>
                  </a:lnTo>
                  <a:lnTo>
                    <a:pt x="200" y="406"/>
                  </a:lnTo>
                  <a:lnTo>
                    <a:pt x="193" y="413"/>
                  </a:lnTo>
                  <a:lnTo>
                    <a:pt x="186" y="420"/>
                  </a:lnTo>
                  <a:lnTo>
                    <a:pt x="184" y="425"/>
                  </a:lnTo>
                  <a:lnTo>
                    <a:pt x="181" y="427"/>
                  </a:lnTo>
                  <a:lnTo>
                    <a:pt x="176" y="430"/>
                  </a:lnTo>
                  <a:lnTo>
                    <a:pt x="174" y="435"/>
                  </a:lnTo>
                  <a:lnTo>
                    <a:pt x="167" y="442"/>
                  </a:lnTo>
                  <a:lnTo>
                    <a:pt x="159" y="449"/>
                  </a:lnTo>
                  <a:lnTo>
                    <a:pt x="155" y="454"/>
                  </a:lnTo>
                  <a:lnTo>
                    <a:pt x="150" y="456"/>
                  </a:lnTo>
                  <a:lnTo>
                    <a:pt x="145" y="454"/>
                  </a:lnTo>
                  <a:lnTo>
                    <a:pt x="142" y="452"/>
                  </a:lnTo>
                  <a:lnTo>
                    <a:pt x="142" y="449"/>
                  </a:lnTo>
                  <a:lnTo>
                    <a:pt x="142" y="447"/>
                  </a:lnTo>
                  <a:lnTo>
                    <a:pt x="142" y="444"/>
                  </a:lnTo>
                  <a:lnTo>
                    <a:pt x="145" y="440"/>
                  </a:lnTo>
                  <a:lnTo>
                    <a:pt x="147" y="427"/>
                  </a:lnTo>
                  <a:lnTo>
                    <a:pt x="152" y="415"/>
                  </a:lnTo>
                  <a:lnTo>
                    <a:pt x="157" y="406"/>
                  </a:lnTo>
                  <a:lnTo>
                    <a:pt x="162" y="398"/>
                  </a:lnTo>
                  <a:lnTo>
                    <a:pt x="164" y="394"/>
                  </a:lnTo>
                  <a:lnTo>
                    <a:pt x="169" y="386"/>
                  </a:lnTo>
                  <a:lnTo>
                    <a:pt x="174" y="382"/>
                  </a:lnTo>
                  <a:lnTo>
                    <a:pt x="181" y="379"/>
                  </a:lnTo>
                  <a:lnTo>
                    <a:pt x="184" y="377"/>
                  </a:lnTo>
                  <a:lnTo>
                    <a:pt x="188" y="372"/>
                  </a:lnTo>
                  <a:lnTo>
                    <a:pt x="193" y="367"/>
                  </a:lnTo>
                  <a:lnTo>
                    <a:pt x="200" y="362"/>
                  </a:lnTo>
                  <a:lnTo>
                    <a:pt x="208" y="353"/>
                  </a:lnTo>
                  <a:lnTo>
                    <a:pt x="215" y="345"/>
                  </a:lnTo>
                  <a:lnTo>
                    <a:pt x="222" y="336"/>
                  </a:lnTo>
                  <a:lnTo>
                    <a:pt x="229" y="326"/>
                  </a:lnTo>
                  <a:lnTo>
                    <a:pt x="237" y="312"/>
                  </a:lnTo>
                  <a:lnTo>
                    <a:pt x="244" y="295"/>
                  </a:lnTo>
                  <a:lnTo>
                    <a:pt x="246" y="278"/>
                  </a:lnTo>
                  <a:lnTo>
                    <a:pt x="246" y="263"/>
                  </a:lnTo>
                  <a:lnTo>
                    <a:pt x="244" y="244"/>
                  </a:lnTo>
                  <a:lnTo>
                    <a:pt x="237" y="225"/>
                  </a:lnTo>
                  <a:lnTo>
                    <a:pt x="234" y="208"/>
                  </a:lnTo>
                  <a:lnTo>
                    <a:pt x="225" y="191"/>
                  </a:lnTo>
                  <a:lnTo>
                    <a:pt x="215" y="172"/>
                  </a:lnTo>
                  <a:lnTo>
                    <a:pt x="205" y="157"/>
                  </a:lnTo>
                  <a:lnTo>
                    <a:pt x="196" y="140"/>
                  </a:lnTo>
                  <a:lnTo>
                    <a:pt x="184" y="126"/>
                  </a:lnTo>
                  <a:lnTo>
                    <a:pt x="176" y="114"/>
                  </a:lnTo>
                  <a:lnTo>
                    <a:pt x="167" y="102"/>
                  </a:lnTo>
                  <a:lnTo>
                    <a:pt x="157" y="92"/>
                  </a:lnTo>
                  <a:lnTo>
                    <a:pt x="152" y="85"/>
                  </a:lnTo>
                  <a:lnTo>
                    <a:pt x="142" y="77"/>
                  </a:lnTo>
                  <a:lnTo>
                    <a:pt x="135" y="70"/>
                  </a:lnTo>
                  <a:lnTo>
                    <a:pt x="130" y="65"/>
                  </a:lnTo>
                  <a:lnTo>
                    <a:pt x="123" y="58"/>
                  </a:lnTo>
                  <a:lnTo>
                    <a:pt x="116" y="51"/>
                  </a:lnTo>
                  <a:lnTo>
                    <a:pt x="106" y="46"/>
                  </a:lnTo>
                  <a:lnTo>
                    <a:pt x="99" y="41"/>
                  </a:lnTo>
                  <a:lnTo>
                    <a:pt x="92" y="36"/>
                  </a:lnTo>
                  <a:lnTo>
                    <a:pt x="82" y="32"/>
                  </a:lnTo>
                  <a:lnTo>
                    <a:pt x="75" y="29"/>
                  </a:lnTo>
                  <a:lnTo>
                    <a:pt x="68" y="24"/>
                  </a:lnTo>
                  <a:lnTo>
                    <a:pt x="58" y="24"/>
                  </a:lnTo>
                  <a:lnTo>
                    <a:pt x="51" y="24"/>
                  </a:lnTo>
                  <a:lnTo>
                    <a:pt x="41" y="24"/>
                  </a:lnTo>
                  <a:lnTo>
                    <a:pt x="31" y="27"/>
                  </a:lnTo>
                  <a:lnTo>
                    <a:pt x="24" y="32"/>
                  </a:lnTo>
                  <a:lnTo>
                    <a:pt x="19" y="32"/>
                  </a:lnTo>
                  <a:lnTo>
                    <a:pt x="12" y="32"/>
                  </a:lnTo>
                  <a:lnTo>
                    <a:pt x="7" y="29"/>
                  </a:lnTo>
                  <a:lnTo>
                    <a:pt x="5" y="24"/>
                  </a:lnTo>
                  <a:lnTo>
                    <a:pt x="0" y="19"/>
                  </a:lnTo>
                  <a:lnTo>
                    <a:pt x="0" y="17"/>
                  </a:lnTo>
                  <a:lnTo>
                    <a:pt x="0" y="15"/>
                  </a:lnTo>
                  <a:lnTo>
                    <a:pt x="5" y="12"/>
                  </a:lnTo>
                  <a:lnTo>
                    <a:pt x="5" y="12"/>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8" name="Freeform 40"/>
            <p:cNvSpPr>
              <a:spLocks/>
            </p:cNvSpPr>
            <p:nvPr/>
          </p:nvSpPr>
          <p:spPr bwMode="auto">
            <a:xfrm>
              <a:off x="4260850" y="3444876"/>
              <a:ext cx="219075" cy="209550"/>
            </a:xfrm>
            <a:custGeom>
              <a:avLst/>
              <a:gdLst>
                <a:gd name="T0" fmla="*/ 19 w 138"/>
                <a:gd name="T1" fmla="*/ 0 h 132"/>
                <a:gd name="T2" fmla="*/ 31 w 138"/>
                <a:gd name="T3" fmla="*/ 2 h 132"/>
                <a:gd name="T4" fmla="*/ 46 w 138"/>
                <a:gd name="T5" fmla="*/ 2 h 132"/>
                <a:gd name="T6" fmla="*/ 58 w 138"/>
                <a:gd name="T7" fmla="*/ 2 h 132"/>
                <a:gd name="T8" fmla="*/ 72 w 138"/>
                <a:gd name="T9" fmla="*/ 2 h 132"/>
                <a:gd name="T10" fmla="*/ 87 w 138"/>
                <a:gd name="T11" fmla="*/ 2 h 132"/>
                <a:gd name="T12" fmla="*/ 99 w 138"/>
                <a:gd name="T13" fmla="*/ 4 h 132"/>
                <a:gd name="T14" fmla="*/ 104 w 138"/>
                <a:gd name="T15" fmla="*/ 7 h 132"/>
                <a:gd name="T16" fmla="*/ 109 w 138"/>
                <a:gd name="T17" fmla="*/ 16 h 132"/>
                <a:gd name="T18" fmla="*/ 106 w 138"/>
                <a:gd name="T19" fmla="*/ 24 h 132"/>
                <a:gd name="T20" fmla="*/ 106 w 138"/>
                <a:gd name="T21" fmla="*/ 33 h 132"/>
                <a:gd name="T22" fmla="*/ 104 w 138"/>
                <a:gd name="T23" fmla="*/ 45 h 132"/>
                <a:gd name="T24" fmla="*/ 97 w 138"/>
                <a:gd name="T25" fmla="*/ 62 h 132"/>
                <a:gd name="T26" fmla="*/ 97 w 138"/>
                <a:gd name="T27" fmla="*/ 77 h 132"/>
                <a:gd name="T28" fmla="*/ 101 w 138"/>
                <a:gd name="T29" fmla="*/ 87 h 132"/>
                <a:gd name="T30" fmla="*/ 106 w 138"/>
                <a:gd name="T31" fmla="*/ 94 h 132"/>
                <a:gd name="T32" fmla="*/ 118 w 138"/>
                <a:gd name="T33" fmla="*/ 103 h 132"/>
                <a:gd name="T34" fmla="*/ 128 w 138"/>
                <a:gd name="T35" fmla="*/ 115 h 132"/>
                <a:gd name="T36" fmla="*/ 135 w 138"/>
                <a:gd name="T37" fmla="*/ 125 h 132"/>
                <a:gd name="T38" fmla="*/ 135 w 138"/>
                <a:gd name="T39" fmla="*/ 128 h 132"/>
                <a:gd name="T40" fmla="*/ 130 w 138"/>
                <a:gd name="T41" fmla="*/ 132 h 132"/>
                <a:gd name="T42" fmla="*/ 123 w 138"/>
                <a:gd name="T43" fmla="*/ 132 h 132"/>
                <a:gd name="T44" fmla="*/ 116 w 138"/>
                <a:gd name="T45" fmla="*/ 132 h 132"/>
                <a:gd name="T46" fmla="*/ 106 w 138"/>
                <a:gd name="T47" fmla="*/ 130 h 132"/>
                <a:gd name="T48" fmla="*/ 97 w 138"/>
                <a:gd name="T49" fmla="*/ 128 h 132"/>
                <a:gd name="T50" fmla="*/ 89 w 138"/>
                <a:gd name="T51" fmla="*/ 123 h 132"/>
                <a:gd name="T52" fmla="*/ 80 w 138"/>
                <a:gd name="T53" fmla="*/ 115 h 132"/>
                <a:gd name="T54" fmla="*/ 72 w 138"/>
                <a:gd name="T55" fmla="*/ 103 h 132"/>
                <a:gd name="T56" fmla="*/ 65 w 138"/>
                <a:gd name="T57" fmla="*/ 91 h 132"/>
                <a:gd name="T58" fmla="*/ 63 w 138"/>
                <a:gd name="T59" fmla="*/ 77 h 132"/>
                <a:gd name="T60" fmla="*/ 63 w 138"/>
                <a:gd name="T61" fmla="*/ 65 h 132"/>
                <a:gd name="T62" fmla="*/ 68 w 138"/>
                <a:gd name="T63" fmla="*/ 55 h 132"/>
                <a:gd name="T64" fmla="*/ 75 w 138"/>
                <a:gd name="T65" fmla="*/ 43 h 132"/>
                <a:gd name="T66" fmla="*/ 80 w 138"/>
                <a:gd name="T67" fmla="*/ 33 h 132"/>
                <a:gd name="T68" fmla="*/ 75 w 138"/>
                <a:gd name="T69" fmla="*/ 29 h 132"/>
                <a:gd name="T70" fmla="*/ 65 w 138"/>
                <a:gd name="T71" fmla="*/ 26 h 132"/>
                <a:gd name="T72" fmla="*/ 56 w 138"/>
                <a:gd name="T73" fmla="*/ 24 h 132"/>
                <a:gd name="T74" fmla="*/ 46 w 138"/>
                <a:gd name="T75" fmla="*/ 24 h 132"/>
                <a:gd name="T76" fmla="*/ 34 w 138"/>
                <a:gd name="T77" fmla="*/ 21 h 132"/>
                <a:gd name="T78" fmla="*/ 24 w 138"/>
                <a:gd name="T79" fmla="*/ 19 h 132"/>
                <a:gd name="T80" fmla="*/ 12 w 138"/>
                <a:gd name="T81" fmla="*/ 16 h 132"/>
                <a:gd name="T82" fmla="*/ 2 w 138"/>
                <a:gd name="T83" fmla="*/ 14 h 132"/>
                <a:gd name="T84" fmla="*/ 0 w 138"/>
                <a:gd name="T85" fmla="*/ 7 h 132"/>
                <a:gd name="T86" fmla="*/ 0 w 138"/>
                <a:gd name="T87" fmla="*/ 2 h 132"/>
                <a:gd name="T88" fmla="*/ 10 w 138"/>
                <a:gd name="T89" fmla="*/ 0 h 132"/>
                <a:gd name="T90" fmla="*/ 14 w 138"/>
                <a:gd name="T9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4" y="0"/>
                  </a:moveTo>
                  <a:lnTo>
                    <a:pt x="19" y="0"/>
                  </a:lnTo>
                  <a:lnTo>
                    <a:pt x="24" y="2"/>
                  </a:lnTo>
                  <a:lnTo>
                    <a:pt x="31" y="2"/>
                  </a:lnTo>
                  <a:lnTo>
                    <a:pt x="39" y="2"/>
                  </a:lnTo>
                  <a:lnTo>
                    <a:pt x="46" y="2"/>
                  </a:lnTo>
                  <a:lnTo>
                    <a:pt x="53" y="2"/>
                  </a:lnTo>
                  <a:lnTo>
                    <a:pt x="58" y="2"/>
                  </a:lnTo>
                  <a:lnTo>
                    <a:pt x="65" y="2"/>
                  </a:lnTo>
                  <a:lnTo>
                    <a:pt x="72" y="2"/>
                  </a:lnTo>
                  <a:lnTo>
                    <a:pt x="80" y="2"/>
                  </a:lnTo>
                  <a:lnTo>
                    <a:pt x="87" y="2"/>
                  </a:lnTo>
                  <a:lnTo>
                    <a:pt x="94" y="4"/>
                  </a:lnTo>
                  <a:lnTo>
                    <a:pt x="99" y="4"/>
                  </a:lnTo>
                  <a:lnTo>
                    <a:pt x="104" y="4"/>
                  </a:lnTo>
                  <a:lnTo>
                    <a:pt x="104" y="7"/>
                  </a:lnTo>
                  <a:lnTo>
                    <a:pt x="106" y="9"/>
                  </a:lnTo>
                  <a:lnTo>
                    <a:pt x="109" y="16"/>
                  </a:lnTo>
                  <a:lnTo>
                    <a:pt x="109" y="24"/>
                  </a:lnTo>
                  <a:lnTo>
                    <a:pt x="106" y="24"/>
                  </a:lnTo>
                  <a:lnTo>
                    <a:pt x="106" y="29"/>
                  </a:lnTo>
                  <a:lnTo>
                    <a:pt x="106" y="33"/>
                  </a:lnTo>
                  <a:lnTo>
                    <a:pt x="104" y="38"/>
                  </a:lnTo>
                  <a:lnTo>
                    <a:pt x="104" y="45"/>
                  </a:lnTo>
                  <a:lnTo>
                    <a:pt x="99" y="55"/>
                  </a:lnTo>
                  <a:lnTo>
                    <a:pt x="97" y="62"/>
                  </a:lnTo>
                  <a:lnTo>
                    <a:pt x="97" y="72"/>
                  </a:lnTo>
                  <a:lnTo>
                    <a:pt x="97" y="77"/>
                  </a:lnTo>
                  <a:lnTo>
                    <a:pt x="99" y="82"/>
                  </a:lnTo>
                  <a:lnTo>
                    <a:pt x="101" y="87"/>
                  </a:lnTo>
                  <a:lnTo>
                    <a:pt x="104" y="91"/>
                  </a:lnTo>
                  <a:lnTo>
                    <a:pt x="106" y="94"/>
                  </a:lnTo>
                  <a:lnTo>
                    <a:pt x="113" y="99"/>
                  </a:lnTo>
                  <a:lnTo>
                    <a:pt x="118" y="103"/>
                  </a:lnTo>
                  <a:lnTo>
                    <a:pt x="123" y="111"/>
                  </a:lnTo>
                  <a:lnTo>
                    <a:pt x="128" y="115"/>
                  </a:lnTo>
                  <a:lnTo>
                    <a:pt x="133" y="120"/>
                  </a:lnTo>
                  <a:lnTo>
                    <a:pt x="135" y="125"/>
                  </a:lnTo>
                  <a:lnTo>
                    <a:pt x="138" y="128"/>
                  </a:lnTo>
                  <a:lnTo>
                    <a:pt x="135" y="128"/>
                  </a:lnTo>
                  <a:lnTo>
                    <a:pt x="133" y="132"/>
                  </a:lnTo>
                  <a:lnTo>
                    <a:pt x="130" y="132"/>
                  </a:lnTo>
                  <a:lnTo>
                    <a:pt x="128" y="132"/>
                  </a:lnTo>
                  <a:lnTo>
                    <a:pt x="123" y="132"/>
                  </a:lnTo>
                  <a:lnTo>
                    <a:pt x="121" y="132"/>
                  </a:lnTo>
                  <a:lnTo>
                    <a:pt x="116" y="132"/>
                  </a:lnTo>
                  <a:lnTo>
                    <a:pt x="111" y="132"/>
                  </a:lnTo>
                  <a:lnTo>
                    <a:pt x="106" y="130"/>
                  </a:lnTo>
                  <a:lnTo>
                    <a:pt x="104" y="128"/>
                  </a:lnTo>
                  <a:lnTo>
                    <a:pt x="97" y="128"/>
                  </a:lnTo>
                  <a:lnTo>
                    <a:pt x="92" y="125"/>
                  </a:lnTo>
                  <a:lnTo>
                    <a:pt x="89" y="123"/>
                  </a:lnTo>
                  <a:lnTo>
                    <a:pt x="84" y="120"/>
                  </a:lnTo>
                  <a:lnTo>
                    <a:pt x="80" y="115"/>
                  </a:lnTo>
                  <a:lnTo>
                    <a:pt x="75" y="111"/>
                  </a:lnTo>
                  <a:lnTo>
                    <a:pt x="72" y="103"/>
                  </a:lnTo>
                  <a:lnTo>
                    <a:pt x="70" y="99"/>
                  </a:lnTo>
                  <a:lnTo>
                    <a:pt x="65" y="91"/>
                  </a:lnTo>
                  <a:lnTo>
                    <a:pt x="65" y="84"/>
                  </a:lnTo>
                  <a:lnTo>
                    <a:pt x="63" y="77"/>
                  </a:lnTo>
                  <a:lnTo>
                    <a:pt x="63" y="72"/>
                  </a:lnTo>
                  <a:lnTo>
                    <a:pt x="63" y="65"/>
                  </a:lnTo>
                  <a:lnTo>
                    <a:pt x="65" y="60"/>
                  </a:lnTo>
                  <a:lnTo>
                    <a:pt x="68" y="55"/>
                  </a:lnTo>
                  <a:lnTo>
                    <a:pt x="72" y="50"/>
                  </a:lnTo>
                  <a:lnTo>
                    <a:pt x="75" y="43"/>
                  </a:lnTo>
                  <a:lnTo>
                    <a:pt x="77" y="38"/>
                  </a:lnTo>
                  <a:lnTo>
                    <a:pt x="80" y="33"/>
                  </a:lnTo>
                  <a:lnTo>
                    <a:pt x="80" y="31"/>
                  </a:lnTo>
                  <a:lnTo>
                    <a:pt x="75" y="29"/>
                  </a:lnTo>
                  <a:lnTo>
                    <a:pt x="70" y="26"/>
                  </a:lnTo>
                  <a:lnTo>
                    <a:pt x="65" y="26"/>
                  </a:lnTo>
                  <a:lnTo>
                    <a:pt x="60" y="24"/>
                  </a:lnTo>
                  <a:lnTo>
                    <a:pt x="56" y="24"/>
                  </a:lnTo>
                  <a:lnTo>
                    <a:pt x="53" y="24"/>
                  </a:lnTo>
                  <a:lnTo>
                    <a:pt x="46" y="24"/>
                  </a:lnTo>
                  <a:lnTo>
                    <a:pt x="41" y="24"/>
                  </a:lnTo>
                  <a:lnTo>
                    <a:pt x="34" y="21"/>
                  </a:lnTo>
                  <a:lnTo>
                    <a:pt x="29" y="21"/>
                  </a:lnTo>
                  <a:lnTo>
                    <a:pt x="24" y="19"/>
                  </a:lnTo>
                  <a:lnTo>
                    <a:pt x="17" y="19"/>
                  </a:lnTo>
                  <a:lnTo>
                    <a:pt x="12" y="16"/>
                  </a:lnTo>
                  <a:lnTo>
                    <a:pt x="10" y="16"/>
                  </a:lnTo>
                  <a:lnTo>
                    <a:pt x="2" y="14"/>
                  </a:lnTo>
                  <a:lnTo>
                    <a:pt x="0" y="12"/>
                  </a:lnTo>
                  <a:lnTo>
                    <a:pt x="0" y="7"/>
                  </a:lnTo>
                  <a:lnTo>
                    <a:pt x="0" y="4"/>
                  </a:lnTo>
                  <a:lnTo>
                    <a:pt x="0" y="2"/>
                  </a:lnTo>
                  <a:lnTo>
                    <a:pt x="5" y="0"/>
                  </a:lnTo>
                  <a:lnTo>
                    <a:pt x="10" y="0"/>
                  </a:lnTo>
                  <a:lnTo>
                    <a:pt x="14" y="0"/>
                  </a:lnTo>
                  <a:lnTo>
                    <a:pt x="14" y="0"/>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39" name="Freeform 41"/>
            <p:cNvSpPr>
              <a:spLocks/>
            </p:cNvSpPr>
            <p:nvPr/>
          </p:nvSpPr>
          <p:spPr bwMode="auto">
            <a:xfrm>
              <a:off x="4217988" y="2865438"/>
              <a:ext cx="311150" cy="574675"/>
            </a:xfrm>
            <a:custGeom>
              <a:avLst/>
              <a:gdLst>
                <a:gd name="T0" fmla="*/ 49 w 196"/>
                <a:gd name="T1" fmla="*/ 19 h 362"/>
                <a:gd name="T2" fmla="*/ 41 w 196"/>
                <a:gd name="T3" fmla="*/ 29 h 362"/>
                <a:gd name="T4" fmla="*/ 37 w 196"/>
                <a:gd name="T5" fmla="*/ 48 h 362"/>
                <a:gd name="T6" fmla="*/ 34 w 196"/>
                <a:gd name="T7" fmla="*/ 72 h 362"/>
                <a:gd name="T8" fmla="*/ 34 w 196"/>
                <a:gd name="T9" fmla="*/ 97 h 362"/>
                <a:gd name="T10" fmla="*/ 44 w 196"/>
                <a:gd name="T11" fmla="*/ 126 h 362"/>
                <a:gd name="T12" fmla="*/ 66 w 196"/>
                <a:gd name="T13" fmla="*/ 152 h 362"/>
                <a:gd name="T14" fmla="*/ 99 w 196"/>
                <a:gd name="T15" fmla="*/ 179 h 362"/>
                <a:gd name="T16" fmla="*/ 131 w 196"/>
                <a:gd name="T17" fmla="*/ 193 h 362"/>
                <a:gd name="T18" fmla="*/ 143 w 196"/>
                <a:gd name="T19" fmla="*/ 208 h 362"/>
                <a:gd name="T20" fmla="*/ 157 w 196"/>
                <a:gd name="T21" fmla="*/ 227 h 362"/>
                <a:gd name="T22" fmla="*/ 174 w 196"/>
                <a:gd name="T23" fmla="*/ 246 h 362"/>
                <a:gd name="T24" fmla="*/ 184 w 196"/>
                <a:gd name="T25" fmla="*/ 268 h 362"/>
                <a:gd name="T26" fmla="*/ 194 w 196"/>
                <a:gd name="T27" fmla="*/ 287 h 362"/>
                <a:gd name="T28" fmla="*/ 196 w 196"/>
                <a:gd name="T29" fmla="*/ 307 h 362"/>
                <a:gd name="T30" fmla="*/ 191 w 196"/>
                <a:gd name="T31" fmla="*/ 326 h 362"/>
                <a:gd name="T32" fmla="*/ 182 w 196"/>
                <a:gd name="T33" fmla="*/ 336 h 362"/>
                <a:gd name="T34" fmla="*/ 172 w 196"/>
                <a:gd name="T35" fmla="*/ 338 h 362"/>
                <a:gd name="T36" fmla="*/ 160 w 196"/>
                <a:gd name="T37" fmla="*/ 343 h 362"/>
                <a:gd name="T38" fmla="*/ 145 w 196"/>
                <a:gd name="T39" fmla="*/ 345 h 362"/>
                <a:gd name="T40" fmla="*/ 131 w 196"/>
                <a:gd name="T41" fmla="*/ 350 h 362"/>
                <a:gd name="T42" fmla="*/ 116 w 196"/>
                <a:gd name="T43" fmla="*/ 353 h 362"/>
                <a:gd name="T44" fmla="*/ 102 w 196"/>
                <a:gd name="T45" fmla="*/ 355 h 362"/>
                <a:gd name="T46" fmla="*/ 90 w 196"/>
                <a:gd name="T47" fmla="*/ 360 h 362"/>
                <a:gd name="T48" fmla="*/ 78 w 196"/>
                <a:gd name="T49" fmla="*/ 362 h 362"/>
                <a:gd name="T50" fmla="*/ 68 w 196"/>
                <a:gd name="T51" fmla="*/ 362 h 362"/>
                <a:gd name="T52" fmla="*/ 63 w 196"/>
                <a:gd name="T53" fmla="*/ 357 h 362"/>
                <a:gd name="T54" fmla="*/ 68 w 196"/>
                <a:gd name="T55" fmla="*/ 350 h 362"/>
                <a:gd name="T56" fmla="*/ 80 w 196"/>
                <a:gd name="T57" fmla="*/ 345 h 362"/>
                <a:gd name="T58" fmla="*/ 87 w 196"/>
                <a:gd name="T59" fmla="*/ 340 h 362"/>
                <a:gd name="T60" fmla="*/ 102 w 196"/>
                <a:gd name="T61" fmla="*/ 338 h 362"/>
                <a:gd name="T62" fmla="*/ 116 w 196"/>
                <a:gd name="T63" fmla="*/ 336 h 362"/>
                <a:gd name="T64" fmla="*/ 131 w 196"/>
                <a:gd name="T65" fmla="*/ 331 h 362"/>
                <a:gd name="T66" fmla="*/ 140 w 196"/>
                <a:gd name="T67" fmla="*/ 324 h 362"/>
                <a:gd name="T68" fmla="*/ 153 w 196"/>
                <a:gd name="T69" fmla="*/ 314 h 362"/>
                <a:gd name="T70" fmla="*/ 165 w 196"/>
                <a:gd name="T71" fmla="*/ 302 h 362"/>
                <a:gd name="T72" fmla="*/ 169 w 196"/>
                <a:gd name="T73" fmla="*/ 292 h 362"/>
                <a:gd name="T74" fmla="*/ 167 w 196"/>
                <a:gd name="T75" fmla="*/ 287 h 362"/>
                <a:gd name="T76" fmla="*/ 162 w 196"/>
                <a:gd name="T77" fmla="*/ 278 h 362"/>
                <a:gd name="T78" fmla="*/ 153 w 196"/>
                <a:gd name="T79" fmla="*/ 266 h 362"/>
                <a:gd name="T80" fmla="*/ 140 w 196"/>
                <a:gd name="T81" fmla="*/ 254 h 362"/>
                <a:gd name="T82" fmla="*/ 131 w 196"/>
                <a:gd name="T83" fmla="*/ 241 h 362"/>
                <a:gd name="T84" fmla="*/ 119 w 196"/>
                <a:gd name="T85" fmla="*/ 232 h 362"/>
                <a:gd name="T86" fmla="*/ 109 w 196"/>
                <a:gd name="T87" fmla="*/ 222 h 362"/>
                <a:gd name="T88" fmla="*/ 92 w 196"/>
                <a:gd name="T89" fmla="*/ 210 h 362"/>
                <a:gd name="T90" fmla="*/ 75 w 196"/>
                <a:gd name="T91" fmla="*/ 193 h 362"/>
                <a:gd name="T92" fmla="*/ 56 w 196"/>
                <a:gd name="T93" fmla="*/ 181 h 362"/>
                <a:gd name="T94" fmla="*/ 37 w 196"/>
                <a:gd name="T95" fmla="*/ 164 h 362"/>
                <a:gd name="T96" fmla="*/ 22 w 196"/>
                <a:gd name="T97" fmla="*/ 150 h 362"/>
                <a:gd name="T98" fmla="*/ 13 w 196"/>
                <a:gd name="T99" fmla="*/ 133 h 362"/>
                <a:gd name="T100" fmla="*/ 3 w 196"/>
                <a:gd name="T101" fmla="*/ 111 h 362"/>
                <a:gd name="T102" fmla="*/ 0 w 196"/>
                <a:gd name="T103" fmla="*/ 89 h 362"/>
                <a:gd name="T104" fmla="*/ 3 w 196"/>
                <a:gd name="T105" fmla="*/ 70 h 362"/>
                <a:gd name="T106" fmla="*/ 8 w 196"/>
                <a:gd name="T107" fmla="*/ 56 h 362"/>
                <a:gd name="T108" fmla="*/ 15 w 196"/>
                <a:gd name="T109" fmla="*/ 41 h 362"/>
                <a:gd name="T110" fmla="*/ 20 w 196"/>
                <a:gd name="T111" fmla="*/ 27 h 362"/>
                <a:gd name="T112" fmla="*/ 27 w 196"/>
                <a:gd name="T113" fmla="*/ 10 h 362"/>
                <a:gd name="T114" fmla="*/ 32 w 196"/>
                <a:gd name="T115" fmla="*/ 2 h 362"/>
                <a:gd name="T116" fmla="*/ 44 w 196"/>
                <a:gd name="T117" fmla="*/ 0 h 362"/>
                <a:gd name="T118" fmla="*/ 49 w 196"/>
                <a:gd name="T119" fmla="*/ 7 h 362"/>
                <a:gd name="T120" fmla="*/ 51 w 196"/>
                <a:gd name="T121" fmla="*/ 15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2">
                  <a:moveTo>
                    <a:pt x="51" y="15"/>
                  </a:moveTo>
                  <a:lnTo>
                    <a:pt x="49" y="19"/>
                  </a:lnTo>
                  <a:lnTo>
                    <a:pt x="46" y="24"/>
                  </a:lnTo>
                  <a:lnTo>
                    <a:pt x="41" y="29"/>
                  </a:lnTo>
                  <a:lnTo>
                    <a:pt x="39" y="41"/>
                  </a:lnTo>
                  <a:lnTo>
                    <a:pt x="37" y="48"/>
                  </a:lnTo>
                  <a:lnTo>
                    <a:pt x="34" y="60"/>
                  </a:lnTo>
                  <a:lnTo>
                    <a:pt x="34" y="72"/>
                  </a:lnTo>
                  <a:lnTo>
                    <a:pt x="34" y="85"/>
                  </a:lnTo>
                  <a:lnTo>
                    <a:pt x="34" y="97"/>
                  </a:lnTo>
                  <a:lnTo>
                    <a:pt x="39" y="111"/>
                  </a:lnTo>
                  <a:lnTo>
                    <a:pt x="44" y="126"/>
                  </a:lnTo>
                  <a:lnTo>
                    <a:pt x="54" y="138"/>
                  </a:lnTo>
                  <a:lnTo>
                    <a:pt x="66" y="152"/>
                  </a:lnTo>
                  <a:lnTo>
                    <a:pt x="80" y="164"/>
                  </a:lnTo>
                  <a:lnTo>
                    <a:pt x="99" y="179"/>
                  </a:lnTo>
                  <a:lnTo>
                    <a:pt x="124" y="191"/>
                  </a:lnTo>
                  <a:lnTo>
                    <a:pt x="131" y="193"/>
                  </a:lnTo>
                  <a:lnTo>
                    <a:pt x="136" y="200"/>
                  </a:lnTo>
                  <a:lnTo>
                    <a:pt x="143" y="208"/>
                  </a:lnTo>
                  <a:lnTo>
                    <a:pt x="150" y="217"/>
                  </a:lnTo>
                  <a:lnTo>
                    <a:pt x="157" y="227"/>
                  </a:lnTo>
                  <a:lnTo>
                    <a:pt x="167" y="234"/>
                  </a:lnTo>
                  <a:lnTo>
                    <a:pt x="174" y="246"/>
                  </a:lnTo>
                  <a:lnTo>
                    <a:pt x="182" y="258"/>
                  </a:lnTo>
                  <a:lnTo>
                    <a:pt x="184" y="268"/>
                  </a:lnTo>
                  <a:lnTo>
                    <a:pt x="189" y="280"/>
                  </a:lnTo>
                  <a:lnTo>
                    <a:pt x="194" y="287"/>
                  </a:lnTo>
                  <a:lnTo>
                    <a:pt x="196" y="299"/>
                  </a:lnTo>
                  <a:lnTo>
                    <a:pt x="196" y="307"/>
                  </a:lnTo>
                  <a:lnTo>
                    <a:pt x="196" y="319"/>
                  </a:lnTo>
                  <a:lnTo>
                    <a:pt x="191" y="326"/>
                  </a:lnTo>
                  <a:lnTo>
                    <a:pt x="186" y="333"/>
                  </a:lnTo>
                  <a:lnTo>
                    <a:pt x="182" y="336"/>
                  </a:lnTo>
                  <a:lnTo>
                    <a:pt x="179" y="338"/>
                  </a:lnTo>
                  <a:lnTo>
                    <a:pt x="172" y="338"/>
                  </a:lnTo>
                  <a:lnTo>
                    <a:pt x="167" y="340"/>
                  </a:lnTo>
                  <a:lnTo>
                    <a:pt x="160" y="343"/>
                  </a:lnTo>
                  <a:lnTo>
                    <a:pt x="153" y="345"/>
                  </a:lnTo>
                  <a:lnTo>
                    <a:pt x="145" y="345"/>
                  </a:lnTo>
                  <a:lnTo>
                    <a:pt x="138" y="348"/>
                  </a:lnTo>
                  <a:lnTo>
                    <a:pt x="131" y="350"/>
                  </a:lnTo>
                  <a:lnTo>
                    <a:pt x="124" y="350"/>
                  </a:lnTo>
                  <a:lnTo>
                    <a:pt x="116" y="353"/>
                  </a:lnTo>
                  <a:lnTo>
                    <a:pt x="109" y="353"/>
                  </a:lnTo>
                  <a:lnTo>
                    <a:pt x="102" y="355"/>
                  </a:lnTo>
                  <a:lnTo>
                    <a:pt x="95" y="357"/>
                  </a:lnTo>
                  <a:lnTo>
                    <a:pt x="90" y="360"/>
                  </a:lnTo>
                  <a:lnTo>
                    <a:pt x="85" y="362"/>
                  </a:lnTo>
                  <a:lnTo>
                    <a:pt x="78" y="362"/>
                  </a:lnTo>
                  <a:lnTo>
                    <a:pt x="73" y="362"/>
                  </a:lnTo>
                  <a:lnTo>
                    <a:pt x="68" y="362"/>
                  </a:lnTo>
                  <a:lnTo>
                    <a:pt x="66" y="360"/>
                  </a:lnTo>
                  <a:lnTo>
                    <a:pt x="63" y="357"/>
                  </a:lnTo>
                  <a:lnTo>
                    <a:pt x="66" y="353"/>
                  </a:lnTo>
                  <a:lnTo>
                    <a:pt x="68" y="350"/>
                  </a:lnTo>
                  <a:lnTo>
                    <a:pt x="75" y="348"/>
                  </a:lnTo>
                  <a:lnTo>
                    <a:pt x="80" y="345"/>
                  </a:lnTo>
                  <a:lnTo>
                    <a:pt x="83" y="343"/>
                  </a:lnTo>
                  <a:lnTo>
                    <a:pt x="87" y="340"/>
                  </a:lnTo>
                  <a:lnTo>
                    <a:pt x="95" y="338"/>
                  </a:lnTo>
                  <a:lnTo>
                    <a:pt x="102" y="338"/>
                  </a:lnTo>
                  <a:lnTo>
                    <a:pt x="109" y="338"/>
                  </a:lnTo>
                  <a:lnTo>
                    <a:pt x="116" y="336"/>
                  </a:lnTo>
                  <a:lnTo>
                    <a:pt x="124" y="333"/>
                  </a:lnTo>
                  <a:lnTo>
                    <a:pt x="131" y="331"/>
                  </a:lnTo>
                  <a:lnTo>
                    <a:pt x="133" y="326"/>
                  </a:lnTo>
                  <a:lnTo>
                    <a:pt x="140" y="324"/>
                  </a:lnTo>
                  <a:lnTo>
                    <a:pt x="148" y="319"/>
                  </a:lnTo>
                  <a:lnTo>
                    <a:pt x="153" y="314"/>
                  </a:lnTo>
                  <a:lnTo>
                    <a:pt x="160" y="307"/>
                  </a:lnTo>
                  <a:lnTo>
                    <a:pt x="165" y="302"/>
                  </a:lnTo>
                  <a:lnTo>
                    <a:pt x="169" y="295"/>
                  </a:lnTo>
                  <a:lnTo>
                    <a:pt x="169" y="292"/>
                  </a:lnTo>
                  <a:lnTo>
                    <a:pt x="169" y="290"/>
                  </a:lnTo>
                  <a:lnTo>
                    <a:pt x="167" y="287"/>
                  </a:lnTo>
                  <a:lnTo>
                    <a:pt x="165" y="283"/>
                  </a:lnTo>
                  <a:lnTo>
                    <a:pt x="162" y="278"/>
                  </a:lnTo>
                  <a:lnTo>
                    <a:pt x="157" y="273"/>
                  </a:lnTo>
                  <a:lnTo>
                    <a:pt x="153" y="266"/>
                  </a:lnTo>
                  <a:lnTo>
                    <a:pt x="148" y="261"/>
                  </a:lnTo>
                  <a:lnTo>
                    <a:pt x="140" y="254"/>
                  </a:lnTo>
                  <a:lnTo>
                    <a:pt x="136" y="246"/>
                  </a:lnTo>
                  <a:lnTo>
                    <a:pt x="131" y="241"/>
                  </a:lnTo>
                  <a:lnTo>
                    <a:pt x="126" y="234"/>
                  </a:lnTo>
                  <a:lnTo>
                    <a:pt x="119" y="232"/>
                  </a:lnTo>
                  <a:lnTo>
                    <a:pt x="114" y="227"/>
                  </a:lnTo>
                  <a:lnTo>
                    <a:pt x="109" y="222"/>
                  </a:lnTo>
                  <a:lnTo>
                    <a:pt x="104" y="217"/>
                  </a:lnTo>
                  <a:lnTo>
                    <a:pt x="92" y="210"/>
                  </a:lnTo>
                  <a:lnTo>
                    <a:pt x="83" y="203"/>
                  </a:lnTo>
                  <a:lnTo>
                    <a:pt x="75" y="193"/>
                  </a:lnTo>
                  <a:lnTo>
                    <a:pt x="66" y="186"/>
                  </a:lnTo>
                  <a:lnTo>
                    <a:pt x="56" y="181"/>
                  </a:lnTo>
                  <a:lnTo>
                    <a:pt x="46" y="174"/>
                  </a:lnTo>
                  <a:lnTo>
                    <a:pt x="37" y="164"/>
                  </a:lnTo>
                  <a:lnTo>
                    <a:pt x="29" y="157"/>
                  </a:lnTo>
                  <a:lnTo>
                    <a:pt x="22" y="150"/>
                  </a:lnTo>
                  <a:lnTo>
                    <a:pt x="17" y="140"/>
                  </a:lnTo>
                  <a:lnTo>
                    <a:pt x="13" y="133"/>
                  </a:lnTo>
                  <a:lnTo>
                    <a:pt x="8" y="123"/>
                  </a:lnTo>
                  <a:lnTo>
                    <a:pt x="3" y="111"/>
                  </a:lnTo>
                  <a:lnTo>
                    <a:pt x="3" y="101"/>
                  </a:lnTo>
                  <a:lnTo>
                    <a:pt x="0" y="89"/>
                  </a:lnTo>
                  <a:lnTo>
                    <a:pt x="3" y="80"/>
                  </a:lnTo>
                  <a:lnTo>
                    <a:pt x="3" y="70"/>
                  </a:lnTo>
                  <a:lnTo>
                    <a:pt x="5" y="63"/>
                  </a:lnTo>
                  <a:lnTo>
                    <a:pt x="8" y="56"/>
                  </a:lnTo>
                  <a:lnTo>
                    <a:pt x="10" y="48"/>
                  </a:lnTo>
                  <a:lnTo>
                    <a:pt x="15" y="41"/>
                  </a:lnTo>
                  <a:lnTo>
                    <a:pt x="17" y="31"/>
                  </a:lnTo>
                  <a:lnTo>
                    <a:pt x="20" y="27"/>
                  </a:lnTo>
                  <a:lnTo>
                    <a:pt x="25" y="19"/>
                  </a:lnTo>
                  <a:lnTo>
                    <a:pt x="27" y="10"/>
                  </a:lnTo>
                  <a:lnTo>
                    <a:pt x="27" y="5"/>
                  </a:lnTo>
                  <a:lnTo>
                    <a:pt x="32" y="2"/>
                  </a:lnTo>
                  <a:lnTo>
                    <a:pt x="39" y="0"/>
                  </a:lnTo>
                  <a:lnTo>
                    <a:pt x="44" y="0"/>
                  </a:lnTo>
                  <a:lnTo>
                    <a:pt x="49" y="2"/>
                  </a:lnTo>
                  <a:lnTo>
                    <a:pt x="49" y="7"/>
                  </a:lnTo>
                  <a:lnTo>
                    <a:pt x="51" y="15"/>
                  </a:lnTo>
                  <a:lnTo>
                    <a:pt x="51" y="15"/>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0" name="Freeform 42"/>
            <p:cNvSpPr>
              <a:spLocks/>
            </p:cNvSpPr>
            <p:nvPr/>
          </p:nvSpPr>
          <p:spPr bwMode="auto">
            <a:xfrm>
              <a:off x="4306888" y="2992438"/>
              <a:ext cx="244475" cy="144463"/>
            </a:xfrm>
            <a:custGeom>
              <a:avLst/>
              <a:gdLst>
                <a:gd name="T0" fmla="*/ 17 w 154"/>
                <a:gd name="T1" fmla="*/ 19 h 91"/>
                <a:gd name="T2" fmla="*/ 24 w 154"/>
                <a:gd name="T3" fmla="*/ 31 h 91"/>
                <a:gd name="T4" fmla="*/ 36 w 154"/>
                <a:gd name="T5" fmla="*/ 38 h 91"/>
                <a:gd name="T6" fmla="*/ 51 w 154"/>
                <a:gd name="T7" fmla="*/ 46 h 91"/>
                <a:gd name="T8" fmla="*/ 63 w 154"/>
                <a:gd name="T9" fmla="*/ 50 h 91"/>
                <a:gd name="T10" fmla="*/ 75 w 154"/>
                <a:gd name="T11" fmla="*/ 53 h 91"/>
                <a:gd name="T12" fmla="*/ 82 w 154"/>
                <a:gd name="T13" fmla="*/ 53 h 91"/>
                <a:gd name="T14" fmla="*/ 92 w 154"/>
                <a:gd name="T15" fmla="*/ 50 h 91"/>
                <a:gd name="T16" fmla="*/ 99 w 154"/>
                <a:gd name="T17" fmla="*/ 46 h 91"/>
                <a:gd name="T18" fmla="*/ 109 w 154"/>
                <a:gd name="T19" fmla="*/ 38 h 91"/>
                <a:gd name="T20" fmla="*/ 118 w 154"/>
                <a:gd name="T21" fmla="*/ 31 h 91"/>
                <a:gd name="T22" fmla="*/ 128 w 154"/>
                <a:gd name="T23" fmla="*/ 26 h 91"/>
                <a:gd name="T24" fmla="*/ 140 w 154"/>
                <a:gd name="T25" fmla="*/ 19 h 91"/>
                <a:gd name="T26" fmla="*/ 152 w 154"/>
                <a:gd name="T27" fmla="*/ 19 h 91"/>
                <a:gd name="T28" fmla="*/ 154 w 154"/>
                <a:gd name="T29" fmla="*/ 24 h 91"/>
                <a:gd name="T30" fmla="*/ 150 w 154"/>
                <a:gd name="T31" fmla="*/ 34 h 91"/>
                <a:gd name="T32" fmla="*/ 138 w 154"/>
                <a:gd name="T33" fmla="*/ 43 h 91"/>
                <a:gd name="T34" fmla="*/ 123 w 154"/>
                <a:gd name="T35" fmla="*/ 53 h 91"/>
                <a:gd name="T36" fmla="*/ 111 w 154"/>
                <a:gd name="T37" fmla="*/ 62 h 91"/>
                <a:gd name="T38" fmla="*/ 97 w 154"/>
                <a:gd name="T39" fmla="*/ 75 h 91"/>
                <a:gd name="T40" fmla="*/ 82 w 154"/>
                <a:gd name="T41" fmla="*/ 82 h 91"/>
                <a:gd name="T42" fmla="*/ 70 w 154"/>
                <a:gd name="T43" fmla="*/ 89 h 91"/>
                <a:gd name="T44" fmla="*/ 55 w 154"/>
                <a:gd name="T45" fmla="*/ 91 h 91"/>
                <a:gd name="T46" fmla="*/ 41 w 154"/>
                <a:gd name="T47" fmla="*/ 89 h 91"/>
                <a:gd name="T48" fmla="*/ 29 w 154"/>
                <a:gd name="T49" fmla="*/ 82 h 91"/>
                <a:gd name="T50" fmla="*/ 22 w 154"/>
                <a:gd name="T51" fmla="*/ 75 h 91"/>
                <a:gd name="T52" fmla="*/ 17 w 154"/>
                <a:gd name="T53" fmla="*/ 65 h 91"/>
                <a:gd name="T54" fmla="*/ 12 w 154"/>
                <a:gd name="T55" fmla="*/ 58 h 91"/>
                <a:gd name="T56" fmla="*/ 7 w 154"/>
                <a:gd name="T57" fmla="*/ 48 h 91"/>
                <a:gd name="T58" fmla="*/ 5 w 154"/>
                <a:gd name="T59" fmla="*/ 38 h 91"/>
                <a:gd name="T60" fmla="*/ 2 w 154"/>
                <a:gd name="T61" fmla="*/ 26 h 91"/>
                <a:gd name="T62" fmla="*/ 0 w 154"/>
                <a:gd name="T63" fmla="*/ 14 h 91"/>
                <a:gd name="T64" fmla="*/ 0 w 154"/>
                <a:gd name="T65" fmla="*/ 2 h 91"/>
                <a:gd name="T66" fmla="*/ 5 w 154"/>
                <a:gd name="T67" fmla="*/ 0 h 91"/>
                <a:gd name="T68" fmla="*/ 10 w 154"/>
                <a:gd name="T69" fmla="*/ 0 h 91"/>
                <a:gd name="T70" fmla="*/ 14 w 154"/>
                <a:gd name="T71" fmla="*/ 7 h 91"/>
                <a:gd name="T72" fmla="*/ 17 w 154"/>
                <a:gd name="T73" fmla="*/ 1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1">
                  <a:moveTo>
                    <a:pt x="17" y="14"/>
                  </a:moveTo>
                  <a:lnTo>
                    <a:pt x="17" y="19"/>
                  </a:lnTo>
                  <a:lnTo>
                    <a:pt x="22" y="26"/>
                  </a:lnTo>
                  <a:lnTo>
                    <a:pt x="24" y="31"/>
                  </a:lnTo>
                  <a:lnTo>
                    <a:pt x="31" y="36"/>
                  </a:lnTo>
                  <a:lnTo>
                    <a:pt x="36" y="38"/>
                  </a:lnTo>
                  <a:lnTo>
                    <a:pt x="43" y="41"/>
                  </a:lnTo>
                  <a:lnTo>
                    <a:pt x="51" y="46"/>
                  </a:lnTo>
                  <a:lnTo>
                    <a:pt x="60" y="50"/>
                  </a:lnTo>
                  <a:lnTo>
                    <a:pt x="63" y="50"/>
                  </a:lnTo>
                  <a:lnTo>
                    <a:pt x="68" y="53"/>
                  </a:lnTo>
                  <a:lnTo>
                    <a:pt x="75" y="53"/>
                  </a:lnTo>
                  <a:lnTo>
                    <a:pt x="77" y="53"/>
                  </a:lnTo>
                  <a:lnTo>
                    <a:pt x="82" y="53"/>
                  </a:lnTo>
                  <a:lnTo>
                    <a:pt x="87" y="53"/>
                  </a:lnTo>
                  <a:lnTo>
                    <a:pt x="92" y="50"/>
                  </a:lnTo>
                  <a:lnTo>
                    <a:pt x="97" y="48"/>
                  </a:lnTo>
                  <a:lnTo>
                    <a:pt x="99" y="46"/>
                  </a:lnTo>
                  <a:lnTo>
                    <a:pt x="104" y="43"/>
                  </a:lnTo>
                  <a:lnTo>
                    <a:pt x="109" y="38"/>
                  </a:lnTo>
                  <a:lnTo>
                    <a:pt x="113" y="36"/>
                  </a:lnTo>
                  <a:lnTo>
                    <a:pt x="118" y="31"/>
                  </a:lnTo>
                  <a:lnTo>
                    <a:pt x="123" y="29"/>
                  </a:lnTo>
                  <a:lnTo>
                    <a:pt x="128" y="26"/>
                  </a:lnTo>
                  <a:lnTo>
                    <a:pt x="133" y="24"/>
                  </a:lnTo>
                  <a:lnTo>
                    <a:pt x="140" y="19"/>
                  </a:lnTo>
                  <a:lnTo>
                    <a:pt x="147" y="19"/>
                  </a:lnTo>
                  <a:lnTo>
                    <a:pt x="152" y="19"/>
                  </a:lnTo>
                  <a:lnTo>
                    <a:pt x="154" y="21"/>
                  </a:lnTo>
                  <a:lnTo>
                    <a:pt x="154" y="24"/>
                  </a:lnTo>
                  <a:lnTo>
                    <a:pt x="154" y="29"/>
                  </a:lnTo>
                  <a:lnTo>
                    <a:pt x="150" y="34"/>
                  </a:lnTo>
                  <a:lnTo>
                    <a:pt x="145" y="38"/>
                  </a:lnTo>
                  <a:lnTo>
                    <a:pt x="138" y="43"/>
                  </a:lnTo>
                  <a:lnTo>
                    <a:pt x="128" y="48"/>
                  </a:lnTo>
                  <a:lnTo>
                    <a:pt x="123" y="53"/>
                  </a:lnTo>
                  <a:lnTo>
                    <a:pt x="118" y="58"/>
                  </a:lnTo>
                  <a:lnTo>
                    <a:pt x="111" y="62"/>
                  </a:lnTo>
                  <a:lnTo>
                    <a:pt x="104" y="70"/>
                  </a:lnTo>
                  <a:lnTo>
                    <a:pt x="97" y="75"/>
                  </a:lnTo>
                  <a:lnTo>
                    <a:pt x="89" y="79"/>
                  </a:lnTo>
                  <a:lnTo>
                    <a:pt x="82" y="82"/>
                  </a:lnTo>
                  <a:lnTo>
                    <a:pt x="75" y="87"/>
                  </a:lnTo>
                  <a:lnTo>
                    <a:pt x="70" y="89"/>
                  </a:lnTo>
                  <a:lnTo>
                    <a:pt x="63" y="91"/>
                  </a:lnTo>
                  <a:lnTo>
                    <a:pt x="55" y="91"/>
                  </a:lnTo>
                  <a:lnTo>
                    <a:pt x="48" y="91"/>
                  </a:lnTo>
                  <a:lnTo>
                    <a:pt x="41" y="89"/>
                  </a:lnTo>
                  <a:lnTo>
                    <a:pt x="34" y="87"/>
                  </a:lnTo>
                  <a:lnTo>
                    <a:pt x="29" y="82"/>
                  </a:lnTo>
                  <a:lnTo>
                    <a:pt x="24" y="77"/>
                  </a:lnTo>
                  <a:lnTo>
                    <a:pt x="22" y="75"/>
                  </a:lnTo>
                  <a:lnTo>
                    <a:pt x="19" y="70"/>
                  </a:lnTo>
                  <a:lnTo>
                    <a:pt x="17" y="65"/>
                  </a:lnTo>
                  <a:lnTo>
                    <a:pt x="14" y="62"/>
                  </a:lnTo>
                  <a:lnTo>
                    <a:pt x="12" y="58"/>
                  </a:lnTo>
                  <a:lnTo>
                    <a:pt x="10" y="53"/>
                  </a:lnTo>
                  <a:lnTo>
                    <a:pt x="7" y="48"/>
                  </a:lnTo>
                  <a:lnTo>
                    <a:pt x="7" y="43"/>
                  </a:lnTo>
                  <a:lnTo>
                    <a:pt x="5" y="38"/>
                  </a:lnTo>
                  <a:lnTo>
                    <a:pt x="5" y="34"/>
                  </a:lnTo>
                  <a:lnTo>
                    <a:pt x="2" y="26"/>
                  </a:lnTo>
                  <a:lnTo>
                    <a:pt x="2" y="21"/>
                  </a:lnTo>
                  <a:lnTo>
                    <a:pt x="0" y="14"/>
                  </a:lnTo>
                  <a:lnTo>
                    <a:pt x="0" y="9"/>
                  </a:lnTo>
                  <a:lnTo>
                    <a:pt x="0" y="2"/>
                  </a:lnTo>
                  <a:lnTo>
                    <a:pt x="2" y="0"/>
                  </a:lnTo>
                  <a:lnTo>
                    <a:pt x="5" y="0"/>
                  </a:lnTo>
                  <a:lnTo>
                    <a:pt x="7" y="0"/>
                  </a:lnTo>
                  <a:lnTo>
                    <a:pt x="10" y="0"/>
                  </a:lnTo>
                  <a:lnTo>
                    <a:pt x="12" y="2"/>
                  </a:lnTo>
                  <a:lnTo>
                    <a:pt x="14" y="7"/>
                  </a:lnTo>
                  <a:lnTo>
                    <a:pt x="17" y="14"/>
                  </a:lnTo>
                  <a:lnTo>
                    <a:pt x="17" y="14"/>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1" name="Freeform 43"/>
            <p:cNvSpPr>
              <a:spLocks/>
            </p:cNvSpPr>
            <p:nvPr/>
          </p:nvSpPr>
          <p:spPr bwMode="auto">
            <a:xfrm>
              <a:off x="4540250" y="4551363"/>
              <a:ext cx="1292225" cy="338138"/>
            </a:xfrm>
            <a:custGeom>
              <a:avLst/>
              <a:gdLst>
                <a:gd name="T0" fmla="*/ 232 w 814"/>
                <a:gd name="T1" fmla="*/ 44 h 213"/>
                <a:gd name="T2" fmla="*/ 174 w 814"/>
                <a:gd name="T3" fmla="*/ 53 h 213"/>
                <a:gd name="T4" fmla="*/ 128 w 814"/>
                <a:gd name="T5" fmla="*/ 73 h 213"/>
                <a:gd name="T6" fmla="*/ 94 w 814"/>
                <a:gd name="T7" fmla="*/ 94 h 213"/>
                <a:gd name="T8" fmla="*/ 80 w 814"/>
                <a:gd name="T9" fmla="*/ 111 h 213"/>
                <a:gd name="T10" fmla="*/ 82 w 814"/>
                <a:gd name="T11" fmla="*/ 128 h 213"/>
                <a:gd name="T12" fmla="*/ 94 w 814"/>
                <a:gd name="T13" fmla="*/ 143 h 213"/>
                <a:gd name="T14" fmla="*/ 111 w 814"/>
                <a:gd name="T15" fmla="*/ 150 h 213"/>
                <a:gd name="T16" fmla="*/ 128 w 814"/>
                <a:gd name="T17" fmla="*/ 155 h 213"/>
                <a:gd name="T18" fmla="*/ 143 w 814"/>
                <a:gd name="T19" fmla="*/ 157 h 213"/>
                <a:gd name="T20" fmla="*/ 179 w 814"/>
                <a:gd name="T21" fmla="*/ 157 h 213"/>
                <a:gd name="T22" fmla="*/ 244 w 814"/>
                <a:gd name="T23" fmla="*/ 140 h 213"/>
                <a:gd name="T24" fmla="*/ 324 w 814"/>
                <a:gd name="T25" fmla="*/ 114 h 213"/>
                <a:gd name="T26" fmla="*/ 403 w 814"/>
                <a:gd name="T27" fmla="*/ 87 h 213"/>
                <a:gd name="T28" fmla="*/ 476 w 814"/>
                <a:gd name="T29" fmla="*/ 68 h 213"/>
                <a:gd name="T30" fmla="*/ 519 w 814"/>
                <a:gd name="T31" fmla="*/ 63 h 213"/>
                <a:gd name="T32" fmla="*/ 539 w 814"/>
                <a:gd name="T33" fmla="*/ 65 h 213"/>
                <a:gd name="T34" fmla="*/ 553 w 814"/>
                <a:gd name="T35" fmla="*/ 73 h 213"/>
                <a:gd name="T36" fmla="*/ 570 w 814"/>
                <a:gd name="T37" fmla="*/ 82 h 213"/>
                <a:gd name="T38" fmla="*/ 587 w 814"/>
                <a:gd name="T39" fmla="*/ 92 h 213"/>
                <a:gd name="T40" fmla="*/ 599 w 814"/>
                <a:gd name="T41" fmla="*/ 104 h 213"/>
                <a:gd name="T42" fmla="*/ 628 w 814"/>
                <a:gd name="T43" fmla="*/ 123 h 213"/>
                <a:gd name="T44" fmla="*/ 659 w 814"/>
                <a:gd name="T45" fmla="*/ 131 h 213"/>
                <a:gd name="T46" fmla="*/ 691 w 814"/>
                <a:gd name="T47" fmla="*/ 131 h 213"/>
                <a:gd name="T48" fmla="*/ 722 w 814"/>
                <a:gd name="T49" fmla="*/ 126 h 213"/>
                <a:gd name="T50" fmla="*/ 756 w 814"/>
                <a:gd name="T51" fmla="*/ 119 h 213"/>
                <a:gd name="T52" fmla="*/ 778 w 814"/>
                <a:gd name="T53" fmla="*/ 116 h 213"/>
                <a:gd name="T54" fmla="*/ 792 w 814"/>
                <a:gd name="T55" fmla="*/ 119 h 213"/>
                <a:gd name="T56" fmla="*/ 804 w 814"/>
                <a:gd name="T57" fmla="*/ 123 h 213"/>
                <a:gd name="T58" fmla="*/ 814 w 814"/>
                <a:gd name="T59" fmla="*/ 135 h 213"/>
                <a:gd name="T60" fmla="*/ 778 w 814"/>
                <a:gd name="T61" fmla="*/ 143 h 213"/>
                <a:gd name="T62" fmla="*/ 727 w 814"/>
                <a:gd name="T63" fmla="*/ 155 h 213"/>
                <a:gd name="T64" fmla="*/ 679 w 814"/>
                <a:gd name="T65" fmla="*/ 169 h 213"/>
                <a:gd name="T66" fmla="*/ 628 w 814"/>
                <a:gd name="T67" fmla="*/ 174 h 213"/>
                <a:gd name="T68" fmla="*/ 585 w 814"/>
                <a:gd name="T69" fmla="*/ 164 h 213"/>
                <a:gd name="T70" fmla="*/ 553 w 814"/>
                <a:gd name="T71" fmla="*/ 145 h 213"/>
                <a:gd name="T72" fmla="*/ 539 w 814"/>
                <a:gd name="T73" fmla="*/ 128 h 213"/>
                <a:gd name="T74" fmla="*/ 519 w 814"/>
                <a:gd name="T75" fmla="*/ 116 h 213"/>
                <a:gd name="T76" fmla="*/ 478 w 814"/>
                <a:gd name="T77" fmla="*/ 121 h 213"/>
                <a:gd name="T78" fmla="*/ 401 w 814"/>
                <a:gd name="T79" fmla="*/ 140 h 213"/>
                <a:gd name="T80" fmla="*/ 317 w 814"/>
                <a:gd name="T81" fmla="*/ 169 h 213"/>
                <a:gd name="T82" fmla="*/ 232 w 814"/>
                <a:gd name="T83" fmla="*/ 196 h 213"/>
                <a:gd name="T84" fmla="*/ 160 w 814"/>
                <a:gd name="T85" fmla="*/ 210 h 213"/>
                <a:gd name="T86" fmla="*/ 116 w 814"/>
                <a:gd name="T87" fmla="*/ 213 h 213"/>
                <a:gd name="T88" fmla="*/ 87 w 814"/>
                <a:gd name="T89" fmla="*/ 206 h 213"/>
                <a:gd name="T90" fmla="*/ 58 w 814"/>
                <a:gd name="T91" fmla="*/ 196 h 213"/>
                <a:gd name="T92" fmla="*/ 32 w 814"/>
                <a:gd name="T93" fmla="*/ 181 h 213"/>
                <a:gd name="T94" fmla="*/ 12 w 814"/>
                <a:gd name="T95" fmla="*/ 162 h 213"/>
                <a:gd name="T96" fmla="*/ 3 w 814"/>
                <a:gd name="T97" fmla="*/ 143 h 213"/>
                <a:gd name="T98" fmla="*/ 7 w 814"/>
                <a:gd name="T99" fmla="*/ 116 h 213"/>
                <a:gd name="T100" fmla="*/ 36 w 814"/>
                <a:gd name="T101" fmla="*/ 90 h 213"/>
                <a:gd name="T102" fmla="*/ 90 w 814"/>
                <a:gd name="T103" fmla="*/ 58 h 213"/>
                <a:gd name="T104" fmla="*/ 162 w 814"/>
                <a:gd name="T105" fmla="*/ 32 h 213"/>
                <a:gd name="T106" fmla="*/ 247 w 814"/>
                <a:gd name="T107" fmla="*/ 8 h 213"/>
                <a:gd name="T108" fmla="*/ 288 w 814"/>
                <a:gd name="T109" fmla="*/ 3 h 213"/>
                <a:gd name="T110" fmla="*/ 295 w 814"/>
                <a:gd name="T111" fmla="*/ 12 h 213"/>
                <a:gd name="T112" fmla="*/ 290 w 814"/>
                <a:gd name="T113" fmla="*/ 34 h 213"/>
                <a:gd name="T114" fmla="*/ 280 w 814"/>
                <a:gd name="T115" fmla="*/ 4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4" h="213">
                  <a:moveTo>
                    <a:pt x="275" y="41"/>
                  </a:moveTo>
                  <a:lnTo>
                    <a:pt x="251" y="41"/>
                  </a:lnTo>
                  <a:lnTo>
                    <a:pt x="232" y="44"/>
                  </a:lnTo>
                  <a:lnTo>
                    <a:pt x="210" y="46"/>
                  </a:lnTo>
                  <a:lnTo>
                    <a:pt x="191" y="49"/>
                  </a:lnTo>
                  <a:lnTo>
                    <a:pt x="174" y="53"/>
                  </a:lnTo>
                  <a:lnTo>
                    <a:pt x="157" y="58"/>
                  </a:lnTo>
                  <a:lnTo>
                    <a:pt x="140" y="65"/>
                  </a:lnTo>
                  <a:lnTo>
                    <a:pt x="128" y="73"/>
                  </a:lnTo>
                  <a:lnTo>
                    <a:pt x="114" y="80"/>
                  </a:lnTo>
                  <a:lnTo>
                    <a:pt x="104" y="87"/>
                  </a:lnTo>
                  <a:lnTo>
                    <a:pt x="94" y="94"/>
                  </a:lnTo>
                  <a:lnTo>
                    <a:pt x="87" y="99"/>
                  </a:lnTo>
                  <a:lnTo>
                    <a:pt x="82" y="104"/>
                  </a:lnTo>
                  <a:lnTo>
                    <a:pt x="80" y="111"/>
                  </a:lnTo>
                  <a:lnTo>
                    <a:pt x="78" y="116"/>
                  </a:lnTo>
                  <a:lnTo>
                    <a:pt x="80" y="121"/>
                  </a:lnTo>
                  <a:lnTo>
                    <a:pt x="82" y="128"/>
                  </a:lnTo>
                  <a:lnTo>
                    <a:pt x="87" y="135"/>
                  </a:lnTo>
                  <a:lnTo>
                    <a:pt x="90" y="138"/>
                  </a:lnTo>
                  <a:lnTo>
                    <a:pt x="94" y="143"/>
                  </a:lnTo>
                  <a:lnTo>
                    <a:pt x="99" y="145"/>
                  </a:lnTo>
                  <a:lnTo>
                    <a:pt x="106" y="148"/>
                  </a:lnTo>
                  <a:lnTo>
                    <a:pt x="111" y="150"/>
                  </a:lnTo>
                  <a:lnTo>
                    <a:pt x="116" y="152"/>
                  </a:lnTo>
                  <a:lnTo>
                    <a:pt x="121" y="152"/>
                  </a:lnTo>
                  <a:lnTo>
                    <a:pt x="128" y="155"/>
                  </a:lnTo>
                  <a:lnTo>
                    <a:pt x="133" y="155"/>
                  </a:lnTo>
                  <a:lnTo>
                    <a:pt x="138" y="157"/>
                  </a:lnTo>
                  <a:lnTo>
                    <a:pt x="143" y="157"/>
                  </a:lnTo>
                  <a:lnTo>
                    <a:pt x="148" y="160"/>
                  </a:lnTo>
                  <a:lnTo>
                    <a:pt x="162" y="160"/>
                  </a:lnTo>
                  <a:lnTo>
                    <a:pt x="179" y="157"/>
                  </a:lnTo>
                  <a:lnTo>
                    <a:pt x="198" y="152"/>
                  </a:lnTo>
                  <a:lnTo>
                    <a:pt x="220" y="148"/>
                  </a:lnTo>
                  <a:lnTo>
                    <a:pt x="244" y="140"/>
                  </a:lnTo>
                  <a:lnTo>
                    <a:pt x="271" y="133"/>
                  </a:lnTo>
                  <a:lnTo>
                    <a:pt x="295" y="123"/>
                  </a:lnTo>
                  <a:lnTo>
                    <a:pt x="324" y="114"/>
                  </a:lnTo>
                  <a:lnTo>
                    <a:pt x="350" y="104"/>
                  </a:lnTo>
                  <a:lnTo>
                    <a:pt x="379" y="97"/>
                  </a:lnTo>
                  <a:lnTo>
                    <a:pt x="403" y="87"/>
                  </a:lnTo>
                  <a:lnTo>
                    <a:pt x="430" y="80"/>
                  </a:lnTo>
                  <a:lnTo>
                    <a:pt x="452" y="73"/>
                  </a:lnTo>
                  <a:lnTo>
                    <a:pt x="476" y="68"/>
                  </a:lnTo>
                  <a:lnTo>
                    <a:pt x="495" y="65"/>
                  </a:lnTo>
                  <a:lnTo>
                    <a:pt x="512" y="63"/>
                  </a:lnTo>
                  <a:lnTo>
                    <a:pt x="519" y="63"/>
                  </a:lnTo>
                  <a:lnTo>
                    <a:pt x="527" y="63"/>
                  </a:lnTo>
                  <a:lnTo>
                    <a:pt x="531" y="65"/>
                  </a:lnTo>
                  <a:lnTo>
                    <a:pt x="539" y="65"/>
                  </a:lnTo>
                  <a:lnTo>
                    <a:pt x="543" y="68"/>
                  </a:lnTo>
                  <a:lnTo>
                    <a:pt x="548" y="70"/>
                  </a:lnTo>
                  <a:lnTo>
                    <a:pt x="553" y="73"/>
                  </a:lnTo>
                  <a:lnTo>
                    <a:pt x="560" y="75"/>
                  </a:lnTo>
                  <a:lnTo>
                    <a:pt x="565" y="78"/>
                  </a:lnTo>
                  <a:lnTo>
                    <a:pt x="570" y="82"/>
                  </a:lnTo>
                  <a:lnTo>
                    <a:pt x="575" y="85"/>
                  </a:lnTo>
                  <a:lnTo>
                    <a:pt x="582" y="90"/>
                  </a:lnTo>
                  <a:lnTo>
                    <a:pt x="587" y="92"/>
                  </a:lnTo>
                  <a:lnTo>
                    <a:pt x="592" y="97"/>
                  </a:lnTo>
                  <a:lnTo>
                    <a:pt x="597" y="99"/>
                  </a:lnTo>
                  <a:lnTo>
                    <a:pt x="599" y="104"/>
                  </a:lnTo>
                  <a:lnTo>
                    <a:pt x="609" y="111"/>
                  </a:lnTo>
                  <a:lnTo>
                    <a:pt x="618" y="119"/>
                  </a:lnTo>
                  <a:lnTo>
                    <a:pt x="628" y="123"/>
                  </a:lnTo>
                  <a:lnTo>
                    <a:pt x="640" y="126"/>
                  </a:lnTo>
                  <a:lnTo>
                    <a:pt x="650" y="128"/>
                  </a:lnTo>
                  <a:lnTo>
                    <a:pt x="659" y="131"/>
                  </a:lnTo>
                  <a:lnTo>
                    <a:pt x="669" y="131"/>
                  </a:lnTo>
                  <a:lnTo>
                    <a:pt x="681" y="131"/>
                  </a:lnTo>
                  <a:lnTo>
                    <a:pt x="691" y="131"/>
                  </a:lnTo>
                  <a:lnTo>
                    <a:pt x="700" y="128"/>
                  </a:lnTo>
                  <a:lnTo>
                    <a:pt x="710" y="126"/>
                  </a:lnTo>
                  <a:lnTo>
                    <a:pt x="722" y="126"/>
                  </a:lnTo>
                  <a:lnTo>
                    <a:pt x="734" y="123"/>
                  </a:lnTo>
                  <a:lnTo>
                    <a:pt x="746" y="121"/>
                  </a:lnTo>
                  <a:lnTo>
                    <a:pt x="756" y="119"/>
                  </a:lnTo>
                  <a:lnTo>
                    <a:pt x="770" y="116"/>
                  </a:lnTo>
                  <a:lnTo>
                    <a:pt x="775" y="116"/>
                  </a:lnTo>
                  <a:lnTo>
                    <a:pt x="778" y="116"/>
                  </a:lnTo>
                  <a:lnTo>
                    <a:pt x="783" y="116"/>
                  </a:lnTo>
                  <a:lnTo>
                    <a:pt x="787" y="119"/>
                  </a:lnTo>
                  <a:lnTo>
                    <a:pt x="792" y="119"/>
                  </a:lnTo>
                  <a:lnTo>
                    <a:pt x="797" y="121"/>
                  </a:lnTo>
                  <a:lnTo>
                    <a:pt x="802" y="121"/>
                  </a:lnTo>
                  <a:lnTo>
                    <a:pt x="804" y="123"/>
                  </a:lnTo>
                  <a:lnTo>
                    <a:pt x="809" y="128"/>
                  </a:lnTo>
                  <a:lnTo>
                    <a:pt x="814" y="131"/>
                  </a:lnTo>
                  <a:lnTo>
                    <a:pt x="814" y="135"/>
                  </a:lnTo>
                  <a:lnTo>
                    <a:pt x="809" y="138"/>
                  </a:lnTo>
                  <a:lnTo>
                    <a:pt x="795" y="140"/>
                  </a:lnTo>
                  <a:lnTo>
                    <a:pt x="778" y="143"/>
                  </a:lnTo>
                  <a:lnTo>
                    <a:pt x="761" y="148"/>
                  </a:lnTo>
                  <a:lnTo>
                    <a:pt x="744" y="152"/>
                  </a:lnTo>
                  <a:lnTo>
                    <a:pt x="727" y="155"/>
                  </a:lnTo>
                  <a:lnTo>
                    <a:pt x="710" y="160"/>
                  </a:lnTo>
                  <a:lnTo>
                    <a:pt x="696" y="164"/>
                  </a:lnTo>
                  <a:lnTo>
                    <a:pt x="679" y="169"/>
                  </a:lnTo>
                  <a:lnTo>
                    <a:pt x="659" y="172"/>
                  </a:lnTo>
                  <a:lnTo>
                    <a:pt x="645" y="174"/>
                  </a:lnTo>
                  <a:lnTo>
                    <a:pt x="628" y="174"/>
                  </a:lnTo>
                  <a:lnTo>
                    <a:pt x="614" y="174"/>
                  </a:lnTo>
                  <a:lnTo>
                    <a:pt x="597" y="169"/>
                  </a:lnTo>
                  <a:lnTo>
                    <a:pt x="585" y="164"/>
                  </a:lnTo>
                  <a:lnTo>
                    <a:pt x="572" y="157"/>
                  </a:lnTo>
                  <a:lnTo>
                    <a:pt x="560" y="150"/>
                  </a:lnTo>
                  <a:lnTo>
                    <a:pt x="553" y="145"/>
                  </a:lnTo>
                  <a:lnTo>
                    <a:pt x="548" y="138"/>
                  </a:lnTo>
                  <a:lnTo>
                    <a:pt x="543" y="133"/>
                  </a:lnTo>
                  <a:lnTo>
                    <a:pt x="539" y="128"/>
                  </a:lnTo>
                  <a:lnTo>
                    <a:pt x="534" y="123"/>
                  </a:lnTo>
                  <a:lnTo>
                    <a:pt x="527" y="119"/>
                  </a:lnTo>
                  <a:lnTo>
                    <a:pt x="519" y="116"/>
                  </a:lnTo>
                  <a:lnTo>
                    <a:pt x="512" y="116"/>
                  </a:lnTo>
                  <a:lnTo>
                    <a:pt x="495" y="119"/>
                  </a:lnTo>
                  <a:lnTo>
                    <a:pt x="478" y="121"/>
                  </a:lnTo>
                  <a:lnTo>
                    <a:pt x="454" y="126"/>
                  </a:lnTo>
                  <a:lnTo>
                    <a:pt x="430" y="133"/>
                  </a:lnTo>
                  <a:lnTo>
                    <a:pt x="401" y="140"/>
                  </a:lnTo>
                  <a:lnTo>
                    <a:pt x="374" y="150"/>
                  </a:lnTo>
                  <a:lnTo>
                    <a:pt x="346" y="160"/>
                  </a:lnTo>
                  <a:lnTo>
                    <a:pt x="317" y="169"/>
                  </a:lnTo>
                  <a:lnTo>
                    <a:pt x="288" y="179"/>
                  </a:lnTo>
                  <a:lnTo>
                    <a:pt x="259" y="189"/>
                  </a:lnTo>
                  <a:lnTo>
                    <a:pt x="232" y="196"/>
                  </a:lnTo>
                  <a:lnTo>
                    <a:pt x="205" y="203"/>
                  </a:lnTo>
                  <a:lnTo>
                    <a:pt x="181" y="208"/>
                  </a:lnTo>
                  <a:lnTo>
                    <a:pt x="160" y="210"/>
                  </a:lnTo>
                  <a:lnTo>
                    <a:pt x="138" y="213"/>
                  </a:lnTo>
                  <a:lnTo>
                    <a:pt x="126" y="213"/>
                  </a:lnTo>
                  <a:lnTo>
                    <a:pt x="116" y="213"/>
                  </a:lnTo>
                  <a:lnTo>
                    <a:pt x="106" y="210"/>
                  </a:lnTo>
                  <a:lnTo>
                    <a:pt x="97" y="208"/>
                  </a:lnTo>
                  <a:lnTo>
                    <a:pt x="87" y="206"/>
                  </a:lnTo>
                  <a:lnTo>
                    <a:pt x="78" y="203"/>
                  </a:lnTo>
                  <a:lnTo>
                    <a:pt x="68" y="201"/>
                  </a:lnTo>
                  <a:lnTo>
                    <a:pt x="58" y="196"/>
                  </a:lnTo>
                  <a:lnTo>
                    <a:pt x="51" y="193"/>
                  </a:lnTo>
                  <a:lnTo>
                    <a:pt x="41" y="186"/>
                  </a:lnTo>
                  <a:lnTo>
                    <a:pt x="32" y="181"/>
                  </a:lnTo>
                  <a:lnTo>
                    <a:pt x="27" y="174"/>
                  </a:lnTo>
                  <a:lnTo>
                    <a:pt x="20" y="169"/>
                  </a:lnTo>
                  <a:lnTo>
                    <a:pt x="12" y="162"/>
                  </a:lnTo>
                  <a:lnTo>
                    <a:pt x="7" y="155"/>
                  </a:lnTo>
                  <a:lnTo>
                    <a:pt x="3" y="150"/>
                  </a:lnTo>
                  <a:lnTo>
                    <a:pt x="3" y="143"/>
                  </a:lnTo>
                  <a:lnTo>
                    <a:pt x="0" y="133"/>
                  </a:lnTo>
                  <a:lnTo>
                    <a:pt x="3" y="126"/>
                  </a:lnTo>
                  <a:lnTo>
                    <a:pt x="7" y="116"/>
                  </a:lnTo>
                  <a:lnTo>
                    <a:pt x="15" y="107"/>
                  </a:lnTo>
                  <a:lnTo>
                    <a:pt x="27" y="99"/>
                  </a:lnTo>
                  <a:lnTo>
                    <a:pt x="36" y="90"/>
                  </a:lnTo>
                  <a:lnTo>
                    <a:pt x="53" y="78"/>
                  </a:lnTo>
                  <a:lnTo>
                    <a:pt x="73" y="68"/>
                  </a:lnTo>
                  <a:lnTo>
                    <a:pt x="90" y="58"/>
                  </a:lnTo>
                  <a:lnTo>
                    <a:pt x="111" y="49"/>
                  </a:lnTo>
                  <a:lnTo>
                    <a:pt x="133" y="39"/>
                  </a:lnTo>
                  <a:lnTo>
                    <a:pt x="162" y="32"/>
                  </a:lnTo>
                  <a:lnTo>
                    <a:pt x="186" y="22"/>
                  </a:lnTo>
                  <a:lnTo>
                    <a:pt x="218" y="15"/>
                  </a:lnTo>
                  <a:lnTo>
                    <a:pt x="247" y="8"/>
                  </a:lnTo>
                  <a:lnTo>
                    <a:pt x="283" y="3"/>
                  </a:lnTo>
                  <a:lnTo>
                    <a:pt x="285" y="0"/>
                  </a:lnTo>
                  <a:lnTo>
                    <a:pt x="288" y="3"/>
                  </a:lnTo>
                  <a:lnTo>
                    <a:pt x="290" y="3"/>
                  </a:lnTo>
                  <a:lnTo>
                    <a:pt x="292" y="5"/>
                  </a:lnTo>
                  <a:lnTo>
                    <a:pt x="295" y="12"/>
                  </a:lnTo>
                  <a:lnTo>
                    <a:pt x="295" y="20"/>
                  </a:lnTo>
                  <a:lnTo>
                    <a:pt x="292" y="27"/>
                  </a:lnTo>
                  <a:lnTo>
                    <a:pt x="290" y="34"/>
                  </a:lnTo>
                  <a:lnTo>
                    <a:pt x="288" y="37"/>
                  </a:lnTo>
                  <a:lnTo>
                    <a:pt x="285" y="39"/>
                  </a:lnTo>
                  <a:lnTo>
                    <a:pt x="280" y="41"/>
                  </a:lnTo>
                  <a:lnTo>
                    <a:pt x="275" y="41"/>
                  </a:lnTo>
                  <a:lnTo>
                    <a:pt x="275" y="41"/>
                  </a:lnTo>
                  <a:close/>
                </a:path>
              </a:pathLst>
            </a:custGeom>
            <a:solidFill>
              <a:srgbClr val="9E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2" name="Freeform 46"/>
            <p:cNvSpPr>
              <a:spLocks/>
            </p:cNvSpPr>
            <p:nvPr/>
          </p:nvSpPr>
          <p:spPr bwMode="auto">
            <a:xfrm>
              <a:off x="5678488" y="4754563"/>
              <a:ext cx="1606550" cy="273050"/>
            </a:xfrm>
            <a:custGeom>
              <a:avLst/>
              <a:gdLst>
                <a:gd name="T0" fmla="*/ 119 w 1012"/>
                <a:gd name="T1" fmla="*/ 51 h 172"/>
                <a:gd name="T2" fmla="*/ 102 w 1012"/>
                <a:gd name="T3" fmla="*/ 53 h 172"/>
                <a:gd name="T4" fmla="*/ 82 w 1012"/>
                <a:gd name="T5" fmla="*/ 61 h 172"/>
                <a:gd name="T6" fmla="*/ 63 w 1012"/>
                <a:gd name="T7" fmla="*/ 68 h 172"/>
                <a:gd name="T8" fmla="*/ 58 w 1012"/>
                <a:gd name="T9" fmla="*/ 78 h 172"/>
                <a:gd name="T10" fmla="*/ 70 w 1012"/>
                <a:gd name="T11" fmla="*/ 94 h 172"/>
                <a:gd name="T12" fmla="*/ 116 w 1012"/>
                <a:gd name="T13" fmla="*/ 111 h 172"/>
                <a:gd name="T14" fmla="*/ 189 w 1012"/>
                <a:gd name="T15" fmla="*/ 121 h 172"/>
                <a:gd name="T16" fmla="*/ 273 w 1012"/>
                <a:gd name="T17" fmla="*/ 121 h 172"/>
                <a:gd name="T18" fmla="*/ 353 w 1012"/>
                <a:gd name="T19" fmla="*/ 114 h 172"/>
                <a:gd name="T20" fmla="*/ 420 w 1012"/>
                <a:gd name="T21" fmla="*/ 97 h 172"/>
                <a:gd name="T22" fmla="*/ 466 w 1012"/>
                <a:gd name="T23" fmla="*/ 75 h 172"/>
                <a:gd name="T24" fmla="*/ 507 w 1012"/>
                <a:gd name="T25" fmla="*/ 51 h 172"/>
                <a:gd name="T26" fmla="*/ 548 w 1012"/>
                <a:gd name="T27" fmla="*/ 32 h 172"/>
                <a:gd name="T28" fmla="*/ 589 w 1012"/>
                <a:gd name="T29" fmla="*/ 15 h 172"/>
                <a:gd name="T30" fmla="*/ 635 w 1012"/>
                <a:gd name="T31" fmla="*/ 5 h 172"/>
                <a:gd name="T32" fmla="*/ 703 w 1012"/>
                <a:gd name="T33" fmla="*/ 0 h 172"/>
                <a:gd name="T34" fmla="*/ 766 w 1012"/>
                <a:gd name="T35" fmla="*/ 10 h 172"/>
                <a:gd name="T36" fmla="*/ 826 w 1012"/>
                <a:gd name="T37" fmla="*/ 29 h 172"/>
                <a:gd name="T38" fmla="*/ 884 w 1012"/>
                <a:gd name="T39" fmla="*/ 49 h 172"/>
                <a:gd name="T40" fmla="*/ 949 w 1012"/>
                <a:gd name="T41" fmla="*/ 63 h 172"/>
                <a:gd name="T42" fmla="*/ 1005 w 1012"/>
                <a:gd name="T43" fmla="*/ 68 h 172"/>
                <a:gd name="T44" fmla="*/ 1012 w 1012"/>
                <a:gd name="T45" fmla="*/ 78 h 172"/>
                <a:gd name="T46" fmla="*/ 1005 w 1012"/>
                <a:gd name="T47" fmla="*/ 90 h 172"/>
                <a:gd name="T48" fmla="*/ 952 w 1012"/>
                <a:gd name="T49" fmla="*/ 87 h 172"/>
                <a:gd name="T50" fmla="*/ 886 w 1012"/>
                <a:gd name="T51" fmla="*/ 78 h 172"/>
                <a:gd name="T52" fmla="*/ 828 w 1012"/>
                <a:gd name="T53" fmla="*/ 65 h 172"/>
                <a:gd name="T54" fmla="*/ 768 w 1012"/>
                <a:gd name="T55" fmla="*/ 51 h 172"/>
                <a:gd name="T56" fmla="*/ 705 w 1012"/>
                <a:gd name="T57" fmla="*/ 46 h 172"/>
                <a:gd name="T58" fmla="*/ 643 w 1012"/>
                <a:gd name="T59" fmla="*/ 49 h 172"/>
                <a:gd name="T60" fmla="*/ 599 w 1012"/>
                <a:gd name="T61" fmla="*/ 63 h 172"/>
                <a:gd name="T62" fmla="*/ 558 w 1012"/>
                <a:gd name="T63" fmla="*/ 80 h 172"/>
                <a:gd name="T64" fmla="*/ 524 w 1012"/>
                <a:gd name="T65" fmla="*/ 104 h 172"/>
                <a:gd name="T66" fmla="*/ 488 w 1012"/>
                <a:gd name="T67" fmla="*/ 128 h 172"/>
                <a:gd name="T68" fmla="*/ 447 w 1012"/>
                <a:gd name="T69" fmla="*/ 152 h 172"/>
                <a:gd name="T70" fmla="*/ 367 w 1012"/>
                <a:gd name="T71" fmla="*/ 169 h 172"/>
                <a:gd name="T72" fmla="*/ 273 w 1012"/>
                <a:gd name="T73" fmla="*/ 172 h 172"/>
                <a:gd name="T74" fmla="*/ 172 w 1012"/>
                <a:gd name="T75" fmla="*/ 160 h 172"/>
                <a:gd name="T76" fmla="*/ 85 w 1012"/>
                <a:gd name="T77" fmla="*/ 143 h 172"/>
                <a:gd name="T78" fmla="*/ 24 w 1012"/>
                <a:gd name="T79" fmla="*/ 123 h 172"/>
                <a:gd name="T80" fmla="*/ 3 w 1012"/>
                <a:gd name="T81" fmla="*/ 99 h 172"/>
                <a:gd name="T82" fmla="*/ 0 w 1012"/>
                <a:gd name="T83" fmla="*/ 80 h 172"/>
                <a:gd name="T84" fmla="*/ 12 w 1012"/>
                <a:gd name="T85" fmla="*/ 68 h 172"/>
                <a:gd name="T86" fmla="*/ 32 w 1012"/>
                <a:gd name="T87" fmla="*/ 56 h 172"/>
                <a:gd name="T88" fmla="*/ 49 w 1012"/>
                <a:gd name="T89" fmla="*/ 49 h 172"/>
                <a:gd name="T90" fmla="*/ 66 w 1012"/>
                <a:gd name="T91" fmla="*/ 41 h 172"/>
                <a:gd name="T92" fmla="*/ 85 w 1012"/>
                <a:gd name="T93" fmla="*/ 34 h 172"/>
                <a:gd name="T94" fmla="*/ 107 w 1012"/>
                <a:gd name="T95" fmla="*/ 27 h 172"/>
                <a:gd name="T96" fmla="*/ 128 w 1012"/>
                <a:gd name="T97" fmla="*/ 24 h 172"/>
                <a:gd name="T98" fmla="*/ 136 w 1012"/>
                <a:gd name="T99" fmla="*/ 32 h 172"/>
                <a:gd name="T100" fmla="*/ 126 w 1012"/>
                <a:gd name="T101" fmla="*/ 4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2" h="172">
                  <a:moveTo>
                    <a:pt x="126" y="49"/>
                  </a:moveTo>
                  <a:lnTo>
                    <a:pt x="123" y="49"/>
                  </a:lnTo>
                  <a:lnTo>
                    <a:pt x="119" y="51"/>
                  </a:lnTo>
                  <a:lnTo>
                    <a:pt x="114" y="51"/>
                  </a:lnTo>
                  <a:lnTo>
                    <a:pt x="109" y="53"/>
                  </a:lnTo>
                  <a:lnTo>
                    <a:pt x="102" y="53"/>
                  </a:lnTo>
                  <a:lnTo>
                    <a:pt x="94" y="56"/>
                  </a:lnTo>
                  <a:lnTo>
                    <a:pt x="87" y="58"/>
                  </a:lnTo>
                  <a:lnTo>
                    <a:pt x="82" y="61"/>
                  </a:lnTo>
                  <a:lnTo>
                    <a:pt x="75" y="63"/>
                  </a:lnTo>
                  <a:lnTo>
                    <a:pt x="70" y="65"/>
                  </a:lnTo>
                  <a:lnTo>
                    <a:pt x="63" y="68"/>
                  </a:lnTo>
                  <a:lnTo>
                    <a:pt x="61" y="73"/>
                  </a:lnTo>
                  <a:lnTo>
                    <a:pt x="58" y="75"/>
                  </a:lnTo>
                  <a:lnTo>
                    <a:pt x="58" y="78"/>
                  </a:lnTo>
                  <a:lnTo>
                    <a:pt x="58" y="82"/>
                  </a:lnTo>
                  <a:lnTo>
                    <a:pt x="63" y="90"/>
                  </a:lnTo>
                  <a:lnTo>
                    <a:pt x="70" y="94"/>
                  </a:lnTo>
                  <a:lnTo>
                    <a:pt x="82" y="102"/>
                  </a:lnTo>
                  <a:lnTo>
                    <a:pt x="94" y="106"/>
                  </a:lnTo>
                  <a:lnTo>
                    <a:pt x="116" y="111"/>
                  </a:lnTo>
                  <a:lnTo>
                    <a:pt x="138" y="114"/>
                  </a:lnTo>
                  <a:lnTo>
                    <a:pt x="162" y="119"/>
                  </a:lnTo>
                  <a:lnTo>
                    <a:pt x="189" y="121"/>
                  </a:lnTo>
                  <a:lnTo>
                    <a:pt x="218" y="123"/>
                  </a:lnTo>
                  <a:lnTo>
                    <a:pt x="244" y="121"/>
                  </a:lnTo>
                  <a:lnTo>
                    <a:pt x="273" y="121"/>
                  </a:lnTo>
                  <a:lnTo>
                    <a:pt x="300" y="121"/>
                  </a:lnTo>
                  <a:lnTo>
                    <a:pt x="329" y="119"/>
                  </a:lnTo>
                  <a:lnTo>
                    <a:pt x="353" y="114"/>
                  </a:lnTo>
                  <a:lnTo>
                    <a:pt x="379" y="111"/>
                  </a:lnTo>
                  <a:lnTo>
                    <a:pt x="399" y="104"/>
                  </a:lnTo>
                  <a:lnTo>
                    <a:pt x="420" y="97"/>
                  </a:lnTo>
                  <a:lnTo>
                    <a:pt x="435" y="90"/>
                  </a:lnTo>
                  <a:lnTo>
                    <a:pt x="449" y="82"/>
                  </a:lnTo>
                  <a:lnTo>
                    <a:pt x="466" y="75"/>
                  </a:lnTo>
                  <a:lnTo>
                    <a:pt x="481" y="68"/>
                  </a:lnTo>
                  <a:lnTo>
                    <a:pt x="495" y="61"/>
                  </a:lnTo>
                  <a:lnTo>
                    <a:pt x="507" y="51"/>
                  </a:lnTo>
                  <a:lnTo>
                    <a:pt x="519" y="44"/>
                  </a:lnTo>
                  <a:lnTo>
                    <a:pt x="534" y="36"/>
                  </a:lnTo>
                  <a:lnTo>
                    <a:pt x="548" y="32"/>
                  </a:lnTo>
                  <a:lnTo>
                    <a:pt x="560" y="24"/>
                  </a:lnTo>
                  <a:lnTo>
                    <a:pt x="575" y="20"/>
                  </a:lnTo>
                  <a:lnTo>
                    <a:pt x="589" y="15"/>
                  </a:lnTo>
                  <a:lnTo>
                    <a:pt x="602" y="10"/>
                  </a:lnTo>
                  <a:lnTo>
                    <a:pt x="618" y="7"/>
                  </a:lnTo>
                  <a:lnTo>
                    <a:pt x="635" y="5"/>
                  </a:lnTo>
                  <a:lnTo>
                    <a:pt x="652" y="3"/>
                  </a:lnTo>
                  <a:lnTo>
                    <a:pt x="679" y="0"/>
                  </a:lnTo>
                  <a:lnTo>
                    <a:pt x="703" y="0"/>
                  </a:lnTo>
                  <a:lnTo>
                    <a:pt x="725" y="3"/>
                  </a:lnTo>
                  <a:lnTo>
                    <a:pt x="746" y="7"/>
                  </a:lnTo>
                  <a:lnTo>
                    <a:pt x="766" y="10"/>
                  </a:lnTo>
                  <a:lnTo>
                    <a:pt x="785" y="17"/>
                  </a:lnTo>
                  <a:lnTo>
                    <a:pt x="807" y="24"/>
                  </a:lnTo>
                  <a:lnTo>
                    <a:pt x="826" y="29"/>
                  </a:lnTo>
                  <a:lnTo>
                    <a:pt x="845" y="34"/>
                  </a:lnTo>
                  <a:lnTo>
                    <a:pt x="862" y="41"/>
                  </a:lnTo>
                  <a:lnTo>
                    <a:pt x="884" y="49"/>
                  </a:lnTo>
                  <a:lnTo>
                    <a:pt x="906" y="56"/>
                  </a:lnTo>
                  <a:lnTo>
                    <a:pt x="925" y="58"/>
                  </a:lnTo>
                  <a:lnTo>
                    <a:pt x="949" y="63"/>
                  </a:lnTo>
                  <a:lnTo>
                    <a:pt x="971" y="65"/>
                  </a:lnTo>
                  <a:lnTo>
                    <a:pt x="1000" y="68"/>
                  </a:lnTo>
                  <a:lnTo>
                    <a:pt x="1005" y="68"/>
                  </a:lnTo>
                  <a:lnTo>
                    <a:pt x="1010" y="73"/>
                  </a:lnTo>
                  <a:lnTo>
                    <a:pt x="1010" y="75"/>
                  </a:lnTo>
                  <a:lnTo>
                    <a:pt x="1012" y="78"/>
                  </a:lnTo>
                  <a:lnTo>
                    <a:pt x="1010" y="82"/>
                  </a:lnTo>
                  <a:lnTo>
                    <a:pt x="1010" y="87"/>
                  </a:lnTo>
                  <a:lnTo>
                    <a:pt x="1005" y="90"/>
                  </a:lnTo>
                  <a:lnTo>
                    <a:pt x="1000" y="92"/>
                  </a:lnTo>
                  <a:lnTo>
                    <a:pt x="973" y="90"/>
                  </a:lnTo>
                  <a:lnTo>
                    <a:pt x="952" y="87"/>
                  </a:lnTo>
                  <a:lnTo>
                    <a:pt x="927" y="85"/>
                  </a:lnTo>
                  <a:lnTo>
                    <a:pt x="908" y="82"/>
                  </a:lnTo>
                  <a:lnTo>
                    <a:pt x="886" y="78"/>
                  </a:lnTo>
                  <a:lnTo>
                    <a:pt x="865" y="75"/>
                  </a:lnTo>
                  <a:lnTo>
                    <a:pt x="848" y="70"/>
                  </a:lnTo>
                  <a:lnTo>
                    <a:pt x="828" y="65"/>
                  </a:lnTo>
                  <a:lnTo>
                    <a:pt x="807" y="61"/>
                  </a:lnTo>
                  <a:lnTo>
                    <a:pt x="787" y="56"/>
                  </a:lnTo>
                  <a:lnTo>
                    <a:pt x="768" y="51"/>
                  </a:lnTo>
                  <a:lnTo>
                    <a:pt x="749" y="49"/>
                  </a:lnTo>
                  <a:lnTo>
                    <a:pt x="727" y="46"/>
                  </a:lnTo>
                  <a:lnTo>
                    <a:pt x="705" y="46"/>
                  </a:lnTo>
                  <a:lnTo>
                    <a:pt x="681" y="46"/>
                  </a:lnTo>
                  <a:lnTo>
                    <a:pt x="657" y="49"/>
                  </a:lnTo>
                  <a:lnTo>
                    <a:pt x="643" y="49"/>
                  </a:lnTo>
                  <a:lnTo>
                    <a:pt x="626" y="53"/>
                  </a:lnTo>
                  <a:lnTo>
                    <a:pt x="611" y="58"/>
                  </a:lnTo>
                  <a:lnTo>
                    <a:pt x="599" y="63"/>
                  </a:lnTo>
                  <a:lnTo>
                    <a:pt x="585" y="68"/>
                  </a:lnTo>
                  <a:lnTo>
                    <a:pt x="570" y="75"/>
                  </a:lnTo>
                  <a:lnTo>
                    <a:pt x="558" y="80"/>
                  </a:lnTo>
                  <a:lnTo>
                    <a:pt x="548" y="90"/>
                  </a:lnTo>
                  <a:lnTo>
                    <a:pt x="536" y="97"/>
                  </a:lnTo>
                  <a:lnTo>
                    <a:pt x="524" y="104"/>
                  </a:lnTo>
                  <a:lnTo>
                    <a:pt x="512" y="114"/>
                  </a:lnTo>
                  <a:lnTo>
                    <a:pt x="500" y="121"/>
                  </a:lnTo>
                  <a:lnTo>
                    <a:pt x="488" y="128"/>
                  </a:lnTo>
                  <a:lnTo>
                    <a:pt x="474" y="135"/>
                  </a:lnTo>
                  <a:lnTo>
                    <a:pt x="459" y="145"/>
                  </a:lnTo>
                  <a:lnTo>
                    <a:pt x="447" y="152"/>
                  </a:lnTo>
                  <a:lnTo>
                    <a:pt x="423" y="160"/>
                  </a:lnTo>
                  <a:lnTo>
                    <a:pt x="396" y="164"/>
                  </a:lnTo>
                  <a:lnTo>
                    <a:pt x="367" y="169"/>
                  </a:lnTo>
                  <a:lnTo>
                    <a:pt x="338" y="172"/>
                  </a:lnTo>
                  <a:lnTo>
                    <a:pt x="305" y="172"/>
                  </a:lnTo>
                  <a:lnTo>
                    <a:pt x="273" y="172"/>
                  </a:lnTo>
                  <a:lnTo>
                    <a:pt x="239" y="169"/>
                  </a:lnTo>
                  <a:lnTo>
                    <a:pt x="206" y="167"/>
                  </a:lnTo>
                  <a:lnTo>
                    <a:pt x="172" y="160"/>
                  </a:lnTo>
                  <a:lnTo>
                    <a:pt x="138" y="155"/>
                  </a:lnTo>
                  <a:lnTo>
                    <a:pt x="111" y="150"/>
                  </a:lnTo>
                  <a:lnTo>
                    <a:pt x="85" y="143"/>
                  </a:lnTo>
                  <a:lnTo>
                    <a:pt x="61" y="135"/>
                  </a:lnTo>
                  <a:lnTo>
                    <a:pt x="39" y="128"/>
                  </a:lnTo>
                  <a:lnTo>
                    <a:pt x="24" y="123"/>
                  </a:lnTo>
                  <a:lnTo>
                    <a:pt x="15" y="116"/>
                  </a:lnTo>
                  <a:lnTo>
                    <a:pt x="8" y="106"/>
                  </a:lnTo>
                  <a:lnTo>
                    <a:pt x="3" y="99"/>
                  </a:lnTo>
                  <a:lnTo>
                    <a:pt x="0" y="92"/>
                  </a:lnTo>
                  <a:lnTo>
                    <a:pt x="0" y="87"/>
                  </a:lnTo>
                  <a:lnTo>
                    <a:pt x="0" y="80"/>
                  </a:lnTo>
                  <a:lnTo>
                    <a:pt x="3" y="75"/>
                  </a:lnTo>
                  <a:lnTo>
                    <a:pt x="8" y="73"/>
                  </a:lnTo>
                  <a:lnTo>
                    <a:pt x="12" y="68"/>
                  </a:lnTo>
                  <a:lnTo>
                    <a:pt x="17" y="63"/>
                  </a:lnTo>
                  <a:lnTo>
                    <a:pt x="24" y="61"/>
                  </a:lnTo>
                  <a:lnTo>
                    <a:pt x="32" y="56"/>
                  </a:lnTo>
                  <a:lnTo>
                    <a:pt x="37" y="53"/>
                  </a:lnTo>
                  <a:lnTo>
                    <a:pt x="44" y="51"/>
                  </a:lnTo>
                  <a:lnTo>
                    <a:pt x="49" y="49"/>
                  </a:lnTo>
                  <a:lnTo>
                    <a:pt x="56" y="46"/>
                  </a:lnTo>
                  <a:lnTo>
                    <a:pt x="63" y="44"/>
                  </a:lnTo>
                  <a:lnTo>
                    <a:pt x="66" y="41"/>
                  </a:lnTo>
                  <a:lnTo>
                    <a:pt x="70" y="39"/>
                  </a:lnTo>
                  <a:lnTo>
                    <a:pt x="78" y="36"/>
                  </a:lnTo>
                  <a:lnTo>
                    <a:pt x="85" y="34"/>
                  </a:lnTo>
                  <a:lnTo>
                    <a:pt x="90" y="32"/>
                  </a:lnTo>
                  <a:lnTo>
                    <a:pt x="99" y="29"/>
                  </a:lnTo>
                  <a:lnTo>
                    <a:pt x="107" y="27"/>
                  </a:lnTo>
                  <a:lnTo>
                    <a:pt x="114" y="27"/>
                  </a:lnTo>
                  <a:lnTo>
                    <a:pt x="121" y="24"/>
                  </a:lnTo>
                  <a:lnTo>
                    <a:pt x="128" y="24"/>
                  </a:lnTo>
                  <a:lnTo>
                    <a:pt x="131" y="24"/>
                  </a:lnTo>
                  <a:lnTo>
                    <a:pt x="136" y="27"/>
                  </a:lnTo>
                  <a:lnTo>
                    <a:pt x="136" y="32"/>
                  </a:lnTo>
                  <a:lnTo>
                    <a:pt x="136" y="34"/>
                  </a:lnTo>
                  <a:lnTo>
                    <a:pt x="131" y="41"/>
                  </a:lnTo>
                  <a:lnTo>
                    <a:pt x="126" y="49"/>
                  </a:lnTo>
                  <a:lnTo>
                    <a:pt x="126" y="49"/>
                  </a:lnTo>
                  <a:close/>
                </a:path>
              </a:pathLst>
            </a:custGeom>
            <a:solidFill>
              <a:srgbClr val="9E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3" name="Freeform 47"/>
            <p:cNvSpPr>
              <a:spLocks/>
            </p:cNvSpPr>
            <p:nvPr/>
          </p:nvSpPr>
          <p:spPr bwMode="auto">
            <a:xfrm>
              <a:off x="6537325" y="2274888"/>
              <a:ext cx="311150" cy="498475"/>
            </a:xfrm>
            <a:custGeom>
              <a:avLst/>
              <a:gdLst>
                <a:gd name="T0" fmla="*/ 104 w 196"/>
                <a:gd name="T1" fmla="*/ 3 h 314"/>
                <a:gd name="T2" fmla="*/ 123 w 196"/>
                <a:gd name="T3" fmla="*/ 5 h 314"/>
                <a:gd name="T4" fmla="*/ 145 w 196"/>
                <a:gd name="T5" fmla="*/ 15 h 314"/>
                <a:gd name="T6" fmla="*/ 162 w 196"/>
                <a:gd name="T7" fmla="*/ 24 h 314"/>
                <a:gd name="T8" fmla="*/ 176 w 196"/>
                <a:gd name="T9" fmla="*/ 39 h 314"/>
                <a:gd name="T10" fmla="*/ 191 w 196"/>
                <a:gd name="T11" fmla="*/ 58 h 314"/>
                <a:gd name="T12" fmla="*/ 196 w 196"/>
                <a:gd name="T13" fmla="*/ 97 h 314"/>
                <a:gd name="T14" fmla="*/ 191 w 196"/>
                <a:gd name="T15" fmla="*/ 143 h 314"/>
                <a:gd name="T16" fmla="*/ 184 w 196"/>
                <a:gd name="T17" fmla="*/ 193 h 314"/>
                <a:gd name="T18" fmla="*/ 172 w 196"/>
                <a:gd name="T19" fmla="*/ 234 h 314"/>
                <a:gd name="T20" fmla="*/ 164 w 196"/>
                <a:gd name="T21" fmla="*/ 261 h 314"/>
                <a:gd name="T22" fmla="*/ 157 w 196"/>
                <a:gd name="T23" fmla="*/ 275 h 314"/>
                <a:gd name="T24" fmla="*/ 150 w 196"/>
                <a:gd name="T25" fmla="*/ 290 h 314"/>
                <a:gd name="T26" fmla="*/ 138 w 196"/>
                <a:gd name="T27" fmla="*/ 300 h 314"/>
                <a:gd name="T28" fmla="*/ 126 w 196"/>
                <a:gd name="T29" fmla="*/ 307 h 314"/>
                <a:gd name="T30" fmla="*/ 111 w 196"/>
                <a:gd name="T31" fmla="*/ 312 h 314"/>
                <a:gd name="T32" fmla="*/ 89 w 196"/>
                <a:gd name="T33" fmla="*/ 314 h 314"/>
                <a:gd name="T34" fmla="*/ 68 w 196"/>
                <a:gd name="T35" fmla="*/ 307 h 314"/>
                <a:gd name="T36" fmla="*/ 48 w 196"/>
                <a:gd name="T37" fmla="*/ 297 h 314"/>
                <a:gd name="T38" fmla="*/ 27 w 196"/>
                <a:gd name="T39" fmla="*/ 280 h 314"/>
                <a:gd name="T40" fmla="*/ 12 w 196"/>
                <a:gd name="T41" fmla="*/ 263 h 314"/>
                <a:gd name="T42" fmla="*/ 3 w 196"/>
                <a:gd name="T43" fmla="*/ 247 h 314"/>
                <a:gd name="T44" fmla="*/ 3 w 196"/>
                <a:gd name="T45" fmla="*/ 234 h 314"/>
                <a:gd name="T46" fmla="*/ 15 w 196"/>
                <a:gd name="T47" fmla="*/ 234 h 314"/>
                <a:gd name="T48" fmla="*/ 32 w 196"/>
                <a:gd name="T49" fmla="*/ 244 h 314"/>
                <a:gd name="T50" fmla="*/ 44 w 196"/>
                <a:gd name="T51" fmla="*/ 254 h 314"/>
                <a:gd name="T52" fmla="*/ 61 w 196"/>
                <a:gd name="T53" fmla="*/ 263 h 314"/>
                <a:gd name="T54" fmla="*/ 73 w 196"/>
                <a:gd name="T55" fmla="*/ 266 h 314"/>
                <a:gd name="T56" fmla="*/ 99 w 196"/>
                <a:gd name="T57" fmla="*/ 266 h 314"/>
                <a:gd name="T58" fmla="*/ 114 w 196"/>
                <a:gd name="T59" fmla="*/ 251 h 314"/>
                <a:gd name="T60" fmla="*/ 126 w 196"/>
                <a:gd name="T61" fmla="*/ 237 h 314"/>
                <a:gd name="T62" fmla="*/ 135 w 196"/>
                <a:gd name="T63" fmla="*/ 220 h 314"/>
                <a:gd name="T64" fmla="*/ 152 w 196"/>
                <a:gd name="T65" fmla="*/ 196 h 314"/>
                <a:gd name="T66" fmla="*/ 159 w 196"/>
                <a:gd name="T67" fmla="*/ 164 h 314"/>
                <a:gd name="T68" fmla="*/ 159 w 196"/>
                <a:gd name="T69" fmla="*/ 135 h 314"/>
                <a:gd name="T70" fmla="*/ 152 w 196"/>
                <a:gd name="T71" fmla="*/ 104 h 314"/>
                <a:gd name="T72" fmla="*/ 140 w 196"/>
                <a:gd name="T73" fmla="*/ 80 h 314"/>
                <a:gd name="T74" fmla="*/ 131 w 196"/>
                <a:gd name="T75" fmla="*/ 58 h 314"/>
                <a:gd name="T76" fmla="*/ 123 w 196"/>
                <a:gd name="T77" fmla="*/ 46 h 314"/>
                <a:gd name="T78" fmla="*/ 111 w 196"/>
                <a:gd name="T79" fmla="*/ 32 h 314"/>
                <a:gd name="T80" fmla="*/ 94 w 196"/>
                <a:gd name="T81" fmla="*/ 27 h 314"/>
                <a:gd name="T82" fmla="*/ 77 w 196"/>
                <a:gd name="T83" fmla="*/ 24 h 314"/>
                <a:gd name="T84" fmla="*/ 73 w 196"/>
                <a:gd name="T85" fmla="*/ 10 h 314"/>
                <a:gd name="T86" fmla="*/ 82 w 196"/>
                <a:gd name="T87"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6" h="314">
                  <a:moveTo>
                    <a:pt x="87" y="0"/>
                  </a:moveTo>
                  <a:lnTo>
                    <a:pt x="94" y="0"/>
                  </a:lnTo>
                  <a:lnTo>
                    <a:pt x="104" y="3"/>
                  </a:lnTo>
                  <a:lnTo>
                    <a:pt x="111" y="3"/>
                  </a:lnTo>
                  <a:lnTo>
                    <a:pt x="116" y="5"/>
                  </a:lnTo>
                  <a:lnTo>
                    <a:pt x="123" y="5"/>
                  </a:lnTo>
                  <a:lnTo>
                    <a:pt x="131" y="8"/>
                  </a:lnTo>
                  <a:lnTo>
                    <a:pt x="138" y="10"/>
                  </a:lnTo>
                  <a:lnTo>
                    <a:pt x="145" y="15"/>
                  </a:lnTo>
                  <a:lnTo>
                    <a:pt x="152" y="17"/>
                  </a:lnTo>
                  <a:lnTo>
                    <a:pt x="157" y="20"/>
                  </a:lnTo>
                  <a:lnTo>
                    <a:pt x="162" y="24"/>
                  </a:lnTo>
                  <a:lnTo>
                    <a:pt x="167" y="29"/>
                  </a:lnTo>
                  <a:lnTo>
                    <a:pt x="172" y="34"/>
                  </a:lnTo>
                  <a:lnTo>
                    <a:pt x="176" y="39"/>
                  </a:lnTo>
                  <a:lnTo>
                    <a:pt x="181" y="44"/>
                  </a:lnTo>
                  <a:lnTo>
                    <a:pt x="186" y="51"/>
                  </a:lnTo>
                  <a:lnTo>
                    <a:pt x="191" y="58"/>
                  </a:lnTo>
                  <a:lnTo>
                    <a:pt x="193" y="70"/>
                  </a:lnTo>
                  <a:lnTo>
                    <a:pt x="193" y="85"/>
                  </a:lnTo>
                  <a:lnTo>
                    <a:pt x="196" y="97"/>
                  </a:lnTo>
                  <a:lnTo>
                    <a:pt x="193" y="111"/>
                  </a:lnTo>
                  <a:lnTo>
                    <a:pt x="193" y="128"/>
                  </a:lnTo>
                  <a:lnTo>
                    <a:pt x="191" y="143"/>
                  </a:lnTo>
                  <a:lnTo>
                    <a:pt x="188" y="162"/>
                  </a:lnTo>
                  <a:lnTo>
                    <a:pt x="186" y="176"/>
                  </a:lnTo>
                  <a:lnTo>
                    <a:pt x="184" y="193"/>
                  </a:lnTo>
                  <a:lnTo>
                    <a:pt x="179" y="208"/>
                  </a:lnTo>
                  <a:lnTo>
                    <a:pt x="176" y="222"/>
                  </a:lnTo>
                  <a:lnTo>
                    <a:pt x="172" y="234"/>
                  </a:lnTo>
                  <a:lnTo>
                    <a:pt x="169" y="247"/>
                  </a:lnTo>
                  <a:lnTo>
                    <a:pt x="164" y="254"/>
                  </a:lnTo>
                  <a:lnTo>
                    <a:pt x="164" y="261"/>
                  </a:lnTo>
                  <a:lnTo>
                    <a:pt x="162" y="266"/>
                  </a:lnTo>
                  <a:lnTo>
                    <a:pt x="159" y="271"/>
                  </a:lnTo>
                  <a:lnTo>
                    <a:pt x="157" y="275"/>
                  </a:lnTo>
                  <a:lnTo>
                    <a:pt x="155" y="280"/>
                  </a:lnTo>
                  <a:lnTo>
                    <a:pt x="152" y="285"/>
                  </a:lnTo>
                  <a:lnTo>
                    <a:pt x="150" y="290"/>
                  </a:lnTo>
                  <a:lnTo>
                    <a:pt x="145" y="295"/>
                  </a:lnTo>
                  <a:lnTo>
                    <a:pt x="143" y="297"/>
                  </a:lnTo>
                  <a:lnTo>
                    <a:pt x="138" y="300"/>
                  </a:lnTo>
                  <a:lnTo>
                    <a:pt x="133" y="302"/>
                  </a:lnTo>
                  <a:lnTo>
                    <a:pt x="131" y="304"/>
                  </a:lnTo>
                  <a:lnTo>
                    <a:pt x="126" y="307"/>
                  </a:lnTo>
                  <a:lnTo>
                    <a:pt x="121" y="309"/>
                  </a:lnTo>
                  <a:lnTo>
                    <a:pt x="116" y="312"/>
                  </a:lnTo>
                  <a:lnTo>
                    <a:pt x="111" y="312"/>
                  </a:lnTo>
                  <a:lnTo>
                    <a:pt x="106" y="314"/>
                  </a:lnTo>
                  <a:lnTo>
                    <a:pt x="99" y="314"/>
                  </a:lnTo>
                  <a:lnTo>
                    <a:pt x="89" y="314"/>
                  </a:lnTo>
                  <a:lnTo>
                    <a:pt x="82" y="312"/>
                  </a:lnTo>
                  <a:lnTo>
                    <a:pt x="75" y="309"/>
                  </a:lnTo>
                  <a:lnTo>
                    <a:pt x="68" y="307"/>
                  </a:lnTo>
                  <a:lnTo>
                    <a:pt x="61" y="304"/>
                  </a:lnTo>
                  <a:lnTo>
                    <a:pt x="56" y="300"/>
                  </a:lnTo>
                  <a:lnTo>
                    <a:pt x="48" y="297"/>
                  </a:lnTo>
                  <a:lnTo>
                    <a:pt x="39" y="292"/>
                  </a:lnTo>
                  <a:lnTo>
                    <a:pt x="34" y="288"/>
                  </a:lnTo>
                  <a:lnTo>
                    <a:pt x="27" y="280"/>
                  </a:lnTo>
                  <a:lnTo>
                    <a:pt x="22" y="275"/>
                  </a:lnTo>
                  <a:lnTo>
                    <a:pt x="17" y="271"/>
                  </a:lnTo>
                  <a:lnTo>
                    <a:pt x="12" y="263"/>
                  </a:lnTo>
                  <a:lnTo>
                    <a:pt x="10" y="259"/>
                  </a:lnTo>
                  <a:lnTo>
                    <a:pt x="7" y="251"/>
                  </a:lnTo>
                  <a:lnTo>
                    <a:pt x="3" y="247"/>
                  </a:lnTo>
                  <a:lnTo>
                    <a:pt x="3" y="239"/>
                  </a:lnTo>
                  <a:lnTo>
                    <a:pt x="0" y="234"/>
                  </a:lnTo>
                  <a:lnTo>
                    <a:pt x="3" y="234"/>
                  </a:lnTo>
                  <a:lnTo>
                    <a:pt x="5" y="232"/>
                  </a:lnTo>
                  <a:lnTo>
                    <a:pt x="10" y="234"/>
                  </a:lnTo>
                  <a:lnTo>
                    <a:pt x="15" y="234"/>
                  </a:lnTo>
                  <a:lnTo>
                    <a:pt x="24" y="239"/>
                  </a:lnTo>
                  <a:lnTo>
                    <a:pt x="27" y="242"/>
                  </a:lnTo>
                  <a:lnTo>
                    <a:pt x="32" y="244"/>
                  </a:lnTo>
                  <a:lnTo>
                    <a:pt x="36" y="247"/>
                  </a:lnTo>
                  <a:lnTo>
                    <a:pt x="39" y="249"/>
                  </a:lnTo>
                  <a:lnTo>
                    <a:pt x="44" y="254"/>
                  </a:lnTo>
                  <a:lnTo>
                    <a:pt x="53" y="261"/>
                  </a:lnTo>
                  <a:lnTo>
                    <a:pt x="56" y="261"/>
                  </a:lnTo>
                  <a:lnTo>
                    <a:pt x="61" y="263"/>
                  </a:lnTo>
                  <a:lnTo>
                    <a:pt x="63" y="266"/>
                  </a:lnTo>
                  <a:lnTo>
                    <a:pt x="68" y="266"/>
                  </a:lnTo>
                  <a:lnTo>
                    <a:pt x="73" y="266"/>
                  </a:lnTo>
                  <a:lnTo>
                    <a:pt x="80" y="266"/>
                  </a:lnTo>
                  <a:lnTo>
                    <a:pt x="89" y="266"/>
                  </a:lnTo>
                  <a:lnTo>
                    <a:pt x="99" y="266"/>
                  </a:lnTo>
                  <a:lnTo>
                    <a:pt x="104" y="263"/>
                  </a:lnTo>
                  <a:lnTo>
                    <a:pt x="109" y="259"/>
                  </a:lnTo>
                  <a:lnTo>
                    <a:pt x="114" y="251"/>
                  </a:lnTo>
                  <a:lnTo>
                    <a:pt x="121" y="247"/>
                  </a:lnTo>
                  <a:lnTo>
                    <a:pt x="123" y="239"/>
                  </a:lnTo>
                  <a:lnTo>
                    <a:pt x="126" y="237"/>
                  </a:lnTo>
                  <a:lnTo>
                    <a:pt x="128" y="232"/>
                  </a:lnTo>
                  <a:lnTo>
                    <a:pt x="133" y="227"/>
                  </a:lnTo>
                  <a:lnTo>
                    <a:pt x="135" y="220"/>
                  </a:lnTo>
                  <a:lnTo>
                    <a:pt x="140" y="215"/>
                  </a:lnTo>
                  <a:lnTo>
                    <a:pt x="145" y="205"/>
                  </a:lnTo>
                  <a:lnTo>
                    <a:pt x="152" y="196"/>
                  </a:lnTo>
                  <a:lnTo>
                    <a:pt x="155" y="186"/>
                  </a:lnTo>
                  <a:lnTo>
                    <a:pt x="157" y="176"/>
                  </a:lnTo>
                  <a:lnTo>
                    <a:pt x="159" y="164"/>
                  </a:lnTo>
                  <a:lnTo>
                    <a:pt x="159" y="155"/>
                  </a:lnTo>
                  <a:lnTo>
                    <a:pt x="159" y="143"/>
                  </a:lnTo>
                  <a:lnTo>
                    <a:pt x="159" y="135"/>
                  </a:lnTo>
                  <a:lnTo>
                    <a:pt x="157" y="123"/>
                  </a:lnTo>
                  <a:lnTo>
                    <a:pt x="155" y="114"/>
                  </a:lnTo>
                  <a:lnTo>
                    <a:pt x="152" y="104"/>
                  </a:lnTo>
                  <a:lnTo>
                    <a:pt x="150" y="94"/>
                  </a:lnTo>
                  <a:lnTo>
                    <a:pt x="145" y="87"/>
                  </a:lnTo>
                  <a:lnTo>
                    <a:pt x="140" y="80"/>
                  </a:lnTo>
                  <a:lnTo>
                    <a:pt x="138" y="73"/>
                  </a:lnTo>
                  <a:lnTo>
                    <a:pt x="133" y="65"/>
                  </a:lnTo>
                  <a:lnTo>
                    <a:pt x="131" y="58"/>
                  </a:lnTo>
                  <a:lnTo>
                    <a:pt x="128" y="56"/>
                  </a:lnTo>
                  <a:lnTo>
                    <a:pt x="126" y="51"/>
                  </a:lnTo>
                  <a:lnTo>
                    <a:pt x="123" y="46"/>
                  </a:lnTo>
                  <a:lnTo>
                    <a:pt x="118" y="41"/>
                  </a:lnTo>
                  <a:lnTo>
                    <a:pt x="114" y="36"/>
                  </a:lnTo>
                  <a:lnTo>
                    <a:pt x="111" y="32"/>
                  </a:lnTo>
                  <a:lnTo>
                    <a:pt x="104" y="29"/>
                  </a:lnTo>
                  <a:lnTo>
                    <a:pt x="99" y="27"/>
                  </a:lnTo>
                  <a:lnTo>
                    <a:pt x="94" y="27"/>
                  </a:lnTo>
                  <a:lnTo>
                    <a:pt x="89" y="27"/>
                  </a:lnTo>
                  <a:lnTo>
                    <a:pt x="85" y="27"/>
                  </a:lnTo>
                  <a:lnTo>
                    <a:pt x="77" y="24"/>
                  </a:lnTo>
                  <a:lnTo>
                    <a:pt x="75" y="20"/>
                  </a:lnTo>
                  <a:lnTo>
                    <a:pt x="73" y="15"/>
                  </a:lnTo>
                  <a:lnTo>
                    <a:pt x="73" y="10"/>
                  </a:lnTo>
                  <a:lnTo>
                    <a:pt x="73" y="5"/>
                  </a:lnTo>
                  <a:lnTo>
                    <a:pt x="77" y="3"/>
                  </a:lnTo>
                  <a:lnTo>
                    <a:pt x="82" y="0"/>
                  </a:lnTo>
                  <a:lnTo>
                    <a:pt x="87" y="0"/>
                  </a:lnTo>
                  <a:lnTo>
                    <a:pt x="87" y="0"/>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4" name="Freeform 48"/>
            <p:cNvSpPr>
              <a:spLocks/>
            </p:cNvSpPr>
            <p:nvPr/>
          </p:nvSpPr>
          <p:spPr bwMode="auto">
            <a:xfrm>
              <a:off x="6556375" y="2386013"/>
              <a:ext cx="195262" cy="300038"/>
            </a:xfrm>
            <a:custGeom>
              <a:avLst/>
              <a:gdLst>
                <a:gd name="T0" fmla="*/ 123 w 123"/>
                <a:gd name="T1" fmla="*/ 27 h 189"/>
                <a:gd name="T2" fmla="*/ 123 w 123"/>
                <a:gd name="T3" fmla="*/ 44 h 189"/>
                <a:gd name="T4" fmla="*/ 121 w 123"/>
                <a:gd name="T5" fmla="*/ 65 h 189"/>
                <a:gd name="T6" fmla="*/ 119 w 123"/>
                <a:gd name="T7" fmla="*/ 85 h 189"/>
                <a:gd name="T8" fmla="*/ 116 w 123"/>
                <a:gd name="T9" fmla="*/ 104 h 189"/>
                <a:gd name="T10" fmla="*/ 109 w 123"/>
                <a:gd name="T11" fmla="*/ 123 h 189"/>
                <a:gd name="T12" fmla="*/ 102 w 123"/>
                <a:gd name="T13" fmla="*/ 135 h 189"/>
                <a:gd name="T14" fmla="*/ 92 w 123"/>
                <a:gd name="T15" fmla="*/ 148 h 189"/>
                <a:gd name="T16" fmla="*/ 73 w 123"/>
                <a:gd name="T17" fmla="*/ 157 h 189"/>
                <a:gd name="T18" fmla="*/ 56 w 123"/>
                <a:gd name="T19" fmla="*/ 164 h 189"/>
                <a:gd name="T20" fmla="*/ 44 w 123"/>
                <a:gd name="T21" fmla="*/ 169 h 189"/>
                <a:gd name="T22" fmla="*/ 36 w 123"/>
                <a:gd name="T23" fmla="*/ 174 h 189"/>
                <a:gd name="T24" fmla="*/ 29 w 123"/>
                <a:gd name="T25" fmla="*/ 177 h 189"/>
                <a:gd name="T26" fmla="*/ 20 w 123"/>
                <a:gd name="T27" fmla="*/ 181 h 189"/>
                <a:gd name="T28" fmla="*/ 5 w 123"/>
                <a:gd name="T29" fmla="*/ 189 h 189"/>
                <a:gd name="T30" fmla="*/ 0 w 123"/>
                <a:gd name="T31" fmla="*/ 181 h 189"/>
                <a:gd name="T32" fmla="*/ 0 w 123"/>
                <a:gd name="T33" fmla="*/ 169 h 189"/>
                <a:gd name="T34" fmla="*/ 5 w 123"/>
                <a:gd name="T35" fmla="*/ 160 h 189"/>
                <a:gd name="T36" fmla="*/ 12 w 123"/>
                <a:gd name="T37" fmla="*/ 148 h 189"/>
                <a:gd name="T38" fmla="*/ 24 w 123"/>
                <a:gd name="T39" fmla="*/ 135 h 189"/>
                <a:gd name="T40" fmla="*/ 36 w 123"/>
                <a:gd name="T41" fmla="*/ 126 h 189"/>
                <a:gd name="T42" fmla="*/ 49 w 123"/>
                <a:gd name="T43" fmla="*/ 114 h 189"/>
                <a:gd name="T44" fmla="*/ 56 w 123"/>
                <a:gd name="T45" fmla="*/ 94 h 189"/>
                <a:gd name="T46" fmla="*/ 68 w 123"/>
                <a:gd name="T47" fmla="*/ 75 h 189"/>
                <a:gd name="T48" fmla="*/ 75 w 123"/>
                <a:gd name="T49" fmla="*/ 56 h 189"/>
                <a:gd name="T50" fmla="*/ 82 w 123"/>
                <a:gd name="T51" fmla="*/ 39 h 189"/>
                <a:gd name="T52" fmla="*/ 87 w 123"/>
                <a:gd name="T53" fmla="*/ 24 h 189"/>
                <a:gd name="T54" fmla="*/ 87 w 123"/>
                <a:gd name="T55" fmla="*/ 15 h 189"/>
                <a:gd name="T56" fmla="*/ 92 w 123"/>
                <a:gd name="T57" fmla="*/ 8 h 189"/>
                <a:gd name="T58" fmla="*/ 99 w 123"/>
                <a:gd name="T59" fmla="*/ 3 h 189"/>
                <a:gd name="T60" fmla="*/ 111 w 123"/>
                <a:gd name="T61" fmla="*/ 3 h 189"/>
                <a:gd name="T62" fmla="*/ 119 w 123"/>
                <a:gd name="T63" fmla="*/ 8 h 189"/>
                <a:gd name="T64" fmla="*/ 123 w 123"/>
                <a:gd name="T65" fmla="*/ 15 h 189"/>
                <a:gd name="T66" fmla="*/ 123 w 123"/>
                <a:gd name="T67" fmla="*/ 2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3" h="189">
                  <a:moveTo>
                    <a:pt x="123" y="22"/>
                  </a:moveTo>
                  <a:lnTo>
                    <a:pt x="123" y="27"/>
                  </a:lnTo>
                  <a:lnTo>
                    <a:pt x="123" y="36"/>
                  </a:lnTo>
                  <a:lnTo>
                    <a:pt x="123" y="44"/>
                  </a:lnTo>
                  <a:lnTo>
                    <a:pt x="123" y="56"/>
                  </a:lnTo>
                  <a:lnTo>
                    <a:pt x="121" y="65"/>
                  </a:lnTo>
                  <a:lnTo>
                    <a:pt x="121" y="73"/>
                  </a:lnTo>
                  <a:lnTo>
                    <a:pt x="119" y="85"/>
                  </a:lnTo>
                  <a:lnTo>
                    <a:pt x="119" y="94"/>
                  </a:lnTo>
                  <a:lnTo>
                    <a:pt x="116" y="104"/>
                  </a:lnTo>
                  <a:lnTo>
                    <a:pt x="114" y="114"/>
                  </a:lnTo>
                  <a:lnTo>
                    <a:pt x="109" y="123"/>
                  </a:lnTo>
                  <a:lnTo>
                    <a:pt x="106" y="128"/>
                  </a:lnTo>
                  <a:lnTo>
                    <a:pt x="102" y="135"/>
                  </a:lnTo>
                  <a:lnTo>
                    <a:pt x="99" y="143"/>
                  </a:lnTo>
                  <a:lnTo>
                    <a:pt x="92" y="148"/>
                  </a:lnTo>
                  <a:lnTo>
                    <a:pt x="87" y="152"/>
                  </a:lnTo>
                  <a:lnTo>
                    <a:pt x="73" y="157"/>
                  </a:lnTo>
                  <a:lnTo>
                    <a:pt x="63" y="162"/>
                  </a:lnTo>
                  <a:lnTo>
                    <a:pt x="56" y="164"/>
                  </a:lnTo>
                  <a:lnTo>
                    <a:pt x="49" y="169"/>
                  </a:lnTo>
                  <a:lnTo>
                    <a:pt x="44" y="169"/>
                  </a:lnTo>
                  <a:lnTo>
                    <a:pt x="41" y="174"/>
                  </a:lnTo>
                  <a:lnTo>
                    <a:pt x="36" y="174"/>
                  </a:lnTo>
                  <a:lnTo>
                    <a:pt x="34" y="177"/>
                  </a:lnTo>
                  <a:lnTo>
                    <a:pt x="29" y="177"/>
                  </a:lnTo>
                  <a:lnTo>
                    <a:pt x="24" y="177"/>
                  </a:lnTo>
                  <a:lnTo>
                    <a:pt x="20" y="181"/>
                  </a:lnTo>
                  <a:lnTo>
                    <a:pt x="12" y="186"/>
                  </a:lnTo>
                  <a:lnTo>
                    <a:pt x="5" y="189"/>
                  </a:lnTo>
                  <a:lnTo>
                    <a:pt x="3" y="186"/>
                  </a:lnTo>
                  <a:lnTo>
                    <a:pt x="0" y="181"/>
                  </a:lnTo>
                  <a:lnTo>
                    <a:pt x="0" y="177"/>
                  </a:lnTo>
                  <a:lnTo>
                    <a:pt x="0" y="169"/>
                  </a:lnTo>
                  <a:lnTo>
                    <a:pt x="3" y="167"/>
                  </a:lnTo>
                  <a:lnTo>
                    <a:pt x="5" y="160"/>
                  </a:lnTo>
                  <a:lnTo>
                    <a:pt x="7" y="155"/>
                  </a:lnTo>
                  <a:lnTo>
                    <a:pt x="12" y="148"/>
                  </a:lnTo>
                  <a:lnTo>
                    <a:pt x="22" y="140"/>
                  </a:lnTo>
                  <a:lnTo>
                    <a:pt x="24" y="135"/>
                  </a:lnTo>
                  <a:lnTo>
                    <a:pt x="29" y="133"/>
                  </a:lnTo>
                  <a:lnTo>
                    <a:pt x="36" y="126"/>
                  </a:lnTo>
                  <a:lnTo>
                    <a:pt x="41" y="121"/>
                  </a:lnTo>
                  <a:lnTo>
                    <a:pt x="49" y="114"/>
                  </a:lnTo>
                  <a:lnTo>
                    <a:pt x="51" y="104"/>
                  </a:lnTo>
                  <a:lnTo>
                    <a:pt x="56" y="94"/>
                  </a:lnTo>
                  <a:lnTo>
                    <a:pt x="63" y="85"/>
                  </a:lnTo>
                  <a:lnTo>
                    <a:pt x="68" y="75"/>
                  </a:lnTo>
                  <a:lnTo>
                    <a:pt x="73" y="68"/>
                  </a:lnTo>
                  <a:lnTo>
                    <a:pt x="75" y="56"/>
                  </a:lnTo>
                  <a:lnTo>
                    <a:pt x="80" y="49"/>
                  </a:lnTo>
                  <a:lnTo>
                    <a:pt x="82" y="39"/>
                  </a:lnTo>
                  <a:lnTo>
                    <a:pt x="85" y="32"/>
                  </a:lnTo>
                  <a:lnTo>
                    <a:pt x="87" y="24"/>
                  </a:lnTo>
                  <a:lnTo>
                    <a:pt x="87" y="22"/>
                  </a:lnTo>
                  <a:lnTo>
                    <a:pt x="87" y="15"/>
                  </a:lnTo>
                  <a:lnTo>
                    <a:pt x="90" y="12"/>
                  </a:lnTo>
                  <a:lnTo>
                    <a:pt x="92" y="8"/>
                  </a:lnTo>
                  <a:lnTo>
                    <a:pt x="94" y="5"/>
                  </a:lnTo>
                  <a:lnTo>
                    <a:pt x="99" y="3"/>
                  </a:lnTo>
                  <a:lnTo>
                    <a:pt x="104" y="0"/>
                  </a:lnTo>
                  <a:lnTo>
                    <a:pt x="111" y="3"/>
                  </a:lnTo>
                  <a:lnTo>
                    <a:pt x="119" y="5"/>
                  </a:lnTo>
                  <a:lnTo>
                    <a:pt x="119" y="8"/>
                  </a:lnTo>
                  <a:lnTo>
                    <a:pt x="121" y="12"/>
                  </a:lnTo>
                  <a:lnTo>
                    <a:pt x="123" y="15"/>
                  </a:lnTo>
                  <a:lnTo>
                    <a:pt x="123" y="22"/>
                  </a:lnTo>
                  <a:lnTo>
                    <a:pt x="123" y="22"/>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5" name="Freeform 49"/>
            <p:cNvSpPr>
              <a:spLocks/>
            </p:cNvSpPr>
            <p:nvPr/>
          </p:nvSpPr>
          <p:spPr bwMode="auto">
            <a:xfrm>
              <a:off x="6184900" y="2489201"/>
              <a:ext cx="444500" cy="115888"/>
            </a:xfrm>
            <a:custGeom>
              <a:avLst/>
              <a:gdLst>
                <a:gd name="T0" fmla="*/ 15 w 280"/>
                <a:gd name="T1" fmla="*/ 32 h 73"/>
                <a:gd name="T2" fmla="*/ 24 w 280"/>
                <a:gd name="T3" fmla="*/ 25 h 73"/>
                <a:gd name="T4" fmla="*/ 29 w 280"/>
                <a:gd name="T5" fmla="*/ 20 h 73"/>
                <a:gd name="T6" fmla="*/ 39 w 280"/>
                <a:gd name="T7" fmla="*/ 17 h 73"/>
                <a:gd name="T8" fmla="*/ 48 w 280"/>
                <a:gd name="T9" fmla="*/ 13 h 73"/>
                <a:gd name="T10" fmla="*/ 58 w 280"/>
                <a:gd name="T11" fmla="*/ 8 h 73"/>
                <a:gd name="T12" fmla="*/ 68 w 280"/>
                <a:gd name="T13" fmla="*/ 8 h 73"/>
                <a:gd name="T14" fmla="*/ 77 w 280"/>
                <a:gd name="T15" fmla="*/ 5 h 73"/>
                <a:gd name="T16" fmla="*/ 97 w 280"/>
                <a:gd name="T17" fmla="*/ 3 h 73"/>
                <a:gd name="T18" fmla="*/ 121 w 280"/>
                <a:gd name="T19" fmla="*/ 0 h 73"/>
                <a:gd name="T20" fmla="*/ 142 w 280"/>
                <a:gd name="T21" fmla="*/ 0 h 73"/>
                <a:gd name="T22" fmla="*/ 167 w 280"/>
                <a:gd name="T23" fmla="*/ 3 h 73"/>
                <a:gd name="T24" fmla="*/ 186 w 280"/>
                <a:gd name="T25" fmla="*/ 5 h 73"/>
                <a:gd name="T26" fmla="*/ 208 w 280"/>
                <a:gd name="T27" fmla="*/ 10 h 73"/>
                <a:gd name="T28" fmla="*/ 232 w 280"/>
                <a:gd name="T29" fmla="*/ 20 h 73"/>
                <a:gd name="T30" fmla="*/ 254 w 280"/>
                <a:gd name="T31" fmla="*/ 32 h 73"/>
                <a:gd name="T32" fmla="*/ 273 w 280"/>
                <a:gd name="T33" fmla="*/ 39 h 73"/>
                <a:gd name="T34" fmla="*/ 278 w 280"/>
                <a:gd name="T35" fmla="*/ 46 h 73"/>
                <a:gd name="T36" fmla="*/ 280 w 280"/>
                <a:gd name="T37" fmla="*/ 58 h 73"/>
                <a:gd name="T38" fmla="*/ 273 w 280"/>
                <a:gd name="T39" fmla="*/ 68 h 73"/>
                <a:gd name="T40" fmla="*/ 263 w 280"/>
                <a:gd name="T41" fmla="*/ 73 h 73"/>
                <a:gd name="T42" fmla="*/ 254 w 280"/>
                <a:gd name="T43" fmla="*/ 73 h 73"/>
                <a:gd name="T44" fmla="*/ 237 w 280"/>
                <a:gd name="T45" fmla="*/ 66 h 73"/>
                <a:gd name="T46" fmla="*/ 220 w 280"/>
                <a:gd name="T47" fmla="*/ 58 h 73"/>
                <a:gd name="T48" fmla="*/ 200 w 280"/>
                <a:gd name="T49" fmla="*/ 51 h 73"/>
                <a:gd name="T50" fmla="*/ 181 w 280"/>
                <a:gd name="T51" fmla="*/ 46 h 73"/>
                <a:gd name="T52" fmla="*/ 162 w 280"/>
                <a:gd name="T53" fmla="*/ 44 h 73"/>
                <a:gd name="T54" fmla="*/ 142 w 280"/>
                <a:gd name="T55" fmla="*/ 44 h 73"/>
                <a:gd name="T56" fmla="*/ 123 w 280"/>
                <a:gd name="T57" fmla="*/ 44 h 73"/>
                <a:gd name="T58" fmla="*/ 101 w 280"/>
                <a:gd name="T59" fmla="*/ 49 h 73"/>
                <a:gd name="T60" fmla="*/ 85 w 280"/>
                <a:gd name="T61" fmla="*/ 51 h 73"/>
                <a:gd name="T62" fmla="*/ 77 w 280"/>
                <a:gd name="T63" fmla="*/ 54 h 73"/>
                <a:gd name="T64" fmla="*/ 65 w 280"/>
                <a:gd name="T65" fmla="*/ 54 h 73"/>
                <a:gd name="T66" fmla="*/ 51 w 280"/>
                <a:gd name="T67" fmla="*/ 58 h 73"/>
                <a:gd name="T68" fmla="*/ 36 w 280"/>
                <a:gd name="T69" fmla="*/ 61 h 73"/>
                <a:gd name="T70" fmla="*/ 22 w 280"/>
                <a:gd name="T71" fmla="*/ 68 h 73"/>
                <a:gd name="T72" fmla="*/ 7 w 280"/>
                <a:gd name="T73" fmla="*/ 63 h 73"/>
                <a:gd name="T74" fmla="*/ 0 w 280"/>
                <a:gd name="T75" fmla="*/ 54 h 73"/>
                <a:gd name="T76" fmla="*/ 2 w 280"/>
                <a:gd name="T77" fmla="*/ 39 h 73"/>
                <a:gd name="T78" fmla="*/ 10 w 280"/>
                <a:gd name="T79" fmla="*/ 3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0" h="73">
                  <a:moveTo>
                    <a:pt x="10" y="34"/>
                  </a:moveTo>
                  <a:lnTo>
                    <a:pt x="15" y="32"/>
                  </a:lnTo>
                  <a:lnTo>
                    <a:pt x="19" y="27"/>
                  </a:lnTo>
                  <a:lnTo>
                    <a:pt x="24" y="25"/>
                  </a:lnTo>
                  <a:lnTo>
                    <a:pt x="27" y="22"/>
                  </a:lnTo>
                  <a:lnTo>
                    <a:pt x="29" y="20"/>
                  </a:lnTo>
                  <a:lnTo>
                    <a:pt x="34" y="17"/>
                  </a:lnTo>
                  <a:lnTo>
                    <a:pt x="39" y="17"/>
                  </a:lnTo>
                  <a:lnTo>
                    <a:pt x="43" y="15"/>
                  </a:lnTo>
                  <a:lnTo>
                    <a:pt x="48" y="13"/>
                  </a:lnTo>
                  <a:lnTo>
                    <a:pt x="53" y="10"/>
                  </a:lnTo>
                  <a:lnTo>
                    <a:pt x="58" y="8"/>
                  </a:lnTo>
                  <a:lnTo>
                    <a:pt x="63" y="8"/>
                  </a:lnTo>
                  <a:lnTo>
                    <a:pt x="68" y="8"/>
                  </a:lnTo>
                  <a:lnTo>
                    <a:pt x="72" y="8"/>
                  </a:lnTo>
                  <a:lnTo>
                    <a:pt x="77" y="5"/>
                  </a:lnTo>
                  <a:lnTo>
                    <a:pt x="82" y="5"/>
                  </a:lnTo>
                  <a:lnTo>
                    <a:pt x="97" y="3"/>
                  </a:lnTo>
                  <a:lnTo>
                    <a:pt x="109" y="3"/>
                  </a:lnTo>
                  <a:lnTo>
                    <a:pt x="121" y="0"/>
                  </a:lnTo>
                  <a:lnTo>
                    <a:pt x="130" y="0"/>
                  </a:lnTo>
                  <a:lnTo>
                    <a:pt x="142" y="0"/>
                  </a:lnTo>
                  <a:lnTo>
                    <a:pt x="155" y="0"/>
                  </a:lnTo>
                  <a:lnTo>
                    <a:pt x="167" y="3"/>
                  </a:lnTo>
                  <a:lnTo>
                    <a:pt x="179" y="5"/>
                  </a:lnTo>
                  <a:lnTo>
                    <a:pt x="186" y="5"/>
                  </a:lnTo>
                  <a:lnTo>
                    <a:pt x="198" y="8"/>
                  </a:lnTo>
                  <a:lnTo>
                    <a:pt x="208" y="10"/>
                  </a:lnTo>
                  <a:lnTo>
                    <a:pt x="220" y="15"/>
                  </a:lnTo>
                  <a:lnTo>
                    <a:pt x="232" y="20"/>
                  </a:lnTo>
                  <a:lnTo>
                    <a:pt x="241" y="25"/>
                  </a:lnTo>
                  <a:lnTo>
                    <a:pt x="254" y="32"/>
                  </a:lnTo>
                  <a:lnTo>
                    <a:pt x="268" y="39"/>
                  </a:lnTo>
                  <a:lnTo>
                    <a:pt x="273" y="39"/>
                  </a:lnTo>
                  <a:lnTo>
                    <a:pt x="275" y="44"/>
                  </a:lnTo>
                  <a:lnTo>
                    <a:pt x="278" y="46"/>
                  </a:lnTo>
                  <a:lnTo>
                    <a:pt x="278" y="51"/>
                  </a:lnTo>
                  <a:lnTo>
                    <a:pt x="280" y="58"/>
                  </a:lnTo>
                  <a:lnTo>
                    <a:pt x="278" y="63"/>
                  </a:lnTo>
                  <a:lnTo>
                    <a:pt x="273" y="68"/>
                  </a:lnTo>
                  <a:lnTo>
                    <a:pt x="266" y="73"/>
                  </a:lnTo>
                  <a:lnTo>
                    <a:pt x="263" y="73"/>
                  </a:lnTo>
                  <a:lnTo>
                    <a:pt x="258" y="73"/>
                  </a:lnTo>
                  <a:lnTo>
                    <a:pt x="254" y="73"/>
                  </a:lnTo>
                  <a:lnTo>
                    <a:pt x="249" y="73"/>
                  </a:lnTo>
                  <a:lnTo>
                    <a:pt x="237" y="66"/>
                  </a:lnTo>
                  <a:lnTo>
                    <a:pt x="229" y="61"/>
                  </a:lnTo>
                  <a:lnTo>
                    <a:pt x="220" y="58"/>
                  </a:lnTo>
                  <a:lnTo>
                    <a:pt x="210" y="56"/>
                  </a:lnTo>
                  <a:lnTo>
                    <a:pt x="200" y="51"/>
                  </a:lnTo>
                  <a:lnTo>
                    <a:pt x="191" y="49"/>
                  </a:lnTo>
                  <a:lnTo>
                    <a:pt x="181" y="46"/>
                  </a:lnTo>
                  <a:lnTo>
                    <a:pt x="174" y="46"/>
                  </a:lnTo>
                  <a:lnTo>
                    <a:pt x="162" y="44"/>
                  </a:lnTo>
                  <a:lnTo>
                    <a:pt x="152" y="44"/>
                  </a:lnTo>
                  <a:lnTo>
                    <a:pt x="142" y="44"/>
                  </a:lnTo>
                  <a:lnTo>
                    <a:pt x="133" y="44"/>
                  </a:lnTo>
                  <a:lnTo>
                    <a:pt x="123" y="44"/>
                  </a:lnTo>
                  <a:lnTo>
                    <a:pt x="113" y="46"/>
                  </a:lnTo>
                  <a:lnTo>
                    <a:pt x="101" y="49"/>
                  </a:lnTo>
                  <a:lnTo>
                    <a:pt x="92" y="51"/>
                  </a:lnTo>
                  <a:lnTo>
                    <a:pt x="85" y="51"/>
                  </a:lnTo>
                  <a:lnTo>
                    <a:pt x="80" y="51"/>
                  </a:lnTo>
                  <a:lnTo>
                    <a:pt x="77" y="54"/>
                  </a:lnTo>
                  <a:lnTo>
                    <a:pt x="75" y="54"/>
                  </a:lnTo>
                  <a:lnTo>
                    <a:pt x="65" y="54"/>
                  </a:lnTo>
                  <a:lnTo>
                    <a:pt x="58" y="56"/>
                  </a:lnTo>
                  <a:lnTo>
                    <a:pt x="51" y="58"/>
                  </a:lnTo>
                  <a:lnTo>
                    <a:pt x="43" y="61"/>
                  </a:lnTo>
                  <a:lnTo>
                    <a:pt x="36" y="61"/>
                  </a:lnTo>
                  <a:lnTo>
                    <a:pt x="29" y="66"/>
                  </a:lnTo>
                  <a:lnTo>
                    <a:pt x="22" y="68"/>
                  </a:lnTo>
                  <a:lnTo>
                    <a:pt x="15" y="68"/>
                  </a:lnTo>
                  <a:lnTo>
                    <a:pt x="7" y="63"/>
                  </a:lnTo>
                  <a:lnTo>
                    <a:pt x="2" y="61"/>
                  </a:lnTo>
                  <a:lnTo>
                    <a:pt x="0" y="54"/>
                  </a:lnTo>
                  <a:lnTo>
                    <a:pt x="0" y="46"/>
                  </a:lnTo>
                  <a:lnTo>
                    <a:pt x="2" y="39"/>
                  </a:lnTo>
                  <a:lnTo>
                    <a:pt x="10" y="34"/>
                  </a:lnTo>
                  <a:lnTo>
                    <a:pt x="10" y="34"/>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6" name="Freeform 50"/>
            <p:cNvSpPr>
              <a:spLocks/>
            </p:cNvSpPr>
            <p:nvPr/>
          </p:nvSpPr>
          <p:spPr bwMode="auto">
            <a:xfrm>
              <a:off x="6889750" y="3125788"/>
              <a:ext cx="134937" cy="411163"/>
            </a:xfrm>
            <a:custGeom>
              <a:avLst/>
              <a:gdLst>
                <a:gd name="T0" fmla="*/ 78 w 85"/>
                <a:gd name="T1" fmla="*/ 15 h 259"/>
                <a:gd name="T2" fmla="*/ 80 w 85"/>
                <a:gd name="T3" fmla="*/ 32 h 259"/>
                <a:gd name="T4" fmla="*/ 82 w 85"/>
                <a:gd name="T5" fmla="*/ 53 h 259"/>
                <a:gd name="T6" fmla="*/ 82 w 85"/>
                <a:gd name="T7" fmla="*/ 75 h 259"/>
                <a:gd name="T8" fmla="*/ 82 w 85"/>
                <a:gd name="T9" fmla="*/ 99 h 259"/>
                <a:gd name="T10" fmla="*/ 82 w 85"/>
                <a:gd name="T11" fmla="*/ 121 h 259"/>
                <a:gd name="T12" fmla="*/ 80 w 85"/>
                <a:gd name="T13" fmla="*/ 143 h 259"/>
                <a:gd name="T14" fmla="*/ 78 w 85"/>
                <a:gd name="T15" fmla="*/ 162 h 259"/>
                <a:gd name="T16" fmla="*/ 75 w 85"/>
                <a:gd name="T17" fmla="*/ 176 h 259"/>
                <a:gd name="T18" fmla="*/ 73 w 85"/>
                <a:gd name="T19" fmla="*/ 191 h 259"/>
                <a:gd name="T20" fmla="*/ 68 w 85"/>
                <a:gd name="T21" fmla="*/ 201 h 259"/>
                <a:gd name="T22" fmla="*/ 63 w 85"/>
                <a:gd name="T23" fmla="*/ 205 h 259"/>
                <a:gd name="T24" fmla="*/ 56 w 85"/>
                <a:gd name="T25" fmla="*/ 213 h 259"/>
                <a:gd name="T26" fmla="*/ 46 w 85"/>
                <a:gd name="T27" fmla="*/ 220 h 259"/>
                <a:gd name="T28" fmla="*/ 39 w 85"/>
                <a:gd name="T29" fmla="*/ 227 h 259"/>
                <a:gd name="T30" fmla="*/ 29 w 85"/>
                <a:gd name="T31" fmla="*/ 239 h 259"/>
                <a:gd name="T32" fmla="*/ 17 w 85"/>
                <a:gd name="T33" fmla="*/ 249 h 259"/>
                <a:gd name="T34" fmla="*/ 8 w 85"/>
                <a:gd name="T35" fmla="*/ 256 h 259"/>
                <a:gd name="T36" fmla="*/ 0 w 85"/>
                <a:gd name="T37" fmla="*/ 254 h 259"/>
                <a:gd name="T38" fmla="*/ 3 w 85"/>
                <a:gd name="T39" fmla="*/ 244 h 259"/>
                <a:gd name="T40" fmla="*/ 5 w 85"/>
                <a:gd name="T41" fmla="*/ 234 h 259"/>
                <a:gd name="T42" fmla="*/ 12 w 85"/>
                <a:gd name="T43" fmla="*/ 222 h 259"/>
                <a:gd name="T44" fmla="*/ 20 w 85"/>
                <a:gd name="T45" fmla="*/ 208 h 259"/>
                <a:gd name="T46" fmla="*/ 24 w 85"/>
                <a:gd name="T47" fmla="*/ 201 h 259"/>
                <a:gd name="T48" fmla="*/ 32 w 85"/>
                <a:gd name="T49" fmla="*/ 193 h 259"/>
                <a:gd name="T50" fmla="*/ 36 w 85"/>
                <a:gd name="T51" fmla="*/ 186 h 259"/>
                <a:gd name="T52" fmla="*/ 44 w 85"/>
                <a:gd name="T53" fmla="*/ 174 h 259"/>
                <a:gd name="T54" fmla="*/ 44 w 85"/>
                <a:gd name="T55" fmla="*/ 164 h 259"/>
                <a:gd name="T56" fmla="*/ 49 w 85"/>
                <a:gd name="T57" fmla="*/ 147 h 259"/>
                <a:gd name="T58" fmla="*/ 51 w 85"/>
                <a:gd name="T59" fmla="*/ 131 h 259"/>
                <a:gd name="T60" fmla="*/ 53 w 85"/>
                <a:gd name="T61" fmla="*/ 114 h 259"/>
                <a:gd name="T62" fmla="*/ 56 w 85"/>
                <a:gd name="T63" fmla="*/ 94 h 259"/>
                <a:gd name="T64" fmla="*/ 56 w 85"/>
                <a:gd name="T65" fmla="*/ 75 h 259"/>
                <a:gd name="T66" fmla="*/ 56 w 85"/>
                <a:gd name="T67" fmla="*/ 58 h 259"/>
                <a:gd name="T68" fmla="*/ 56 w 85"/>
                <a:gd name="T69" fmla="*/ 39 h 259"/>
                <a:gd name="T70" fmla="*/ 53 w 85"/>
                <a:gd name="T71" fmla="*/ 22 h 259"/>
                <a:gd name="T72" fmla="*/ 49 w 85"/>
                <a:gd name="T73" fmla="*/ 12 h 259"/>
                <a:gd name="T74" fmla="*/ 53 w 85"/>
                <a:gd name="T75" fmla="*/ 3 h 259"/>
                <a:gd name="T76" fmla="*/ 63 w 85"/>
                <a:gd name="T77" fmla="*/ 0 h 259"/>
                <a:gd name="T78" fmla="*/ 70 w 85"/>
                <a:gd name="T79" fmla="*/ 3 h 259"/>
                <a:gd name="T80" fmla="*/ 75 w 85"/>
                <a:gd name="T81" fmla="*/ 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5" h="259">
                  <a:moveTo>
                    <a:pt x="75" y="7"/>
                  </a:moveTo>
                  <a:lnTo>
                    <a:pt x="78" y="15"/>
                  </a:lnTo>
                  <a:lnTo>
                    <a:pt x="80" y="22"/>
                  </a:lnTo>
                  <a:lnTo>
                    <a:pt x="80" y="32"/>
                  </a:lnTo>
                  <a:lnTo>
                    <a:pt x="82" y="44"/>
                  </a:lnTo>
                  <a:lnTo>
                    <a:pt x="82" y="53"/>
                  </a:lnTo>
                  <a:lnTo>
                    <a:pt x="82" y="65"/>
                  </a:lnTo>
                  <a:lnTo>
                    <a:pt x="82" y="75"/>
                  </a:lnTo>
                  <a:lnTo>
                    <a:pt x="85" y="87"/>
                  </a:lnTo>
                  <a:lnTo>
                    <a:pt x="82" y="99"/>
                  </a:lnTo>
                  <a:lnTo>
                    <a:pt x="82" y="111"/>
                  </a:lnTo>
                  <a:lnTo>
                    <a:pt x="82" y="121"/>
                  </a:lnTo>
                  <a:lnTo>
                    <a:pt x="80" y="131"/>
                  </a:lnTo>
                  <a:lnTo>
                    <a:pt x="80" y="143"/>
                  </a:lnTo>
                  <a:lnTo>
                    <a:pt x="80" y="152"/>
                  </a:lnTo>
                  <a:lnTo>
                    <a:pt x="78" y="162"/>
                  </a:lnTo>
                  <a:lnTo>
                    <a:pt x="78" y="172"/>
                  </a:lnTo>
                  <a:lnTo>
                    <a:pt x="75" y="176"/>
                  </a:lnTo>
                  <a:lnTo>
                    <a:pt x="73" y="184"/>
                  </a:lnTo>
                  <a:lnTo>
                    <a:pt x="73" y="191"/>
                  </a:lnTo>
                  <a:lnTo>
                    <a:pt x="70" y="196"/>
                  </a:lnTo>
                  <a:lnTo>
                    <a:pt x="68" y="201"/>
                  </a:lnTo>
                  <a:lnTo>
                    <a:pt x="65" y="203"/>
                  </a:lnTo>
                  <a:lnTo>
                    <a:pt x="63" y="205"/>
                  </a:lnTo>
                  <a:lnTo>
                    <a:pt x="61" y="210"/>
                  </a:lnTo>
                  <a:lnTo>
                    <a:pt x="56" y="213"/>
                  </a:lnTo>
                  <a:lnTo>
                    <a:pt x="49" y="217"/>
                  </a:lnTo>
                  <a:lnTo>
                    <a:pt x="46" y="220"/>
                  </a:lnTo>
                  <a:lnTo>
                    <a:pt x="44" y="225"/>
                  </a:lnTo>
                  <a:lnTo>
                    <a:pt x="39" y="227"/>
                  </a:lnTo>
                  <a:lnTo>
                    <a:pt x="34" y="232"/>
                  </a:lnTo>
                  <a:lnTo>
                    <a:pt x="29" y="239"/>
                  </a:lnTo>
                  <a:lnTo>
                    <a:pt x="22" y="244"/>
                  </a:lnTo>
                  <a:lnTo>
                    <a:pt x="17" y="249"/>
                  </a:lnTo>
                  <a:lnTo>
                    <a:pt x="12" y="254"/>
                  </a:lnTo>
                  <a:lnTo>
                    <a:pt x="8" y="256"/>
                  </a:lnTo>
                  <a:lnTo>
                    <a:pt x="3" y="259"/>
                  </a:lnTo>
                  <a:lnTo>
                    <a:pt x="0" y="254"/>
                  </a:lnTo>
                  <a:lnTo>
                    <a:pt x="3" y="249"/>
                  </a:lnTo>
                  <a:lnTo>
                    <a:pt x="3" y="244"/>
                  </a:lnTo>
                  <a:lnTo>
                    <a:pt x="3" y="242"/>
                  </a:lnTo>
                  <a:lnTo>
                    <a:pt x="5" y="234"/>
                  </a:lnTo>
                  <a:lnTo>
                    <a:pt x="8" y="232"/>
                  </a:lnTo>
                  <a:lnTo>
                    <a:pt x="12" y="222"/>
                  </a:lnTo>
                  <a:lnTo>
                    <a:pt x="15" y="215"/>
                  </a:lnTo>
                  <a:lnTo>
                    <a:pt x="20" y="208"/>
                  </a:lnTo>
                  <a:lnTo>
                    <a:pt x="22" y="205"/>
                  </a:lnTo>
                  <a:lnTo>
                    <a:pt x="24" y="201"/>
                  </a:lnTo>
                  <a:lnTo>
                    <a:pt x="29" y="196"/>
                  </a:lnTo>
                  <a:lnTo>
                    <a:pt x="32" y="193"/>
                  </a:lnTo>
                  <a:lnTo>
                    <a:pt x="34" y="193"/>
                  </a:lnTo>
                  <a:lnTo>
                    <a:pt x="36" y="186"/>
                  </a:lnTo>
                  <a:lnTo>
                    <a:pt x="41" y="181"/>
                  </a:lnTo>
                  <a:lnTo>
                    <a:pt x="44" y="174"/>
                  </a:lnTo>
                  <a:lnTo>
                    <a:pt x="44" y="172"/>
                  </a:lnTo>
                  <a:lnTo>
                    <a:pt x="44" y="164"/>
                  </a:lnTo>
                  <a:lnTo>
                    <a:pt x="46" y="157"/>
                  </a:lnTo>
                  <a:lnTo>
                    <a:pt x="49" y="147"/>
                  </a:lnTo>
                  <a:lnTo>
                    <a:pt x="49" y="140"/>
                  </a:lnTo>
                  <a:lnTo>
                    <a:pt x="51" y="131"/>
                  </a:lnTo>
                  <a:lnTo>
                    <a:pt x="51" y="123"/>
                  </a:lnTo>
                  <a:lnTo>
                    <a:pt x="53" y="114"/>
                  </a:lnTo>
                  <a:lnTo>
                    <a:pt x="53" y="104"/>
                  </a:lnTo>
                  <a:lnTo>
                    <a:pt x="56" y="94"/>
                  </a:lnTo>
                  <a:lnTo>
                    <a:pt x="56" y="85"/>
                  </a:lnTo>
                  <a:lnTo>
                    <a:pt x="56" y="75"/>
                  </a:lnTo>
                  <a:lnTo>
                    <a:pt x="56" y="65"/>
                  </a:lnTo>
                  <a:lnTo>
                    <a:pt x="56" y="58"/>
                  </a:lnTo>
                  <a:lnTo>
                    <a:pt x="56" y="48"/>
                  </a:lnTo>
                  <a:lnTo>
                    <a:pt x="56" y="39"/>
                  </a:lnTo>
                  <a:lnTo>
                    <a:pt x="53" y="29"/>
                  </a:lnTo>
                  <a:lnTo>
                    <a:pt x="53" y="22"/>
                  </a:lnTo>
                  <a:lnTo>
                    <a:pt x="51" y="17"/>
                  </a:lnTo>
                  <a:lnTo>
                    <a:pt x="49" y="12"/>
                  </a:lnTo>
                  <a:lnTo>
                    <a:pt x="51" y="7"/>
                  </a:lnTo>
                  <a:lnTo>
                    <a:pt x="53" y="3"/>
                  </a:lnTo>
                  <a:lnTo>
                    <a:pt x="58" y="0"/>
                  </a:lnTo>
                  <a:lnTo>
                    <a:pt x="63" y="0"/>
                  </a:lnTo>
                  <a:lnTo>
                    <a:pt x="68" y="0"/>
                  </a:lnTo>
                  <a:lnTo>
                    <a:pt x="70" y="3"/>
                  </a:lnTo>
                  <a:lnTo>
                    <a:pt x="75" y="7"/>
                  </a:lnTo>
                  <a:lnTo>
                    <a:pt x="75" y="7"/>
                  </a:lnTo>
                  <a:close/>
                </a:path>
              </a:pathLst>
            </a:custGeom>
            <a:solidFill>
              <a:srgbClr val="FFB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7" name="Freeform 51"/>
            <p:cNvSpPr>
              <a:spLocks/>
            </p:cNvSpPr>
            <p:nvPr/>
          </p:nvSpPr>
          <p:spPr bwMode="auto">
            <a:xfrm>
              <a:off x="5461000" y="3375026"/>
              <a:ext cx="65087" cy="107950"/>
            </a:xfrm>
            <a:custGeom>
              <a:avLst/>
              <a:gdLst>
                <a:gd name="T0" fmla="*/ 0 w 41"/>
                <a:gd name="T1" fmla="*/ 32 h 68"/>
                <a:gd name="T2" fmla="*/ 0 w 41"/>
                <a:gd name="T3" fmla="*/ 24 h 68"/>
                <a:gd name="T4" fmla="*/ 2 w 41"/>
                <a:gd name="T5" fmla="*/ 19 h 68"/>
                <a:gd name="T6" fmla="*/ 2 w 41"/>
                <a:gd name="T7" fmla="*/ 15 h 68"/>
                <a:gd name="T8" fmla="*/ 7 w 41"/>
                <a:gd name="T9" fmla="*/ 10 h 68"/>
                <a:gd name="T10" fmla="*/ 9 w 41"/>
                <a:gd name="T11" fmla="*/ 5 h 68"/>
                <a:gd name="T12" fmla="*/ 12 w 41"/>
                <a:gd name="T13" fmla="*/ 3 h 68"/>
                <a:gd name="T14" fmla="*/ 17 w 41"/>
                <a:gd name="T15" fmla="*/ 0 h 68"/>
                <a:gd name="T16" fmla="*/ 19 w 41"/>
                <a:gd name="T17" fmla="*/ 0 h 68"/>
                <a:gd name="T18" fmla="*/ 29 w 41"/>
                <a:gd name="T19" fmla="*/ 3 h 68"/>
                <a:gd name="T20" fmla="*/ 36 w 41"/>
                <a:gd name="T21" fmla="*/ 10 h 68"/>
                <a:gd name="T22" fmla="*/ 36 w 41"/>
                <a:gd name="T23" fmla="*/ 15 h 68"/>
                <a:gd name="T24" fmla="*/ 38 w 41"/>
                <a:gd name="T25" fmla="*/ 19 h 68"/>
                <a:gd name="T26" fmla="*/ 41 w 41"/>
                <a:gd name="T27" fmla="*/ 24 h 68"/>
                <a:gd name="T28" fmla="*/ 41 w 41"/>
                <a:gd name="T29" fmla="*/ 32 h 68"/>
                <a:gd name="T30" fmla="*/ 41 w 41"/>
                <a:gd name="T31" fmla="*/ 39 h 68"/>
                <a:gd name="T32" fmla="*/ 38 w 41"/>
                <a:gd name="T33" fmla="*/ 46 h 68"/>
                <a:gd name="T34" fmla="*/ 36 w 41"/>
                <a:gd name="T35" fmla="*/ 51 h 68"/>
                <a:gd name="T36" fmla="*/ 36 w 41"/>
                <a:gd name="T37" fmla="*/ 58 h 68"/>
                <a:gd name="T38" fmla="*/ 31 w 41"/>
                <a:gd name="T39" fmla="*/ 60 h 68"/>
                <a:gd name="T40" fmla="*/ 29 w 41"/>
                <a:gd name="T41" fmla="*/ 65 h 68"/>
                <a:gd name="T42" fmla="*/ 24 w 41"/>
                <a:gd name="T43" fmla="*/ 68 h 68"/>
                <a:gd name="T44" fmla="*/ 19 w 41"/>
                <a:gd name="T45" fmla="*/ 68 h 68"/>
                <a:gd name="T46" fmla="*/ 17 w 41"/>
                <a:gd name="T47" fmla="*/ 68 h 68"/>
                <a:gd name="T48" fmla="*/ 12 w 41"/>
                <a:gd name="T49" fmla="*/ 65 h 68"/>
                <a:gd name="T50" fmla="*/ 9 w 41"/>
                <a:gd name="T51" fmla="*/ 60 h 68"/>
                <a:gd name="T52" fmla="*/ 7 w 41"/>
                <a:gd name="T53" fmla="*/ 58 h 68"/>
                <a:gd name="T54" fmla="*/ 2 w 41"/>
                <a:gd name="T55" fmla="*/ 51 h 68"/>
                <a:gd name="T56" fmla="*/ 2 w 41"/>
                <a:gd name="T57" fmla="*/ 46 h 68"/>
                <a:gd name="T58" fmla="*/ 0 w 41"/>
                <a:gd name="T59" fmla="*/ 39 h 68"/>
                <a:gd name="T60" fmla="*/ 0 w 41"/>
                <a:gd name="T61" fmla="*/ 32 h 68"/>
                <a:gd name="T62" fmla="*/ 0 w 41"/>
                <a:gd name="T63" fmla="*/ 3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68">
                  <a:moveTo>
                    <a:pt x="0" y="32"/>
                  </a:moveTo>
                  <a:lnTo>
                    <a:pt x="0" y="24"/>
                  </a:lnTo>
                  <a:lnTo>
                    <a:pt x="2" y="19"/>
                  </a:lnTo>
                  <a:lnTo>
                    <a:pt x="2" y="15"/>
                  </a:lnTo>
                  <a:lnTo>
                    <a:pt x="7" y="10"/>
                  </a:lnTo>
                  <a:lnTo>
                    <a:pt x="9" y="5"/>
                  </a:lnTo>
                  <a:lnTo>
                    <a:pt x="12" y="3"/>
                  </a:lnTo>
                  <a:lnTo>
                    <a:pt x="17" y="0"/>
                  </a:lnTo>
                  <a:lnTo>
                    <a:pt x="19" y="0"/>
                  </a:lnTo>
                  <a:lnTo>
                    <a:pt x="29" y="3"/>
                  </a:lnTo>
                  <a:lnTo>
                    <a:pt x="36" y="10"/>
                  </a:lnTo>
                  <a:lnTo>
                    <a:pt x="36" y="15"/>
                  </a:lnTo>
                  <a:lnTo>
                    <a:pt x="38" y="19"/>
                  </a:lnTo>
                  <a:lnTo>
                    <a:pt x="41" y="24"/>
                  </a:lnTo>
                  <a:lnTo>
                    <a:pt x="41" y="32"/>
                  </a:lnTo>
                  <a:lnTo>
                    <a:pt x="41" y="39"/>
                  </a:lnTo>
                  <a:lnTo>
                    <a:pt x="38" y="46"/>
                  </a:lnTo>
                  <a:lnTo>
                    <a:pt x="36" y="51"/>
                  </a:lnTo>
                  <a:lnTo>
                    <a:pt x="36" y="58"/>
                  </a:lnTo>
                  <a:lnTo>
                    <a:pt x="31" y="60"/>
                  </a:lnTo>
                  <a:lnTo>
                    <a:pt x="29" y="65"/>
                  </a:lnTo>
                  <a:lnTo>
                    <a:pt x="24" y="68"/>
                  </a:lnTo>
                  <a:lnTo>
                    <a:pt x="19" y="68"/>
                  </a:lnTo>
                  <a:lnTo>
                    <a:pt x="17" y="68"/>
                  </a:lnTo>
                  <a:lnTo>
                    <a:pt x="12" y="65"/>
                  </a:lnTo>
                  <a:lnTo>
                    <a:pt x="9" y="60"/>
                  </a:lnTo>
                  <a:lnTo>
                    <a:pt x="7" y="58"/>
                  </a:lnTo>
                  <a:lnTo>
                    <a:pt x="2" y="51"/>
                  </a:lnTo>
                  <a:lnTo>
                    <a:pt x="2" y="46"/>
                  </a:lnTo>
                  <a:lnTo>
                    <a:pt x="0" y="39"/>
                  </a:lnTo>
                  <a:lnTo>
                    <a:pt x="0" y="32"/>
                  </a:lnTo>
                  <a:lnTo>
                    <a:pt x="0" y="32"/>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8" name="Freeform 52"/>
            <p:cNvSpPr>
              <a:spLocks/>
            </p:cNvSpPr>
            <p:nvPr/>
          </p:nvSpPr>
          <p:spPr bwMode="auto">
            <a:xfrm>
              <a:off x="5575300" y="3394076"/>
              <a:ext cx="69850" cy="107950"/>
            </a:xfrm>
            <a:custGeom>
              <a:avLst/>
              <a:gdLst>
                <a:gd name="T0" fmla="*/ 0 w 44"/>
                <a:gd name="T1" fmla="*/ 34 h 68"/>
                <a:gd name="T2" fmla="*/ 0 w 44"/>
                <a:gd name="T3" fmla="*/ 27 h 68"/>
                <a:gd name="T4" fmla="*/ 0 w 44"/>
                <a:gd name="T5" fmla="*/ 20 h 68"/>
                <a:gd name="T6" fmla="*/ 3 w 44"/>
                <a:gd name="T7" fmla="*/ 12 h 68"/>
                <a:gd name="T8" fmla="*/ 7 w 44"/>
                <a:gd name="T9" fmla="*/ 7 h 68"/>
                <a:gd name="T10" fmla="*/ 10 w 44"/>
                <a:gd name="T11" fmla="*/ 5 h 68"/>
                <a:gd name="T12" fmla="*/ 12 w 44"/>
                <a:gd name="T13" fmla="*/ 3 h 68"/>
                <a:gd name="T14" fmla="*/ 17 w 44"/>
                <a:gd name="T15" fmla="*/ 0 h 68"/>
                <a:gd name="T16" fmla="*/ 22 w 44"/>
                <a:gd name="T17" fmla="*/ 0 h 68"/>
                <a:gd name="T18" fmla="*/ 27 w 44"/>
                <a:gd name="T19" fmla="*/ 0 h 68"/>
                <a:gd name="T20" fmla="*/ 32 w 44"/>
                <a:gd name="T21" fmla="*/ 3 h 68"/>
                <a:gd name="T22" fmla="*/ 34 w 44"/>
                <a:gd name="T23" fmla="*/ 5 h 68"/>
                <a:gd name="T24" fmla="*/ 39 w 44"/>
                <a:gd name="T25" fmla="*/ 7 h 68"/>
                <a:gd name="T26" fmla="*/ 39 w 44"/>
                <a:gd name="T27" fmla="*/ 12 h 68"/>
                <a:gd name="T28" fmla="*/ 41 w 44"/>
                <a:gd name="T29" fmla="*/ 20 h 68"/>
                <a:gd name="T30" fmla="*/ 44 w 44"/>
                <a:gd name="T31" fmla="*/ 27 h 68"/>
                <a:gd name="T32" fmla="*/ 44 w 44"/>
                <a:gd name="T33" fmla="*/ 34 h 68"/>
                <a:gd name="T34" fmla="*/ 44 w 44"/>
                <a:gd name="T35" fmla="*/ 41 h 68"/>
                <a:gd name="T36" fmla="*/ 41 w 44"/>
                <a:gd name="T37" fmla="*/ 48 h 68"/>
                <a:gd name="T38" fmla="*/ 39 w 44"/>
                <a:gd name="T39" fmla="*/ 53 h 68"/>
                <a:gd name="T40" fmla="*/ 39 w 44"/>
                <a:gd name="T41" fmla="*/ 56 h 68"/>
                <a:gd name="T42" fmla="*/ 34 w 44"/>
                <a:gd name="T43" fmla="*/ 61 h 68"/>
                <a:gd name="T44" fmla="*/ 32 w 44"/>
                <a:gd name="T45" fmla="*/ 65 h 68"/>
                <a:gd name="T46" fmla="*/ 27 w 44"/>
                <a:gd name="T47" fmla="*/ 65 h 68"/>
                <a:gd name="T48" fmla="*/ 22 w 44"/>
                <a:gd name="T49" fmla="*/ 68 h 68"/>
                <a:gd name="T50" fmla="*/ 17 w 44"/>
                <a:gd name="T51" fmla="*/ 65 h 68"/>
                <a:gd name="T52" fmla="*/ 12 w 44"/>
                <a:gd name="T53" fmla="*/ 65 h 68"/>
                <a:gd name="T54" fmla="*/ 10 w 44"/>
                <a:gd name="T55" fmla="*/ 61 h 68"/>
                <a:gd name="T56" fmla="*/ 7 w 44"/>
                <a:gd name="T57" fmla="*/ 56 h 68"/>
                <a:gd name="T58" fmla="*/ 3 w 44"/>
                <a:gd name="T59" fmla="*/ 53 h 68"/>
                <a:gd name="T60" fmla="*/ 0 w 44"/>
                <a:gd name="T61" fmla="*/ 48 h 68"/>
                <a:gd name="T62" fmla="*/ 0 w 44"/>
                <a:gd name="T63" fmla="*/ 41 h 68"/>
                <a:gd name="T64" fmla="*/ 0 w 44"/>
                <a:gd name="T65" fmla="*/ 34 h 68"/>
                <a:gd name="T66" fmla="*/ 0 w 44"/>
                <a:gd name="T67"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68">
                  <a:moveTo>
                    <a:pt x="0" y="34"/>
                  </a:moveTo>
                  <a:lnTo>
                    <a:pt x="0" y="27"/>
                  </a:lnTo>
                  <a:lnTo>
                    <a:pt x="0" y="20"/>
                  </a:lnTo>
                  <a:lnTo>
                    <a:pt x="3" y="12"/>
                  </a:lnTo>
                  <a:lnTo>
                    <a:pt x="7" y="7"/>
                  </a:lnTo>
                  <a:lnTo>
                    <a:pt x="10" y="5"/>
                  </a:lnTo>
                  <a:lnTo>
                    <a:pt x="12" y="3"/>
                  </a:lnTo>
                  <a:lnTo>
                    <a:pt x="17" y="0"/>
                  </a:lnTo>
                  <a:lnTo>
                    <a:pt x="22" y="0"/>
                  </a:lnTo>
                  <a:lnTo>
                    <a:pt x="27" y="0"/>
                  </a:lnTo>
                  <a:lnTo>
                    <a:pt x="32" y="3"/>
                  </a:lnTo>
                  <a:lnTo>
                    <a:pt x="34" y="5"/>
                  </a:lnTo>
                  <a:lnTo>
                    <a:pt x="39" y="7"/>
                  </a:lnTo>
                  <a:lnTo>
                    <a:pt x="39" y="12"/>
                  </a:lnTo>
                  <a:lnTo>
                    <a:pt x="41" y="20"/>
                  </a:lnTo>
                  <a:lnTo>
                    <a:pt x="44" y="27"/>
                  </a:lnTo>
                  <a:lnTo>
                    <a:pt x="44" y="34"/>
                  </a:lnTo>
                  <a:lnTo>
                    <a:pt x="44" y="41"/>
                  </a:lnTo>
                  <a:lnTo>
                    <a:pt x="41" y="48"/>
                  </a:lnTo>
                  <a:lnTo>
                    <a:pt x="39" y="53"/>
                  </a:lnTo>
                  <a:lnTo>
                    <a:pt x="39" y="56"/>
                  </a:lnTo>
                  <a:lnTo>
                    <a:pt x="34" y="61"/>
                  </a:lnTo>
                  <a:lnTo>
                    <a:pt x="32" y="65"/>
                  </a:lnTo>
                  <a:lnTo>
                    <a:pt x="27" y="65"/>
                  </a:lnTo>
                  <a:lnTo>
                    <a:pt x="22" y="68"/>
                  </a:lnTo>
                  <a:lnTo>
                    <a:pt x="17" y="65"/>
                  </a:lnTo>
                  <a:lnTo>
                    <a:pt x="12" y="65"/>
                  </a:lnTo>
                  <a:lnTo>
                    <a:pt x="10" y="61"/>
                  </a:lnTo>
                  <a:lnTo>
                    <a:pt x="7" y="56"/>
                  </a:lnTo>
                  <a:lnTo>
                    <a:pt x="3" y="53"/>
                  </a:lnTo>
                  <a:lnTo>
                    <a:pt x="0" y="48"/>
                  </a:lnTo>
                  <a:lnTo>
                    <a:pt x="0" y="41"/>
                  </a:lnTo>
                  <a:lnTo>
                    <a:pt x="0" y="34"/>
                  </a:lnTo>
                  <a:lnTo>
                    <a:pt x="0" y="34"/>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9" name="Freeform 53"/>
            <p:cNvSpPr>
              <a:spLocks/>
            </p:cNvSpPr>
            <p:nvPr/>
          </p:nvSpPr>
          <p:spPr bwMode="auto">
            <a:xfrm>
              <a:off x="5889625" y="3478213"/>
              <a:ext cx="65087" cy="92075"/>
            </a:xfrm>
            <a:custGeom>
              <a:avLst/>
              <a:gdLst>
                <a:gd name="T0" fmla="*/ 0 w 41"/>
                <a:gd name="T1" fmla="*/ 27 h 58"/>
                <a:gd name="T2" fmla="*/ 0 w 41"/>
                <a:gd name="T3" fmla="*/ 20 h 58"/>
                <a:gd name="T4" fmla="*/ 0 w 41"/>
                <a:gd name="T5" fmla="*/ 15 h 58"/>
                <a:gd name="T6" fmla="*/ 3 w 41"/>
                <a:gd name="T7" fmla="*/ 10 h 58"/>
                <a:gd name="T8" fmla="*/ 5 w 41"/>
                <a:gd name="T9" fmla="*/ 5 h 58"/>
                <a:gd name="T10" fmla="*/ 5 w 41"/>
                <a:gd name="T11" fmla="*/ 3 h 58"/>
                <a:gd name="T12" fmla="*/ 10 w 41"/>
                <a:gd name="T13" fmla="*/ 0 h 58"/>
                <a:gd name="T14" fmla="*/ 15 w 41"/>
                <a:gd name="T15" fmla="*/ 0 h 58"/>
                <a:gd name="T16" fmla="*/ 19 w 41"/>
                <a:gd name="T17" fmla="*/ 0 h 58"/>
                <a:gd name="T18" fmla="*/ 27 w 41"/>
                <a:gd name="T19" fmla="*/ 0 h 58"/>
                <a:gd name="T20" fmla="*/ 34 w 41"/>
                <a:gd name="T21" fmla="*/ 5 h 58"/>
                <a:gd name="T22" fmla="*/ 36 w 41"/>
                <a:gd name="T23" fmla="*/ 10 h 58"/>
                <a:gd name="T24" fmla="*/ 39 w 41"/>
                <a:gd name="T25" fmla="*/ 15 h 58"/>
                <a:gd name="T26" fmla="*/ 41 w 41"/>
                <a:gd name="T27" fmla="*/ 20 h 58"/>
                <a:gd name="T28" fmla="*/ 41 w 41"/>
                <a:gd name="T29" fmla="*/ 27 h 58"/>
                <a:gd name="T30" fmla="*/ 41 w 41"/>
                <a:gd name="T31" fmla="*/ 34 h 58"/>
                <a:gd name="T32" fmla="*/ 39 w 41"/>
                <a:gd name="T33" fmla="*/ 39 h 58"/>
                <a:gd name="T34" fmla="*/ 36 w 41"/>
                <a:gd name="T35" fmla="*/ 44 h 58"/>
                <a:gd name="T36" fmla="*/ 34 w 41"/>
                <a:gd name="T37" fmla="*/ 51 h 58"/>
                <a:gd name="T38" fmla="*/ 27 w 41"/>
                <a:gd name="T39" fmla="*/ 56 h 58"/>
                <a:gd name="T40" fmla="*/ 19 w 41"/>
                <a:gd name="T41" fmla="*/ 58 h 58"/>
                <a:gd name="T42" fmla="*/ 15 w 41"/>
                <a:gd name="T43" fmla="*/ 56 h 58"/>
                <a:gd name="T44" fmla="*/ 10 w 41"/>
                <a:gd name="T45" fmla="*/ 56 h 58"/>
                <a:gd name="T46" fmla="*/ 5 w 41"/>
                <a:gd name="T47" fmla="*/ 53 h 58"/>
                <a:gd name="T48" fmla="*/ 5 w 41"/>
                <a:gd name="T49" fmla="*/ 51 h 58"/>
                <a:gd name="T50" fmla="*/ 3 w 41"/>
                <a:gd name="T51" fmla="*/ 44 h 58"/>
                <a:gd name="T52" fmla="*/ 0 w 41"/>
                <a:gd name="T53" fmla="*/ 39 h 58"/>
                <a:gd name="T54" fmla="*/ 0 w 41"/>
                <a:gd name="T55" fmla="*/ 34 h 58"/>
                <a:gd name="T56" fmla="*/ 0 w 41"/>
                <a:gd name="T57" fmla="*/ 27 h 58"/>
                <a:gd name="T58" fmla="*/ 0 w 41"/>
                <a:gd name="T59"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58">
                  <a:moveTo>
                    <a:pt x="0" y="27"/>
                  </a:moveTo>
                  <a:lnTo>
                    <a:pt x="0" y="20"/>
                  </a:lnTo>
                  <a:lnTo>
                    <a:pt x="0" y="15"/>
                  </a:lnTo>
                  <a:lnTo>
                    <a:pt x="3" y="10"/>
                  </a:lnTo>
                  <a:lnTo>
                    <a:pt x="5" y="5"/>
                  </a:lnTo>
                  <a:lnTo>
                    <a:pt x="5" y="3"/>
                  </a:lnTo>
                  <a:lnTo>
                    <a:pt x="10" y="0"/>
                  </a:lnTo>
                  <a:lnTo>
                    <a:pt x="15" y="0"/>
                  </a:lnTo>
                  <a:lnTo>
                    <a:pt x="19" y="0"/>
                  </a:lnTo>
                  <a:lnTo>
                    <a:pt x="27" y="0"/>
                  </a:lnTo>
                  <a:lnTo>
                    <a:pt x="34" y="5"/>
                  </a:lnTo>
                  <a:lnTo>
                    <a:pt x="36" y="10"/>
                  </a:lnTo>
                  <a:lnTo>
                    <a:pt x="39" y="15"/>
                  </a:lnTo>
                  <a:lnTo>
                    <a:pt x="41" y="20"/>
                  </a:lnTo>
                  <a:lnTo>
                    <a:pt x="41" y="27"/>
                  </a:lnTo>
                  <a:lnTo>
                    <a:pt x="41" y="34"/>
                  </a:lnTo>
                  <a:lnTo>
                    <a:pt x="39" y="39"/>
                  </a:lnTo>
                  <a:lnTo>
                    <a:pt x="36" y="44"/>
                  </a:lnTo>
                  <a:lnTo>
                    <a:pt x="34" y="51"/>
                  </a:lnTo>
                  <a:lnTo>
                    <a:pt x="27" y="56"/>
                  </a:lnTo>
                  <a:lnTo>
                    <a:pt x="19" y="58"/>
                  </a:lnTo>
                  <a:lnTo>
                    <a:pt x="15" y="56"/>
                  </a:lnTo>
                  <a:lnTo>
                    <a:pt x="10" y="56"/>
                  </a:lnTo>
                  <a:lnTo>
                    <a:pt x="5" y="53"/>
                  </a:lnTo>
                  <a:lnTo>
                    <a:pt x="5" y="51"/>
                  </a:lnTo>
                  <a:lnTo>
                    <a:pt x="3" y="44"/>
                  </a:lnTo>
                  <a:lnTo>
                    <a:pt x="0" y="39"/>
                  </a:lnTo>
                  <a:lnTo>
                    <a:pt x="0" y="34"/>
                  </a:lnTo>
                  <a:lnTo>
                    <a:pt x="0" y="27"/>
                  </a:lnTo>
                  <a:lnTo>
                    <a:pt x="0" y="2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0" name="Freeform 54"/>
            <p:cNvSpPr>
              <a:spLocks/>
            </p:cNvSpPr>
            <p:nvPr/>
          </p:nvSpPr>
          <p:spPr bwMode="auto">
            <a:xfrm>
              <a:off x="5992813" y="3459163"/>
              <a:ext cx="69850" cy="107950"/>
            </a:xfrm>
            <a:custGeom>
              <a:avLst/>
              <a:gdLst>
                <a:gd name="T0" fmla="*/ 0 w 44"/>
                <a:gd name="T1" fmla="*/ 34 h 68"/>
                <a:gd name="T2" fmla="*/ 0 w 44"/>
                <a:gd name="T3" fmla="*/ 24 h 68"/>
                <a:gd name="T4" fmla="*/ 0 w 44"/>
                <a:gd name="T5" fmla="*/ 20 h 68"/>
                <a:gd name="T6" fmla="*/ 3 w 44"/>
                <a:gd name="T7" fmla="*/ 15 h 68"/>
                <a:gd name="T8" fmla="*/ 5 w 44"/>
                <a:gd name="T9" fmla="*/ 10 h 68"/>
                <a:gd name="T10" fmla="*/ 8 w 44"/>
                <a:gd name="T11" fmla="*/ 5 h 68"/>
                <a:gd name="T12" fmla="*/ 12 w 44"/>
                <a:gd name="T13" fmla="*/ 3 h 68"/>
                <a:gd name="T14" fmla="*/ 15 w 44"/>
                <a:gd name="T15" fmla="*/ 0 h 68"/>
                <a:gd name="T16" fmla="*/ 20 w 44"/>
                <a:gd name="T17" fmla="*/ 0 h 68"/>
                <a:gd name="T18" fmla="*/ 24 w 44"/>
                <a:gd name="T19" fmla="*/ 0 h 68"/>
                <a:gd name="T20" fmla="*/ 29 w 44"/>
                <a:gd name="T21" fmla="*/ 3 h 68"/>
                <a:gd name="T22" fmla="*/ 32 w 44"/>
                <a:gd name="T23" fmla="*/ 5 h 68"/>
                <a:gd name="T24" fmla="*/ 37 w 44"/>
                <a:gd name="T25" fmla="*/ 10 h 68"/>
                <a:gd name="T26" fmla="*/ 39 w 44"/>
                <a:gd name="T27" fmla="*/ 15 h 68"/>
                <a:gd name="T28" fmla="*/ 41 w 44"/>
                <a:gd name="T29" fmla="*/ 20 h 68"/>
                <a:gd name="T30" fmla="*/ 41 w 44"/>
                <a:gd name="T31" fmla="*/ 24 h 68"/>
                <a:gd name="T32" fmla="*/ 44 w 44"/>
                <a:gd name="T33" fmla="*/ 34 h 68"/>
                <a:gd name="T34" fmla="*/ 41 w 44"/>
                <a:gd name="T35" fmla="*/ 41 h 68"/>
                <a:gd name="T36" fmla="*/ 41 w 44"/>
                <a:gd name="T37" fmla="*/ 49 h 68"/>
                <a:gd name="T38" fmla="*/ 39 w 44"/>
                <a:gd name="T39" fmla="*/ 53 h 68"/>
                <a:gd name="T40" fmla="*/ 37 w 44"/>
                <a:gd name="T41" fmla="*/ 58 h 68"/>
                <a:gd name="T42" fmla="*/ 32 w 44"/>
                <a:gd name="T43" fmla="*/ 63 h 68"/>
                <a:gd name="T44" fmla="*/ 29 w 44"/>
                <a:gd name="T45" fmla="*/ 68 h 68"/>
                <a:gd name="T46" fmla="*/ 24 w 44"/>
                <a:gd name="T47" fmla="*/ 68 h 68"/>
                <a:gd name="T48" fmla="*/ 20 w 44"/>
                <a:gd name="T49" fmla="*/ 68 h 68"/>
                <a:gd name="T50" fmla="*/ 15 w 44"/>
                <a:gd name="T51" fmla="*/ 68 h 68"/>
                <a:gd name="T52" fmla="*/ 12 w 44"/>
                <a:gd name="T53" fmla="*/ 68 h 68"/>
                <a:gd name="T54" fmla="*/ 8 w 44"/>
                <a:gd name="T55" fmla="*/ 63 h 68"/>
                <a:gd name="T56" fmla="*/ 5 w 44"/>
                <a:gd name="T57" fmla="*/ 58 h 68"/>
                <a:gd name="T58" fmla="*/ 3 w 44"/>
                <a:gd name="T59" fmla="*/ 53 h 68"/>
                <a:gd name="T60" fmla="*/ 0 w 44"/>
                <a:gd name="T61" fmla="*/ 49 h 68"/>
                <a:gd name="T62" fmla="*/ 0 w 44"/>
                <a:gd name="T63" fmla="*/ 41 h 68"/>
                <a:gd name="T64" fmla="*/ 0 w 44"/>
                <a:gd name="T65" fmla="*/ 34 h 68"/>
                <a:gd name="T66" fmla="*/ 0 w 44"/>
                <a:gd name="T67"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68">
                  <a:moveTo>
                    <a:pt x="0" y="34"/>
                  </a:moveTo>
                  <a:lnTo>
                    <a:pt x="0" y="24"/>
                  </a:lnTo>
                  <a:lnTo>
                    <a:pt x="0" y="20"/>
                  </a:lnTo>
                  <a:lnTo>
                    <a:pt x="3" y="15"/>
                  </a:lnTo>
                  <a:lnTo>
                    <a:pt x="5" y="10"/>
                  </a:lnTo>
                  <a:lnTo>
                    <a:pt x="8" y="5"/>
                  </a:lnTo>
                  <a:lnTo>
                    <a:pt x="12" y="3"/>
                  </a:lnTo>
                  <a:lnTo>
                    <a:pt x="15" y="0"/>
                  </a:lnTo>
                  <a:lnTo>
                    <a:pt x="20" y="0"/>
                  </a:lnTo>
                  <a:lnTo>
                    <a:pt x="24" y="0"/>
                  </a:lnTo>
                  <a:lnTo>
                    <a:pt x="29" y="3"/>
                  </a:lnTo>
                  <a:lnTo>
                    <a:pt x="32" y="5"/>
                  </a:lnTo>
                  <a:lnTo>
                    <a:pt x="37" y="10"/>
                  </a:lnTo>
                  <a:lnTo>
                    <a:pt x="39" y="15"/>
                  </a:lnTo>
                  <a:lnTo>
                    <a:pt x="41" y="20"/>
                  </a:lnTo>
                  <a:lnTo>
                    <a:pt x="41" y="24"/>
                  </a:lnTo>
                  <a:lnTo>
                    <a:pt x="44" y="34"/>
                  </a:lnTo>
                  <a:lnTo>
                    <a:pt x="41" y="41"/>
                  </a:lnTo>
                  <a:lnTo>
                    <a:pt x="41" y="49"/>
                  </a:lnTo>
                  <a:lnTo>
                    <a:pt x="39" y="53"/>
                  </a:lnTo>
                  <a:lnTo>
                    <a:pt x="37" y="58"/>
                  </a:lnTo>
                  <a:lnTo>
                    <a:pt x="32" y="63"/>
                  </a:lnTo>
                  <a:lnTo>
                    <a:pt x="29" y="68"/>
                  </a:lnTo>
                  <a:lnTo>
                    <a:pt x="24" y="68"/>
                  </a:lnTo>
                  <a:lnTo>
                    <a:pt x="20" y="68"/>
                  </a:lnTo>
                  <a:lnTo>
                    <a:pt x="15" y="68"/>
                  </a:lnTo>
                  <a:lnTo>
                    <a:pt x="12" y="68"/>
                  </a:lnTo>
                  <a:lnTo>
                    <a:pt x="8" y="63"/>
                  </a:lnTo>
                  <a:lnTo>
                    <a:pt x="5" y="58"/>
                  </a:lnTo>
                  <a:lnTo>
                    <a:pt x="3" y="53"/>
                  </a:lnTo>
                  <a:lnTo>
                    <a:pt x="0" y="49"/>
                  </a:lnTo>
                  <a:lnTo>
                    <a:pt x="0" y="41"/>
                  </a:lnTo>
                  <a:lnTo>
                    <a:pt x="0" y="34"/>
                  </a:lnTo>
                  <a:lnTo>
                    <a:pt x="0" y="34"/>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1" name="Freeform 55"/>
            <p:cNvSpPr>
              <a:spLocks/>
            </p:cNvSpPr>
            <p:nvPr/>
          </p:nvSpPr>
          <p:spPr bwMode="auto">
            <a:xfrm>
              <a:off x="5870575" y="3279776"/>
              <a:ext cx="111125" cy="187325"/>
            </a:xfrm>
            <a:custGeom>
              <a:avLst/>
              <a:gdLst>
                <a:gd name="T0" fmla="*/ 70 w 70"/>
                <a:gd name="T1" fmla="*/ 19 h 118"/>
                <a:gd name="T2" fmla="*/ 68 w 70"/>
                <a:gd name="T3" fmla="*/ 24 h 118"/>
                <a:gd name="T4" fmla="*/ 65 w 70"/>
                <a:gd name="T5" fmla="*/ 29 h 118"/>
                <a:gd name="T6" fmla="*/ 63 w 70"/>
                <a:gd name="T7" fmla="*/ 34 h 118"/>
                <a:gd name="T8" fmla="*/ 60 w 70"/>
                <a:gd name="T9" fmla="*/ 41 h 118"/>
                <a:gd name="T10" fmla="*/ 58 w 70"/>
                <a:gd name="T11" fmla="*/ 46 h 118"/>
                <a:gd name="T12" fmla="*/ 56 w 70"/>
                <a:gd name="T13" fmla="*/ 53 h 118"/>
                <a:gd name="T14" fmla="*/ 53 w 70"/>
                <a:gd name="T15" fmla="*/ 58 h 118"/>
                <a:gd name="T16" fmla="*/ 51 w 70"/>
                <a:gd name="T17" fmla="*/ 65 h 118"/>
                <a:gd name="T18" fmla="*/ 46 w 70"/>
                <a:gd name="T19" fmla="*/ 72 h 118"/>
                <a:gd name="T20" fmla="*/ 44 w 70"/>
                <a:gd name="T21" fmla="*/ 77 h 118"/>
                <a:gd name="T22" fmla="*/ 41 w 70"/>
                <a:gd name="T23" fmla="*/ 82 h 118"/>
                <a:gd name="T24" fmla="*/ 39 w 70"/>
                <a:gd name="T25" fmla="*/ 87 h 118"/>
                <a:gd name="T26" fmla="*/ 36 w 70"/>
                <a:gd name="T27" fmla="*/ 94 h 118"/>
                <a:gd name="T28" fmla="*/ 31 w 70"/>
                <a:gd name="T29" fmla="*/ 99 h 118"/>
                <a:gd name="T30" fmla="*/ 29 w 70"/>
                <a:gd name="T31" fmla="*/ 104 h 118"/>
                <a:gd name="T32" fmla="*/ 27 w 70"/>
                <a:gd name="T33" fmla="*/ 111 h 118"/>
                <a:gd name="T34" fmla="*/ 22 w 70"/>
                <a:gd name="T35" fmla="*/ 116 h 118"/>
                <a:gd name="T36" fmla="*/ 17 w 70"/>
                <a:gd name="T37" fmla="*/ 118 h 118"/>
                <a:gd name="T38" fmla="*/ 12 w 70"/>
                <a:gd name="T39" fmla="*/ 118 h 118"/>
                <a:gd name="T40" fmla="*/ 7 w 70"/>
                <a:gd name="T41" fmla="*/ 116 h 118"/>
                <a:gd name="T42" fmla="*/ 2 w 70"/>
                <a:gd name="T43" fmla="*/ 111 h 118"/>
                <a:gd name="T44" fmla="*/ 0 w 70"/>
                <a:gd name="T45" fmla="*/ 108 h 118"/>
                <a:gd name="T46" fmla="*/ 0 w 70"/>
                <a:gd name="T47" fmla="*/ 101 h 118"/>
                <a:gd name="T48" fmla="*/ 2 w 70"/>
                <a:gd name="T49" fmla="*/ 96 h 118"/>
                <a:gd name="T50" fmla="*/ 5 w 70"/>
                <a:gd name="T51" fmla="*/ 92 h 118"/>
                <a:gd name="T52" fmla="*/ 7 w 70"/>
                <a:gd name="T53" fmla="*/ 87 h 118"/>
                <a:gd name="T54" fmla="*/ 10 w 70"/>
                <a:gd name="T55" fmla="*/ 82 h 118"/>
                <a:gd name="T56" fmla="*/ 15 w 70"/>
                <a:gd name="T57" fmla="*/ 77 h 118"/>
                <a:gd name="T58" fmla="*/ 17 w 70"/>
                <a:gd name="T59" fmla="*/ 72 h 118"/>
                <a:gd name="T60" fmla="*/ 22 w 70"/>
                <a:gd name="T61" fmla="*/ 65 h 118"/>
                <a:gd name="T62" fmla="*/ 27 w 70"/>
                <a:gd name="T63" fmla="*/ 58 h 118"/>
                <a:gd name="T64" fmla="*/ 31 w 70"/>
                <a:gd name="T65" fmla="*/ 48 h 118"/>
                <a:gd name="T66" fmla="*/ 34 w 70"/>
                <a:gd name="T67" fmla="*/ 43 h 118"/>
                <a:gd name="T68" fmla="*/ 36 w 70"/>
                <a:gd name="T69" fmla="*/ 38 h 118"/>
                <a:gd name="T70" fmla="*/ 39 w 70"/>
                <a:gd name="T71" fmla="*/ 34 h 118"/>
                <a:gd name="T72" fmla="*/ 41 w 70"/>
                <a:gd name="T73" fmla="*/ 29 h 118"/>
                <a:gd name="T74" fmla="*/ 46 w 70"/>
                <a:gd name="T75" fmla="*/ 22 h 118"/>
                <a:gd name="T76" fmla="*/ 51 w 70"/>
                <a:gd name="T77" fmla="*/ 14 h 118"/>
                <a:gd name="T78" fmla="*/ 53 w 70"/>
                <a:gd name="T79" fmla="*/ 9 h 118"/>
                <a:gd name="T80" fmla="*/ 58 w 70"/>
                <a:gd name="T81" fmla="*/ 5 h 118"/>
                <a:gd name="T82" fmla="*/ 63 w 70"/>
                <a:gd name="T83" fmla="*/ 0 h 118"/>
                <a:gd name="T84" fmla="*/ 68 w 70"/>
                <a:gd name="T85" fmla="*/ 0 h 118"/>
                <a:gd name="T86" fmla="*/ 68 w 70"/>
                <a:gd name="T87" fmla="*/ 2 h 118"/>
                <a:gd name="T88" fmla="*/ 70 w 70"/>
                <a:gd name="T89" fmla="*/ 7 h 118"/>
                <a:gd name="T90" fmla="*/ 70 w 70"/>
                <a:gd name="T91" fmla="*/ 14 h 118"/>
                <a:gd name="T92" fmla="*/ 70 w 70"/>
                <a:gd name="T93" fmla="*/ 19 h 118"/>
                <a:gd name="T94" fmla="*/ 70 w 70"/>
                <a:gd name="T95" fmla="*/ 1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 h="118">
                  <a:moveTo>
                    <a:pt x="70" y="19"/>
                  </a:moveTo>
                  <a:lnTo>
                    <a:pt x="68" y="24"/>
                  </a:lnTo>
                  <a:lnTo>
                    <a:pt x="65" y="29"/>
                  </a:lnTo>
                  <a:lnTo>
                    <a:pt x="63" y="34"/>
                  </a:lnTo>
                  <a:lnTo>
                    <a:pt x="60" y="41"/>
                  </a:lnTo>
                  <a:lnTo>
                    <a:pt x="58" y="46"/>
                  </a:lnTo>
                  <a:lnTo>
                    <a:pt x="56" y="53"/>
                  </a:lnTo>
                  <a:lnTo>
                    <a:pt x="53" y="58"/>
                  </a:lnTo>
                  <a:lnTo>
                    <a:pt x="51" y="65"/>
                  </a:lnTo>
                  <a:lnTo>
                    <a:pt x="46" y="72"/>
                  </a:lnTo>
                  <a:lnTo>
                    <a:pt x="44" y="77"/>
                  </a:lnTo>
                  <a:lnTo>
                    <a:pt x="41" y="82"/>
                  </a:lnTo>
                  <a:lnTo>
                    <a:pt x="39" y="87"/>
                  </a:lnTo>
                  <a:lnTo>
                    <a:pt x="36" y="94"/>
                  </a:lnTo>
                  <a:lnTo>
                    <a:pt x="31" y="99"/>
                  </a:lnTo>
                  <a:lnTo>
                    <a:pt x="29" y="104"/>
                  </a:lnTo>
                  <a:lnTo>
                    <a:pt x="27" y="111"/>
                  </a:lnTo>
                  <a:lnTo>
                    <a:pt x="22" y="116"/>
                  </a:lnTo>
                  <a:lnTo>
                    <a:pt x="17" y="118"/>
                  </a:lnTo>
                  <a:lnTo>
                    <a:pt x="12" y="118"/>
                  </a:lnTo>
                  <a:lnTo>
                    <a:pt x="7" y="116"/>
                  </a:lnTo>
                  <a:lnTo>
                    <a:pt x="2" y="111"/>
                  </a:lnTo>
                  <a:lnTo>
                    <a:pt x="0" y="108"/>
                  </a:lnTo>
                  <a:lnTo>
                    <a:pt x="0" y="101"/>
                  </a:lnTo>
                  <a:lnTo>
                    <a:pt x="2" y="96"/>
                  </a:lnTo>
                  <a:lnTo>
                    <a:pt x="5" y="92"/>
                  </a:lnTo>
                  <a:lnTo>
                    <a:pt x="7" y="87"/>
                  </a:lnTo>
                  <a:lnTo>
                    <a:pt x="10" y="82"/>
                  </a:lnTo>
                  <a:lnTo>
                    <a:pt x="15" y="77"/>
                  </a:lnTo>
                  <a:lnTo>
                    <a:pt x="17" y="72"/>
                  </a:lnTo>
                  <a:lnTo>
                    <a:pt x="22" y="65"/>
                  </a:lnTo>
                  <a:lnTo>
                    <a:pt x="27" y="58"/>
                  </a:lnTo>
                  <a:lnTo>
                    <a:pt x="31" y="48"/>
                  </a:lnTo>
                  <a:lnTo>
                    <a:pt x="34" y="43"/>
                  </a:lnTo>
                  <a:lnTo>
                    <a:pt x="36" y="38"/>
                  </a:lnTo>
                  <a:lnTo>
                    <a:pt x="39" y="34"/>
                  </a:lnTo>
                  <a:lnTo>
                    <a:pt x="41" y="29"/>
                  </a:lnTo>
                  <a:lnTo>
                    <a:pt x="46" y="22"/>
                  </a:lnTo>
                  <a:lnTo>
                    <a:pt x="51" y="14"/>
                  </a:lnTo>
                  <a:lnTo>
                    <a:pt x="53" y="9"/>
                  </a:lnTo>
                  <a:lnTo>
                    <a:pt x="58" y="5"/>
                  </a:lnTo>
                  <a:lnTo>
                    <a:pt x="63" y="0"/>
                  </a:lnTo>
                  <a:lnTo>
                    <a:pt x="68" y="0"/>
                  </a:lnTo>
                  <a:lnTo>
                    <a:pt x="68" y="2"/>
                  </a:lnTo>
                  <a:lnTo>
                    <a:pt x="70" y="7"/>
                  </a:lnTo>
                  <a:lnTo>
                    <a:pt x="70" y="14"/>
                  </a:lnTo>
                  <a:lnTo>
                    <a:pt x="70" y="19"/>
                  </a:lnTo>
                  <a:lnTo>
                    <a:pt x="70" y="19"/>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2" name="Freeform 56"/>
            <p:cNvSpPr>
              <a:spLocks/>
            </p:cNvSpPr>
            <p:nvPr/>
          </p:nvSpPr>
          <p:spPr bwMode="auto">
            <a:xfrm>
              <a:off x="5959475" y="3317876"/>
              <a:ext cx="84137" cy="149225"/>
            </a:xfrm>
            <a:custGeom>
              <a:avLst/>
              <a:gdLst>
                <a:gd name="T0" fmla="*/ 16 w 53"/>
                <a:gd name="T1" fmla="*/ 7 h 94"/>
                <a:gd name="T2" fmla="*/ 53 w 53"/>
                <a:gd name="T3" fmla="*/ 72 h 94"/>
                <a:gd name="T4" fmla="*/ 53 w 53"/>
                <a:gd name="T5" fmla="*/ 77 h 94"/>
                <a:gd name="T6" fmla="*/ 53 w 53"/>
                <a:gd name="T7" fmla="*/ 84 h 94"/>
                <a:gd name="T8" fmla="*/ 48 w 53"/>
                <a:gd name="T9" fmla="*/ 89 h 94"/>
                <a:gd name="T10" fmla="*/ 45 w 53"/>
                <a:gd name="T11" fmla="*/ 92 h 94"/>
                <a:gd name="T12" fmla="*/ 38 w 53"/>
                <a:gd name="T13" fmla="*/ 94 h 94"/>
                <a:gd name="T14" fmla="*/ 33 w 53"/>
                <a:gd name="T15" fmla="*/ 94 h 94"/>
                <a:gd name="T16" fmla="*/ 29 w 53"/>
                <a:gd name="T17" fmla="*/ 92 h 94"/>
                <a:gd name="T18" fmla="*/ 26 w 53"/>
                <a:gd name="T19" fmla="*/ 87 h 94"/>
                <a:gd name="T20" fmla="*/ 2 w 53"/>
                <a:gd name="T21" fmla="*/ 7 h 94"/>
                <a:gd name="T22" fmla="*/ 0 w 53"/>
                <a:gd name="T23" fmla="*/ 2 h 94"/>
                <a:gd name="T24" fmla="*/ 0 w 53"/>
                <a:gd name="T25" fmla="*/ 2 h 94"/>
                <a:gd name="T26" fmla="*/ 0 w 53"/>
                <a:gd name="T27" fmla="*/ 0 h 94"/>
                <a:gd name="T28" fmla="*/ 2 w 53"/>
                <a:gd name="T29" fmla="*/ 0 h 94"/>
                <a:gd name="T30" fmla="*/ 4 w 53"/>
                <a:gd name="T31" fmla="*/ 0 h 94"/>
                <a:gd name="T32" fmla="*/ 9 w 53"/>
                <a:gd name="T33" fmla="*/ 2 h 94"/>
                <a:gd name="T34" fmla="*/ 12 w 53"/>
                <a:gd name="T35" fmla="*/ 2 h 94"/>
                <a:gd name="T36" fmla="*/ 16 w 53"/>
                <a:gd name="T37" fmla="*/ 7 h 94"/>
                <a:gd name="T38" fmla="*/ 16 w 53"/>
                <a:gd name="T39"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94">
                  <a:moveTo>
                    <a:pt x="16" y="7"/>
                  </a:moveTo>
                  <a:lnTo>
                    <a:pt x="53" y="72"/>
                  </a:lnTo>
                  <a:lnTo>
                    <a:pt x="53" y="77"/>
                  </a:lnTo>
                  <a:lnTo>
                    <a:pt x="53" y="84"/>
                  </a:lnTo>
                  <a:lnTo>
                    <a:pt x="48" y="89"/>
                  </a:lnTo>
                  <a:lnTo>
                    <a:pt x="45" y="92"/>
                  </a:lnTo>
                  <a:lnTo>
                    <a:pt x="38" y="94"/>
                  </a:lnTo>
                  <a:lnTo>
                    <a:pt x="33" y="94"/>
                  </a:lnTo>
                  <a:lnTo>
                    <a:pt x="29" y="92"/>
                  </a:lnTo>
                  <a:lnTo>
                    <a:pt x="26" y="87"/>
                  </a:lnTo>
                  <a:lnTo>
                    <a:pt x="2" y="7"/>
                  </a:lnTo>
                  <a:lnTo>
                    <a:pt x="0" y="2"/>
                  </a:lnTo>
                  <a:lnTo>
                    <a:pt x="0" y="2"/>
                  </a:lnTo>
                  <a:lnTo>
                    <a:pt x="0" y="0"/>
                  </a:lnTo>
                  <a:lnTo>
                    <a:pt x="2" y="0"/>
                  </a:lnTo>
                  <a:lnTo>
                    <a:pt x="4" y="0"/>
                  </a:lnTo>
                  <a:lnTo>
                    <a:pt x="9" y="2"/>
                  </a:lnTo>
                  <a:lnTo>
                    <a:pt x="12" y="2"/>
                  </a:lnTo>
                  <a:lnTo>
                    <a:pt x="16" y="7"/>
                  </a:lnTo>
                  <a:lnTo>
                    <a:pt x="16" y="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3" name="Freeform 57"/>
            <p:cNvSpPr>
              <a:spLocks/>
            </p:cNvSpPr>
            <p:nvPr/>
          </p:nvSpPr>
          <p:spPr bwMode="auto">
            <a:xfrm>
              <a:off x="5572125" y="3306763"/>
              <a:ext cx="60325" cy="130175"/>
            </a:xfrm>
            <a:custGeom>
              <a:avLst/>
              <a:gdLst>
                <a:gd name="T0" fmla="*/ 21 w 38"/>
                <a:gd name="T1" fmla="*/ 9 h 82"/>
                <a:gd name="T2" fmla="*/ 38 w 38"/>
                <a:gd name="T3" fmla="*/ 72 h 82"/>
                <a:gd name="T4" fmla="*/ 38 w 38"/>
                <a:gd name="T5" fmla="*/ 77 h 82"/>
                <a:gd name="T6" fmla="*/ 38 w 38"/>
                <a:gd name="T7" fmla="*/ 79 h 82"/>
                <a:gd name="T8" fmla="*/ 36 w 38"/>
                <a:gd name="T9" fmla="*/ 82 h 82"/>
                <a:gd name="T10" fmla="*/ 34 w 38"/>
                <a:gd name="T11" fmla="*/ 82 h 82"/>
                <a:gd name="T12" fmla="*/ 29 w 38"/>
                <a:gd name="T13" fmla="*/ 82 h 82"/>
                <a:gd name="T14" fmla="*/ 26 w 38"/>
                <a:gd name="T15" fmla="*/ 79 h 82"/>
                <a:gd name="T16" fmla="*/ 24 w 38"/>
                <a:gd name="T17" fmla="*/ 75 h 82"/>
                <a:gd name="T18" fmla="*/ 21 w 38"/>
                <a:gd name="T19" fmla="*/ 70 h 82"/>
                <a:gd name="T20" fmla="*/ 0 w 38"/>
                <a:gd name="T21" fmla="*/ 14 h 82"/>
                <a:gd name="T22" fmla="*/ 0 w 38"/>
                <a:gd name="T23" fmla="*/ 9 h 82"/>
                <a:gd name="T24" fmla="*/ 0 w 38"/>
                <a:gd name="T25" fmla="*/ 5 h 82"/>
                <a:gd name="T26" fmla="*/ 2 w 38"/>
                <a:gd name="T27" fmla="*/ 2 h 82"/>
                <a:gd name="T28" fmla="*/ 9 w 38"/>
                <a:gd name="T29" fmla="*/ 2 h 82"/>
                <a:gd name="T30" fmla="*/ 12 w 38"/>
                <a:gd name="T31" fmla="*/ 0 h 82"/>
                <a:gd name="T32" fmla="*/ 17 w 38"/>
                <a:gd name="T33" fmla="*/ 2 h 82"/>
                <a:gd name="T34" fmla="*/ 19 w 38"/>
                <a:gd name="T35" fmla="*/ 7 h 82"/>
                <a:gd name="T36" fmla="*/ 21 w 38"/>
                <a:gd name="T37" fmla="*/ 9 h 82"/>
                <a:gd name="T38" fmla="*/ 21 w 38"/>
                <a:gd name="T39" fmla="*/ 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82">
                  <a:moveTo>
                    <a:pt x="21" y="9"/>
                  </a:moveTo>
                  <a:lnTo>
                    <a:pt x="38" y="72"/>
                  </a:lnTo>
                  <a:lnTo>
                    <a:pt x="38" y="77"/>
                  </a:lnTo>
                  <a:lnTo>
                    <a:pt x="38" y="79"/>
                  </a:lnTo>
                  <a:lnTo>
                    <a:pt x="36" y="82"/>
                  </a:lnTo>
                  <a:lnTo>
                    <a:pt x="34" y="82"/>
                  </a:lnTo>
                  <a:lnTo>
                    <a:pt x="29" y="82"/>
                  </a:lnTo>
                  <a:lnTo>
                    <a:pt x="26" y="79"/>
                  </a:lnTo>
                  <a:lnTo>
                    <a:pt x="24" y="75"/>
                  </a:lnTo>
                  <a:lnTo>
                    <a:pt x="21" y="70"/>
                  </a:lnTo>
                  <a:lnTo>
                    <a:pt x="0" y="14"/>
                  </a:lnTo>
                  <a:lnTo>
                    <a:pt x="0" y="9"/>
                  </a:lnTo>
                  <a:lnTo>
                    <a:pt x="0" y="5"/>
                  </a:lnTo>
                  <a:lnTo>
                    <a:pt x="2" y="2"/>
                  </a:lnTo>
                  <a:lnTo>
                    <a:pt x="9" y="2"/>
                  </a:lnTo>
                  <a:lnTo>
                    <a:pt x="12" y="0"/>
                  </a:lnTo>
                  <a:lnTo>
                    <a:pt x="17" y="2"/>
                  </a:lnTo>
                  <a:lnTo>
                    <a:pt x="19" y="7"/>
                  </a:lnTo>
                  <a:lnTo>
                    <a:pt x="21" y="9"/>
                  </a:lnTo>
                  <a:lnTo>
                    <a:pt x="21" y="9"/>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4" name="Freeform 58"/>
            <p:cNvSpPr>
              <a:spLocks/>
            </p:cNvSpPr>
            <p:nvPr/>
          </p:nvSpPr>
          <p:spPr bwMode="auto">
            <a:xfrm>
              <a:off x="5468938" y="3252788"/>
              <a:ext cx="152400" cy="122238"/>
            </a:xfrm>
            <a:custGeom>
              <a:avLst/>
              <a:gdLst>
                <a:gd name="T0" fmla="*/ 82 w 96"/>
                <a:gd name="T1" fmla="*/ 17 h 77"/>
                <a:gd name="T2" fmla="*/ 31 w 96"/>
                <a:gd name="T3" fmla="*/ 67 h 77"/>
                <a:gd name="T4" fmla="*/ 24 w 96"/>
                <a:gd name="T5" fmla="*/ 72 h 77"/>
                <a:gd name="T6" fmla="*/ 19 w 96"/>
                <a:gd name="T7" fmla="*/ 75 h 77"/>
                <a:gd name="T8" fmla="*/ 14 w 96"/>
                <a:gd name="T9" fmla="*/ 77 h 77"/>
                <a:gd name="T10" fmla="*/ 12 w 96"/>
                <a:gd name="T11" fmla="*/ 77 h 77"/>
                <a:gd name="T12" fmla="*/ 7 w 96"/>
                <a:gd name="T13" fmla="*/ 77 h 77"/>
                <a:gd name="T14" fmla="*/ 2 w 96"/>
                <a:gd name="T15" fmla="*/ 75 h 77"/>
                <a:gd name="T16" fmla="*/ 0 w 96"/>
                <a:gd name="T17" fmla="*/ 67 h 77"/>
                <a:gd name="T18" fmla="*/ 0 w 96"/>
                <a:gd name="T19" fmla="*/ 63 h 77"/>
                <a:gd name="T20" fmla="*/ 2 w 96"/>
                <a:gd name="T21" fmla="*/ 58 h 77"/>
                <a:gd name="T22" fmla="*/ 4 w 96"/>
                <a:gd name="T23" fmla="*/ 53 h 77"/>
                <a:gd name="T24" fmla="*/ 7 w 96"/>
                <a:gd name="T25" fmla="*/ 51 h 77"/>
                <a:gd name="T26" fmla="*/ 12 w 96"/>
                <a:gd name="T27" fmla="*/ 46 h 77"/>
                <a:gd name="T28" fmla="*/ 62 w 96"/>
                <a:gd name="T29" fmla="*/ 12 h 77"/>
                <a:gd name="T30" fmla="*/ 65 w 96"/>
                <a:gd name="T31" fmla="*/ 7 h 77"/>
                <a:gd name="T32" fmla="*/ 70 w 96"/>
                <a:gd name="T33" fmla="*/ 5 h 77"/>
                <a:gd name="T34" fmla="*/ 74 w 96"/>
                <a:gd name="T35" fmla="*/ 2 h 77"/>
                <a:gd name="T36" fmla="*/ 79 w 96"/>
                <a:gd name="T37" fmla="*/ 2 h 77"/>
                <a:gd name="T38" fmla="*/ 86 w 96"/>
                <a:gd name="T39" fmla="*/ 0 h 77"/>
                <a:gd name="T40" fmla="*/ 94 w 96"/>
                <a:gd name="T41" fmla="*/ 0 h 77"/>
                <a:gd name="T42" fmla="*/ 96 w 96"/>
                <a:gd name="T43" fmla="*/ 0 h 77"/>
                <a:gd name="T44" fmla="*/ 96 w 96"/>
                <a:gd name="T45" fmla="*/ 5 h 77"/>
                <a:gd name="T46" fmla="*/ 94 w 96"/>
                <a:gd name="T47" fmla="*/ 7 h 77"/>
                <a:gd name="T48" fmla="*/ 91 w 96"/>
                <a:gd name="T49" fmla="*/ 10 h 77"/>
                <a:gd name="T50" fmla="*/ 86 w 96"/>
                <a:gd name="T51" fmla="*/ 12 h 77"/>
                <a:gd name="T52" fmla="*/ 82 w 96"/>
                <a:gd name="T53" fmla="*/ 17 h 77"/>
                <a:gd name="T54" fmla="*/ 82 w 96"/>
                <a:gd name="T5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77">
                  <a:moveTo>
                    <a:pt x="82" y="17"/>
                  </a:moveTo>
                  <a:lnTo>
                    <a:pt x="31" y="67"/>
                  </a:lnTo>
                  <a:lnTo>
                    <a:pt x="24" y="72"/>
                  </a:lnTo>
                  <a:lnTo>
                    <a:pt x="19" y="75"/>
                  </a:lnTo>
                  <a:lnTo>
                    <a:pt x="14" y="77"/>
                  </a:lnTo>
                  <a:lnTo>
                    <a:pt x="12" y="77"/>
                  </a:lnTo>
                  <a:lnTo>
                    <a:pt x="7" y="77"/>
                  </a:lnTo>
                  <a:lnTo>
                    <a:pt x="2" y="75"/>
                  </a:lnTo>
                  <a:lnTo>
                    <a:pt x="0" y="67"/>
                  </a:lnTo>
                  <a:lnTo>
                    <a:pt x="0" y="63"/>
                  </a:lnTo>
                  <a:lnTo>
                    <a:pt x="2" y="58"/>
                  </a:lnTo>
                  <a:lnTo>
                    <a:pt x="4" y="53"/>
                  </a:lnTo>
                  <a:lnTo>
                    <a:pt x="7" y="51"/>
                  </a:lnTo>
                  <a:lnTo>
                    <a:pt x="12" y="46"/>
                  </a:lnTo>
                  <a:lnTo>
                    <a:pt x="62" y="12"/>
                  </a:lnTo>
                  <a:lnTo>
                    <a:pt x="65" y="7"/>
                  </a:lnTo>
                  <a:lnTo>
                    <a:pt x="70" y="5"/>
                  </a:lnTo>
                  <a:lnTo>
                    <a:pt x="74" y="2"/>
                  </a:lnTo>
                  <a:lnTo>
                    <a:pt x="79" y="2"/>
                  </a:lnTo>
                  <a:lnTo>
                    <a:pt x="86" y="0"/>
                  </a:lnTo>
                  <a:lnTo>
                    <a:pt x="94" y="0"/>
                  </a:lnTo>
                  <a:lnTo>
                    <a:pt x="96" y="0"/>
                  </a:lnTo>
                  <a:lnTo>
                    <a:pt x="96" y="5"/>
                  </a:lnTo>
                  <a:lnTo>
                    <a:pt x="94" y="7"/>
                  </a:lnTo>
                  <a:lnTo>
                    <a:pt x="91" y="10"/>
                  </a:lnTo>
                  <a:lnTo>
                    <a:pt x="86" y="12"/>
                  </a:lnTo>
                  <a:lnTo>
                    <a:pt x="82" y="17"/>
                  </a:lnTo>
                  <a:lnTo>
                    <a:pt x="82" y="1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5" name="Freeform 59"/>
            <p:cNvSpPr>
              <a:spLocks/>
            </p:cNvSpPr>
            <p:nvPr/>
          </p:nvSpPr>
          <p:spPr bwMode="auto">
            <a:xfrm>
              <a:off x="6510338" y="3309938"/>
              <a:ext cx="257175" cy="187325"/>
            </a:xfrm>
            <a:custGeom>
              <a:avLst/>
              <a:gdLst>
                <a:gd name="T0" fmla="*/ 150 w 162"/>
                <a:gd name="T1" fmla="*/ 36 h 118"/>
                <a:gd name="T2" fmla="*/ 138 w 162"/>
                <a:gd name="T3" fmla="*/ 41 h 118"/>
                <a:gd name="T4" fmla="*/ 128 w 162"/>
                <a:gd name="T5" fmla="*/ 44 h 118"/>
                <a:gd name="T6" fmla="*/ 121 w 162"/>
                <a:gd name="T7" fmla="*/ 46 h 118"/>
                <a:gd name="T8" fmla="*/ 111 w 162"/>
                <a:gd name="T9" fmla="*/ 51 h 118"/>
                <a:gd name="T10" fmla="*/ 102 w 162"/>
                <a:gd name="T11" fmla="*/ 56 h 118"/>
                <a:gd name="T12" fmla="*/ 94 w 162"/>
                <a:gd name="T13" fmla="*/ 58 h 118"/>
                <a:gd name="T14" fmla="*/ 85 w 162"/>
                <a:gd name="T15" fmla="*/ 63 h 118"/>
                <a:gd name="T16" fmla="*/ 78 w 162"/>
                <a:gd name="T17" fmla="*/ 68 h 118"/>
                <a:gd name="T18" fmla="*/ 73 w 162"/>
                <a:gd name="T19" fmla="*/ 73 h 118"/>
                <a:gd name="T20" fmla="*/ 65 w 162"/>
                <a:gd name="T21" fmla="*/ 77 h 118"/>
                <a:gd name="T22" fmla="*/ 56 w 162"/>
                <a:gd name="T23" fmla="*/ 82 h 118"/>
                <a:gd name="T24" fmla="*/ 49 w 162"/>
                <a:gd name="T25" fmla="*/ 89 h 118"/>
                <a:gd name="T26" fmla="*/ 41 w 162"/>
                <a:gd name="T27" fmla="*/ 94 h 118"/>
                <a:gd name="T28" fmla="*/ 34 w 162"/>
                <a:gd name="T29" fmla="*/ 101 h 118"/>
                <a:gd name="T30" fmla="*/ 27 w 162"/>
                <a:gd name="T31" fmla="*/ 109 h 118"/>
                <a:gd name="T32" fmla="*/ 20 w 162"/>
                <a:gd name="T33" fmla="*/ 116 h 118"/>
                <a:gd name="T34" fmla="*/ 15 w 162"/>
                <a:gd name="T35" fmla="*/ 118 h 118"/>
                <a:gd name="T36" fmla="*/ 10 w 162"/>
                <a:gd name="T37" fmla="*/ 118 h 118"/>
                <a:gd name="T38" fmla="*/ 5 w 162"/>
                <a:gd name="T39" fmla="*/ 118 h 118"/>
                <a:gd name="T40" fmla="*/ 3 w 162"/>
                <a:gd name="T41" fmla="*/ 116 h 118"/>
                <a:gd name="T42" fmla="*/ 0 w 162"/>
                <a:gd name="T43" fmla="*/ 111 h 118"/>
                <a:gd name="T44" fmla="*/ 0 w 162"/>
                <a:gd name="T45" fmla="*/ 109 h 118"/>
                <a:gd name="T46" fmla="*/ 0 w 162"/>
                <a:gd name="T47" fmla="*/ 106 h 118"/>
                <a:gd name="T48" fmla="*/ 5 w 162"/>
                <a:gd name="T49" fmla="*/ 104 h 118"/>
                <a:gd name="T50" fmla="*/ 12 w 162"/>
                <a:gd name="T51" fmla="*/ 94 h 118"/>
                <a:gd name="T52" fmla="*/ 22 w 162"/>
                <a:gd name="T53" fmla="*/ 85 h 118"/>
                <a:gd name="T54" fmla="*/ 27 w 162"/>
                <a:gd name="T55" fmla="*/ 75 h 118"/>
                <a:gd name="T56" fmla="*/ 34 w 162"/>
                <a:gd name="T57" fmla="*/ 68 h 118"/>
                <a:gd name="T58" fmla="*/ 41 w 162"/>
                <a:gd name="T59" fmla="*/ 60 h 118"/>
                <a:gd name="T60" fmla="*/ 49 w 162"/>
                <a:gd name="T61" fmla="*/ 56 h 118"/>
                <a:gd name="T62" fmla="*/ 58 w 162"/>
                <a:gd name="T63" fmla="*/ 46 h 118"/>
                <a:gd name="T64" fmla="*/ 65 w 162"/>
                <a:gd name="T65" fmla="*/ 41 h 118"/>
                <a:gd name="T66" fmla="*/ 73 w 162"/>
                <a:gd name="T67" fmla="*/ 34 h 118"/>
                <a:gd name="T68" fmla="*/ 80 w 162"/>
                <a:gd name="T69" fmla="*/ 27 h 118"/>
                <a:gd name="T70" fmla="*/ 87 w 162"/>
                <a:gd name="T71" fmla="*/ 22 h 118"/>
                <a:gd name="T72" fmla="*/ 97 w 162"/>
                <a:gd name="T73" fmla="*/ 17 h 118"/>
                <a:gd name="T74" fmla="*/ 106 w 162"/>
                <a:gd name="T75" fmla="*/ 12 h 118"/>
                <a:gd name="T76" fmla="*/ 116 w 162"/>
                <a:gd name="T77" fmla="*/ 7 h 118"/>
                <a:gd name="T78" fmla="*/ 128 w 162"/>
                <a:gd name="T79" fmla="*/ 5 h 118"/>
                <a:gd name="T80" fmla="*/ 138 w 162"/>
                <a:gd name="T81" fmla="*/ 0 h 118"/>
                <a:gd name="T82" fmla="*/ 140 w 162"/>
                <a:gd name="T83" fmla="*/ 0 h 118"/>
                <a:gd name="T84" fmla="*/ 145 w 162"/>
                <a:gd name="T85" fmla="*/ 0 h 118"/>
                <a:gd name="T86" fmla="*/ 150 w 162"/>
                <a:gd name="T87" fmla="*/ 0 h 118"/>
                <a:gd name="T88" fmla="*/ 152 w 162"/>
                <a:gd name="T89" fmla="*/ 3 h 118"/>
                <a:gd name="T90" fmla="*/ 157 w 162"/>
                <a:gd name="T91" fmla="*/ 7 h 118"/>
                <a:gd name="T92" fmla="*/ 162 w 162"/>
                <a:gd name="T93" fmla="*/ 12 h 118"/>
                <a:gd name="T94" fmla="*/ 162 w 162"/>
                <a:gd name="T95" fmla="*/ 17 h 118"/>
                <a:gd name="T96" fmla="*/ 162 w 162"/>
                <a:gd name="T97" fmla="*/ 27 h 118"/>
                <a:gd name="T98" fmla="*/ 160 w 162"/>
                <a:gd name="T99" fmla="*/ 29 h 118"/>
                <a:gd name="T100" fmla="*/ 157 w 162"/>
                <a:gd name="T101" fmla="*/ 31 h 118"/>
                <a:gd name="T102" fmla="*/ 152 w 162"/>
                <a:gd name="T103" fmla="*/ 34 h 118"/>
                <a:gd name="T104" fmla="*/ 150 w 162"/>
                <a:gd name="T105" fmla="*/ 36 h 118"/>
                <a:gd name="T106" fmla="*/ 150 w 162"/>
                <a:gd name="T107" fmla="*/ 3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118">
                  <a:moveTo>
                    <a:pt x="150" y="36"/>
                  </a:moveTo>
                  <a:lnTo>
                    <a:pt x="138" y="41"/>
                  </a:lnTo>
                  <a:lnTo>
                    <a:pt x="128" y="44"/>
                  </a:lnTo>
                  <a:lnTo>
                    <a:pt x="121" y="46"/>
                  </a:lnTo>
                  <a:lnTo>
                    <a:pt x="111" y="51"/>
                  </a:lnTo>
                  <a:lnTo>
                    <a:pt x="102" y="56"/>
                  </a:lnTo>
                  <a:lnTo>
                    <a:pt x="94" y="58"/>
                  </a:lnTo>
                  <a:lnTo>
                    <a:pt x="85" y="63"/>
                  </a:lnTo>
                  <a:lnTo>
                    <a:pt x="78" y="68"/>
                  </a:lnTo>
                  <a:lnTo>
                    <a:pt x="73" y="73"/>
                  </a:lnTo>
                  <a:lnTo>
                    <a:pt x="65" y="77"/>
                  </a:lnTo>
                  <a:lnTo>
                    <a:pt x="56" y="82"/>
                  </a:lnTo>
                  <a:lnTo>
                    <a:pt x="49" y="89"/>
                  </a:lnTo>
                  <a:lnTo>
                    <a:pt x="41" y="94"/>
                  </a:lnTo>
                  <a:lnTo>
                    <a:pt x="34" y="101"/>
                  </a:lnTo>
                  <a:lnTo>
                    <a:pt x="27" y="109"/>
                  </a:lnTo>
                  <a:lnTo>
                    <a:pt x="20" y="116"/>
                  </a:lnTo>
                  <a:lnTo>
                    <a:pt x="15" y="118"/>
                  </a:lnTo>
                  <a:lnTo>
                    <a:pt x="10" y="118"/>
                  </a:lnTo>
                  <a:lnTo>
                    <a:pt x="5" y="118"/>
                  </a:lnTo>
                  <a:lnTo>
                    <a:pt x="3" y="116"/>
                  </a:lnTo>
                  <a:lnTo>
                    <a:pt x="0" y="111"/>
                  </a:lnTo>
                  <a:lnTo>
                    <a:pt x="0" y="109"/>
                  </a:lnTo>
                  <a:lnTo>
                    <a:pt x="0" y="106"/>
                  </a:lnTo>
                  <a:lnTo>
                    <a:pt x="5" y="104"/>
                  </a:lnTo>
                  <a:lnTo>
                    <a:pt x="12" y="94"/>
                  </a:lnTo>
                  <a:lnTo>
                    <a:pt x="22" y="85"/>
                  </a:lnTo>
                  <a:lnTo>
                    <a:pt x="27" y="75"/>
                  </a:lnTo>
                  <a:lnTo>
                    <a:pt x="34" y="68"/>
                  </a:lnTo>
                  <a:lnTo>
                    <a:pt x="41" y="60"/>
                  </a:lnTo>
                  <a:lnTo>
                    <a:pt x="49" y="56"/>
                  </a:lnTo>
                  <a:lnTo>
                    <a:pt x="58" y="46"/>
                  </a:lnTo>
                  <a:lnTo>
                    <a:pt x="65" y="41"/>
                  </a:lnTo>
                  <a:lnTo>
                    <a:pt x="73" y="34"/>
                  </a:lnTo>
                  <a:lnTo>
                    <a:pt x="80" y="27"/>
                  </a:lnTo>
                  <a:lnTo>
                    <a:pt x="87" y="22"/>
                  </a:lnTo>
                  <a:lnTo>
                    <a:pt x="97" y="17"/>
                  </a:lnTo>
                  <a:lnTo>
                    <a:pt x="106" y="12"/>
                  </a:lnTo>
                  <a:lnTo>
                    <a:pt x="116" y="7"/>
                  </a:lnTo>
                  <a:lnTo>
                    <a:pt x="128" y="5"/>
                  </a:lnTo>
                  <a:lnTo>
                    <a:pt x="138" y="0"/>
                  </a:lnTo>
                  <a:lnTo>
                    <a:pt x="140" y="0"/>
                  </a:lnTo>
                  <a:lnTo>
                    <a:pt x="145" y="0"/>
                  </a:lnTo>
                  <a:lnTo>
                    <a:pt x="150" y="0"/>
                  </a:lnTo>
                  <a:lnTo>
                    <a:pt x="152" y="3"/>
                  </a:lnTo>
                  <a:lnTo>
                    <a:pt x="157" y="7"/>
                  </a:lnTo>
                  <a:lnTo>
                    <a:pt x="162" y="12"/>
                  </a:lnTo>
                  <a:lnTo>
                    <a:pt x="162" y="17"/>
                  </a:lnTo>
                  <a:lnTo>
                    <a:pt x="162" y="27"/>
                  </a:lnTo>
                  <a:lnTo>
                    <a:pt x="160" y="29"/>
                  </a:lnTo>
                  <a:lnTo>
                    <a:pt x="157" y="31"/>
                  </a:lnTo>
                  <a:lnTo>
                    <a:pt x="152" y="34"/>
                  </a:lnTo>
                  <a:lnTo>
                    <a:pt x="150" y="36"/>
                  </a:lnTo>
                  <a:lnTo>
                    <a:pt x="150" y="36"/>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6" name="Freeform 60"/>
            <p:cNvSpPr>
              <a:spLocks/>
            </p:cNvSpPr>
            <p:nvPr/>
          </p:nvSpPr>
          <p:spPr bwMode="auto">
            <a:xfrm>
              <a:off x="5502275" y="2554288"/>
              <a:ext cx="130175" cy="395288"/>
            </a:xfrm>
            <a:custGeom>
              <a:avLst/>
              <a:gdLst>
                <a:gd name="T0" fmla="*/ 44 w 82"/>
                <a:gd name="T1" fmla="*/ 22 h 249"/>
                <a:gd name="T2" fmla="*/ 41 w 82"/>
                <a:gd name="T3" fmla="*/ 34 h 249"/>
                <a:gd name="T4" fmla="*/ 36 w 82"/>
                <a:gd name="T5" fmla="*/ 46 h 249"/>
                <a:gd name="T6" fmla="*/ 34 w 82"/>
                <a:gd name="T7" fmla="*/ 61 h 249"/>
                <a:gd name="T8" fmla="*/ 34 w 82"/>
                <a:gd name="T9" fmla="*/ 71 h 249"/>
                <a:gd name="T10" fmla="*/ 34 w 82"/>
                <a:gd name="T11" fmla="*/ 85 h 249"/>
                <a:gd name="T12" fmla="*/ 34 w 82"/>
                <a:gd name="T13" fmla="*/ 97 h 249"/>
                <a:gd name="T14" fmla="*/ 36 w 82"/>
                <a:gd name="T15" fmla="*/ 112 h 249"/>
                <a:gd name="T16" fmla="*/ 39 w 82"/>
                <a:gd name="T17" fmla="*/ 121 h 249"/>
                <a:gd name="T18" fmla="*/ 41 w 82"/>
                <a:gd name="T19" fmla="*/ 133 h 249"/>
                <a:gd name="T20" fmla="*/ 44 w 82"/>
                <a:gd name="T21" fmla="*/ 148 h 249"/>
                <a:gd name="T22" fmla="*/ 49 w 82"/>
                <a:gd name="T23" fmla="*/ 160 h 249"/>
                <a:gd name="T24" fmla="*/ 56 w 82"/>
                <a:gd name="T25" fmla="*/ 174 h 249"/>
                <a:gd name="T26" fmla="*/ 58 w 82"/>
                <a:gd name="T27" fmla="*/ 184 h 249"/>
                <a:gd name="T28" fmla="*/ 65 w 82"/>
                <a:gd name="T29" fmla="*/ 196 h 249"/>
                <a:gd name="T30" fmla="*/ 73 w 82"/>
                <a:gd name="T31" fmla="*/ 208 h 249"/>
                <a:gd name="T32" fmla="*/ 80 w 82"/>
                <a:gd name="T33" fmla="*/ 220 h 249"/>
                <a:gd name="T34" fmla="*/ 82 w 82"/>
                <a:gd name="T35" fmla="*/ 225 h 249"/>
                <a:gd name="T36" fmla="*/ 82 w 82"/>
                <a:gd name="T37" fmla="*/ 235 h 249"/>
                <a:gd name="T38" fmla="*/ 80 w 82"/>
                <a:gd name="T39" fmla="*/ 242 h 249"/>
                <a:gd name="T40" fmla="*/ 75 w 82"/>
                <a:gd name="T41" fmla="*/ 247 h 249"/>
                <a:gd name="T42" fmla="*/ 68 w 82"/>
                <a:gd name="T43" fmla="*/ 249 h 249"/>
                <a:gd name="T44" fmla="*/ 61 w 82"/>
                <a:gd name="T45" fmla="*/ 249 h 249"/>
                <a:gd name="T46" fmla="*/ 53 w 82"/>
                <a:gd name="T47" fmla="*/ 247 h 249"/>
                <a:gd name="T48" fmla="*/ 49 w 82"/>
                <a:gd name="T49" fmla="*/ 242 h 249"/>
                <a:gd name="T50" fmla="*/ 41 w 82"/>
                <a:gd name="T51" fmla="*/ 225 h 249"/>
                <a:gd name="T52" fmla="*/ 34 w 82"/>
                <a:gd name="T53" fmla="*/ 213 h 249"/>
                <a:gd name="T54" fmla="*/ 27 w 82"/>
                <a:gd name="T55" fmla="*/ 198 h 249"/>
                <a:gd name="T56" fmla="*/ 22 w 82"/>
                <a:gd name="T57" fmla="*/ 186 h 249"/>
                <a:gd name="T58" fmla="*/ 17 w 82"/>
                <a:gd name="T59" fmla="*/ 174 h 249"/>
                <a:gd name="T60" fmla="*/ 12 w 82"/>
                <a:gd name="T61" fmla="*/ 160 h 249"/>
                <a:gd name="T62" fmla="*/ 8 w 82"/>
                <a:gd name="T63" fmla="*/ 143 h 249"/>
                <a:gd name="T64" fmla="*/ 5 w 82"/>
                <a:gd name="T65" fmla="*/ 128 h 249"/>
                <a:gd name="T66" fmla="*/ 3 w 82"/>
                <a:gd name="T67" fmla="*/ 116 h 249"/>
                <a:gd name="T68" fmla="*/ 3 w 82"/>
                <a:gd name="T69" fmla="*/ 102 h 249"/>
                <a:gd name="T70" fmla="*/ 0 w 82"/>
                <a:gd name="T71" fmla="*/ 87 h 249"/>
                <a:gd name="T72" fmla="*/ 3 w 82"/>
                <a:gd name="T73" fmla="*/ 73 h 249"/>
                <a:gd name="T74" fmla="*/ 5 w 82"/>
                <a:gd name="T75" fmla="*/ 58 h 249"/>
                <a:gd name="T76" fmla="*/ 8 w 82"/>
                <a:gd name="T77" fmla="*/ 44 h 249"/>
                <a:gd name="T78" fmla="*/ 12 w 82"/>
                <a:gd name="T79" fmla="*/ 27 h 249"/>
                <a:gd name="T80" fmla="*/ 17 w 82"/>
                <a:gd name="T81" fmla="*/ 15 h 249"/>
                <a:gd name="T82" fmla="*/ 20 w 82"/>
                <a:gd name="T83" fmla="*/ 10 h 249"/>
                <a:gd name="T84" fmla="*/ 22 w 82"/>
                <a:gd name="T85" fmla="*/ 8 h 249"/>
                <a:gd name="T86" fmla="*/ 24 w 82"/>
                <a:gd name="T87" fmla="*/ 5 h 249"/>
                <a:gd name="T88" fmla="*/ 27 w 82"/>
                <a:gd name="T89" fmla="*/ 3 h 249"/>
                <a:gd name="T90" fmla="*/ 32 w 82"/>
                <a:gd name="T91" fmla="*/ 0 h 249"/>
                <a:gd name="T92" fmla="*/ 39 w 82"/>
                <a:gd name="T93" fmla="*/ 0 h 249"/>
                <a:gd name="T94" fmla="*/ 44 w 82"/>
                <a:gd name="T95" fmla="*/ 3 h 249"/>
                <a:gd name="T96" fmla="*/ 44 w 82"/>
                <a:gd name="T97" fmla="*/ 8 h 249"/>
                <a:gd name="T98" fmla="*/ 44 w 82"/>
                <a:gd name="T99" fmla="*/ 10 h 249"/>
                <a:gd name="T100" fmla="*/ 46 w 82"/>
                <a:gd name="T101" fmla="*/ 15 h 249"/>
                <a:gd name="T102" fmla="*/ 44 w 82"/>
                <a:gd name="T103" fmla="*/ 20 h 249"/>
                <a:gd name="T104" fmla="*/ 44 w 82"/>
                <a:gd name="T105" fmla="*/ 22 h 249"/>
                <a:gd name="T106" fmla="*/ 44 w 82"/>
                <a:gd name="T107" fmla="*/ 2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249">
                  <a:moveTo>
                    <a:pt x="44" y="22"/>
                  </a:moveTo>
                  <a:lnTo>
                    <a:pt x="41" y="34"/>
                  </a:lnTo>
                  <a:lnTo>
                    <a:pt x="36" y="46"/>
                  </a:lnTo>
                  <a:lnTo>
                    <a:pt x="34" y="61"/>
                  </a:lnTo>
                  <a:lnTo>
                    <a:pt x="34" y="71"/>
                  </a:lnTo>
                  <a:lnTo>
                    <a:pt x="34" y="85"/>
                  </a:lnTo>
                  <a:lnTo>
                    <a:pt x="34" y="97"/>
                  </a:lnTo>
                  <a:lnTo>
                    <a:pt x="36" y="112"/>
                  </a:lnTo>
                  <a:lnTo>
                    <a:pt x="39" y="121"/>
                  </a:lnTo>
                  <a:lnTo>
                    <a:pt x="41" y="133"/>
                  </a:lnTo>
                  <a:lnTo>
                    <a:pt x="44" y="148"/>
                  </a:lnTo>
                  <a:lnTo>
                    <a:pt x="49" y="160"/>
                  </a:lnTo>
                  <a:lnTo>
                    <a:pt x="56" y="174"/>
                  </a:lnTo>
                  <a:lnTo>
                    <a:pt x="58" y="184"/>
                  </a:lnTo>
                  <a:lnTo>
                    <a:pt x="65" y="196"/>
                  </a:lnTo>
                  <a:lnTo>
                    <a:pt x="73" y="208"/>
                  </a:lnTo>
                  <a:lnTo>
                    <a:pt x="80" y="220"/>
                  </a:lnTo>
                  <a:lnTo>
                    <a:pt x="82" y="225"/>
                  </a:lnTo>
                  <a:lnTo>
                    <a:pt x="82" y="235"/>
                  </a:lnTo>
                  <a:lnTo>
                    <a:pt x="80" y="242"/>
                  </a:lnTo>
                  <a:lnTo>
                    <a:pt x="75" y="247"/>
                  </a:lnTo>
                  <a:lnTo>
                    <a:pt x="68" y="249"/>
                  </a:lnTo>
                  <a:lnTo>
                    <a:pt x="61" y="249"/>
                  </a:lnTo>
                  <a:lnTo>
                    <a:pt x="53" y="247"/>
                  </a:lnTo>
                  <a:lnTo>
                    <a:pt x="49" y="242"/>
                  </a:lnTo>
                  <a:lnTo>
                    <a:pt x="41" y="225"/>
                  </a:lnTo>
                  <a:lnTo>
                    <a:pt x="34" y="213"/>
                  </a:lnTo>
                  <a:lnTo>
                    <a:pt x="27" y="198"/>
                  </a:lnTo>
                  <a:lnTo>
                    <a:pt x="22" y="186"/>
                  </a:lnTo>
                  <a:lnTo>
                    <a:pt x="17" y="174"/>
                  </a:lnTo>
                  <a:lnTo>
                    <a:pt x="12" y="160"/>
                  </a:lnTo>
                  <a:lnTo>
                    <a:pt x="8" y="143"/>
                  </a:lnTo>
                  <a:lnTo>
                    <a:pt x="5" y="128"/>
                  </a:lnTo>
                  <a:lnTo>
                    <a:pt x="3" y="116"/>
                  </a:lnTo>
                  <a:lnTo>
                    <a:pt x="3" y="102"/>
                  </a:lnTo>
                  <a:lnTo>
                    <a:pt x="0" y="87"/>
                  </a:lnTo>
                  <a:lnTo>
                    <a:pt x="3" y="73"/>
                  </a:lnTo>
                  <a:lnTo>
                    <a:pt x="5" y="58"/>
                  </a:lnTo>
                  <a:lnTo>
                    <a:pt x="8" y="44"/>
                  </a:lnTo>
                  <a:lnTo>
                    <a:pt x="12" y="27"/>
                  </a:lnTo>
                  <a:lnTo>
                    <a:pt x="17" y="15"/>
                  </a:lnTo>
                  <a:lnTo>
                    <a:pt x="20" y="10"/>
                  </a:lnTo>
                  <a:lnTo>
                    <a:pt x="22" y="8"/>
                  </a:lnTo>
                  <a:lnTo>
                    <a:pt x="24" y="5"/>
                  </a:lnTo>
                  <a:lnTo>
                    <a:pt x="27" y="3"/>
                  </a:lnTo>
                  <a:lnTo>
                    <a:pt x="32" y="0"/>
                  </a:lnTo>
                  <a:lnTo>
                    <a:pt x="39" y="0"/>
                  </a:lnTo>
                  <a:lnTo>
                    <a:pt x="44" y="3"/>
                  </a:lnTo>
                  <a:lnTo>
                    <a:pt x="44" y="8"/>
                  </a:lnTo>
                  <a:lnTo>
                    <a:pt x="44" y="10"/>
                  </a:lnTo>
                  <a:lnTo>
                    <a:pt x="46" y="15"/>
                  </a:lnTo>
                  <a:lnTo>
                    <a:pt x="44" y="20"/>
                  </a:lnTo>
                  <a:lnTo>
                    <a:pt x="44" y="22"/>
                  </a:lnTo>
                  <a:lnTo>
                    <a:pt x="44" y="22"/>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7" name="Freeform 61"/>
            <p:cNvSpPr>
              <a:spLocks/>
            </p:cNvSpPr>
            <p:nvPr/>
          </p:nvSpPr>
          <p:spPr bwMode="auto">
            <a:xfrm>
              <a:off x="6084888" y="3176588"/>
              <a:ext cx="115887" cy="225425"/>
            </a:xfrm>
            <a:custGeom>
              <a:avLst/>
              <a:gdLst>
                <a:gd name="T0" fmla="*/ 70 w 73"/>
                <a:gd name="T1" fmla="*/ 26 h 142"/>
                <a:gd name="T2" fmla="*/ 22 w 73"/>
                <a:gd name="T3" fmla="*/ 140 h 142"/>
                <a:gd name="T4" fmla="*/ 17 w 73"/>
                <a:gd name="T5" fmla="*/ 142 h 142"/>
                <a:gd name="T6" fmla="*/ 15 w 73"/>
                <a:gd name="T7" fmla="*/ 142 h 142"/>
                <a:gd name="T8" fmla="*/ 10 w 73"/>
                <a:gd name="T9" fmla="*/ 142 h 142"/>
                <a:gd name="T10" fmla="*/ 5 w 73"/>
                <a:gd name="T11" fmla="*/ 142 h 142"/>
                <a:gd name="T12" fmla="*/ 0 w 73"/>
                <a:gd name="T13" fmla="*/ 140 h 142"/>
                <a:gd name="T14" fmla="*/ 0 w 73"/>
                <a:gd name="T15" fmla="*/ 130 h 142"/>
                <a:gd name="T16" fmla="*/ 39 w 73"/>
                <a:gd name="T17" fmla="*/ 14 h 142"/>
                <a:gd name="T18" fmla="*/ 39 w 73"/>
                <a:gd name="T19" fmla="*/ 9 h 142"/>
                <a:gd name="T20" fmla="*/ 41 w 73"/>
                <a:gd name="T21" fmla="*/ 7 h 142"/>
                <a:gd name="T22" fmla="*/ 46 w 73"/>
                <a:gd name="T23" fmla="*/ 2 h 142"/>
                <a:gd name="T24" fmla="*/ 49 w 73"/>
                <a:gd name="T25" fmla="*/ 2 h 142"/>
                <a:gd name="T26" fmla="*/ 56 w 73"/>
                <a:gd name="T27" fmla="*/ 0 h 142"/>
                <a:gd name="T28" fmla="*/ 61 w 73"/>
                <a:gd name="T29" fmla="*/ 2 h 142"/>
                <a:gd name="T30" fmla="*/ 68 w 73"/>
                <a:gd name="T31" fmla="*/ 4 h 142"/>
                <a:gd name="T32" fmla="*/ 70 w 73"/>
                <a:gd name="T33" fmla="*/ 12 h 142"/>
                <a:gd name="T34" fmla="*/ 73 w 73"/>
                <a:gd name="T35" fmla="*/ 16 h 142"/>
                <a:gd name="T36" fmla="*/ 70 w 73"/>
                <a:gd name="T37" fmla="*/ 26 h 142"/>
                <a:gd name="T38" fmla="*/ 70 w 73"/>
                <a:gd name="T39" fmla="*/ 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42">
                  <a:moveTo>
                    <a:pt x="70" y="26"/>
                  </a:moveTo>
                  <a:lnTo>
                    <a:pt x="22" y="140"/>
                  </a:lnTo>
                  <a:lnTo>
                    <a:pt x="17" y="142"/>
                  </a:lnTo>
                  <a:lnTo>
                    <a:pt x="15" y="142"/>
                  </a:lnTo>
                  <a:lnTo>
                    <a:pt x="10" y="142"/>
                  </a:lnTo>
                  <a:lnTo>
                    <a:pt x="5" y="142"/>
                  </a:lnTo>
                  <a:lnTo>
                    <a:pt x="0" y="140"/>
                  </a:lnTo>
                  <a:lnTo>
                    <a:pt x="0" y="130"/>
                  </a:lnTo>
                  <a:lnTo>
                    <a:pt x="39" y="14"/>
                  </a:lnTo>
                  <a:lnTo>
                    <a:pt x="39" y="9"/>
                  </a:lnTo>
                  <a:lnTo>
                    <a:pt x="41" y="7"/>
                  </a:lnTo>
                  <a:lnTo>
                    <a:pt x="46" y="2"/>
                  </a:lnTo>
                  <a:lnTo>
                    <a:pt x="49" y="2"/>
                  </a:lnTo>
                  <a:lnTo>
                    <a:pt x="56" y="0"/>
                  </a:lnTo>
                  <a:lnTo>
                    <a:pt x="61" y="2"/>
                  </a:lnTo>
                  <a:lnTo>
                    <a:pt x="68" y="4"/>
                  </a:lnTo>
                  <a:lnTo>
                    <a:pt x="70" y="12"/>
                  </a:lnTo>
                  <a:lnTo>
                    <a:pt x="73" y="16"/>
                  </a:lnTo>
                  <a:lnTo>
                    <a:pt x="70" y="26"/>
                  </a:lnTo>
                  <a:lnTo>
                    <a:pt x="70" y="26"/>
                  </a:lnTo>
                  <a:close/>
                </a:path>
              </a:pathLst>
            </a:custGeom>
            <a:solidFill>
              <a:srgbClr val="FF6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8" name="Freeform 62"/>
            <p:cNvSpPr>
              <a:spLocks/>
            </p:cNvSpPr>
            <p:nvPr/>
          </p:nvSpPr>
          <p:spPr bwMode="auto">
            <a:xfrm>
              <a:off x="6388100" y="3176588"/>
              <a:ext cx="146050" cy="130175"/>
            </a:xfrm>
            <a:custGeom>
              <a:avLst/>
              <a:gdLst>
                <a:gd name="T0" fmla="*/ 12 w 92"/>
                <a:gd name="T1" fmla="*/ 0 h 82"/>
                <a:gd name="T2" fmla="*/ 19 w 92"/>
                <a:gd name="T3" fmla="*/ 0 h 82"/>
                <a:gd name="T4" fmla="*/ 27 w 92"/>
                <a:gd name="T5" fmla="*/ 0 h 82"/>
                <a:gd name="T6" fmla="*/ 34 w 92"/>
                <a:gd name="T7" fmla="*/ 2 h 82"/>
                <a:gd name="T8" fmla="*/ 41 w 92"/>
                <a:gd name="T9" fmla="*/ 4 h 82"/>
                <a:gd name="T10" fmla="*/ 46 w 92"/>
                <a:gd name="T11" fmla="*/ 7 h 82"/>
                <a:gd name="T12" fmla="*/ 51 w 92"/>
                <a:gd name="T13" fmla="*/ 9 h 82"/>
                <a:gd name="T14" fmla="*/ 56 w 92"/>
                <a:gd name="T15" fmla="*/ 12 h 82"/>
                <a:gd name="T16" fmla="*/ 63 w 92"/>
                <a:gd name="T17" fmla="*/ 16 h 82"/>
                <a:gd name="T18" fmla="*/ 68 w 92"/>
                <a:gd name="T19" fmla="*/ 21 h 82"/>
                <a:gd name="T20" fmla="*/ 72 w 92"/>
                <a:gd name="T21" fmla="*/ 26 h 82"/>
                <a:gd name="T22" fmla="*/ 75 w 92"/>
                <a:gd name="T23" fmla="*/ 31 h 82"/>
                <a:gd name="T24" fmla="*/ 80 w 92"/>
                <a:gd name="T25" fmla="*/ 36 h 82"/>
                <a:gd name="T26" fmla="*/ 82 w 92"/>
                <a:gd name="T27" fmla="*/ 41 h 82"/>
                <a:gd name="T28" fmla="*/ 87 w 92"/>
                <a:gd name="T29" fmla="*/ 45 h 82"/>
                <a:gd name="T30" fmla="*/ 89 w 92"/>
                <a:gd name="T31" fmla="*/ 53 h 82"/>
                <a:gd name="T32" fmla="*/ 92 w 92"/>
                <a:gd name="T33" fmla="*/ 60 h 82"/>
                <a:gd name="T34" fmla="*/ 92 w 92"/>
                <a:gd name="T35" fmla="*/ 67 h 82"/>
                <a:gd name="T36" fmla="*/ 89 w 92"/>
                <a:gd name="T37" fmla="*/ 74 h 82"/>
                <a:gd name="T38" fmla="*/ 82 w 92"/>
                <a:gd name="T39" fmla="*/ 77 h 82"/>
                <a:gd name="T40" fmla="*/ 77 w 92"/>
                <a:gd name="T41" fmla="*/ 82 h 82"/>
                <a:gd name="T42" fmla="*/ 72 w 92"/>
                <a:gd name="T43" fmla="*/ 82 h 82"/>
                <a:gd name="T44" fmla="*/ 65 w 92"/>
                <a:gd name="T45" fmla="*/ 79 h 82"/>
                <a:gd name="T46" fmla="*/ 60 w 92"/>
                <a:gd name="T47" fmla="*/ 74 h 82"/>
                <a:gd name="T48" fmla="*/ 58 w 92"/>
                <a:gd name="T49" fmla="*/ 70 h 82"/>
                <a:gd name="T50" fmla="*/ 56 w 92"/>
                <a:gd name="T51" fmla="*/ 65 h 82"/>
                <a:gd name="T52" fmla="*/ 53 w 92"/>
                <a:gd name="T53" fmla="*/ 60 h 82"/>
                <a:gd name="T54" fmla="*/ 51 w 92"/>
                <a:gd name="T55" fmla="*/ 55 h 82"/>
                <a:gd name="T56" fmla="*/ 51 w 92"/>
                <a:gd name="T57" fmla="*/ 53 h 82"/>
                <a:gd name="T58" fmla="*/ 48 w 92"/>
                <a:gd name="T59" fmla="*/ 45 h 82"/>
                <a:gd name="T60" fmla="*/ 41 w 92"/>
                <a:gd name="T61" fmla="*/ 38 h 82"/>
                <a:gd name="T62" fmla="*/ 34 w 92"/>
                <a:gd name="T63" fmla="*/ 36 h 82"/>
                <a:gd name="T64" fmla="*/ 27 w 92"/>
                <a:gd name="T65" fmla="*/ 31 h 82"/>
                <a:gd name="T66" fmla="*/ 19 w 92"/>
                <a:gd name="T67" fmla="*/ 29 h 82"/>
                <a:gd name="T68" fmla="*/ 10 w 92"/>
                <a:gd name="T69" fmla="*/ 29 h 82"/>
                <a:gd name="T70" fmla="*/ 5 w 92"/>
                <a:gd name="T71" fmla="*/ 26 h 82"/>
                <a:gd name="T72" fmla="*/ 0 w 92"/>
                <a:gd name="T73" fmla="*/ 21 h 82"/>
                <a:gd name="T74" fmla="*/ 0 w 92"/>
                <a:gd name="T75" fmla="*/ 16 h 82"/>
                <a:gd name="T76" fmla="*/ 0 w 92"/>
                <a:gd name="T77" fmla="*/ 12 h 82"/>
                <a:gd name="T78" fmla="*/ 0 w 92"/>
                <a:gd name="T79" fmla="*/ 7 h 82"/>
                <a:gd name="T80" fmla="*/ 2 w 92"/>
                <a:gd name="T81" fmla="*/ 2 h 82"/>
                <a:gd name="T82" fmla="*/ 5 w 92"/>
                <a:gd name="T83" fmla="*/ 0 h 82"/>
                <a:gd name="T84" fmla="*/ 12 w 92"/>
                <a:gd name="T85" fmla="*/ 0 h 82"/>
                <a:gd name="T86" fmla="*/ 12 w 92"/>
                <a:gd name="T8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82">
                  <a:moveTo>
                    <a:pt x="12" y="0"/>
                  </a:moveTo>
                  <a:lnTo>
                    <a:pt x="19" y="0"/>
                  </a:lnTo>
                  <a:lnTo>
                    <a:pt x="27" y="0"/>
                  </a:lnTo>
                  <a:lnTo>
                    <a:pt x="34" y="2"/>
                  </a:lnTo>
                  <a:lnTo>
                    <a:pt x="41" y="4"/>
                  </a:lnTo>
                  <a:lnTo>
                    <a:pt x="46" y="7"/>
                  </a:lnTo>
                  <a:lnTo>
                    <a:pt x="51" y="9"/>
                  </a:lnTo>
                  <a:lnTo>
                    <a:pt x="56" y="12"/>
                  </a:lnTo>
                  <a:lnTo>
                    <a:pt x="63" y="16"/>
                  </a:lnTo>
                  <a:lnTo>
                    <a:pt x="68" y="21"/>
                  </a:lnTo>
                  <a:lnTo>
                    <a:pt x="72" y="26"/>
                  </a:lnTo>
                  <a:lnTo>
                    <a:pt x="75" y="31"/>
                  </a:lnTo>
                  <a:lnTo>
                    <a:pt x="80" y="36"/>
                  </a:lnTo>
                  <a:lnTo>
                    <a:pt x="82" y="41"/>
                  </a:lnTo>
                  <a:lnTo>
                    <a:pt x="87" y="45"/>
                  </a:lnTo>
                  <a:lnTo>
                    <a:pt x="89" y="53"/>
                  </a:lnTo>
                  <a:lnTo>
                    <a:pt x="92" y="60"/>
                  </a:lnTo>
                  <a:lnTo>
                    <a:pt x="92" y="67"/>
                  </a:lnTo>
                  <a:lnTo>
                    <a:pt x="89" y="74"/>
                  </a:lnTo>
                  <a:lnTo>
                    <a:pt x="82" y="77"/>
                  </a:lnTo>
                  <a:lnTo>
                    <a:pt x="77" y="82"/>
                  </a:lnTo>
                  <a:lnTo>
                    <a:pt x="72" y="82"/>
                  </a:lnTo>
                  <a:lnTo>
                    <a:pt x="65" y="79"/>
                  </a:lnTo>
                  <a:lnTo>
                    <a:pt x="60" y="74"/>
                  </a:lnTo>
                  <a:lnTo>
                    <a:pt x="58" y="70"/>
                  </a:lnTo>
                  <a:lnTo>
                    <a:pt x="56" y="65"/>
                  </a:lnTo>
                  <a:lnTo>
                    <a:pt x="53" y="60"/>
                  </a:lnTo>
                  <a:lnTo>
                    <a:pt x="51" y="55"/>
                  </a:lnTo>
                  <a:lnTo>
                    <a:pt x="51" y="53"/>
                  </a:lnTo>
                  <a:lnTo>
                    <a:pt x="48" y="45"/>
                  </a:lnTo>
                  <a:lnTo>
                    <a:pt x="41" y="38"/>
                  </a:lnTo>
                  <a:lnTo>
                    <a:pt x="34" y="36"/>
                  </a:lnTo>
                  <a:lnTo>
                    <a:pt x="27" y="31"/>
                  </a:lnTo>
                  <a:lnTo>
                    <a:pt x="19" y="29"/>
                  </a:lnTo>
                  <a:lnTo>
                    <a:pt x="10" y="29"/>
                  </a:lnTo>
                  <a:lnTo>
                    <a:pt x="5" y="26"/>
                  </a:lnTo>
                  <a:lnTo>
                    <a:pt x="0" y="21"/>
                  </a:lnTo>
                  <a:lnTo>
                    <a:pt x="0" y="16"/>
                  </a:lnTo>
                  <a:lnTo>
                    <a:pt x="0" y="12"/>
                  </a:lnTo>
                  <a:lnTo>
                    <a:pt x="0" y="7"/>
                  </a:lnTo>
                  <a:lnTo>
                    <a:pt x="2" y="2"/>
                  </a:lnTo>
                  <a:lnTo>
                    <a:pt x="5" y="0"/>
                  </a:lnTo>
                  <a:lnTo>
                    <a:pt x="12" y="0"/>
                  </a:lnTo>
                  <a:lnTo>
                    <a:pt x="12" y="0"/>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9" name="Freeform 63"/>
            <p:cNvSpPr>
              <a:spLocks/>
            </p:cNvSpPr>
            <p:nvPr/>
          </p:nvSpPr>
          <p:spPr bwMode="auto">
            <a:xfrm>
              <a:off x="6515100" y="3117851"/>
              <a:ext cx="119062" cy="130175"/>
            </a:xfrm>
            <a:custGeom>
              <a:avLst/>
              <a:gdLst>
                <a:gd name="T0" fmla="*/ 70 w 75"/>
                <a:gd name="T1" fmla="*/ 27 h 82"/>
                <a:gd name="T2" fmla="*/ 36 w 75"/>
                <a:gd name="T3" fmla="*/ 75 h 82"/>
                <a:gd name="T4" fmla="*/ 29 w 75"/>
                <a:gd name="T5" fmla="*/ 80 h 82"/>
                <a:gd name="T6" fmla="*/ 24 w 75"/>
                <a:gd name="T7" fmla="*/ 82 h 82"/>
                <a:gd name="T8" fmla="*/ 17 w 75"/>
                <a:gd name="T9" fmla="*/ 82 h 82"/>
                <a:gd name="T10" fmla="*/ 9 w 75"/>
                <a:gd name="T11" fmla="*/ 80 h 82"/>
                <a:gd name="T12" fmla="*/ 4 w 75"/>
                <a:gd name="T13" fmla="*/ 75 h 82"/>
                <a:gd name="T14" fmla="*/ 2 w 75"/>
                <a:gd name="T15" fmla="*/ 68 h 82"/>
                <a:gd name="T16" fmla="*/ 0 w 75"/>
                <a:gd name="T17" fmla="*/ 61 h 82"/>
                <a:gd name="T18" fmla="*/ 4 w 75"/>
                <a:gd name="T19" fmla="*/ 53 h 82"/>
                <a:gd name="T20" fmla="*/ 43 w 75"/>
                <a:gd name="T21" fmla="*/ 8 h 82"/>
                <a:gd name="T22" fmla="*/ 48 w 75"/>
                <a:gd name="T23" fmla="*/ 3 h 82"/>
                <a:gd name="T24" fmla="*/ 55 w 75"/>
                <a:gd name="T25" fmla="*/ 0 h 82"/>
                <a:gd name="T26" fmla="*/ 62 w 75"/>
                <a:gd name="T27" fmla="*/ 0 h 82"/>
                <a:gd name="T28" fmla="*/ 67 w 75"/>
                <a:gd name="T29" fmla="*/ 5 h 82"/>
                <a:gd name="T30" fmla="*/ 70 w 75"/>
                <a:gd name="T31" fmla="*/ 8 h 82"/>
                <a:gd name="T32" fmla="*/ 75 w 75"/>
                <a:gd name="T33" fmla="*/ 15 h 82"/>
                <a:gd name="T34" fmla="*/ 72 w 75"/>
                <a:gd name="T35" fmla="*/ 22 h 82"/>
                <a:gd name="T36" fmla="*/ 70 w 75"/>
                <a:gd name="T37" fmla="*/ 27 h 82"/>
                <a:gd name="T38" fmla="*/ 70 w 75"/>
                <a:gd name="T39"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82">
                  <a:moveTo>
                    <a:pt x="70" y="27"/>
                  </a:moveTo>
                  <a:lnTo>
                    <a:pt x="36" y="75"/>
                  </a:lnTo>
                  <a:lnTo>
                    <a:pt x="29" y="80"/>
                  </a:lnTo>
                  <a:lnTo>
                    <a:pt x="24" y="82"/>
                  </a:lnTo>
                  <a:lnTo>
                    <a:pt x="17" y="82"/>
                  </a:lnTo>
                  <a:lnTo>
                    <a:pt x="9" y="80"/>
                  </a:lnTo>
                  <a:lnTo>
                    <a:pt x="4" y="75"/>
                  </a:lnTo>
                  <a:lnTo>
                    <a:pt x="2" y="68"/>
                  </a:lnTo>
                  <a:lnTo>
                    <a:pt x="0" y="61"/>
                  </a:lnTo>
                  <a:lnTo>
                    <a:pt x="4" y="53"/>
                  </a:lnTo>
                  <a:lnTo>
                    <a:pt x="43" y="8"/>
                  </a:lnTo>
                  <a:lnTo>
                    <a:pt x="48" y="3"/>
                  </a:lnTo>
                  <a:lnTo>
                    <a:pt x="55" y="0"/>
                  </a:lnTo>
                  <a:lnTo>
                    <a:pt x="62" y="0"/>
                  </a:lnTo>
                  <a:lnTo>
                    <a:pt x="67" y="5"/>
                  </a:lnTo>
                  <a:lnTo>
                    <a:pt x="70" y="8"/>
                  </a:lnTo>
                  <a:lnTo>
                    <a:pt x="75" y="15"/>
                  </a:lnTo>
                  <a:lnTo>
                    <a:pt x="72" y="22"/>
                  </a:lnTo>
                  <a:lnTo>
                    <a:pt x="70" y="27"/>
                  </a:lnTo>
                  <a:lnTo>
                    <a:pt x="70" y="27"/>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0" name="Freeform 68"/>
            <p:cNvSpPr>
              <a:spLocks/>
            </p:cNvSpPr>
            <p:nvPr/>
          </p:nvSpPr>
          <p:spPr bwMode="auto">
            <a:xfrm>
              <a:off x="6338888" y="3463926"/>
              <a:ext cx="217487" cy="241300"/>
            </a:xfrm>
            <a:custGeom>
              <a:avLst/>
              <a:gdLst>
                <a:gd name="T0" fmla="*/ 26 w 137"/>
                <a:gd name="T1" fmla="*/ 96 h 152"/>
                <a:gd name="T2" fmla="*/ 31 w 137"/>
                <a:gd name="T3" fmla="*/ 111 h 152"/>
                <a:gd name="T4" fmla="*/ 41 w 137"/>
                <a:gd name="T5" fmla="*/ 118 h 152"/>
                <a:gd name="T6" fmla="*/ 53 w 137"/>
                <a:gd name="T7" fmla="*/ 123 h 152"/>
                <a:gd name="T8" fmla="*/ 65 w 137"/>
                <a:gd name="T9" fmla="*/ 123 h 152"/>
                <a:gd name="T10" fmla="*/ 79 w 137"/>
                <a:gd name="T11" fmla="*/ 118 h 152"/>
                <a:gd name="T12" fmla="*/ 89 w 137"/>
                <a:gd name="T13" fmla="*/ 113 h 152"/>
                <a:gd name="T14" fmla="*/ 96 w 137"/>
                <a:gd name="T15" fmla="*/ 106 h 152"/>
                <a:gd name="T16" fmla="*/ 103 w 137"/>
                <a:gd name="T17" fmla="*/ 94 h 152"/>
                <a:gd name="T18" fmla="*/ 106 w 137"/>
                <a:gd name="T19" fmla="*/ 82 h 152"/>
                <a:gd name="T20" fmla="*/ 101 w 137"/>
                <a:gd name="T21" fmla="*/ 72 h 152"/>
                <a:gd name="T22" fmla="*/ 96 w 137"/>
                <a:gd name="T23" fmla="*/ 65 h 152"/>
                <a:gd name="T24" fmla="*/ 87 w 137"/>
                <a:gd name="T25" fmla="*/ 60 h 152"/>
                <a:gd name="T26" fmla="*/ 79 w 137"/>
                <a:gd name="T27" fmla="*/ 58 h 152"/>
                <a:gd name="T28" fmla="*/ 70 w 137"/>
                <a:gd name="T29" fmla="*/ 58 h 152"/>
                <a:gd name="T30" fmla="*/ 62 w 137"/>
                <a:gd name="T31" fmla="*/ 58 h 152"/>
                <a:gd name="T32" fmla="*/ 55 w 137"/>
                <a:gd name="T33" fmla="*/ 60 h 152"/>
                <a:gd name="T34" fmla="*/ 48 w 137"/>
                <a:gd name="T35" fmla="*/ 60 h 152"/>
                <a:gd name="T36" fmla="*/ 38 w 137"/>
                <a:gd name="T37" fmla="*/ 55 h 152"/>
                <a:gd name="T38" fmla="*/ 36 w 137"/>
                <a:gd name="T39" fmla="*/ 46 h 152"/>
                <a:gd name="T40" fmla="*/ 38 w 137"/>
                <a:gd name="T41" fmla="*/ 38 h 152"/>
                <a:gd name="T42" fmla="*/ 45 w 137"/>
                <a:gd name="T43" fmla="*/ 33 h 152"/>
                <a:gd name="T44" fmla="*/ 55 w 137"/>
                <a:gd name="T45" fmla="*/ 29 h 152"/>
                <a:gd name="T46" fmla="*/ 65 w 137"/>
                <a:gd name="T47" fmla="*/ 24 h 152"/>
                <a:gd name="T48" fmla="*/ 77 w 137"/>
                <a:gd name="T49" fmla="*/ 17 h 152"/>
                <a:gd name="T50" fmla="*/ 87 w 137"/>
                <a:gd name="T51" fmla="*/ 12 h 152"/>
                <a:gd name="T52" fmla="*/ 99 w 137"/>
                <a:gd name="T53" fmla="*/ 4 h 152"/>
                <a:gd name="T54" fmla="*/ 108 w 137"/>
                <a:gd name="T55" fmla="*/ 0 h 152"/>
                <a:gd name="T56" fmla="*/ 118 w 137"/>
                <a:gd name="T57" fmla="*/ 0 h 152"/>
                <a:gd name="T58" fmla="*/ 128 w 137"/>
                <a:gd name="T59" fmla="*/ 4 h 152"/>
                <a:gd name="T60" fmla="*/ 132 w 137"/>
                <a:gd name="T61" fmla="*/ 12 h 152"/>
                <a:gd name="T62" fmla="*/ 135 w 137"/>
                <a:gd name="T63" fmla="*/ 21 h 152"/>
                <a:gd name="T64" fmla="*/ 135 w 137"/>
                <a:gd name="T65" fmla="*/ 36 h 152"/>
                <a:gd name="T66" fmla="*/ 135 w 137"/>
                <a:gd name="T67" fmla="*/ 53 h 152"/>
                <a:gd name="T68" fmla="*/ 135 w 137"/>
                <a:gd name="T69" fmla="*/ 67 h 152"/>
                <a:gd name="T70" fmla="*/ 135 w 137"/>
                <a:gd name="T71" fmla="*/ 84 h 152"/>
                <a:gd name="T72" fmla="*/ 135 w 137"/>
                <a:gd name="T73" fmla="*/ 99 h 152"/>
                <a:gd name="T74" fmla="*/ 132 w 137"/>
                <a:gd name="T75" fmla="*/ 111 h 152"/>
                <a:gd name="T76" fmla="*/ 125 w 137"/>
                <a:gd name="T77" fmla="*/ 123 h 152"/>
                <a:gd name="T78" fmla="*/ 115 w 137"/>
                <a:gd name="T79" fmla="*/ 135 h 152"/>
                <a:gd name="T80" fmla="*/ 99 w 137"/>
                <a:gd name="T81" fmla="*/ 145 h 152"/>
                <a:gd name="T82" fmla="*/ 82 w 137"/>
                <a:gd name="T83" fmla="*/ 149 h 152"/>
                <a:gd name="T84" fmla="*/ 65 w 137"/>
                <a:gd name="T85" fmla="*/ 152 h 152"/>
                <a:gd name="T86" fmla="*/ 45 w 137"/>
                <a:gd name="T87" fmla="*/ 152 h 152"/>
                <a:gd name="T88" fmla="*/ 31 w 137"/>
                <a:gd name="T89" fmla="*/ 147 h 152"/>
                <a:gd name="T90" fmla="*/ 16 w 137"/>
                <a:gd name="T91" fmla="*/ 137 h 152"/>
                <a:gd name="T92" fmla="*/ 7 w 137"/>
                <a:gd name="T93" fmla="*/ 128 h 152"/>
                <a:gd name="T94" fmla="*/ 2 w 137"/>
                <a:gd name="T95" fmla="*/ 116 h 152"/>
                <a:gd name="T96" fmla="*/ 0 w 137"/>
                <a:gd name="T97" fmla="*/ 106 h 152"/>
                <a:gd name="T98" fmla="*/ 0 w 137"/>
                <a:gd name="T99" fmla="*/ 94 h 152"/>
                <a:gd name="T100" fmla="*/ 0 w 137"/>
                <a:gd name="T101" fmla="*/ 82 h 152"/>
                <a:gd name="T102" fmla="*/ 7 w 137"/>
                <a:gd name="T103" fmla="*/ 75 h 152"/>
                <a:gd name="T104" fmla="*/ 16 w 137"/>
                <a:gd name="T105" fmla="*/ 75 h 152"/>
                <a:gd name="T106" fmla="*/ 24 w 137"/>
                <a:gd name="T107" fmla="*/ 82 h 152"/>
                <a:gd name="T108" fmla="*/ 26 w 137"/>
                <a:gd name="T109" fmla="*/ 8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7" h="152">
                  <a:moveTo>
                    <a:pt x="26" y="87"/>
                  </a:moveTo>
                  <a:lnTo>
                    <a:pt x="26" y="96"/>
                  </a:lnTo>
                  <a:lnTo>
                    <a:pt x="29" y="103"/>
                  </a:lnTo>
                  <a:lnTo>
                    <a:pt x="31" y="111"/>
                  </a:lnTo>
                  <a:lnTo>
                    <a:pt x="36" y="116"/>
                  </a:lnTo>
                  <a:lnTo>
                    <a:pt x="41" y="118"/>
                  </a:lnTo>
                  <a:lnTo>
                    <a:pt x="45" y="120"/>
                  </a:lnTo>
                  <a:lnTo>
                    <a:pt x="53" y="123"/>
                  </a:lnTo>
                  <a:lnTo>
                    <a:pt x="60" y="123"/>
                  </a:lnTo>
                  <a:lnTo>
                    <a:pt x="65" y="123"/>
                  </a:lnTo>
                  <a:lnTo>
                    <a:pt x="72" y="120"/>
                  </a:lnTo>
                  <a:lnTo>
                    <a:pt x="79" y="118"/>
                  </a:lnTo>
                  <a:lnTo>
                    <a:pt x="84" y="116"/>
                  </a:lnTo>
                  <a:lnTo>
                    <a:pt x="89" y="113"/>
                  </a:lnTo>
                  <a:lnTo>
                    <a:pt x="94" y="111"/>
                  </a:lnTo>
                  <a:lnTo>
                    <a:pt x="96" y="106"/>
                  </a:lnTo>
                  <a:lnTo>
                    <a:pt x="101" y="103"/>
                  </a:lnTo>
                  <a:lnTo>
                    <a:pt x="103" y="94"/>
                  </a:lnTo>
                  <a:lnTo>
                    <a:pt x="106" y="89"/>
                  </a:lnTo>
                  <a:lnTo>
                    <a:pt x="106" y="82"/>
                  </a:lnTo>
                  <a:lnTo>
                    <a:pt x="103" y="77"/>
                  </a:lnTo>
                  <a:lnTo>
                    <a:pt x="101" y="72"/>
                  </a:lnTo>
                  <a:lnTo>
                    <a:pt x="99" y="67"/>
                  </a:lnTo>
                  <a:lnTo>
                    <a:pt x="96" y="65"/>
                  </a:lnTo>
                  <a:lnTo>
                    <a:pt x="91" y="65"/>
                  </a:lnTo>
                  <a:lnTo>
                    <a:pt x="87" y="60"/>
                  </a:lnTo>
                  <a:lnTo>
                    <a:pt x="82" y="60"/>
                  </a:lnTo>
                  <a:lnTo>
                    <a:pt x="79" y="58"/>
                  </a:lnTo>
                  <a:lnTo>
                    <a:pt x="74" y="58"/>
                  </a:lnTo>
                  <a:lnTo>
                    <a:pt x="70" y="58"/>
                  </a:lnTo>
                  <a:lnTo>
                    <a:pt x="65" y="58"/>
                  </a:lnTo>
                  <a:lnTo>
                    <a:pt x="62" y="58"/>
                  </a:lnTo>
                  <a:lnTo>
                    <a:pt x="60" y="60"/>
                  </a:lnTo>
                  <a:lnTo>
                    <a:pt x="55" y="60"/>
                  </a:lnTo>
                  <a:lnTo>
                    <a:pt x="50" y="60"/>
                  </a:lnTo>
                  <a:lnTo>
                    <a:pt x="48" y="60"/>
                  </a:lnTo>
                  <a:lnTo>
                    <a:pt x="45" y="60"/>
                  </a:lnTo>
                  <a:lnTo>
                    <a:pt x="38" y="55"/>
                  </a:lnTo>
                  <a:lnTo>
                    <a:pt x="36" y="53"/>
                  </a:lnTo>
                  <a:lnTo>
                    <a:pt x="36" y="46"/>
                  </a:lnTo>
                  <a:lnTo>
                    <a:pt x="36" y="41"/>
                  </a:lnTo>
                  <a:lnTo>
                    <a:pt x="38" y="38"/>
                  </a:lnTo>
                  <a:lnTo>
                    <a:pt x="41" y="36"/>
                  </a:lnTo>
                  <a:lnTo>
                    <a:pt x="45" y="33"/>
                  </a:lnTo>
                  <a:lnTo>
                    <a:pt x="50" y="31"/>
                  </a:lnTo>
                  <a:lnTo>
                    <a:pt x="55" y="29"/>
                  </a:lnTo>
                  <a:lnTo>
                    <a:pt x="60" y="26"/>
                  </a:lnTo>
                  <a:lnTo>
                    <a:pt x="65" y="24"/>
                  </a:lnTo>
                  <a:lnTo>
                    <a:pt x="72" y="19"/>
                  </a:lnTo>
                  <a:lnTo>
                    <a:pt x="77" y="17"/>
                  </a:lnTo>
                  <a:lnTo>
                    <a:pt x="82" y="12"/>
                  </a:lnTo>
                  <a:lnTo>
                    <a:pt x="87" y="12"/>
                  </a:lnTo>
                  <a:lnTo>
                    <a:pt x="94" y="9"/>
                  </a:lnTo>
                  <a:lnTo>
                    <a:pt x="99" y="4"/>
                  </a:lnTo>
                  <a:lnTo>
                    <a:pt x="103" y="2"/>
                  </a:lnTo>
                  <a:lnTo>
                    <a:pt x="108" y="0"/>
                  </a:lnTo>
                  <a:lnTo>
                    <a:pt x="115" y="0"/>
                  </a:lnTo>
                  <a:lnTo>
                    <a:pt x="118" y="0"/>
                  </a:lnTo>
                  <a:lnTo>
                    <a:pt x="123" y="2"/>
                  </a:lnTo>
                  <a:lnTo>
                    <a:pt x="128" y="4"/>
                  </a:lnTo>
                  <a:lnTo>
                    <a:pt x="130" y="9"/>
                  </a:lnTo>
                  <a:lnTo>
                    <a:pt x="132" y="12"/>
                  </a:lnTo>
                  <a:lnTo>
                    <a:pt x="135" y="14"/>
                  </a:lnTo>
                  <a:lnTo>
                    <a:pt x="135" y="21"/>
                  </a:lnTo>
                  <a:lnTo>
                    <a:pt x="135" y="29"/>
                  </a:lnTo>
                  <a:lnTo>
                    <a:pt x="135" y="36"/>
                  </a:lnTo>
                  <a:lnTo>
                    <a:pt x="135" y="46"/>
                  </a:lnTo>
                  <a:lnTo>
                    <a:pt x="135" y="53"/>
                  </a:lnTo>
                  <a:lnTo>
                    <a:pt x="137" y="62"/>
                  </a:lnTo>
                  <a:lnTo>
                    <a:pt x="135" y="67"/>
                  </a:lnTo>
                  <a:lnTo>
                    <a:pt x="135" y="75"/>
                  </a:lnTo>
                  <a:lnTo>
                    <a:pt x="135" y="84"/>
                  </a:lnTo>
                  <a:lnTo>
                    <a:pt x="135" y="91"/>
                  </a:lnTo>
                  <a:lnTo>
                    <a:pt x="135" y="99"/>
                  </a:lnTo>
                  <a:lnTo>
                    <a:pt x="132" y="106"/>
                  </a:lnTo>
                  <a:lnTo>
                    <a:pt x="132" y="111"/>
                  </a:lnTo>
                  <a:lnTo>
                    <a:pt x="130" y="116"/>
                  </a:lnTo>
                  <a:lnTo>
                    <a:pt x="125" y="123"/>
                  </a:lnTo>
                  <a:lnTo>
                    <a:pt x="123" y="128"/>
                  </a:lnTo>
                  <a:lnTo>
                    <a:pt x="115" y="135"/>
                  </a:lnTo>
                  <a:lnTo>
                    <a:pt x="108" y="140"/>
                  </a:lnTo>
                  <a:lnTo>
                    <a:pt x="99" y="145"/>
                  </a:lnTo>
                  <a:lnTo>
                    <a:pt x="91" y="147"/>
                  </a:lnTo>
                  <a:lnTo>
                    <a:pt x="82" y="149"/>
                  </a:lnTo>
                  <a:lnTo>
                    <a:pt x="77" y="152"/>
                  </a:lnTo>
                  <a:lnTo>
                    <a:pt x="65" y="152"/>
                  </a:lnTo>
                  <a:lnTo>
                    <a:pt x="55" y="152"/>
                  </a:lnTo>
                  <a:lnTo>
                    <a:pt x="45" y="152"/>
                  </a:lnTo>
                  <a:lnTo>
                    <a:pt x="38" y="149"/>
                  </a:lnTo>
                  <a:lnTo>
                    <a:pt x="31" y="147"/>
                  </a:lnTo>
                  <a:lnTo>
                    <a:pt x="24" y="142"/>
                  </a:lnTo>
                  <a:lnTo>
                    <a:pt x="16" y="137"/>
                  </a:lnTo>
                  <a:lnTo>
                    <a:pt x="12" y="132"/>
                  </a:lnTo>
                  <a:lnTo>
                    <a:pt x="7" y="128"/>
                  </a:lnTo>
                  <a:lnTo>
                    <a:pt x="4" y="123"/>
                  </a:lnTo>
                  <a:lnTo>
                    <a:pt x="2" y="116"/>
                  </a:lnTo>
                  <a:lnTo>
                    <a:pt x="2" y="113"/>
                  </a:lnTo>
                  <a:lnTo>
                    <a:pt x="0" y="106"/>
                  </a:lnTo>
                  <a:lnTo>
                    <a:pt x="0" y="101"/>
                  </a:lnTo>
                  <a:lnTo>
                    <a:pt x="0" y="94"/>
                  </a:lnTo>
                  <a:lnTo>
                    <a:pt x="0" y="87"/>
                  </a:lnTo>
                  <a:lnTo>
                    <a:pt x="0" y="82"/>
                  </a:lnTo>
                  <a:lnTo>
                    <a:pt x="4" y="77"/>
                  </a:lnTo>
                  <a:lnTo>
                    <a:pt x="7" y="75"/>
                  </a:lnTo>
                  <a:lnTo>
                    <a:pt x="12" y="75"/>
                  </a:lnTo>
                  <a:lnTo>
                    <a:pt x="16" y="75"/>
                  </a:lnTo>
                  <a:lnTo>
                    <a:pt x="21" y="77"/>
                  </a:lnTo>
                  <a:lnTo>
                    <a:pt x="24" y="82"/>
                  </a:lnTo>
                  <a:lnTo>
                    <a:pt x="26" y="87"/>
                  </a:lnTo>
                  <a:lnTo>
                    <a:pt x="26" y="87"/>
                  </a:lnTo>
                  <a:close/>
                </a:path>
              </a:pathLst>
            </a:custGeom>
            <a:solidFill>
              <a:srgbClr val="00B5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1" name="Freeform 69"/>
            <p:cNvSpPr>
              <a:spLocks/>
            </p:cNvSpPr>
            <p:nvPr/>
          </p:nvSpPr>
          <p:spPr bwMode="auto">
            <a:xfrm>
              <a:off x="5572125" y="1738313"/>
              <a:ext cx="233362" cy="384175"/>
            </a:xfrm>
            <a:custGeom>
              <a:avLst/>
              <a:gdLst>
                <a:gd name="T0" fmla="*/ 89 w 147"/>
                <a:gd name="T1" fmla="*/ 32 h 242"/>
                <a:gd name="T2" fmla="*/ 77 w 147"/>
                <a:gd name="T3" fmla="*/ 53 h 242"/>
                <a:gd name="T4" fmla="*/ 65 w 147"/>
                <a:gd name="T5" fmla="*/ 70 h 242"/>
                <a:gd name="T6" fmla="*/ 53 w 147"/>
                <a:gd name="T7" fmla="*/ 92 h 242"/>
                <a:gd name="T8" fmla="*/ 46 w 147"/>
                <a:gd name="T9" fmla="*/ 116 h 242"/>
                <a:gd name="T10" fmla="*/ 38 w 147"/>
                <a:gd name="T11" fmla="*/ 135 h 242"/>
                <a:gd name="T12" fmla="*/ 34 w 147"/>
                <a:gd name="T13" fmla="*/ 160 h 242"/>
                <a:gd name="T14" fmla="*/ 34 w 147"/>
                <a:gd name="T15" fmla="*/ 181 h 242"/>
                <a:gd name="T16" fmla="*/ 36 w 147"/>
                <a:gd name="T17" fmla="*/ 196 h 242"/>
                <a:gd name="T18" fmla="*/ 43 w 147"/>
                <a:gd name="T19" fmla="*/ 203 h 242"/>
                <a:gd name="T20" fmla="*/ 50 w 147"/>
                <a:gd name="T21" fmla="*/ 210 h 242"/>
                <a:gd name="T22" fmla="*/ 65 w 147"/>
                <a:gd name="T23" fmla="*/ 215 h 242"/>
                <a:gd name="T24" fmla="*/ 79 w 147"/>
                <a:gd name="T25" fmla="*/ 218 h 242"/>
                <a:gd name="T26" fmla="*/ 94 w 147"/>
                <a:gd name="T27" fmla="*/ 218 h 242"/>
                <a:gd name="T28" fmla="*/ 106 w 147"/>
                <a:gd name="T29" fmla="*/ 220 h 242"/>
                <a:gd name="T30" fmla="*/ 118 w 147"/>
                <a:gd name="T31" fmla="*/ 218 h 242"/>
                <a:gd name="T32" fmla="*/ 133 w 147"/>
                <a:gd name="T33" fmla="*/ 215 h 242"/>
                <a:gd name="T34" fmla="*/ 145 w 147"/>
                <a:gd name="T35" fmla="*/ 218 h 242"/>
                <a:gd name="T36" fmla="*/ 147 w 147"/>
                <a:gd name="T37" fmla="*/ 225 h 242"/>
                <a:gd name="T38" fmla="*/ 140 w 147"/>
                <a:gd name="T39" fmla="*/ 227 h 242"/>
                <a:gd name="T40" fmla="*/ 135 w 147"/>
                <a:gd name="T41" fmla="*/ 232 h 242"/>
                <a:gd name="T42" fmla="*/ 120 w 147"/>
                <a:gd name="T43" fmla="*/ 237 h 242"/>
                <a:gd name="T44" fmla="*/ 101 w 147"/>
                <a:gd name="T45" fmla="*/ 239 h 242"/>
                <a:gd name="T46" fmla="*/ 82 w 147"/>
                <a:gd name="T47" fmla="*/ 242 h 242"/>
                <a:gd name="T48" fmla="*/ 60 w 147"/>
                <a:gd name="T49" fmla="*/ 239 h 242"/>
                <a:gd name="T50" fmla="*/ 43 w 147"/>
                <a:gd name="T51" fmla="*/ 234 h 242"/>
                <a:gd name="T52" fmla="*/ 26 w 147"/>
                <a:gd name="T53" fmla="*/ 227 h 242"/>
                <a:gd name="T54" fmla="*/ 12 w 147"/>
                <a:gd name="T55" fmla="*/ 220 h 242"/>
                <a:gd name="T56" fmla="*/ 2 w 147"/>
                <a:gd name="T57" fmla="*/ 203 h 242"/>
                <a:gd name="T58" fmla="*/ 0 w 147"/>
                <a:gd name="T59" fmla="*/ 181 h 242"/>
                <a:gd name="T60" fmla="*/ 0 w 147"/>
                <a:gd name="T61" fmla="*/ 157 h 242"/>
                <a:gd name="T62" fmla="*/ 5 w 147"/>
                <a:gd name="T63" fmla="*/ 133 h 242"/>
                <a:gd name="T64" fmla="*/ 12 w 147"/>
                <a:gd name="T65" fmla="*/ 109 h 242"/>
                <a:gd name="T66" fmla="*/ 24 w 147"/>
                <a:gd name="T67" fmla="*/ 85 h 242"/>
                <a:gd name="T68" fmla="*/ 36 w 147"/>
                <a:gd name="T69" fmla="*/ 63 h 242"/>
                <a:gd name="T70" fmla="*/ 50 w 147"/>
                <a:gd name="T71" fmla="*/ 41 h 242"/>
                <a:gd name="T72" fmla="*/ 62 w 147"/>
                <a:gd name="T73" fmla="*/ 17 h 242"/>
                <a:gd name="T74" fmla="*/ 75 w 147"/>
                <a:gd name="T75" fmla="*/ 3 h 242"/>
                <a:gd name="T76" fmla="*/ 87 w 147"/>
                <a:gd name="T77" fmla="*/ 0 h 242"/>
                <a:gd name="T78" fmla="*/ 96 w 147"/>
                <a:gd name="T79" fmla="*/ 5 h 242"/>
                <a:gd name="T80" fmla="*/ 99 w 147"/>
                <a:gd name="T81" fmla="*/ 17 h 242"/>
                <a:gd name="T82" fmla="*/ 96 w 147"/>
                <a:gd name="T83" fmla="*/ 2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7" h="242">
                  <a:moveTo>
                    <a:pt x="96" y="22"/>
                  </a:moveTo>
                  <a:lnTo>
                    <a:pt x="89" y="32"/>
                  </a:lnTo>
                  <a:lnTo>
                    <a:pt x="84" y="41"/>
                  </a:lnTo>
                  <a:lnTo>
                    <a:pt x="77" y="53"/>
                  </a:lnTo>
                  <a:lnTo>
                    <a:pt x="72" y="63"/>
                  </a:lnTo>
                  <a:lnTo>
                    <a:pt x="65" y="70"/>
                  </a:lnTo>
                  <a:lnTo>
                    <a:pt x="58" y="82"/>
                  </a:lnTo>
                  <a:lnTo>
                    <a:pt x="53" y="92"/>
                  </a:lnTo>
                  <a:lnTo>
                    <a:pt x="50" y="104"/>
                  </a:lnTo>
                  <a:lnTo>
                    <a:pt x="46" y="116"/>
                  </a:lnTo>
                  <a:lnTo>
                    <a:pt x="43" y="126"/>
                  </a:lnTo>
                  <a:lnTo>
                    <a:pt x="38" y="135"/>
                  </a:lnTo>
                  <a:lnTo>
                    <a:pt x="36" y="148"/>
                  </a:lnTo>
                  <a:lnTo>
                    <a:pt x="34" y="160"/>
                  </a:lnTo>
                  <a:lnTo>
                    <a:pt x="34" y="172"/>
                  </a:lnTo>
                  <a:lnTo>
                    <a:pt x="34" y="181"/>
                  </a:lnTo>
                  <a:lnTo>
                    <a:pt x="36" y="193"/>
                  </a:lnTo>
                  <a:lnTo>
                    <a:pt x="36" y="196"/>
                  </a:lnTo>
                  <a:lnTo>
                    <a:pt x="41" y="201"/>
                  </a:lnTo>
                  <a:lnTo>
                    <a:pt x="43" y="203"/>
                  </a:lnTo>
                  <a:lnTo>
                    <a:pt x="48" y="208"/>
                  </a:lnTo>
                  <a:lnTo>
                    <a:pt x="50" y="210"/>
                  </a:lnTo>
                  <a:lnTo>
                    <a:pt x="58" y="213"/>
                  </a:lnTo>
                  <a:lnTo>
                    <a:pt x="65" y="215"/>
                  </a:lnTo>
                  <a:lnTo>
                    <a:pt x="72" y="218"/>
                  </a:lnTo>
                  <a:lnTo>
                    <a:pt x="79" y="218"/>
                  </a:lnTo>
                  <a:lnTo>
                    <a:pt x="87" y="218"/>
                  </a:lnTo>
                  <a:lnTo>
                    <a:pt x="94" y="218"/>
                  </a:lnTo>
                  <a:lnTo>
                    <a:pt x="101" y="220"/>
                  </a:lnTo>
                  <a:lnTo>
                    <a:pt x="106" y="220"/>
                  </a:lnTo>
                  <a:lnTo>
                    <a:pt x="113" y="220"/>
                  </a:lnTo>
                  <a:lnTo>
                    <a:pt x="118" y="218"/>
                  </a:lnTo>
                  <a:lnTo>
                    <a:pt x="125" y="218"/>
                  </a:lnTo>
                  <a:lnTo>
                    <a:pt x="133" y="215"/>
                  </a:lnTo>
                  <a:lnTo>
                    <a:pt x="140" y="215"/>
                  </a:lnTo>
                  <a:lnTo>
                    <a:pt x="145" y="218"/>
                  </a:lnTo>
                  <a:lnTo>
                    <a:pt x="147" y="220"/>
                  </a:lnTo>
                  <a:lnTo>
                    <a:pt x="147" y="225"/>
                  </a:lnTo>
                  <a:lnTo>
                    <a:pt x="145" y="227"/>
                  </a:lnTo>
                  <a:lnTo>
                    <a:pt x="140" y="227"/>
                  </a:lnTo>
                  <a:lnTo>
                    <a:pt x="137" y="230"/>
                  </a:lnTo>
                  <a:lnTo>
                    <a:pt x="135" y="232"/>
                  </a:lnTo>
                  <a:lnTo>
                    <a:pt x="130" y="234"/>
                  </a:lnTo>
                  <a:lnTo>
                    <a:pt x="120" y="237"/>
                  </a:lnTo>
                  <a:lnTo>
                    <a:pt x="111" y="239"/>
                  </a:lnTo>
                  <a:lnTo>
                    <a:pt x="101" y="239"/>
                  </a:lnTo>
                  <a:lnTo>
                    <a:pt x="91" y="242"/>
                  </a:lnTo>
                  <a:lnTo>
                    <a:pt x="82" y="242"/>
                  </a:lnTo>
                  <a:lnTo>
                    <a:pt x="70" y="242"/>
                  </a:lnTo>
                  <a:lnTo>
                    <a:pt x="60" y="239"/>
                  </a:lnTo>
                  <a:lnTo>
                    <a:pt x="50" y="239"/>
                  </a:lnTo>
                  <a:lnTo>
                    <a:pt x="43" y="234"/>
                  </a:lnTo>
                  <a:lnTo>
                    <a:pt x="34" y="232"/>
                  </a:lnTo>
                  <a:lnTo>
                    <a:pt x="26" y="227"/>
                  </a:lnTo>
                  <a:lnTo>
                    <a:pt x="19" y="225"/>
                  </a:lnTo>
                  <a:lnTo>
                    <a:pt x="12" y="220"/>
                  </a:lnTo>
                  <a:lnTo>
                    <a:pt x="7" y="213"/>
                  </a:lnTo>
                  <a:lnTo>
                    <a:pt x="2" y="203"/>
                  </a:lnTo>
                  <a:lnTo>
                    <a:pt x="2" y="196"/>
                  </a:lnTo>
                  <a:lnTo>
                    <a:pt x="0" y="181"/>
                  </a:lnTo>
                  <a:lnTo>
                    <a:pt x="0" y="169"/>
                  </a:lnTo>
                  <a:lnTo>
                    <a:pt x="0" y="157"/>
                  </a:lnTo>
                  <a:lnTo>
                    <a:pt x="2" y="145"/>
                  </a:lnTo>
                  <a:lnTo>
                    <a:pt x="5" y="133"/>
                  </a:lnTo>
                  <a:lnTo>
                    <a:pt x="9" y="121"/>
                  </a:lnTo>
                  <a:lnTo>
                    <a:pt x="12" y="109"/>
                  </a:lnTo>
                  <a:lnTo>
                    <a:pt x="19" y="97"/>
                  </a:lnTo>
                  <a:lnTo>
                    <a:pt x="24" y="85"/>
                  </a:lnTo>
                  <a:lnTo>
                    <a:pt x="31" y="73"/>
                  </a:lnTo>
                  <a:lnTo>
                    <a:pt x="36" y="63"/>
                  </a:lnTo>
                  <a:lnTo>
                    <a:pt x="43" y="53"/>
                  </a:lnTo>
                  <a:lnTo>
                    <a:pt x="50" y="41"/>
                  </a:lnTo>
                  <a:lnTo>
                    <a:pt x="55" y="29"/>
                  </a:lnTo>
                  <a:lnTo>
                    <a:pt x="62" y="17"/>
                  </a:lnTo>
                  <a:lnTo>
                    <a:pt x="70" y="8"/>
                  </a:lnTo>
                  <a:lnTo>
                    <a:pt x="75" y="3"/>
                  </a:lnTo>
                  <a:lnTo>
                    <a:pt x="82" y="0"/>
                  </a:lnTo>
                  <a:lnTo>
                    <a:pt x="87" y="0"/>
                  </a:lnTo>
                  <a:lnTo>
                    <a:pt x="91" y="3"/>
                  </a:lnTo>
                  <a:lnTo>
                    <a:pt x="96" y="5"/>
                  </a:lnTo>
                  <a:lnTo>
                    <a:pt x="99" y="10"/>
                  </a:lnTo>
                  <a:lnTo>
                    <a:pt x="99" y="17"/>
                  </a:lnTo>
                  <a:lnTo>
                    <a:pt x="96" y="22"/>
                  </a:lnTo>
                  <a:lnTo>
                    <a:pt x="96"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2" name="Freeform 70"/>
            <p:cNvSpPr>
              <a:spLocks/>
            </p:cNvSpPr>
            <p:nvPr/>
          </p:nvSpPr>
          <p:spPr bwMode="auto">
            <a:xfrm>
              <a:off x="5897563" y="1849438"/>
              <a:ext cx="141287" cy="414338"/>
            </a:xfrm>
            <a:custGeom>
              <a:avLst/>
              <a:gdLst>
                <a:gd name="T0" fmla="*/ 80 w 89"/>
                <a:gd name="T1" fmla="*/ 32 h 261"/>
                <a:gd name="T2" fmla="*/ 75 w 89"/>
                <a:gd name="T3" fmla="*/ 49 h 261"/>
                <a:gd name="T4" fmla="*/ 68 w 89"/>
                <a:gd name="T5" fmla="*/ 58 h 261"/>
                <a:gd name="T6" fmla="*/ 60 w 89"/>
                <a:gd name="T7" fmla="*/ 73 h 261"/>
                <a:gd name="T8" fmla="*/ 53 w 89"/>
                <a:gd name="T9" fmla="*/ 85 h 261"/>
                <a:gd name="T10" fmla="*/ 51 w 89"/>
                <a:gd name="T11" fmla="*/ 99 h 261"/>
                <a:gd name="T12" fmla="*/ 46 w 89"/>
                <a:gd name="T13" fmla="*/ 111 h 261"/>
                <a:gd name="T14" fmla="*/ 41 w 89"/>
                <a:gd name="T15" fmla="*/ 126 h 261"/>
                <a:gd name="T16" fmla="*/ 43 w 89"/>
                <a:gd name="T17" fmla="*/ 140 h 261"/>
                <a:gd name="T18" fmla="*/ 43 w 89"/>
                <a:gd name="T19" fmla="*/ 152 h 261"/>
                <a:gd name="T20" fmla="*/ 46 w 89"/>
                <a:gd name="T21" fmla="*/ 164 h 261"/>
                <a:gd name="T22" fmla="*/ 48 w 89"/>
                <a:gd name="T23" fmla="*/ 177 h 261"/>
                <a:gd name="T24" fmla="*/ 51 w 89"/>
                <a:gd name="T25" fmla="*/ 191 h 261"/>
                <a:gd name="T26" fmla="*/ 55 w 89"/>
                <a:gd name="T27" fmla="*/ 203 h 261"/>
                <a:gd name="T28" fmla="*/ 63 w 89"/>
                <a:gd name="T29" fmla="*/ 213 h 261"/>
                <a:gd name="T30" fmla="*/ 70 w 89"/>
                <a:gd name="T31" fmla="*/ 222 h 261"/>
                <a:gd name="T32" fmla="*/ 77 w 89"/>
                <a:gd name="T33" fmla="*/ 232 h 261"/>
                <a:gd name="T34" fmla="*/ 82 w 89"/>
                <a:gd name="T35" fmla="*/ 239 h 261"/>
                <a:gd name="T36" fmla="*/ 80 w 89"/>
                <a:gd name="T37" fmla="*/ 251 h 261"/>
                <a:gd name="T38" fmla="*/ 72 w 89"/>
                <a:gd name="T39" fmla="*/ 259 h 261"/>
                <a:gd name="T40" fmla="*/ 63 w 89"/>
                <a:gd name="T41" fmla="*/ 261 h 261"/>
                <a:gd name="T42" fmla="*/ 53 w 89"/>
                <a:gd name="T43" fmla="*/ 261 h 261"/>
                <a:gd name="T44" fmla="*/ 46 w 89"/>
                <a:gd name="T45" fmla="*/ 256 h 261"/>
                <a:gd name="T46" fmla="*/ 36 w 89"/>
                <a:gd name="T47" fmla="*/ 247 h 261"/>
                <a:gd name="T48" fmla="*/ 24 w 89"/>
                <a:gd name="T49" fmla="*/ 232 h 261"/>
                <a:gd name="T50" fmla="*/ 17 w 89"/>
                <a:gd name="T51" fmla="*/ 218 h 261"/>
                <a:gd name="T52" fmla="*/ 10 w 89"/>
                <a:gd name="T53" fmla="*/ 205 h 261"/>
                <a:gd name="T54" fmla="*/ 5 w 89"/>
                <a:gd name="T55" fmla="*/ 191 h 261"/>
                <a:gd name="T56" fmla="*/ 0 w 89"/>
                <a:gd name="T57" fmla="*/ 174 h 261"/>
                <a:gd name="T58" fmla="*/ 0 w 89"/>
                <a:gd name="T59" fmla="*/ 157 h 261"/>
                <a:gd name="T60" fmla="*/ 0 w 89"/>
                <a:gd name="T61" fmla="*/ 143 h 261"/>
                <a:gd name="T62" fmla="*/ 0 w 89"/>
                <a:gd name="T63" fmla="*/ 126 h 261"/>
                <a:gd name="T64" fmla="*/ 0 w 89"/>
                <a:gd name="T65" fmla="*/ 109 h 261"/>
                <a:gd name="T66" fmla="*/ 7 w 89"/>
                <a:gd name="T67" fmla="*/ 97 h 261"/>
                <a:gd name="T68" fmla="*/ 19 w 89"/>
                <a:gd name="T69" fmla="*/ 82 h 261"/>
                <a:gd name="T70" fmla="*/ 27 w 89"/>
                <a:gd name="T71" fmla="*/ 68 h 261"/>
                <a:gd name="T72" fmla="*/ 36 w 89"/>
                <a:gd name="T73" fmla="*/ 53 h 261"/>
                <a:gd name="T74" fmla="*/ 46 w 89"/>
                <a:gd name="T75" fmla="*/ 41 h 261"/>
                <a:gd name="T76" fmla="*/ 51 w 89"/>
                <a:gd name="T77" fmla="*/ 24 h 261"/>
                <a:gd name="T78" fmla="*/ 53 w 89"/>
                <a:gd name="T79" fmla="*/ 12 h 261"/>
                <a:gd name="T80" fmla="*/ 58 w 89"/>
                <a:gd name="T81" fmla="*/ 5 h 261"/>
                <a:gd name="T82" fmla="*/ 70 w 89"/>
                <a:gd name="T83" fmla="*/ 0 h 261"/>
                <a:gd name="T84" fmla="*/ 84 w 89"/>
                <a:gd name="T85" fmla="*/ 5 h 261"/>
                <a:gd name="T86" fmla="*/ 89 w 89"/>
                <a:gd name="T87" fmla="*/ 12 h 261"/>
                <a:gd name="T88" fmla="*/ 84 w 89"/>
                <a:gd name="T89" fmla="*/ 20 h 261"/>
                <a:gd name="T90" fmla="*/ 82 w 89"/>
                <a:gd name="T91" fmla="*/ 2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 h="261">
                  <a:moveTo>
                    <a:pt x="82" y="24"/>
                  </a:moveTo>
                  <a:lnTo>
                    <a:pt x="80" y="32"/>
                  </a:lnTo>
                  <a:lnTo>
                    <a:pt x="80" y="39"/>
                  </a:lnTo>
                  <a:lnTo>
                    <a:pt x="75" y="49"/>
                  </a:lnTo>
                  <a:lnTo>
                    <a:pt x="72" y="53"/>
                  </a:lnTo>
                  <a:lnTo>
                    <a:pt x="68" y="58"/>
                  </a:lnTo>
                  <a:lnTo>
                    <a:pt x="65" y="65"/>
                  </a:lnTo>
                  <a:lnTo>
                    <a:pt x="60" y="73"/>
                  </a:lnTo>
                  <a:lnTo>
                    <a:pt x="58" y="80"/>
                  </a:lnTo>
                  <a:lnTo>
                    <a:pt x="53" y="85"/>
                  </a:lnTo>
                  <a:lnTo>
                    <a:pt x="51" y="92"/>
                  </a:lnTo>
                  <a:lnTo>
                    <a:pt x="51" y="99"/>
                  </a:lnTo>
                  <a:lnTo>
                    <a:pt x="48" y="104"/>
                  </a:lnTo>
                  <a:lnTo>
                    <a:pt x="46" y="111"/>
                  </a:lnTo>
                  <a:lnTo>
                    <a:pt x="43" y="119"/>
                  </a:lnTo>
                  <a:lnTo>
                    <a:pt x="41" y="126"/>
                  </a:lnTo>
                  <a:lnTo>
                    <a:pt x="43" y="135"/>
                  </a:lnTo>
                  <a:lnTo>
                    <a:pt x="43" y="140"/>
                  </a:lnTo>
                  <a:lnTo>
                    <a:pt x="43" y="148"/>
                  </a:lnTo>
                  <a:lnTo>
                    <a:pt x="43" y="152"/>
                  </a:lnTo>
                  <a:lnTo>
                    <a:pt x="43" y="157"/>
                  </a:lnTo>
                  <a:lnTo>
                    <a:pt x="46" y="164"/>
                  </a:lnTo>
                  <a:lnTo>
                    <a:pt x="46" y="172"/>
                  </a:lnTo>
                  <a:lnTo>
                    <a:pt x="48" y="177"/>
                  </a:lnTo>
                  <a:lnTo>
                    <a:pt x="51" y="184"/>
                  </a:lnTo>
                  <a:lnTo>
                    <a:pt x="51" y="191"/>
                  </a:lnTo>
                  <a:lnTo>
                    <a:pt x="53" y="196"/>
                  </a:lnTo>
                  <a:lnTo>
                    <a:pt x="55" y="203"/>
                  </a:lnTo>
                  <a:lnTo>
                    <a:pt x="60" y="208"/>
                  </a:lnTo>
                  <a:lnTo>
                    <a:pt x="63" y="213"/>
                  </a:lnTo>
                  <a:lnTo>
                    <a:pt x="65" y="218"/>
                  </a:lnTo>
                  <a:lnTo>
                    <a:pt x="70" y="222"/>
                  </a:lnTo>
                  <a:lnTo>
                    <a:pt x="75" y="227"/>
                  </a:lnTo>
                  <a:lnTo>
                    <a:pt x="77" y="232"/>
                  </a:lnTo>
                  <a:lnTo>
                    <a:pt x="80" y="237"/>
                  </a:lnTo>
                  <a:lnTo>
                    <a:pt x="82" y="239"/>
                  </a:lnTo>
                  <a:lnTo>
                    <a:pt x="82" y="244"/>
                  </a:lnTo>
                  <a:lnTo>
                    <a:pt x="80" y="251"/>
                  </a:lnTo>
                  <a:lnTo>
                    <a:pt x="75" y="256"/>
                  </a:lnTo>
                  <a:lnTo>
                    <a:pt x="72" y="259"/>
                  </a:lnTo>
                  <a:lnTo>
                    <a:pt x="68" y="261"/>
                  </a:lnTo>
                  <a:lnTo>
                    <a:pt x="63" y="261"/>
                  </a:lnTo>
                  <a:lnTo>
                    <a:pt x="58" y="261"/>
                  </a:lnTo>
                  <a:lnTo>
                    <a:pt x="53" y="261"/>
                  </a:lnTo>
                  <a:lnTo>
                    <a:pt x="51" y="259"/>
                  </a:lnTo>
                  <a:lnTo>
                    <a:pt x="46" y="256"/>
                  </a:lnTo>
                  <a:lnTo>
                    <a:pt x="43" y="254"/>
                  </a:lnTo>
                  <a:lnTo>
                    <a:pt x="36" y="247"/>
                  </a:lnTo>
                  <a:lnTo>
                    <a:pt x="31" y="239"/>
                  </a:lnTo>
                  <a:lnTo>
                    <a:pt x="24" y="232"/>
                  </a:lnTo>
                  <a:lnTo>
                    <a:pt x="22" y="227"/>
                  </a:lnTo>
                  <a:lnTo>
                    <a:pt x="17" y="218"/>
                  </a:lnTo>
                  <a:lnTo>
                    <a:pt x="12" y="210"/>
                  </a:lnTo>
                  <a:lnTo>
                    <a:pt x="10" y="205"/>
                  </a:lnTo>
                  <a:lnTo>
                    <a:pt x="7" y="198"/>
                  </a:lnTo>
                  <a:lnTo>
                    <a:pt x="5" y="191"/>
                  </a:lnTo>
                  <a:lnTo>
                    <a:pt x="2" y="184"/>
                  </a:lnTo>
                  <a:lnTo>
                    <a:pt x="0" y="174"/>
                  </a:lnTo>
                  <a:lnTo>
                    <a:pt x="0" y="167"/>
                  </a:lnTo>
                  <a:lnTo>
                    <a:pt x="0" y="157"/>
                  </a:lnTo>
                  <a:lnTo>
                    <a:pt x="0" y="152"/>
                  </a:lnTo>
                  <a:lnTo>
                    <a:pt x="0" y="143"/>
                  </a:lnTo>
                  <a:lnTo>
                    <a:pt x="0" y="135"/>
                  </a:lnTo>
                  <a:lnTo>
                    <a:pt x="0" y="126"/>
                  </a:lnTo>
                  <a:lnTo>
                    <a:pt x="0" y="116"/>
                  </a:lnTo>
                  <a:lnTo>
                    <a:pt x="0" y="109"/>
                  </a:lnTo>
                  <a:lnTo>
                    <a:pt x="5" y="102"/>
                  </a:lnTo>
                  <a:lnTo>
                    <a:pt x="7" y="97"/>
                  </a:lnTo>
                  <a:lnTo>
                    <a:pt x="12" y="90"/>
                  </a:lnTo>
                  <a:lnTo>
                    <a:pt x="19" y="82"/>
                  </a:lnTo>
                  <a:lnTo>
                    <a:pt x="24" y="75"/>
                  </a:lnTo>
                  <a:lnTo>
                    <a:pt x="27" y="68"/>
                  </a:lnTo>
                  <a:lnTo>
                    <a:pt x="31" y="61"/>
                  </a:lnTo>
                  <a:lnTo>
                    <a:pt x="36" y="53"/>
                  </a:lnTo>
                  <a:lnTo>
                    <a:pt x="41" y="49"/>
                  </a:lnTo>
                  <a:lnTo>
                    <a:pt x="46" y="41"/>
                  </a:lnTo>
                  <a:lnTo>
                    <a:pt x="48" y="34"/>
                  </a:lnTo>
                  <a:lnTo>
                    <a:pt x="51" y="24"/>
                  </a:lnTo>
                  <a:lnTo>
                    <a:pt x="53" y="17"/>
                  </a:lnTo>
                  <a:lnTo>
                    <a:pt x="53" y="12"/>
                  </a:lnTo>
                  <a:lnTo>
                    <a:pt x="55" y="8"/>
                  </a:lnTo>
                  <a:lnTo>
                    <a:pt x="58" y="5"/>
                  </a:lnTo>
                  <a:lnTo>
                    <a:pt x="60" y="3"/>
                  </a:lnTo>
                  <a:lnTo>
                    <a:pt x="70" y="0"/>
                  </a:lnTo>
                  <a:lnTo>
                    <a:pt x="77" y="3"/>
                  </a:lnTo>
                  <a:lnTo>
                    <a:pt x="84" y="5"/>
                  </a:lnTo>
                  <a:lnTo>
                    <a:pt x="89" y="10"/>
                  </a:lnTo>
                  <a:lnTo>
                    <a:pt x="89" y="12"/>
                  </a:lnTo>
                  <a:lnTo>
                    <a:pt x="87" y="15"/>
                  </a:lnTo>
                  <a:lnTo>
                    <a:pt x="84" y="20"/>
                  </a:lnTo>
                  <a:lnTo>
                    <a:pt x="82" y="24"/>
                  </a:lnTo>
                  <a:lnTo>
                    <a:pt x="82"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3" name="Freeform 71"/>
            <p:cNvSpPr>
              <a:spLocks/>
            </p:cNvSpPr>
            <p:nvPr/>
          </p:nvSpPr>
          <p:spPr bwMode="auto">
            <a:xfrm>
              <a:off x="5395913" y="1692276"/>
              <a:ext cx="869950" cy="260350"/>
            </a:xfrm>
            <a:custGeom>
              <a:avLst/>
              <a:gdLst>
                <a:gd name="T0" fmla="*/ 21 w 548"/>
                <a:gd name="T1" fmla="*/ 22 h 164"/>
                <a:gd name="T2" fmla="*/ 50 w 548"/>
                <a:gd name="T3" fmla="*/ 10 h 164"/>
                <a:gd name="T4" fmla="*/ 75 w 548"/>
                <a:gd name="T5" fmla="*/ 3 h 164"/>
                <a:gd name="T6" fmla="*/ 101 w 548"/>
                <a:gd name="T7" fmla="*/ 0 h 164"/>
                <a:gd name="T8" fmla="*/ 125 w 548"/>
                <a:gd name="T9" fmla="*/ 0 h 164"/>
                <a:gd name="T10" fmla="*/ 152 w 548"/>
                <a:gd name="T11" fmla="*/ 3 h 164"/>
                <a:gd name="T12" fmla="*/ 178 w 548"/>
                <a:gd name="T13" fmla="*/ 10 h 164"/>
                <a:gd name="T14" fmla="*/ 207 w 548"/>
                <a:gd name="T15" fmla="*/ 20 h 164"/>
                <a:gd name="T16" fmla="*/ 229 w 548"/>
                <a:gd name="T17" fmla="*/ 32 h 164"/>
                <a:gd name="T18" fmla="*/ 246 w 548"/>
                <a:gd name="T19" fmla="*/ 41 h 164"/>
                <a:gd name="T20" fmla="*/ 263 w 548"/>
                <a:gd name="T21" fmla="*/ 49 h 164"/>
                <a:gd name="T22" fmla="*/ 275 w 548"/>
                <a:gd name="T23" fmla="*/ 58 h 164"/>
                <a:gd name="T24" fmla="*/ 292 w 548"/>
                <a:gd name="T25" fmla="*/ 68 h 164"/>
                <a:gd name="T26" fmla="*/ 306 w 548"/>
                <a:gd name="T27" fmla="*/ 75 h 164"/>
                <a:gd name="T28" fmla="*/ 321 w 548"/>
                <a:gd name="T29" fmla="*/ 82 h 164"/>
                <a:gd name="T30" fmla="*/ 340 w 548"/>
                <a:gd name="T31" fmla="*/ 90 h 164"/>
                <a:gd name="T32" fmla="*/ 362 w 548"/>
                <a:gd name="T33" fmla="*/ 97 h 164"/>
                <a:gd name="T34" fmla="*/ 386 w 548"/>
                <a:gd name="T35" fmla="*/ 102 h 164"/>
                <a:gd name="T36" fmla="*/ 408 w 548"/>
                <a:gd name="T37" fmla="*/ 107 h 164"/>
                <a:gd name="T38" fmla="*/ 427 w 548"/>
                <a:gd name="T39" fmla="*/ 111 h 164"/>
                <a:gd name="T40" fmla="*/ 451 w 548"/>
                <a:gd name="T41" fmla="*/ 116 h 164"/>
                <a:gd name="T42" fmla="*/ 470 w 548"/>
                <a:gd name="T43" fmla="*/ 116 h 164"/>
                <a:gd name="T44" fmla="*/ 495 w 548"/>
                <a:gd name="T45" fmla="*/ 116 h 164"/>
                <a:gd name="T46" fmla="*/ 519 w 548"/>
                <a:gd name="T47" fmla="*/ 114 h 164"/>
                <a:gd name="T48" fmla="*/ 538 w 548"/>
                <a:gd name="T49" fmla="*/ 111 h 164"/>
                <a:gd name="T50" fmla="*/ 545 w 548"/>
                <a:gd name="T51" fmla="*/ 119 h 164"/>
                <a:gd name="T52" fmla="*/ 548 w 548"/>
                <a:gd name="T53" fmla="*/ 133 h 164"/>
                <a:gd name="T54" fmla="*/ 540 w 548"/>
                <a:gd name="T55" fmla="*/ 145 h 164"/>
                <a:gd name="T56" fmla="*/ 521 w 548"/>
                <a:gd name="T57" fmla="*/ 150 h 164"/>
                <a:gd name="T58" fmla="*/ 495 w 548"/>
                <a:gd name="T59" fmla="*/ 152 h 164"/>
                <a:gd name="T60" fmla="*/ 470 w 548"/>
                <a:gd name="T61" fmla="*/ 157 h 164"/>
                <a:gd name="T62" fmla="*/ 446 w 548"/>
                <a:gd name="T63" fmla="*/ 162 h 164"/>
                <a:gd name="T64" fmla="*/ 422 w 548"/>
                <a:gd name="T65" fmla="*/ 162 h 164"/>
                <a:gd name="T66" fmla="*/ 400 w 548"/>
                <a:gd name="T67" fmla="*/ 162 h 164"/>
                <a:gd name="T68" fmla="*/ 374 w 548"/>
                <a:gd name="T69" fmla="*/ 162 h 164"/>
                <a:gd name="T70" fmla="*/ 350 w 548"/>
                <a:gd name="T71" fmla="*/ 157 h 164"/>
                <a:gd name="T72" fmla="*/ 323 w 548"/>
                <a:gd name="T73" fmla="*/ 150 h 164"/>
                <a:gd name="T74" fmla="*/ 306 w 548"/>
                <a:gd name="T75" fmla="*/ 145 h 164"/>
                <a:gd name="T76" fmla="*/ 289 w 548"/>
                <a:gd name="T77" fmla="*/ 133 h 164"/>
                <a:gd name="T78" fmla="*/ 275 w 548"/>
                <a:gd name="T79" fmla="*/ 123 h 164"/>
                <a:gd name="T80" fmla="*/ 260 w 548"/>
                <a:gd name="T81" fmla="*/ 111 h 164"/>
                <a:gd name="T82" fmla="*/ 246 w 548"/>
                <a:gd name="T83" fmla="*/ 102 h 164"/>
                <a:gd name="T84" fmla="*/ 229 w 548"/>
                <a:gd name="T85" fmla="*/ 92 h 164"/>
                <a:gd name="T86" fmla="*/ 212 w 548"/>
                <a:gd name="T87" fmla="*/ 82 h 164"/>
                <a:gd name="T88" fmla="*/ 188 w 548"/>
                <a:gd name="T89" fmla="*/ 73 h 164"/>
                <a:gd name="T90" fmla="*/ 164 w 548"/>
                <a:gd name="T91" fmla="*/ 61 h 164"/>
                <a:gd name="T92" fmla="*/ 142 w 548"/>
                <a:gd name="T93" fmla="*/ 51 h 164"/>
                <a:gd name="T94" fmla="*/ 120 w 548"/>
                <a:gd name="T95" fmla="*/ 46 h 164"/>
                <a:gd name="T96" fmla="*/ 99 w 548"/>
                <a:gd name="T97" fmla="*/ 39 h 164"/>
                <a:gd name="T98" fmla="*/ 75 w 548"/>
                <a:gd name="T99" fmla="*/ 39 h 164"/>
                <a:gd name="T100" fmla="*/ 53 w 548"/>
                <a:gd name="T101" fmla="*/ 41 h 164"/>
                <a:gd name="T102" fmla="*/ 29 w 548"/>
                <a:gd name="T103" fmla="*/ 46 h 164"/>
                <a:gd name="T104" fmla="*/ 9 w 548"/>
                <a:gd name="T105" fmla="*/ 53 h 164"/>
                <a:gd name="T106" fmla="*/ 4 w 548"/>
                <a:gd name="T107" fmla="*/ 51 h 164"/>
                <a:gd name="T108" fmla="*/ 0 w 548"/>
                <a:gd name="T109" fmla="*/ 44 h 164"/>
                <a:gd name="T110" fmla="*/ 2 w 548"/>
                <a:gd name="T111" fmla="*/ 34 h 164"/>
                <a:gd name="T112" fmla="*/ 7 w 548"/>
                <a:gd name="T113"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8" h="164">
                  <a:moveTo>
                    <a:pt x="7" y="32"/>
                  </a:moveTo>
                  <a:lnTo>
                    <a:pt x="21" y="22"/>
                  </a:lnTo>
                  <a:lnTo>
                    <a:pt x="36" y="17"/>
                  </a:lnTo>
                  <a:lnTo>
                    <a:pt x="50" y="10"/>
                  </a:lnTo>
                  <a:lnTo>
                    <a:pt x="60" y="8"/>
                  </a:lnTo>
                  <a:lnTo>
                    <a:pt x="75" y="3"/>
                  </a:lnTo>
                  <a:lnTo>
                    <a:pt x="87" y="0"/>
                  </a:lnTo>
                  <a:lnTo>
                    <a:pt x="101" y="0"/>
                  </a:lnTo>
                  <a:lnTo>
                    <a:pt x="113" y="0"/>
                  </a:lnTo>
                  <a:lnTo>
                    <a:pt x="125" y="0"/>
                  </a:lnTo>
                  <a:lnTo>
                    <a:pt x="140" y="0"/>
                  </a:lnTo>
                  <a:lnTo>
                    <a:pt x="152" y="3"/>
                  </a:lnTo>
                  <a:lnTo>
                    <a:pt x="164" y="5"/>
                  </a:lnTo>
                  <a:lnTo>
                    <a:pt x="178" y="10"/>
                  </a:lnTo>
                  <a:lnTo>
                    <a:pt x="193" y="15"/>
                  </a:lnTo>
                  <a:lnTo>
                    <a:pt x="207" y="20"/>
                  </a:lnTo>
                  <a:lnTo>
                    <a:pt x="219" y="27"/>
                  </a:lnTo>
                  <a:lnTo>
                    <a:pt x="229" y="32"/>
                  </a:lnTo>
                  <a:lnTo>
                    <a:pt x="239" y="37"/>
                  </a:lnTo>
                  <a:lnTo>
                    <a:pt x="246" y="41"/>
                  </a:lnTo>
                  <a:lnTo>
                    <a:pt x="256" y="46"/>
                  </a:lnTo>
                  <a:lnTo>
                    <a:pt x="263" y="49"/>
                  </a:lnTo>
                  <a:lnTo>
                    <a:pt x="268" y="53"/>
                  </a:lnTo>
                  <a:lnTo>
                    <a:pt x="275" y="58"/>
                  </a:lnTo>
                  <a:lnTo>
                    <a:pt x="285" y="63"/>
                  </a:lnTo>
                  <a:lnTo>
                    <a:pt x="292" y="68"/>
                  </a:lnTo>
                  <a:lnTo>
                    <a:pt x="299" y="70"/>
                  </a:lnTo>
                  <a:lnTo>
                    <a:pt x="306" y="75"/>
                  </a:lnTo>
                  <a:lnTo>
                    <a:pt x="314" y="80"/>
                  </a:lnTo>
                  <a:lnTo>
                    <a:pt x="321" y="82"/>
                  </a:lnTo>
                  <a:lnTo>
                    <a:pt x="330" y="87"/>
                  </a:lnTo>
                  <a:lnTo>
                    <a:pt x="340" y="90"/>
                  </a:lnTo>
                  <a:lnTo>
                    <a:pt x="350" y="94"/>
                  </a:lnTo>
                  <a:lnTo>
                    <a:pt x="362" y="97"/>
                  </a:lnTo>
                  <a:lnTo>
                    <a:pt x="374" y="99"/>
                  </a:lnTo>
                  <a:lnTo>
                    <a:pt x="386" y="102"/>
                  </a:lnTo>
                  <a:lnTo>
                    <a:pt x="398" y="104"/>
                  </a:lnTo>
                  <a:lnTo>
                    <a:pt x="408" y="107"/>
                  </a:lnTo>
                  <a:lnTo>
                    <a:pt x="420" y="109"/>
                  </a:lnTo>
                  <a:lnTo>
                    <a:pt x="427" y="111"/>
                  </a:lnTo>
                  <a:lnTo>
                    <a:pt x="439" y="114"/>
                  </a:lnTo>
                  <a:lnTo>
                    <a:pt x="451" y="116"/>
                  </a:lnTo>
                  <a:lnTo>
                    <a:pt x="461" y="116"/>
                  </a:lnTo>
                  <a:lnTo>
                    <a:pt x="470" y="116"/>
                  </a:lnTo>
                  <a:lnTo>
                    <a:pt x="483" y="119"/>
                  </a:lnTo>
                  <a:lnTo>
                    <a:pt x="495" y="116"/>
                  </a:lnTo>
                  <a:lnTo>
                    <a:pt x="507" y="116"/>
                  </a:lnTo>
                  <a:lnTo>
                    <a:pt x="519" y="114"/>
                  </a:lnTo>
                  <a:lnTo>
                    <a:pt x="531" y="111"/>
                  </a:lnTo>
                  <a:lnTo>
                    <a:pt x="538" y="111"/>
                  </a:lnTo>
                  <a:lnTo>
                    <a:pt x="543" y="114"/>
                  </a:lnTo>
                  <a:lnTo>
                    <a:pt x="545" y="119"/>
                  </a:lnTo>
                  <a:lnTo>
                    <a:pt x="548" y="126"/>
                  </a:lnTo>
                  <a:lnTo>
                    <a:pt x="548" y="133"/>
                  </a:lnTo>
                  <a:lnTo>
                    <a:pt x="545" y="138"/>
                  </a:lnTo>
                  <a:lnTo>
                    <a:pt x="540" y="145"/>
                  </a:lnTo>
                  <a:lnTo>
                    <a:pt x="536" y="148"/>
                  </a:lnTo>
                  <a:lnTo>
                    <a:pt x="521" y="150"/>
                  </a:lnTo>
                  <a:lnTo>
                    <a:pt x="509" y="150"/>
                  </a:lnTo>
                  <a:lnTo>
                    <a:pt x="495" y="152"/>
                  </a:lnTo>
                  <a:lnTo>
                    <a:pt x="483" y="157"/>
                  </a:lnTo>
                  <a:lnTo>
                    <a:pt x="470" y="157"/>
                  </a:lnTo>
                  <a:lnTo>
                    <a:pt x="458" y="160"/>
                  </a:lnTo>
                  <a:lnTo>
                    <a:pt x="446" y="162"/>
                  </a:lnTo>
                  <a:lnTo>
                    <a:pt x="434" y="162"/>
                  </a:lnTo>
                  <a:lnTo>
                    <a:pt x="422" y="162"/>
                  </a:lnTo>
                  <a:lnTo>
                    <a:pt x="413" y="164"/>
                  </a:lnTo>
                  <a:lnTo>
                    <a:pt x="400" y="162"/>
                  </a:lnTo>
                  <a:lnTo>
                    <a:pt x="388" y="162"/>
                  </a:lnTo>
                  <a:lnTo>
                    <a:pt x="374" y="162"/>
                  </a:lnTo>
                  <a:lnTo>
                    <a:pt x="364" y="160"/>
                  </a:lnTo>
                  <a:lnTo>
                    <a:pt x="350" y="157"/>
                  </a:lnTo>
                  <a:lnTo>
                    <a:pt x="338" y="155"/>
                  </a:lnTo>
                  <a:lnTo>
                    <a:pt x="323" y="150"/>
                  </a:lnTo>
                  <a:lnTo>
                    <a:pt x="316" y="148"/>
                  </a:lnTo>
                  <a:lnTo>
                    <a:pt x="306" y="145"/>
                  </a:lnTo>
                  <a:lnTo>
                    <a:pt x="299" y="140"/>
                  </a:lnTo>
                  <a:lnTo>
                    <a:pt x="289" y="133"/>
                  </a:lnTo>
                  <a:lnTo>
                    <a:pt x="282" y="128"/>
                  </a:lnTo>
                  <a:lnTo>
                    <a:pt x="275" y="123"/>
                  </a:lnTo>
                  <a:lnTo>
                    <a:pt x="268" y="119"/>
                  </a:lnTo>
                  <a:lnTo>
                    <a:pt x="260" y="111"/>
                  </a:lnTo>
                  <a:lnTo>
                    <a:pt x="253" y="107"/>
                  </a:lnTo>
                  <a:lnTo>
                    <a:pt x="246" y="102"/>
                  </a:lnTo>
                  <a:lnTo>
                    <a:pt x="239" y="99"/>
                  </a:lnTo>
                  <a:lnTo>
                    <a:pt x="229" y="92"/>
                  </a:lnTo>
                  <a:lnTo>
                    <a:pt x="219" y="87"/>
                  </a:lnTo>
                  <a:lnTo>
                    <a:pt x="212" y="82"/>
                  </a:lnTo>
                  <a:lnTo>
                    <a:pt x="202" y="80"/>
                  </a:lnTo>
                  <a:lnTo>
                    <a:pt x="188" y="73"/>
                  </a:lnTo>
                  <a:lnTo>
                    <a:pt x="176" y="68"/>
                  </a:lnTo>
                  <a:lnTo>
                    <a:pt x="164" y="61"/>
                  </a:lnTo>
                  <a:lnTo>
                    <a:pt x="154" y="56"/>
                  </a:lnTo>
                  <a:lnTo>
                    <a:pt x="142" y="51"/>
                  </a:lnTo>
                  <a:lnTo>
                    <a:pt x="132" y="46"/>
                  </a:lnTo>
                  <a:lnTo>
                    <a:pt x="120" y="46"/>
                  </a:lnTo>
                  <a:lnTo>
                    <a:pt x="111" y="44"/>
                  </a:lnTo>
                  <a:lnTo>
                    <a:pt x="99" y="39"/>
                  </a:lnTo>
                  <a:lnTo>
                    <a:pt x="87" y="39"/>
                  </a:lnTo>
                  <a:lnTo>
                    <a:pt x="75" y="39"/>
                  </a:lnTo>
                  <a:lnTo>
                    <a:pt x="65" y="39"/>
                  </a:lnTo>
                  <a:lnTo>
                    <a:pt x="53" y="41"/>
                  </a:lnTo>
                  <a:lnTo>
                    <a:pt x="41" y="44"/>
                  </a:lnTo>
                  <a:lnTo>
                    <a:pt x="29" y="46"/>
                  </a:lnTo>
                  <a:lnTo>
                    <a:pt x="17" y="53"/>
                  </a:lnTo>
                  <a:lnTo>
                    <a:pt x="9" y="53"/>
                  </a:lnTo>
                  <a:lnTo>
                    <a:pt x="7" y="53"/>
                  </a:lnTo>
                  <a:lnTo>
                    <a:pt x="4" y="51"/>
                  </a:lnTo>
                  <a:lnTo>
                    <a:pt x="2" y="46"/>
                  </a:lnTo>
                  <a:lnTo>
                    <a:pt x="0" y="44"/>
                  </a:lnTo>
                  <a:lnTo>
                    <a:pt x="0" y="39"/>
                  </a:lnTo>
                  <a:lnTo>
                    <a:pt x="2" y="34"/>
                  </a:lnTo>
                  <a:lnTo>
                    <a:pt x="7" y="32"/>
                  </a:lnTo>
                  <a:lnTo>
                    <a:pt x="7"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4" name="Freeform 72"/>
            <p:cNvSpPr>
              <a:spLocks/>
            </p:cNvSpPr>
            <p:nvPr/>
          </p:nvSpPr>
          <p:spPr bwMode="auto">
            <a:xfrm>
              <a:off x="5632450" y="1539876"/>
              <a:ext cx="503237" cy="393700"/>
            </a:xfrm>
            <a:custGeom>
              <a:avLst/>
              <a:gdLst>
                <a:gd name="T0" fmla="*/ 12 w 317"/>
                <a:gd name="T1" fmla="*/ 91 h 248"/>
                <a:gd name="T2" fmla="*/ 24 w 317"/>
                <a:gd name="T3" fmla="*/ 82 h 248"/>
                <a:gd name="T4" fmla="*/ 34 w 317"/>
                <a:gd name="T5" fmla="*/ 72 h 248"/>
                <a:gd name="T6" fmla="*/ 44 w 317"/>
                <a:gd name="T7" fmla="*/ 63 h 248"/>
                <a:gd name="T8" fmla="*/ 53 w 317"/>
                <a:gd name="T9" fmla="*/ 50 h 248"/>
                <a:gd name="T10" fmla="*/ 63 w 317"/>
                <a:gd name="T11" fmla="*/ 41 h 248"/>
                <a:gd name="T12" fmla="*/ 70 w 317"/>
                <a:gd name="T13" fmla="*/ 31 h 248"/>
                <a:gd name="T14" fmla="*/ 85 w 317"/>
                <a:gd name="T15" fmla="*/ 19 h 248"/>
                <a:gd name="T16" fmla="*/ 102 w 317"/>
                <a:gd name="T17" fmla="*/ 9 h 248"/>
                <a:gd name="T18" fmla="*/ 123 w 317"/>
                <a:gd name="T19" fmla="*/ 0 h 248"/>
                <a:gd name="T20" fmla="*/ 148 w 317"/>
                <a:gd name="T21" fmla="*/ 0 h 248"/>
                <a:gd name="T22" fmla="*/ 169 w 317"/>
                <a:gd name="T23" fmla="*/ 5 h 248"/>
                <a:gd name="T24" fmla="*/ 191 w 317"/>
                <a:gd name="T25" fmla="*/ 14 h 248"/>
                <a:gd name="T26" fmla="*/ 215 w 317"/>
                <a:gd name="T27" fmla="*/ 29 h 248"/>
                <a:gd name="T28" fmla="*/ 237 w 317"/>
                <a:gd name="T29" fmla="*/ 41 h 248"/>
                <a:gd name="T30" fmla="*/ 259 w 317"/>
                <a:gd name="T31" fmla="*/ 60 h 248"/>
                <a:gd name="T32" fmla="*/ 276 w 317"/>
                <a:gd name="T33" fmla="*/ 77 h 248"/>
                <a:gd name="T34" fmla="*/ 288 w 317"/>
                <a:gd name="T35" fmla="*/ 91 h 248"/>
                <a:gd name="T36" fmla="*/ 292 w 317"/>
                <a:gd name="T37" fmla="*/ 108 h 248"/>
                <a:gd name="T38" fmla="*/ 297 w 317"/>
                <a:gd name="T39" fmla="*/ 128 h 248"/>
                <a:gd name="T40" fmla="*/ 300 w 317"/>
                <a:gd name="T41" fmla="*/ 147 h 248"/>
                <a:gd name="T42" fmla="*/ 300 w 317"/>
                <a:gd name="T43" fmla="*/ 169 h 248"/>
                <a:gd name="T44" fmla="*/ 302 w 317"/>
                <a:gd name="T45" fmla="*/ 190 h 248"/>
                <a:gd name="T46" fmla="*/ 309 w 317"/>
                <a:gd name="T47" fmla="*/ 210 h 248"/>
                <a:gd name="T48" fmla="*/ 317 w 317"/>
                <a:gd name="T49" fmla="*/ 229 h 248"/>
                <a:gd name="T50" fmla="*/ 312 w 317"/>
                <a:gd name="T51" fmla="*/ 244 h 248"/>
                <a:gd name="T52" fmla="*/ 300 w 317"/>
                <a:gd name="T53" fmla="*/ 248 h 248"/>
                <a:gd name="T54" fmla="*/ 285 w 317"/>
                <a:gd name="T55" fmla="*/ 246 h 248"/>
                <a:gd name="T56" fmla="*/ 276 w 317"/>
                <a:gd name="T57" fmla="*/ 231 h 248"/>
                <a:gd name="T58" fmla="*/ 271 w 317"/>
                <a:gd name="T59" fmla="*/ 212 h 248"/>
                <a:gd name="T60" fmla="*/ 271 w 317"/>
                <a:gd name="T61" fmla="*/ 193 h 248"/>
                <a:gd name="T62" fmla="*/ 271 w 317"/>
                <a:gd name="T63" fmla="*/ 174 h 248"/>
                <a:gd name="T64" fmla="*/ 271 w 317"/>
                <a:gd name="T65" fmla="*/ 154 h 248"/>
                <a:gd name="T66" fmla="*/ 271 w 317"/>
                <a:gd name="T67" fmla="*/ 137 h 248"/>
                <a:gd name="T68" fmla="*/ 266 w 317"/>
                <a:gd name="T69" fmla="*/ 120 h 248"/>
                <a:gd name="T70" fmla="*/ 256 w 317"/>
                <a:gd name="T71" fmla="*/ 106 h 248"/>
                <a:gd name="T72" fmla="*/ 239 w 317"/>
                <a:gd name="T73" fmla="*/ 94 h 248"/>
                <a:gd name="T74" fmla="*/ 222 w 317"/>
                <a:gd name="T75" fmla="*/ 82 h 248"/>
                <a:gd name="T76" fmla="*/ 208 w 317"/>
                <a:gd name="T77" fmla="*/ 67 h 248"/>
                <a:gd name="T78" fmla="*/ 189 w 317"/>
                <a:gd name="T79" fmla="*/ 55 h 248"/>
                <a:gd name="T80" fmla="*/ 172 w 317"/>
                <a:gd name="T81" fmla="*/ 46 h 248"/>
                <a:gd name="T82" fmla="*/ 155 w 317"/>
                <a:gd name="T83" fmla="*/ 41 h 248"/>
                <a:gd name="T84" fmla="*/ 138 w 317"/>
                <a:gd name="T85" fmla="*/ 41 h 248"/>
                <a:gd name="T86" fmla="*/ 119 w 317"/>
                <a:gd name="T87" fmla="*/ 46 h 248"/>
                <a:gd name="T88" fmla="*/ 104 w 317"/>
                <a:gd name="T89" fmla="*/ 58 h 248"/>
                <a:gd name="T90" fmla="*/ 92 w 317"/>
                <a:gd name="T91" fmla="*/ 65 h 248"/>
                <a:gd name="T92" fmla="*/ 78 w 317"/>
                <a:gd name="T93" fmla="*/ 75 h 248"/>
                <a:gd name="T94" fmla="*/ 66 w 317"/>
                <a:gd name="T95" fmla="*/ 82 h 248"/>
                <a:gd name="T96" fmla="*/ 58 w 317"/>
                <a:gd name="T97" fmla="*/ 89 h 248"/>
                <a:gd name="T98" fmla="*/ 46 w 317"/>
                <a:gd name="T99" fmla="*/ 94 h 248"/>
                <a:gd name="T100" fmla="*/ 34 w 317"/>
                <a:gd name="T101" fmla="*/ 104 h 248"/>
                <a:gd name="T102" fmla="*/ 20 w 317"/>
                <a:gd name="T103" fmla="*/ 111 h 248"/>
                <a:gd name="T104" fmla="*/ 10 w 317"/>
                <a:gd name="T105" fmla="*/ 116 h 248"/>
                <a:gd name="T106" fmla="*/ 3 w 317"/>
                <a:gd name="T107" fmla="*/ 111 h 248"/>
                <a:gd name="T108" fmla="*/ 0 w 317"/>
                <a:gd name="T109" fmla="*/ 104 h 248"/>
                <a:gd name="T110" fmla="*/ 3 w 317"/>
                <a:gd name="T111" fmla="*/ 94 h 248"/>
                <a:gd name="T112" fmla="*/ 8 w 317"/>
                <a:gd name="T113" fmla="*/ 9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7" h="248">
                  <a:moveTo>
                    <a:pt x="8" y="91"/>
                  </a:moveTo>
                  <a:lnTo>
                    <a:pt x="12" y="91"/>
                  </a:lnTo>
                  <a:lnTo>
                    <a:pt x="20" y="87"/>
                  </a:lnTo>
                  <a:lnTo>
                    <a:pt x="24" y="82"/>
                  </a:lnTo>
                  <a:lnTo>
                    <a:pt x="32" y="77"/>
                  </a:lnTo>
                  <a:lnTo>
                    <a:pt x="34" y="72"/>
                  </a:lnTo>
                  <a:lnTo>
                    <a:pt x="39" y="67"/>
                  </a:lnTo>
                  <a:lnTo>
                    <a:pt x="44" y="63"/>
                  </a:lnTo>
                  <a:lnTo>
                    <a:pt x="49" y="58"/>
                  </a:lnTo>
                  <a:lnTo>
                    <a:pt x="53" y="50"/>
                  </a:lnTo>
                  <a:lnTo>
                    <a:pt x="58" y="43"/>
                  </a:lnTo>
                  <a:lnTo>
                    <a:pt x="63" y="41"/>
                  </a:lnTo>
                  <a:lnTo>
                    <a:pt x="66" y="36"/>
                  </a:lnTo>
                  <a:lnTo>
                    <a:pt x="70" y="31"/>
                  </a:lnTo>
                  <a:lnTo>
                    <a:pt x="78" y="24"/>
                  </a:lnTo>
                  <a:lnTo>
                    <a:pt x="85" y="19"/>
                  </a:lnTo>
                  <a:lnTo>
                    <a:pt x="92" y="17"/>
                  </a:lnTo>
                  <a:lnTo>
                    <a:pt x="102" y="9"/>
                  </a:lnTo>
                  <a:lnTo>
                    <a:pt x="114" y="5"/>
                  </a:lnTo>
                  <a:lnTo>
                    <a:pt x="123" y="0"/>
                  </a:lnTo>
                  <a:lnTo>
                    <a:pt x="136" y="0"/>
                  </a:lnTo>
                  <a:lnTo>
                    <a:pt x="148" y="0"/>
                  </a:lnTo>
                  <a:lnTo>
                    <a:pt x="160" y="2"/>
                  </a:lnTo>
                  <a:lnTo>
                    <a:pt x="169" y="5"/>
                  </a:lnTo>
                  <a:lnTo>
                    <a:pt x="181" y="9"/>
                  </a:lnTo>
                  <a:lnTo>
                    <a:pt x="191" y="14"/>
                  </a:lnTo>
                  <a:lnTo>
                    <a:pt x="203" y="21"/>
                  </a:lnTo>
                  <a:lnTo>
                    <a:pt x="215" y="29"/>
                  </a:lnTo>
                  <a:lnTo>
                    <a:pt x="225" y="36"/>
                  </a:lnTo>
                  <a:lnTo>
                    <a:pt x="237" y="41"/>
                  </a:lnTo>
                  <a:lnTo>
                    <a:pt x="249" y="50"/>
                  </a:lnTo>
                  <a:lnTo>
                    <a:pt x="259" y="60"/>
                  </a:lnTo>
                  <a:lnTo>
                    <a:pt x="271" y="70"/>
                  </a:lnTo>
                  <a:lnTo>
                    <a:pt x="276" y="77"/>
                  </a:lnTo>
                  <a:lnTo>
                    <a:pt x="283" y="84"/>
                  </a:lnTo>
                  <a:lnTo>
                    <a:pt x="288" y="91"/>
                  </a:lnTo>
                  <a:lnTo>
                    <a:pt x="292" y="99"/>
                  </a:lnTo>
                  <a:lnTo>
                    <a:pt x="292" y="108"/>
                  </a:lnTo>
                  <a:lnTo>
                    <a:pt x="295" y="118"/>
                  </a:lnTo>
                  <a:lnTo>
                    <a:pt x="297" y="128"/>
                  </a:lnTo>
                  <a:lnTo>
                    <a:pt x="300" y="140"/>
                  </a:lnTo>
                  <a:lnTo>
                    <a:pt x="300" y="147"/>
                  </a:lnTo>
                  <a:lnTo>
                    <a:pt x="300" y="159"/>
                  </a:lnTo>
                  <a:lnTo>
                    <a:pt x="300" y="169"/>
                  </a:lnTo>
                  <a:lnTo>
                    <a:pt x="302" y="181"/>
                  </a:lnTo>
                  <a:lnTo>
                    <a:pt x="302" y="190"/>
                  </a:lnTo>
                  <a:lnTo>
                    <a:pt x="305" y="200"/>
                  </a:lnTo>
                  <a:lnTo>
                    <a:pt x="309" y="210"/>
                  </a:lnTo>
                  <a:lnTo>
                    <a:pt x="314" y="222"/>
                  </a:lnTo>
                  <a:lnTo>
                    <a:pt x="317" y="229"/>
                  </a:lnTo>
                  <a:lnTo>
                    <a:pt x="314" y="239"/>
                  </a:lnTo>
                  <a:lnTo>
                    <a:pt x="312" y="244"/>
                  </a:lnTo>
                  <a:lnTo>
                    <a:pt x="307" y="248"/>
                  </a:lnTo>
                  <a:lnTo>
                    <a:pt x="300" y="248"/>
                  </a:lnTo>
                  <a:lnTo>
                    <a:pt x="292" y="248"/>
                  </a:lnTo>
                  <a:lnTo>
                    <a:pt x="285" y="246"/>
                  </a:lnTo>
                  <a:lnTo>
                    <a:pt x="280" y="241"/>
                  </a:lnTo>
                  <a:lnTo>
                    <a:pt x="276" y="231"/>
                  </a:lnTo>
                  <a:lnTo>
                    <a:pt x="273" y="222"/>
                  </a:lnTo>
                  <a:lnTo>
                    <a:pt x="271" y="212"/>
                  </a:lnTo>
                  <a:lnTo>
                    <a:pt x="271" y="203"/>
                  </a:lnTo>
                  <a:lnTo>
                    <a:pt x="271" y="193"/>
                  </a:lnTo>
                  <a:lnTo>
                    <a:pt x="271" y="183"/>
                  </a:lnTo>
                  <a:lnTo>
                    <a:pt x="271" y="174"/>
                  </a:lnTo>
                  <a:lnTo>
                    <a:pt x="271" y="164"/>
                  </a:lnTo>
                  <a:lnTo>
                    <a:pt x="271" y="154"/>
                  </a:lnTo>
                  <a:lnTo>
                    <a:pt x="271" y="145"/>
                  </a:lnTo>
                  <a:lnTo>
                    <a:pt x="271" y="137"/>
                  </a:lnTo>
                  <a:lnTo>
                    <a:pt x="268" y="130"/>
                  </a:lnTo>
                  <a:lnTo>
                    <a:pt x="266" y="120"/>
                  </a:lnTo>
                  <a:lnTo>
                    <a:pt x="261" y="113"/>
                  </a:lnTo>
                  <a:lnTo>
                    <a:pt x="256" y="106"/>
                  </a:lnTo>
                  <a:lnTo>
                    <a:pt x="249" y="101"/>
                  </a:lnTo>
                  <a:lnTo>
                    <a:pt x="239" y="94"/>
                  </a:lnTo>
                  <a:lnTo>
                    <a:pt x="232" y="89"/>
                  </a:lnTo>
                  <a:lnTo>
                    <a:pt x="222" y="82"/>
                  </a:lnTo>
                  <a:lnTo>
                    <a:pt x="218" y="75"/>
                  </a:lnTo>
                  <a:lnTo>
                    <a:pt x="208" y="67"/>
                  </a:lnTo>
                  <a:lnTo>
                    <a:pt x="198" y="63"/>
                  </a:lnTo>
                  <a:lnTo>
                    <a:pt x="189" y="55"/>
                  </a:lnTo>
                  <a:lnTo>
                    <a:pt x="181" y="50"/>
                  </a:lnTo>
                  <a:lnTo>
                    <a:pt x="172" y="46"/>
                  </a:lnTo>
                  <a:lnTo>
                    <a:pt x="165" y="43"/>
                  </a:lnTo>
                  <a:lnTo>
                    <a:pt x="155" y="41"/>
                  </a:lnTo>
                  <a:lnTo>
                    <a:pt x="148" y="41"/>
                  </a:lnTo>
                  <a:lnTo>
                    <a:pt x="138" y="41"/>
                  </a:lnTo>
                  <a:lnTo>
                    <a:pt x="128" y="43"/>
                  </a:lnTo>
                  <a:lnTo>
                    <a:pt x="119" y="46"/>
                  </a:lnTo>
                  <a:lnTo>
                    <a:pt x="114" y="53"/>
                  </a:lnTo>
                  <a:lnTo>
                    <a:pt x="104" y="58"/>
                  </a:lnTo>
                  <a:lnTo>
                    <a:pt x="97" y="63"/>
                  </a:lnTo>
                  <a:lnTo>
                    <a:pt x="92" y="65"/>
                  </a:lnTo>
                  <a:lnTo>
                    <a:pt x="85" y="70"/>
                  </a:lnTo>
                  <a:lnTo>
                    <a:pt x="78" y="75"/>
                  </a:lnTo>
                  <a:lnTo>
                    <a:pt x="73" y="79"/>
                  </a:lnTo>
                  <a:lnTo>
                    <a:pt x="66" y="82"/>
                  </a:lnTo>
                  <a:lnTo>
                    <a:pt x="63" y="87"/>
                  </a:lnTo>
                  <a:lnTo>
                    <a:pt x="58" y="89"/>
                  </a:lnTo>
                  <a:lnTo>
                    <a:pt x="51" y="91"/>
                  </a:lnTo>
                  <a:lnTo>
                    <a:pt x="46" y="94"/>
                  </a:lnTo>
                  <a:lnTo>
                    <a:pt x="41" y="99"/>
                  </a:lnTo>
                  <a:lnTo>
                    <a:pt x="34" y="104"/>
                  </a:lnTo>
                  <a:lnTo>
                    <a:pt x="27" y="106"/>
                  </a:lnTo>
                  <a:lnTo>
                    <a:pt x="20" y="111"/>
                  </a:lnTo>
                  <a:lnTo>
                    <a:pt x="15" y="116"/>
                  </a:lnTo>
                  <a:lnTo>
                    <a:pt x="10" y="116"/>
                  </a:lnTo>
                  <a:lnTo>
                    <a:pt x="8" y="113"/>
                  </a:lnTo>
                  <a:lnTo>
                    <a:pt x="3" y="111"/>
                  </a:lnTo>
                  <a:lnTo>
                    <a:pt x="3" y="108"/>
                  </a:lnTo>
                  <a:lnTo>
                    <a:pt x="0" y="104"/>
                  </a:lnTo>
                  <a:lnTo>
                    <a:pt x="0" y="99"/>
                  </a:lnTo>
                  <a:lnTo>
                    <a:pt x="3" y="94"/>
                  </a:lnTo>
                  <a:lnTo>
                    <a:pt x="8" y="91"/>
                  </a:lnTo>
                  <a:lnTo>
                    <a:pt x="8"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5" name="Freeform 73"/>
            <p:cNvSpPr>
              <a:spLocks/>
            </p:cNvSpPr>
            <p:nvPr/>
          </p:nvSpPr>
          <p:spPr bwMode="auto">
            <a:xfrm>
              <a:off x="5656263" y="2174876"/>
              <a:ext cx="341312" cy="165100"/>
            </a:xfrm>
            <a:custGeom>
              <a:avLst/>
              <a:gdLst>
                <a:gd name="T0" fmla="*/ 22 w 215"/>
                <a:gd name="T1" fmla="*/ 17 h 104"/>
                <a:gd name="T2" fmla="*/ 24 w 215"/>
                <a:gd name="T3" fmla="*/ 25 h 104"/>
                <a:gd name="T4" fmla="*/ 29 w 215"/>
                <a:gd name="T5" fmla="*/ 32 h 104"/>
                <a:gd name="T6" fmla="*/ 36 w 215"/>
                <a:gd name="T7" fmla="*/ 39 h 104"/>
                <a:gd name="T8" fmla="*/ 46 w 215"/>
                <a:gd name="T9" fmla="*/ 46 h 104"/>
                <a:gd name="T10" fmla="*/ 53 w 215"/>
                <a:gd name="T11" fmla="*/ 51 h 104"/>
                <a:gd name="T12" fmla="*/ 63 w 215"/>
                <a:gd name="T13" fmla="*/ 54 h 104"/>
                <a:gd name="T14" fmla="*/ 77 w 215"/>
                <a:gd name="T15" fmla="*/ 58 h 104"/>
                <a:gd name="T16" fmla="*/ 89 w 215"/>
                <a:gd name="T17" fmla="*/ 63 h 104"/>
                <a:gd name="T18" fmla="*/ 101 w 215"/>
                <a:gd name="T19" fmla="*/ 63 h 104"/>
                <a:gd name="T20" fmla="*/ 116 w 215"/>
                <a:gd name="T21" fmla="*/ 66 h 104"/>
                <a:gd name="T22" fmla="*/ 128 w 215"/>
                <a:gd name="T23" fmla="*/ 66 h 104"/>
                <a:gd name="T24" fmla="*/ 142 w 215"/>
                <a:gd name="T25" fmla="*/ 66 h 104"/>
                <a:gd name="T26" fmla="*/ 154 w 215"/>
                <a:gd name="T27" fmla="*/ 61 h 104"/>
                <a:gd name="T28" fmla="*/ 169 w 215"/>
                <a:gd name="T29" fmla="*/ 56 h 104"/>
                <a:gd name="T30" fmla="*/ 183 w 215"/>
                <a:gd name="T31" fmla="*/ 51 h 104"/>
                <a:gd name="T32" fmla="*/ 198 w 215"/>
                <a:gd name="T33" fmla="*/ 46 h 104"/>
                <a:gd name="T34" fmla="*/ 203 w 215"/>
                <a:gd name="T35" fmla="*/ 39 h 104"/>
                <a:gd name="T36" fmla="*/ 207 w 215"/>
                <a:gd name="T37" fmla="*/ 39 h 104"/>
                <a:gd name="T38" fmla="*/ 212 w 215"/>
                <a:gd name="T39" fmla="*/ 42 h 104"/>
                <a:gd name="T40" fmla="*/ 215 w 215"/>
                <a:gd name="T41" fmla="*/ 49 h 104"/>
                <a:gd name="T42" fmla="*/ 215 w 215"/>
                <a:gd name="T43" fmla="*/ 54 h 104"/>
                <a:gd name="T44" fmla="*/ 212 w 215"/>
                <a:gd name="T45" fmla="*/ 61 h 104"/>
                <a:gd name="T46" fmla="*/ 207 w 215"/>
                <a:gd name="T47" fmla="*/ 68 h 104"/>
                <a:gd name="T48" fmla="*/ 203 w 215"/>
                <a:gd name="T49" fmla="*/ 78 h 104"/>
                <a:gd name="T50" fmla="*/ 186 w 215"/>
                <a:gd name="T51" fmla="*/ 87 h 104"/>
                <a:gd name="T52" fmla="*/ 169 w 215"/>
                <a:gd name="T53" fmla="*/ 97 h 104"/>
                <a:gd name="T54" fmla="*/ 152 w 215"/>
                <a:gd name="T55" fmla="*/ 104 h 104"/>
                <a:gd name="T56" fmla="*/ 135 w 215"/>
                <a:gd name="T57" fmla="*/ 104 h 104"/>
                <a:gd name="T58" fmla="*/ 118 w 215"/>
                <a:gd name="T59" fmla="*/ 104 h 104"/>
                <a:gd name="T60" fmla="*/ 101 w 215"/>
                <a:gd name="T61" fmla="*/ 104 h 104"/>
                <a:gd name="T62" fmla="*/ 87 w 215"/>
                <a:gd name="T63" fmla="*/ 102 h 104"/>
                <a:gd name="T64" fmla="*/ 72 w 215"/>
                <a:gd name="T65" fmla="*/ 97 h 104"/>
                <a:gd name="T66" fmla="*/ 55 w 215"/>
                <a:gd name="T67" fmla="*/ 87 h 104"/>
                <a:gd name="T68" fmla="*/ 46 w 215"/>
                <a:gd name="T69" fmla="*/ 80 h 104"/>
                <a:gd name="T70" fmla="*/ 31 w 215"/>
                <a:gd name="T71" fmla="*/ 71 h 104"/>
                <a:gd name="T72" fmla="*/ 22 w 215"/>
                <a:gd name="T73" fmla="*/ 61 h 104"/>
                <a:gd name="T74" fmla="*/ 14 w 215"/>
                <a:gd name="T75" fmla="*/ 51 h 104"/>
                <a:gd name="T76" fmla="*/ 7 w 215"/>
                <a:gd name="T77" fmla="*/ 42 h 104"/>
                <a:gd name="T78" fmla="*/ 2 w 215"/>
                <a:gd name="T79" fmla="*/ 32 h 104"/>
                <a:gd name="T80" fmla="*/ 2 w 215"/>
                <a:gd name="T81" fmla="*/ 22 h 104"/>
                <a:gd name="T82" fmla="*/ 0 w 215"/>
                <a:gd name="T83" fmla="*/ 17 h 104"/>
                <a:gd name="T84" fmla="*/ 0 w 215"/>
                <a:gd name="T85" fmla="*/ 13 h 104"/>
                <a:gd name="T86" fmla="*/ 0 w 215"/>
                <a:gd name="T87" fmla="*/ 10 h 104"/>
                <a:gd name="T88" fmla="*/ 2 w 215"/>
                <a:gd name="T89" fmla="*/ 8 h 104"/>
                <a:gd name="T90" fmla="*/ 5 w 215"/>
                <a:gd name="T91" fmla="*/ 3 h 104"/>
                <a:gd name="T92" fmla="*/ 7 w 215"/>
                <a:gd name="T93" fmla="*/ 0 h 104"/>
                <a:gd name="T94" fmla="*/ 9 w 215"/>
                <a:gd name="T95" fmla="*/ 0 h 104"/>
                <a:gd name="T96" fmla="*/ 14 w 215"/>
                <a:gd name="T97" fmla="*/ 3 h 104"/>
                <a:gd name="T98" fmla="*/ 17 w 215"/>
                <a:gd name="T99" fmla="*/ 8 h 104"/>
                <a:gd name="T100" fmla="*/ 22 w 215"/>
                <a:gd name="T101" fmla="*/ 17 h 104"/>
                <a:gd name="T102" fmla="*/ 22 w 215"/>
                <a:gd name="T10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5" h="104">
                  <a:moveTo>
                    <a:pt x="22" y="17"/>
                  </a:moveTo>
                  <a:lnTo>
                    <a:pt x="24" y="25"/>
                  </a:lnTo>
                  <a:lnTo>
                    <a:pt x="29" y="32"/>
                  </a:lnTo>
                  <a:lnTo>
                    <a:pt x="36" y="39"/>
                  </a:lnTo>
                  <a:lnTo>
                    <a:pt x="46" y="46"/>
                  </a:lnTo>
                  <a:lnTo>
                    <a:pt x="53" y="51"/>
                  </a:lnTo>
                  <a:lnTo>
                    <a:pt x="63" y="54"/>
                  </a:lnTo>
                  <a:lnTo>
                    <a:pt x="77" y="58"/>
                  </a:lnTo>
                  <a:lnTo>
                    <a:pt x="89" y="63"/>
                  </a:lnTo>
                  <a:lnTo>
                    <a:pt x="101" y="63"/>
                  </a:lnTo>
                  <a:lnTo>
                    <a:pt x="116" y="66"/>
                  </a:lnTo>
                  <a:lnTo>
                    <a:pt x="128" y="66"/>
                  </a:lnTo>
                  <a:lnTo>
                    <a:pt x="142" y="66"/>
                  </a:lnTo>
                  <a:lnTo>
                    <a:pt x="154" y="61"/>
                  </a:lnTo>
                  <a:lnTo>
                    <a:pt x="169" y="56"/>
                  </a:lnTo>
                  <a:lnTo>
                    <a:pt x="183" y="51"/>
                  </a:lnTo>
                  <a:lnTo>
                    <a:pt x="198" y="46"/>
                  </a:lnTo>
                  <a:lnTo>
                    <a:pt x="203" y="39"/>
                  </a:lnTo>
                  <a:lnTo>
                    <a:pt x="207" y="39"/>
                  </a:lnTo>
                  <a:lnTo>
                    <a:pt x="212" y="42"/>
                  </a:lnTo>
                  <a:lnTo>
                    <a:pt x="215" y="49"/>
                  </a:lnTo>
                  <a:lnTo>
                    <a:pt x="215" y="54"/>
                  </a:lnTo>
                  <a:lnTo>
                    <a:pt x="212" y="61"/>
                  </a:lnTo>
                  <a:lnTo>
                    <a:pt x="207" y="68"/>
                  </a:lnTo>
                  <a:lnTo>
                    <a:pt x="203" y="78"/>
                  </a:lnTo>
                  <a:lnTo>
                    <a:pt x="186" y="87"/>
                  </a:lnTo>
                  <a:lnTo>
                    <a:pt x="169" y="97"/>
                  </a:lnTo>
                  <a:lnTo>
                    <a:pt x="152" y="104"/>
                  </a:lnTo>
                  <a:lnTo>
                    <a:pt x="135" y="104"/>
                  </a:lnTo>
                  <a:lnTo>
                    <a:pt x="118" y="104"/>
                  </a:lnTo>
                  <a:lnTo>
                    <a:pt x="101" y="104"/>
                  </a:lnTo>
                  <a:lnTo>
                    <a:pt x="87" y="102"/>
                  </a:lnTo>
                  <a:lnTo>
                    <a:pt x="72" y="97"/>
                  </a:lnTo>
                  <a:lnTo>
                    <a:pt x="55" y="87"/>
                  </a:lnTo>
                  <a:lnTo>
                    <a:pt x="46" y="80"/>
                  </a:lnTo>
                  <a:lnTo>
                    <a:pt x="31" y="71"/>
                  </a:lnTo>
                  <a:lnTo>
                    <a:pt x="22" y="61"/>
                  </a:lnTo>
                  <a:lnTo>
                    <a:pt x="14" y="51"/>
                  </a:lnTo>
                  <a:lnTo>
                    <a:pt x="7" y="42"/>
                  </a:lnTo>
                  <a:lnTo>
                    <a:pt x="2" y="32"/>
                  </a:lnTo>
                  <a:lnTo>
                    <a:pt x="2" y="22"/>
                  </a:lnTo>
                  <a:lnTo>
                    <a:pt x="0" y="17"/>
                  </a:lnTo>
                  <a:lnTo>
                    <a:pt x="0" y="13"/>
                  </a:lnTo>
                  <a:lnTo>
                    <a:pt x="0" y="10"/>
                  </a:lnTo>
                  <a:lnTo>
                    <a:pt x="2" y="8"/>
                  </a:lnTo>
                  <a:lnTo>
                    <a:pt x="5" y="3"/>
                  </a:lnTo>
                  <a:lnTo>
                    <a:pt x="7" y="0"/>
                  </a:lnTo>
                  <a:lnTo>
                    <a:pt x="9" y="0"/>
                  </a:lnTo>
                  <a:lnTo>
                    <a:pt x="14" y="3"/>
                  </a:lnTo>
                  <a:lnTo>
                    <a:pt x="17" y="8"/>
                  </a:lnTo>
                  <a:lnTo>
                    <a:pt x="22" y="17"/>
                  </a:lnTo>
                  <a:lnTo>
                    <a:pt x="22"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6" name="Freeform 74"/>
            <p:cNvSpPr>
              <a:spLocks/>
            </p:cNvSpPr>
            <p:nvPr/>
          </p:nvSpPr>
          <p:spPr bwMode="auto">
            <a:xfrm>
              <a:off x="5249863" y="2144713"/>
              <a:ext cx="482600" cy="1031875"/>
            </a:xfrm>
            <a:custGeom>
              <a:avLst/>
              <a:gdLst>
                <a:gd name="T0" fmla="*/ 287 w 304"/>
                <a:gd name="T1" fmla="*/ 29 h 650"/>
                <a:gd name="T2" fmla="*/ 263 w 304"/>
                <a:gd name="T3" fmla="*/ 34 h 650"/>
                <a:gd name="T4" fmla="*/ 239 w 304"/>
                <a:gd name="T5" fmla="*/ 39 h 650"/>
                <a:gd name="T6" fmla="*/ 212 w 304"/>
                <a:gd name="T7" fmla="*/ 41 h 650"/>
                <a:gd name="T8" fmla="*/ 186 w 304"/>
                <a:gd name="T9" fmla="*/ 48 h 650"/>
                <a:gd name="T10" fmla="*/ 162 w 304"/>
                <a:gd name="T11" fmla="*/ 53 h 650"/>
                <a:gd name="T12" fmla="*/ 140 w 304"/>
                <a:gd name="T13" fmla="*/ 61 h 650"/>
                <a:gd name="T14" fmla="*/ 118 w 304"/>
                <a:gd name="T15" fmla="*/ 70 h 650"/>
                <a:gd name="T16" fmla="*/ 99 w 304"/>
                <a:gd name="T17" fmla="*/ 82 h 650"/>
                <a:gd name="T18" fmla="*/ 84 w 304"/>
                <a:gd name="T19" fmla="*/ 111 h 650"/>
                <a:gd name="T20" fmla="*/ 68 w 304"/>
                <a:gd name="T21" fmla="*/ 150 h 650"/>
                <a:gd name="T22" fmla="*/ 58 w 304"/>
                <a:gd name="T23" fmla="*/ 193 h 650"/>
                <a:gd name="T24" fmla="*/ 48 w 304"/>
                <a:gd name="T25" fmla="*/ 242 h 650"/>
                <a:gd name="T26" fmla="*/ 46 w 304"/>
                <a:gd name="T27" fmla="*/ 287 h 650"/>
                <a:gd name="T28" fmla="*/ 46 w 304"/>
                <a:gd name="T29" fmla="*/ 333 h 650"/>
                <a:gd name="T30" fmla="*/ 48 w 304"/>
                <a:gd name="T31" fmla="*/ 374 h 650"/>
                <a:gd name="T32" fmla="*/ 55 w 304"/>
                <a:gd name="T33" fmla="*/ 403 h 650"/>
                <a:gd name="T34" fmla="*/ 63 w 304"/>
                <a:gd name="T35" fmla="*/ 435 h 650"/>
                <a:gd name="T36" fmla="*/ 75 w 304"/>
                <a:gd name="T37" fmla="*/ 471 h 650"/>
                <a:gd name="T38" fmla="*/ 89 w 304"/>
                <a:gd name="T39" fmla="*/ 505 h 650"/>
                <a:gd name="T40" fmla="*/ 104 w 304"/>
                <a:gd name="T41" fmla="*/ 539 h 650"/>
                <a:gd name="T42" fmla="*/ 125 w 304"/>
                <a:gd name="T43" fmla="*/ 570 h 650"/>
                <a:gd name="T44" fmla="*/ 150 w 304"/>
                <a:gd name="T45" fmla="*/ 596 h 650"/>
                <a:gd name="T46" fmla="*/ 176 w 304"/>
                <a:gd name="T47" fmla="*/ 616 h 650"/>
                <a:gd name="T48" fmla="*/ 195 w 304"/>
                <a:gd name="T49" fmla="*/ 625 h 650"/>
                <a:gd name="T50" fmla="*/ 203 w 304"/>
                <a:gd name="T51" fmla="*/ 633 h 650"/>
                <a:gd name="T52" fmla="*/ 208 w 304"/>
                <a:gd name="T53" fmla="*/ 640 h 650"/>
                <a:gd name="T54" fmla="*/ 203 w 304"/>
                <a:gd name="T55" fmla="*/ 647 h 650"/>
                <a:gd name="T56" fmla="*/ 195 w 304"/>
                <a:gd name="T57" fmla="*/ 650 h 650"/>
                <a:gd name="T58" fmla="*/ 183 w 304"/>
                <a:gd name="T59" fmla="*/ 650 h 650"/>
                <a:gd name="T60" fmla="*/ 171 w 304"/>
                <a:gd name="T61" fmla="*/ 645 h 650"/>
                <a:gd name="T62" fmla="*/ 150 w 304"/>
                <a:gd name="T63" fmla="*/ 638 h 650"/>
                <a:gd name="T64" fmla="*/ 125 w 304"/>
                <a:gd name="T65" fmla="*/ 618 h 650"/>
                <a:gd name="T66" fmla="*/ 99 w 304"/>
                <a:gd name="T67" fmla="*/ 589 h 650"/>
                <a:gd name="T68" fmla="*/ 77 w 304"/>
                <a:gd name="T69" fmla="*/ 555 h 650"/>
                <a:gd name="T70" fmla="*/ 55 w 304"/>
                <a:gd name="T71" fmla="*/ 519 h 650"/>
                <a:gd name="T72" fmla="*/ 39 w 304"/>
                <a:gd name="T73" fmla="*/ 481 h 650"/>
                <a:gd name="T74" fmla="*/ 22 w 304"/>
                <a:gd name="T75" fmla="*/ 440 h 650"/>
                <a:gd name="T76" fmla="*/ 10 w 304"/>
                <a:gd name="T77" fmla="*/ 403 h 650"/>
                <a:gd name="T78" fmla="*/ 2 w 304"/>
                <a:gd name="T79" fmla="*/ 370 h 650"/>
                <a:gd name="T80" fmla="*/ 0 w 304"/>
                <a:gd name="T81" fmla="*/ 329 h 650"/>
                <a:gd name="T82" fmla="*/ 5 w 304"/>
                <a:gd name="T83" fmla="*/ 278 h 650"/>
                <a:gd name="T84" fmla="*/ 14 w 304"/>
                <a:gd name="T85" fmla="*/ 230 h 650"/>
                <a:gd name="T86" fmla="*/ 26 w 304"/>
                <a:gd name="T87" fmla="*/ 179 h 650"/>
                <a:gd name="T88" fmla="*/ 43 w 304"/>
                <a:gd name="T89" fmla="*/ 133 h 650"/>
                <a:gd name="T90" fmla="*/ 60 w 304"/>
                <a:gd name="T91" fmla="*/ 92 h 650"/>
                <a:gd name="T92" fmla="*/ 84 w 304"/>
                <a:gd name="T93" fmla="*/ 65 h 650"/>
                <a:gd name="T94" fmla="*/ 104 w 304"/>
                <a:gd name="T95" fmla="*/ 46 h 650"/>
                <a:gd name="T96" fmla="*/ 125 w 304"/>
                <a:gd name="T97" fmla="*/ 32 h 650"/>
                <a:gd name="T98" fmla="*/ 147 w 304"/>
                <a:gd name="T99" fmla="*/ 22 h 650"/>
                <a:gd name="T100" fmla="*/ 171 w 304"/>
                <a:gd name="T101" fmla="*/ 15 h 650"/>
                <a:gd name="T102" fmla="*/ 198 w 304"/>
                <a:gd name="T103" fmla="*/ 7 h 650"/>
                <a:gd name="T104" fmla="*/ 224 w 304"/>
                <a:gd name="T105" fmla="*/ 3 h 650"/>
                <a:gd name="T106" fmla="*/ 251 w 304"/>
                <a:gd name="T107" fmla="*/ 0 h 650"/>
                <a:gd name="T108" fmla="*/ 278 w 304"/>
                <a:gd name="T109" fmla="*/ 5 h 650"/>
                <a:gd name="T110" fmla="*/ 297 w 304"/>
                <a:gd name="T111" fmla="*/ 10 h 650"/>
                <a:gd name="T112" fmla="*/ 302 w 304"/>
                <a:gd name="T113" fmla="*/ 15 h 650"/>
                <a:gd name="T114" fmla="*/ 304 w 304"/>
                <a:gd name="T115" fmla="*/ 19 h 650"/>
                <a:gd name="T116" fmla="*/ 302 w 304"/>
                <a:gd name="T117" fmla="*/ 24 h 650"/>
                <a:gd name="T118" fmla="*/ 297 w 304"/>
                <a:gd name="T119" fmla="*/ 2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4" h="650">
                  <a:moveTo>
                    <a:pt x="297" y="27"/>
                  </a:moveTo>
                  <a:lnTo>
                    <a:pt x="287" y="29"/>
                  </a:lnTo>
                  <a:lnTo>
                    <a:pt x="275" y="32"/>
                  </a:lnTo>
                  <a:lnTo>
                    <a:pt x="263" y="34"/>
                  </a:lnTo>
                  <a:lnTo>
                    <a:pt x="253" y="36"/>
                  </a:lnTo>
                  <a:lnTo>
                    <a:pt x="239" y="39"/>
                  </a:lnTo>
                  <a:lnTo>
                    <a:pt x="227" y="41"/>
                  </a:lnTo>
                  <a:lnTo>
                    <a:pt x="212" y="41"/>
                  </a:lnTo>
                  <a:lnTo>
                    <a:pt x="200" y="44"/>
                  </a:lnTo>
                  <a:lnTo>
                    <a:pt x="186" y="48"/>
                  </a:lnTo>
                  <a:lnTo>
                    <a:pt x="174" y="51"/>
                  </a:lnTo>
                  <a:lnTo>
                    <a:pt x="162" y="53"/>
                  </a:lnTo>
                  <a:lnTo>
                    <a:pt x="150" y="58"/>
                  </a:lnTo>
                  <a:lnTo>
                    <a:pt x="140" y="61"/>
                  </a:lnTo>
                  <a:lnTo>
                    <a:pt x="128" y="65"/>
                  </a:lnTo>
                  <a:lnTo>
                    <a:pt x="118" y="70"/>
                  </a:lnTo>
                  <a:lnTo>
                    <a:pt x="111" y="75"/>
                  </a:lnTo>
                  <a:lnTo>
                    <a:pt x="99" y="82"/>
                  </a:lnTo>
                  <a:lnTo>
                    <a:pt x="92" y="97"/>
                  </a:lnTo>
                  <a:lnTo>
                    <a:pt x="84" y="111"/>
                  </a:lnTo>
                  <a:lnTo>
                    <a:pt x="77" y="128"/>
                  </a:lnTo>
                  <a:lnTo>
                    <a:pt x="68" y="150"/>
                  </a:lnTo>
                  <a:lnTo>
                    <a:pt x="63" y="172"/>
                  </a:lnTo>
                  <a:lnTo>
                    <a:pt x="58" y="193"/>
                  </a:lnTo>
                  <a:lnTo>
                    <a:pt x="53" y="220"/>
                  </a:lnTo>
                  <a:lnTo>
                    <a:pt x="48" y="242"/>
                  </a:lnTo>
                  <a:lnTo>
                    <a:pt x="48" y="266"/>
                  </a:lnTo>
                  <a:lnTo>
                    <a:pt x="46" y="287"/>
                  </a:lnTo>
                  <a:lnTo>
                    <a:pt x="46" y="314"/>
                  </a:lnTo>
                  <a:lnTo>
                    <a:pt x="46" y="333"/>
                  </a:lnTo>
                  <a:lnTo>
                    <a:pt x="48" y="355"/>
                  </a:lnTo>
                  <a:lnTo>
                    <a:pt x="48" y="374"/>
                  </a:lnTo>
                  <a:lnTo>
                    <a:pt x="53" y="389"/>
                  </a:lnTo>
                  <a:lnTo>
                    <a:pt x="55" y="403"/>
                  </a:lnTo>
                  <a:lnTo>
                    <a:pt x="60" y="420"/>
                  </a:lnTo>
                  <a:lnTo>
                    <a:pt x="63" y="435"/>
                  </a:lnTo>
                  <a:lnTo>
                    <a:pt x="70" y="454"/>
                  </a:lnTo>
                  <a:lnTo>
                    <a:pt x="75" y="471"/>
                  </a:lnTo>
                  <a:lnTo>
                    <a:pt x="82" y="488"/>
                  </a:lnTo>
                  <a:lnTo>
                    <a:pt x="89" y="505"/>
                  </a:lnTo>
                  <a:lnTo>
                    <a:pt x="99" y="524"/>
                  </a:lnTo>
                  <a:lnTo>
                    <a:pt x="104" y="539"/>
                  </a:lnTo>
                  <a:lnTo>
                    <a:pt x="116" y="555"/>
                  </a:lnTo>
                  <a:lnTo>
                    <a:pt x="125" y="570"/>
                  </a:lnTo>
                  <a:lnTo>
                    <a:pt x="138" y="584"/>
                  </a:lnTo>
                  <a:lnTo>
                    <a:pt x="150" y="596"/>
                  </a:lnTo>
                  <a:lnTo>
                    <a:pt x="162" y="606"/>
                  </a:lnTo>
                  <a:lnTo>
                    <a:pt x="176" y="616"/>
                  </a:lnTo>
                  <a:lnTo>
                    <a:pt x="191" y="623"/>
                  </a:lnTo>
                  <a:lnTo>
                    <a:pt x="195" y="625"/>
                  </a:lnTo>
                  <a:lnTo>
                    <a:pt x="203" y="630"/>
                  </a:lnTo>
                  <a:lnTo>
                    <a:pt x="203" y="633"/>
                  </a:lnTo>
                  <a:lnTo>
                    <a:pt x="205" y="635"/>
                  </a:lnTo>
                  <a:lnTo>
                    <a:pt x="208" y="640"/>
                  </a:lnTo>
                  <a:lnTo>
                    <a:pt x="205" y="645"/>
                  </a:lnTo>
                  <a:lnTo>
                    <a:pt x="203" y="647"/>
                  </a:lnTo>
                  <a:lnTo>
                    <a:pt x="200" y="647"/>
                  </a:lnTo>
                  <a:lnTo>
                    <a:pt x="195" y="650"/>
                  </a:lnTo>
                  <a:lnTo>
                    <a:pt x="191" y="650"/>
                  </a:lnTo>
                  <a:lnTo>
                    <a:pt x="183" y="650"/>
                  </a:lnTo>
                  <a:lnTo>
                    <a:pt x="179" y="647"/>
                  </a:lnTo>
                  <a:lnTo>
                    <a:pt x="171" y="645"/>
                  </a:lnTo>
                  <a:lnTo>
                    <a:pt x="164" y="645"/>
                  </a:lnTo>
                  <a:lnTo>
                    <a:pt x="150" y="638"/>
                  </a:lnTo>
                  <a:lnTo>
                    <a:pt x="140" y="630"/>
                  </a:lnTo>
                  <a:lnTo>
                    <a:pt x="125" y="618"/>
                  </a:lnTo>
                  <a:lnTo>
                    <a:pt x="113" y="604"/>
                  </a:lnTo>
                  <a:lnTo>
                    <a:pt x="99" y="589"/>
                  </a:lnTo>
                  <a:lnTo>
                    <a:pt x="89" y="575"/>
                  </a:lnTo>
                  <a:lnTo>
                    <a:pt x="77" y="555"/>
                  </a:lnTo>
                  <a:lnTo>
                    <a:pt x="68" y="539"/>
                  </a:lnTo>
                  <a:lnTo>
                    <a:pt x="55" y="519"/>
                  </a:lnTo>
                  <a:lnTo>
                    <a:pt x="48" y="500"/>
                  </a:lnTo>
                  <a:lnTo>
                    <a:pt x="39" y="481"/>
                  </a:lnTo>
                  <a:lnTo>
                    <a:pt x="31" y="461"/>
                  </a:lnTo>
                  <a:lnTo>
                    <a:pt x="22" y="440"/>
                  </a:lnTo>
                  <a:lnTo>
                    <a:pt x="17" y="423"/>
                  </a:lnTo>
                  <a:lnTo>
                    <a:pt x="10" y="403"/>
                  </a:lnTo>
                  <a:lnTo>
                    <a:pt x="5" y="386"/>
                  </a:lnTo>
                  <a:lnTo>
                    <a:pt x="2" y="370"/>
                  </a:lnTo>
                  <a:lnTo>
                    <a:pt x="0" y="348"/>
                  </a:lnTo>
                  <a:lnTo>
                    <a:pt x="0" y="329"/>
                  </a:lnTo>
                  <a:lnTo>
                    <a:pt x="2" y="304"/>
                  </a:lnTo>
                  <a:lnTo>
                    <a:pt x="5" y="278"/>
                  </a:lnTo>
                  <a:lnTo>
                    <a:pt x="10" y="254"/>
                  </a:lnTo>
                  <a:lnTo>
                    <a:pt x="14" y="230"/>
                  </a:lnTo>
                  <a:lnTo>
                    <a:pt x="22" y="205"/>
                  </a:lnTo>
                  <a:lnTo>
                    <a:pt x="26" y="179"/>
                  </a:lnTo>
                  <a:lnTo>
                    <a:pt x="36" y="157"/>
                  </a:lnTo>
                  <a:lnTo>
                    <a:pt x="43" y="133"/>
                  </a:lnTo>
                  <a:lnTo>
                    <a:pt x="51" y="114"/>
                  </a:lnTo>
                  <a:lnTo>
                    <a:pt x="60" y="92"/>
                  </a:lnTo>
                  <a:lnTo>
                    <a:pt x="72" y="75"/>
                  </a:lnTo>
                  <a:lnTo>
                    <a:pt x="84" y="65"/>
                  </a:lnTo>
                  <a:lnTo>
                    <a:pt x="96" y="53"/>
                  </a:lnTo>
                  <a:lnTo>
                    <a:pt x="104" y="46"/>
                  </a:lnTo>
                  <a:lnTo>
                    <a:pt x="113" y="39"/>
                  </a:lnTo>
                  <a:lnTo>
                    <a:pt x="125" y="32"/>
                  </a:lnTo>
                  <a:lnTo>
                    <a:pt x="138" y="27"/>
                  </a:lnTo>
                  <a:lnTo>
                    <a:pt x="147" y="22"/>
                  </a:lnTo>
                  <a:lnTo>
                    <a:pt x="159" y="19"/>
                  </a:lnTo>
                  <a:lnTo>
                    <a:pt x="171" y="15"/>
                  </a:lnTo>
                  <a:lnTo>
                    <a:pt x="186" y="10"/>
                  </a:lnTo>
                  <a:lnTo>
                    <a:pt x="198" y="7"/>
                  </a:lnTo>
                  <a:lnTo>
                    <a:pt x="210" y="5"/>
                  </a:lnTo>
                  <a:lnTo>
                    <a:pt x="224" y="3"/>
                  </a:lnTo>
                  <a:lnTo>
                    <a:pt x="239" y="3"/>
                  </a:lnTo>
                  <a:lnTo>
                    <a:pt x="251" y="0"/>
                  </a:lnTo>
                  <a:lnTo>
                    <a:pt x="263" y="3"/>
                  </a:lnTo>
                  <a:lnTo>
                    <a:pt x="278" y="5"/>
                  </a:lnTo>
                  <a:lnTo>
                    <a:pt x="292" y="7"/>
                  </a:lnTo>
                  <a:lnTo>
                    <a:pt x="297" y="10"/>
                  </a:lnTo>
                  <a:lnTo>
                    <a:pt x="299" y="12"/>
                  </a:lnTo>
                  <a:lnTo>
                    <a:pt x="302" y="15"/>
                  </a:lnTo>
                  <a:lnTo>
                    <a:pt x="304" y="19"/>
                  </a:lnTo>
                  <a:lnTo>
                    <a:pt x="304" y="19"/>
                  </a:lnTo>
                  <a:lnTo>
                    <a:pt x="304" y="22"/>
                  </a:lnTo>
                  <a:lnTo>
                    <a:pt x="302" y="24"/>
                  </a:lnTo>
                  <a:lnTo>
                    <a:pt x="297" y="27"/>
                  </a:lnTo>
                  <a:lnTo>
                    <a:pt x="297"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7" name="Freeform 75"/>
            <p:cNvSpPr>
              <a:spLocks/>
            </p:cNvSpPr>
            <p:nvPr/>
          </p:nvSpPr>
          <p:spPr bwMode="auto">
            <a:xfrm>
              <a:off x="5494338" y="2800351"/>
              <a:ext cx="238125" cy="387350"/>
            </a:xfrm>
            <a:custGeom>
              <a:avLst/>
              <a:gdLst>
                <a:gd name="T0" fmla="*/ 145 w 150"/>
                <a:gd name="T1" fmla="*/ 43 h 244"/>
                <a:gd name="T2" fmla="*/ 143 w 150"/>
                <a:gd name="T3" fmla="*/ 72 h 244"/>
                <a:gd name="T4" fmla="*/ 140 w 150"/>
                <a:gd name="T5" fmla="*/ 109 h 244"/>
                <a:gd name="T6" fmla="*/ 136 w 150"/>
                <a:gd name="T7" fmla="*/ 142 h 244"/>
                <a:gd name="T8" fmla="*/ 126 w 150"/>
                <a:gd name="T9" fmla="*/ 176 h 244"/>
                <a:gd name="T10" fmla="*/ 109 w 150"/>
                <a:gd name="T11" fmla="*/ 208 h 244"/>
                <a:gd name="T12" fmla="*/ 85 w 150"/>
                <a:gd name="T13" fmla="*/ 227 h 244"/>
                <a:gd name="T14" fmla="*/ 46 w 150"/>
                <a:gd name="T15" fmla="*/ 241 h 244"/>
                <a:gd name="T16" fmla="*/ 15 w 150"/>
                <a:gd name="T17" fmla="*/ 244 h 244"/>
                <a:gd name="T18" fmla="*/ 8 w 150"/>
                <a:gd name="T19" fmla="*/ 241 h 244"/>
                <a:gd name="T20" fmla="*/ 0 w 150"/>
                <a:gd name="T21" fmla="*/ 234 h 244"/>
                <a:gd name="T22" fmla="*/ 0 w 150"/>
                <a:gd name="T23" fmla="*/ 225 h 244"/>
                <a:gd name="T24" fmla="*/ 8 w 150"/>
                <a:gd name="T25" fmla="*/ 217 h 244"/>
                <a:gd name="T26" fmla="*/ 20 w 150"/>
                <a:gd name="T27" fmla="*/ 212 h 244"/>
                <a:gd name="T28" fmla="*/ 32 w 150"/>
                <a:gd name="T29" fmla="*/ 208 h 244"/>
                <a:gd name="T30" fmla="*/ 41 w 150"/>
                <a:gd name="T31" fmla="*/ 203 h 244"/>
                <a:gd name="T32" fmla="*/ 49 w 150"/>
                <a:gd name="T33" fmla="*/ 196 h 244"/>
                <a:gd name="T34" fmla="*/ 58 w 150"/>
                <a:gd name="T35" fmla="*/ 188 h 244"/>
                <a:gd name="T36" fmla="*/ 68 w 150"/>
                <a:gd name="T37" fmla="*/ 179 h 244"/>
                <a:gd name="T38" fmla="*/ 75 w 150"/>
                <a:gd name="T39" fmla="*/ 171 h 244"/>
                <a:gd name="T40" fmla="*/ 83 w 150"/>
                <a:gd name="T41" fmla="*/ 162 h 244"/>
                <a:gd name="T42" fmla="*/ 90 w 150"/>
                <a:gd name="T43" fmla="*/ 152 h 244"/>
                <a:gd name="T44" fmla="*/ 99 w 150"/>
                <a:gd name="T45" fmla="*/ 135 h 244"/>
                <a:gd name="T46" fmla="*/ 104 w 150"/>
                <a:gd name="T47" fmla="*/ 118 h 244"/>
                <a:gd name="T48" fmla="*/ 111 w 150"/>
                <a:gd name="T49" fmla="*/ 101 h 244"/>
                <a:gd name="T50" fmla="*/ 116 w 150"/>
                <a:gd name="T51" fmla="*/ 85 h 244"/>
                <a:gd name="T52" fmla="*/ 119 w 150"/>
                <a:gd name="T53" fmla="*/ 70 h 244"/>
                <a:gd name="T54" fmla="*/ 121 w 150"/>
                <a:gd name="T55" fmla="*/ 53 h 244"/>
                <a:gd name="T56" fmla="*/ 126 w 150"/>
                <a:gd name="T57" fmla="*/ 34 h 244"/>
                <a:gd name="T58" fmla="*/ 131 w 150"/>
                <a:gd name="T59" fmla="*/ 17 h 244"/>
                <a:gd name="T60" fmla="*/ 136 w 150"/>
                <a:gd name="T61" fmla="*/ 0 h 244"/>
                <a:gd name="T62" fmla="*/ 140 w 150"/>
                <a:gd name="T63" fmla="*/ 2 h 244"/>
                <a:gd name="T64" fmla="*/ 148 w 150"/>
                <a:gd name="T65" fmla="*/ 12 h 244"/>
                <a:gd name="T66" fmla="*/ 150 w 150"/>
                <a:gd name="T67" fmla="*/ 24 h 244"/>
                <a:gd name="T68" fmla="*/ 150 w 150"/>
                <a:gd name="T69" fmla="*/ 2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 h="244">
                  <a:moveTo>
                    <a:pt x="150" y="29"/>
                  </a:moveTo>
                  <a:lnTo>
                    <a:pt x="145" y="43"/>
                  </a:lnTo>
                  <a:lnTo>
                    <a:pt x="143" y="58"/>
                  </a:lnTo>
                  <a:lnTo>
                    <a:pt x="143" y="72"/>
                  </a:lnTo>
                  <a:lnTo>
                    <a:pt x="140" y="89"/>
                  </a:lnTo>
                  <a:lnTo>
                    <a:pt x="140" y="109"/>
                  </a:lnTo>
                  <a:lnTo>
                    <a:pt x="138" y="126"/>
                  </a:lnTo>
                  <a:lnTo>
                    <a:pt x="136" y="142"/>
                  </a:lnTo>
                  <a:lnTo>
                    <a:pt x="131" y="162"/>
                  </a:lnTo>
                  <a:lnTo>
                    <a:pt x="126" y="176"/>
                  </a:lnTo>
                  <a:lnTo>
                    <a:pt x="119" y="193"/>
                  </a:lnTo>
                  <a:lnTo>
                    <a:pt x="109" y="208"/>
                  </a:lnTo>
                  <a:lnTo>
                    <a:pt x="99" y="220"/>
                  </a:lnTo>
                  <a:lnTo>
                    <a:pt x="85" y="227"/>
                  </a:lnTo>
                  <a:lnTo>
                    <a:pt x="66" y="237"/>
                  </a:lnTo>
                  <a:lnTo>
                    <a:pt x="46" y="241"/>
                  </a:lnTo>
                  <a:lnTo>
                    <a:pt x="20" y="244"/>
                  </a:lnTo>
                  <a:lnTo>
                    <a:pt x="15" y="244"/>
                  </a:lnTo>
                  <a:lnTo>
                    <a:pt x="13" y="244"/>
                  </a:lnTo>
                  <a:lnTo>
                    <a:pt x="8" y="241"/>
                  </a:lnTo>
                  <a:lnTo>
                    <a:pt x="5" y="239"/>
                  </a:lnTo>
                  <a:lnTo>
                    <a:pt x="0" y="234"/>
                  </a:lnTo>
                  <a:lnTo>
                    <a:pt x="0" y="232"/>
                  </a:lnTo>
                  <a:lnTo>
                    <a:pt x="0" y="225"/>
                  </a:lnTo>
                  <a:lnTo>
                    <a:pt x="5" y="220"/>
                  </a:lnTo>
                  <a:lnTo>
                    <a:pt x="8" y="217"/>
                  </a:lnTo>
                  <a:lnTo>
                    <a:pt x="13" y="215"/>
                  </a:lnTo>
                  <a:lnTo>
                    <a:pt x="20" y="212"/>
                  </a:lnTo>
                  <a:lnTo>
                    <a:pt x="27" y="210"/>
                  </a:lnTo>
                  <a:lnTo>
                    <a:pt x="32" y="208"/>
                  </a:lnTo>
                  <a:lnTo>
                    <a:pt x="37" y="205"/>
                  </a:lnTo>
                  <a:lnTo>
                    <a:pt x="41" y="203"/>
                  </a:lnTo>
                  <a:lnTo>
                    <a:pt x="46" y="200"/>
                  </a:lnTo>
                  <a:lnTo>
                    <a:pt x="49" y="196"/>
                  </a:lnTo>
                  <a:lnTo>
                    <a:pt x="54" y="193"/>
                  </a:lnTo>
                  <a:lnTo>
                    <a:pt x="58" y="188"/>
                  </a:lnTo>
                  <a:lnTo>
                    <a:pt x="63" y="183"/>
                  </a:lnTo>
                  <a:lnTo>
                    <a:pt x="68" y="179"/>
                  </a:lnTo>
                  <a:lnTo>
                    <a:pt x="73" y="174"/>
                  </a:lnTo>
                  <a:lnTo>
                    <a:pt x="75" y="171"/>
                  </a:lnTo>
                  <a:lnTo>
                    <a:pt x="80" y="167"/>
                  </a:lnTo>
                  <a:lnTo>
                    <a:pt x="83" y="162"/>
                  </a:lnTo>
                  <a:lnTo>
                    <a:pt x="87" y="157"/>
                  </a:lnTo>
                  <a:lnTo>
                    <a:pt x="90" y="152"/>
                  </a:lnTo>
                  <a:lnTo>
                    <a:pt x="95" y="147"/>
                  </a:lnTo>
                  <a:lnTo>
                    <a:pt x="99" y="135"/>
                  </a:lnTo>
                  <a:lnTo>
                    <a:pt x="102" y="126"/>
                  </a:lnTo>
                  <a:lnTo>
                    <a:pt x="104" y="118"/>
                  </a:lnTo>
                  <a:lnTo>
                    <a:pt x="109" y="111"/>
                  </a:lnTo>
                  <a:lnTo>
                    <a:pt x="111" y="101"/>
                  </a:lnTo>
                  <a:lnTo>
                    <a:pt x="114" y="94"/>
                  </a:lnTo>
                  <a:lnTo>
                    <a:pt x="116" y="85"/>
                  </a:lnTo>
                  <a:lnTo>
                    <a:pt x="119" y="77"/>
                  </a:lnTo>
                  <a:lnTo>
                    <a:pt x="119" y="70"/>
                  </a:lnTo>
                  <a:lnTo>
                    <a:pt x="121" y="60"/>
                  </a:lnTo>
                  <a:lnTo>
                    <a:pt x="121" y="53"/>
                  </a:lnTo>
                  <a:lnTo>
                    <a:pt x="124" y="43"/>
                  </a:lnTo>
                  <a:lnTo>
                    <a:pt x="126" y="34"/>
                  </a:lnTo>
                  <a:lnTo>
                    <a:pt x="128" y="24"/>
                  </a:lnTo>
                  <a:lnTo>
                    <a:pt x="131" y="17"/>
                  </a:lnTo>
                  <a:lnTo>
                    <a:pt x="133" y="5"/>
                  </a:lnTo>
                  <a:lnTo>
                    <a:pt x="136" y="0"/>
                  </a:lnTo>
                  <a:lnTo>
                    <a:pt x="138" y="0"/>
                  </a:lnTo>
                  <a:lnTo>
                    <a:pt x="140" y="2"/>
                  </a:lnTo>
                  <a:lnTo>
                    <a:pt x="145" y="7"/>
                  </a:lnTo>
                  <a:lnTo>
                    <a:pt x="148" y="12"/>
                  </a:lnTo>
                  <a:lnTo>
                    <a:pt x="150" y="19"/>
                  </a:lnTo>
                  <a:lnTo>
                    <a:pt x="150" y="24"/>
                  </a:lnTo>
                  <a:lnTo>
                    <a:pt x="150" y="29"/>
                  </a:lnTo>
                  <a:lnTo>
                    <a:pt x="15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8" name="Freeform 76"/>
            <p:cNvSpPr>
              <a:spLocks/>
            </p:cNvSpPr>
            <p:nvPr/>
          </p:nvSpPr>
          <p:spPr bwMode="auto">
            <a:xfrm>
              <a:off x="5514975" y="2830513"/>
              <a:ext cx="393700" cy="490538"/>
            </a:xfrm>
            <a:custGeom>
              <a:avLst/>
              <a:gdLst>
                <a:gd name="T0" fmla="*/ 16 w 248"/>
                <a:gd name="T1" fmla="*/ 232 h 309"/>
                <a:gd name="T2" fmla="*/ 24 w 248"/>
                <a:gd name="T3" fmla="*/ 244 h 309"/>
                <a:gd name="T4" fmla="*/ 33 w 248"/>
                <a:gd name="T5" fmla="*/ 251 h 309"/>
                <a:gd name="T6" fmla="*/ 41 w 248"/>
                <a:gd name="T7" fmla="*/ 259 h 309"/>
                <a:gd name="T8" fmla="*/ 53 w 248"/>
                <a:gd name="T9" fmla="*/ 263 h 309"/>
                <a:gd name="T10" fmla="*/ 70 w 248"/>
                <a:gd name="T11" fmla="*/ 266 h 309"/>
                <a:gd name="T12" fmla="*/ 84 w 248"/>
                <a:gd name="T13" fmla="*/ 268 h 309"/>
                <a:gd name="T14" fmla="*/ 96 w 248"/>
                <a:gd name="T15" fmla="*/ 268 h 309"/>
                <a:gd name="T16" fmla="*/ 108 w 248"/>
                <a:gd name="T17" fmla="*/ 263 h 309"/>
                <a:gd name="T18" fmla="*/ 123 w 248"/>
                <a:gd name="T19" fmla="*/ 259 h 309"/>
                <a:gd name="T20" fmla="*/ 135 w 248"/>
                <a:gd name="T21" fmla="*/ 256 h 309"/>
                <a:gd name="T22" fmla="*/ 147 w 248"/>
                <a:gd name="T23" fmla="*/ 249 h 309"/>
                <a:gd name="T24" fmla="*/ 156 w 248"/>
                <a:gd name="T25" fmla="*/ 239 h 309"/>
                <a:gd name="T26" fmla="*/ 166 w 248"/>
                <a:gd name="T27" fmla="*/ 230 h 309"/>
                <a:gd name="T28" fmla="*/ 173 w 248"/>
                <a:gd name="T29" fmla="*/ 218 h 309"/>
                <a:gd name="T30" fmla="*/ 178 w 248"/>
                <a:gd name="T31" fmla="*/ 206 h 309"/>
                <a:gd name="T32" fmla="*/ 185 w 248"/>
                <a:gd name="T33" fmla="*/ 179 h 309"/>
                <a:gd name="T34" fmla="*/ 190 w 248"/>
                <a:gd name="T35" fmla="*/ 143 h 309"/>
                <a:gd name="T36" fmla="*/ 195 w 248"/>
                <a:gd name="T37" fmla="*/ 111 h 309"/>
                <a:gd name="T38" fmla="*/ 200 w 248"/>
                <a:gd name="T39" fmla="*/ 87 h 309"/>
                <a:gd name="T40" fmla="*/ 200 w 248"/>
                <a:gd name="T41" fmla="*/ 66 h 309"/>
                <a:gd name="T42" fmla="*/ 193 w 248"/>
                <a:gd name="T43" fmla="*/ 51 h 309"/>
                <a:gd name="T44" fmla="*/ 181 w 248"/>
                <a:gd name="T45" fmla="*/ 37 h 309"/>
                <a:gd name="T46" fmla="*/ 159 w 248"/>
                <a:gd name="T47" fmla="*/ 22 h 309"/>
                <a:gd name="T48" fmla="*/ 140 w 248"/>
                <a:gd name="T49" fmla="*/ 12 h 309"/>
                <a:gd name="T50" fmla="*/ 132 w 248"/>
                <a:gd name="T51" fmla="*/ 8 h 309"/>
                <a:gd name="T52" fmla="*/ 130 w 248"/>
                <a:gd name="T53" fmla="*/ 3 h 309"/>
                <a:gd name="T54" fmla="*/ 137 w 248"/>
                <a:gd name="T55" fmla="*/ 0 h 309"/>
                <a:gd name="T56" fmla="*/ 142 w 248"/>
                <a:gd name="T57" fmla="*/ 0 h 309"/>
                <a:gd name="T58" fmla="*/ 156 w 248"/>
                <a:gd name="T59" fmla="*/ 0 h 309"/>
                <a:gd name="T60" fmla="*/ 176 w 248"/>
                <a:gd name="T61" fmla="*/ 0 h 309"/>
                <a:gd name="T62" fmla="*/ 195 w 248"/>
                <a:gd name="T63" fmla="*/ 5 h 309"/>
                <a:gd name="T64" fmla="*/ 214 w 248"/>
                <a:gd name="T65" fmla="*/ 8 h 309"/>
                <a:gd name="T66" fmla="*/ 229 w 248"/>
                <a:gd name="T67" fmla="*/ 12 h 309"/>
                <a:gd name="T68" fmla="*/ 239 w 248"/>
                <a:gd name="T69" fmla="*/ 22 h 309"/>
                <a:gd name="T70" fmla="*/ 243 w 248"/>
                <a:gd name="T71" fmla="*/ 32 h 309"/>
                <a:gd name="T72" fmla="*/ 248 w 248"/>
                <a:gd name="T73" fmla="*/ 46 h 309"/>
                <a:gd name="T74" fmla="*/ 248 w 248"/>
                <a:gd name="T75" fmla="*/ 58 h 309"/>
                <a:gd name="T76" fmla="*/ 246 w 248"/>
                <a:gd name="T77" fmla="*/ 78 h 309"/>
                <a:gd name="T78" fmla="*/ 241 w 248"/>
                <a:gd name="T79" fmla="*/ 97 h 309"/>
                <a:gd name="T80" fmla="*/ 231 w 248"/>
                <a:gd name="T81" fmla="*/ 123 h 309"/>
                <a:gd name="T82" fmla="*/ 222 w 248"/>
                <a:gd name="T83" fmla="*/ 155 h 309"/>
                <a:gd name="T84" fmla="*/ 212 w 248"/>
                <a:gd name="T85" fmla="*/ 191 h 309"/>
                <a:gd name="T86" fmla="*/ 200 w 248"/>
                <a:gd name="T87" fmla="*/ 225 h 309"/>
                <a:gd name="T88" fmla="*/ 185 w 248"/>
                <a:gd name="T89" fmla="*/ 256 h 309"/>
                <a:gd name="T90" fmla="*/ 166 w 248"/>
                <a:gd name="T91" fmla="*/ 283 h 309"/>
                <a:gd name="T92" fmla="*/ 137 w 248"/>
                <a:gd name="T93" fmla="*/ 302 h 309"/>
                <a:gd name="T94" fmla="*/ 113 w 248"/>
                <a:gd name="T95" fmla="*/ 309 h 309"/>
                <a:gd name="T96" fmla="*/ 94 w 248"/>
                <a:gd name="T97" fmla="*/ 309 h 309"/>
                <a:gd name="T98" fmla="*/ 74 w 248"/>
                <a:gd name="T99" fmla="*/ 305 h 309"/>
                <a:gd name="T100" fmla="*/ 55 w 248"/>
                <a:gd name="T101" fmla="*/ 297 h 309"/>
                <a:gd name="T102" fmla="*/ 36 w 248"/>
                <a:gd name="T103" fmla="*/ 285 h 309"/>
                <a:gd name="T104" fmla="*/ 19 w 248"/>
                <a:gd name="T105" fmla="*/ 273 h 309"/>
                <a:gd name="T106" fmla="*/ 7 w 248"/>
                <a:gd name="T107" fmla="*/ 261 h 309"/>
                <a:gd name="T108" fmla="*/ 0 w 248"/>
                <a:gd name="T109" fmla="*/ 249 h 309"/>
                <a:gd name="T110" fmla="*/ 0 w 248"/>
                <a:gd name="T111" fmla="*/ 234 h 309"/>
                <a:gd name="T112" fmla="*/ 2 w 248"/>
                <a:gd name="T113" fmla="*/ 225 h 309"/>
                <a:gd name="T114" fmla="*/ 7 w 248"/>
                <a:gd name="T115" fmla="*/ 218 h 309"/>
                <a:gd name="T116" fmla="*/ 14 w 248"/>
                <a:gd name="T117" fmla="*/ 220 h 309"/>
                <a:gd name="T118" fmla="*/ 16 w 248"/>
                <a:gd name="T119" fmla="*/ 22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8" h="309">
                  <a:moveTo>
                    <a:pt x="16" y="225"/>
                  </a:moveTo>
                  <a:lnTo>
                    <a:pt x="16" y="232"/>
                  </a:lnTo>
                  <a:lnTo>
                    <a:pt x="19" y="237"/>
                  </a:lnTo>
                  <a:lnTo>
                    <a:pt x="24" y="244"/>
                  </a:lnTo>
                  <a:lnTo>
                    <a:pt x="28" y="249"/>
                  </a:lnTo>
                  <a:lnTo>
                    <a:pt x="33" y="251"/>
                  </a:lnTo>
                  <a:lnTo>
                    <a:pt x="36" y="256"/>
                  </a:lnTo>
                  <a:lnTo>
                    <a:pt x="41" y="259"/>
                  </a:lnTo>
                  <a:lnTo>
                    <a:pt x="48" y="261"/>
                  </a:lnTo>
                  <a:lnTo>
                    <a:pt x="53" y="263"/>
                  </a:lnTo>
                  <a:lnTo>
                    <a:pt x="62" y="266"/>
                  </a:lnTo>
                  <a:lnTo>
                    <a:pt x="70" y="266"/>
                  </a:lnTo>
                  <a:lnTo>
                    <a:pt x="77" y="268"/>
                  </a:lnTo>
                  <a:lnTo>
                    <a:pt x="84" y="268"/>
                  </a:lnTo>
                  <a:lnTo>
                    <a:pt x="89" y="268"/>
                  </a:lnTo>
                  <a:lnTo>
                    <a:pt x="96" y="268"/>
                  </a:lnTo>
                  <a:lnTo>
                    <a:pt x="103" y="266"/>
                  </a:lnTo>
                  <a:lnTo>
                    <a:pt x="108" y="263"/>
                  </a:lnTo>
                  <a:lnTo>
                    <a:pt x="115" y="261"/>
                  </a:lnTo>
                  <a:lnTo>
                    <a:pt x="123" y="259"/>
                  </a:lnTo>
                  <a:lnTo>
                    <a:pt x="130" y="256"/>
                  </a:lnTo>
                  <a:lnTo>
                    <a:pt x="135" y="256"/>
                  </a:lnTo>
                  <a:lnTo>
                    <a:pt x="140" y="251"/>
                  </a:lnTo>
                  <a:lnTo>
                    <a:pt x="147" y="249"/>
                  </a:lnTo>
                  <a:lnTo>
                    <a:pt x="152" y="247"/>
                  </a:lnTo>
                  <a:lnTo>
                    <a:pt x="156" y="239"/>
                  </a:lnTo>
                  <a:lnTo>
                    <a:pt x="161" y="234"/>
                  </a:lnTo>
                  <a:lnTo>
                    <a:pt x="166" y="230"/>
                  </a:lnTo>
                  <a:lnTo>
                    <a:pt x="171" y="225"/>
                  </a:lnTo>
                  <a:lnTo>
                    <a:pt x="173" y="218"/>
                  </a:lnTo>
                  <a:lnTo>
                    <a:pt x="178" y="213"/>
                  </a:lnTo>
                  <a:lnTo>
                    <a:pt x="178" y="206"/>
                  </a:lnTo>
                  <a:lnTo>
                    <a:pt x="181" y="203"/>
                  </a:lnTo>
                  <a:lnTo>
                    <a:pt x="185" y="179"/>
                  </a:lnTo>
                  <a:lnTo>
                    <a:pt x="188" y="160"/>
                  </a:lnTo>
                  <a:lnTo>
                    <a:pt x="190" y="143"/>
                  </a:lnTo>
                  <a:lnTo>
                    <a:pt x="193" y="126"/>
                  </a:lnTo>
                  <a:lnTo>
                    <a:pt x="195" y="111"/>
                  </a:lnTo>
                  <a:lnTo>
                    <a:pt x="197" y="99"/>
                  </a:lnTo>
                  <a:lnTo>
                    <a:pt x="200" y="87"/>
                  </a:lnTo>
                  <a:lnTo>
                    <a:pt x="200" y="78"/>
                  </a:lnTo>
                  <a:lnTo>
                    <a:pt x="200" y="66"/>
                  </a:lnTo>
                  <a:lnTo>
                    <a:pt x="197" y="56"/>
                  </a:lnTo>
                  <a:lnTo>
                    <a:pt x="193" y="51"/>
                  </a:lnTo>
                  <a:lnTo>
                    <a:pt x="190" y="44"/>
                  </a:lnTo>
                  <a:lnTo>
                    <a:pt x="181" y="37"/>
                  </a:lnTo>
                  <a:lnTo>
                    <a:pt x="171" y="29"/>
                  </a:lnTo>
                  <a:lnTo>
                    <a:pt x="159" y="22"/>
                  </a:lnTo>
                  <a:lnTo>
                    <a:pt x="144" y="17"/>
                  </a:lnTo>
                  <a:lnTo>
                    <a:pt x="140" y="12"/>
                  </a:lnTo>
                  <a:lnTo>
                    <a:pt x="137" y="10"/>
                  </a:lnTo>
                  <a:lnTo>
                    <a:pt x="132" y="8"/>
                  </a:lnTo>
                  <a:lnTo>
                    <a:pt x="132" y="8"/>
                  </a:lnTo>
                  <a:lnTo>
                    <a:pt x="130" y="3"/>
                  </a:lnTo>
                  <a:lnTo>
                    <a:pt x="135" y="0"/>
                  </a:lnTo>
                  <a:lnTo>
                    <a:pt x="137" y="0"/>
                  </a:lnTo>
                  <a:lnTo>
                    <a:pt x="137" y="0"/>
                  </a:lnTo>
                  <a:lnTo>
                    <a:pt x="142" y="0"/>
                  </a:lnTo>
                  <a:lnTo>
                    <a:pt x="149" y="0"/>
                  </a:lnTo>
                  <a:lnTo>
                    <a:pt x="156" y="0"/>
                  </a:lnTo>
                  <a:lnTo>
                    <a:pt x="166" y="0"/>
                  </a:lnTo>
                  <a:lnTo>
                    <a:pt x="176" y="0"/>
                  </a:lnTo>
                  <a:lnTo>
                    <a:pt x="185" y="5"/>
                  </a:lnTo>
                  <a:lnTo>
                    <a:pt x="195" y="5"/>
                  </a:lnTo>
                  <a:lnTo>
                    <a:pt x="205" y="5"/>
                  </a:lnTo>
                  <a:lnTo>
                    <a:pt x="214" y="8"/>
                  </a:lnTo>
                  <a:lnTo>
                    <a:pt x="222" y="10"/>
                  </a:lnTo>
                  <a:lnTo>
                    <a:pt x="229" y="12"/>
                  </a:lnTo>
                  <a:lnTo>
                    <a:pt x="234" y="17"/>
                  </a:lnTo>
                  <a:lnTo>
                    <a:pt x="239" y="22"/>
                  </a:lnTo>
                  <a:lnTo>
                    <a:pt x="241" y="27"/>
                  </a:lnTo>
                  <a:lnTo>
                    <a:pt x="243" y="32"/>
                  </a:lnTo>
                  <a:lnTo>
                    <a:pt x="246" y="39"/>
                  </a:lnTo>
                  <a:lnTo>
                    <a:pt x="248" y="46"/>
                  </a:lnTo>
                  <a:lnTo>
                    <a:pt x="248" y="51"/>
                  </a:lnTo>
                  <a:lnTo>
                    <a:pt x="248" y="58"/>
                  </a:lnTo>
                  <a:lnTo>
                    <a:pt x="248" y="68"/>
                  </a:lnTo>
                  <a:lnTo>
                    <a:pt x="246" y="78"/>
                  </a:lnTo>
                  <a:lnTo>
                    <a:pt x="246" y="87"/>
                  </a:lnTo>
                  <a:lnTo>
                    <a:pt x="241" y="97"/>
                  </a:lnTo>
                  <a:lnTo>
                    <a:pt x="236" y="109"/>
                  </a:lnTo>
                  <a:lnTo>
                    <a:pt x="231" y="123"/>
                  </a:lnTo>
                  <a:lnTo>
                    <a:pt x="226" y="140"/>
                  </a:lnTo>
                  <a:lnTo>
                    <a:pt x="222" y="155"/>
                  </a:lnTo>
                  <a:lnTo>
                    <a:pt x="217" y="174"/>
                  </a:lnTo>
                  <a:lnTo>
                    <a:pt x="212" y="191"/>
                  </a:lnTo>
                  <a:lnTo>
                    <a:pt x="207" y="208"/>
                  </a:lnTo>
                  <a:lnTo>
                    <a:pt x="200" y="225"/>
                  </a:lnTo>
                  <a:lnTo>
                    <a:pt x="193" y="244"/>
                  </a:lnTo>
                  <a:lnTo>
                    <a:pt x="185" y="256"/>
                  </a:lnTo>
                  <a:lnTo>
                    <a:pt x="178" y="271"/>
                  </a:lnTo>
                  <a:lnTo>
                    <a:pt x="166" y="283"/>
                  </a:lnTo>
                  <a:lnTo>
                    <a:pt x="152" y="295"/>
                  </a:lnTo>
                  <a:lnTo>
                    <a:pt x="137" y="302"/>
                  </a:lnTo>
                  <a:lnTo>
                    <a:pt x="123" y="309"/>
                  </a:lnTo>
                  <a:lnTo>
                    <a:pt x="113" y="309"/>
                  </a:lnTo>
                  <a:lnTo>
                    <a:pt x="103" y="309"/>
                  </a:lnTo>
                  <a:lnTo>
                    <a:pt x="94" y="309"/>
                  </a:lnTo>
                  <a:lnTo>
                    <a:pt x="86" y="307"/>
                  </a:lnTo>
                  <a:lnTo>
                    <a:pt x="74" y="305"/>
                  </a:lnTo>
                  <a:lnTo>
                    <a:pt x="65" y="300"/>
                  </a:lnTo>
                  <a:lnTo>
                    <a:pt x="55" y="297"/>
                  </a:lnTo>
                  <a:lnTo>
                    <a:pt x="45" y="292"/>
                  </a:lnTo>
                  <a:lnTo>
                    <a:pt x="36" y="285"/>
                  </a:lnTo>
                  <a:lnTo>
                    <a:pt x="28" y="280"/>
                  </a:lnTo>
                  <a:lnTo>
                    <a:pt x="19" y="273"/>
                  </a:lnTo>
                  <a:lnTo>
                    <a:pt x="14" y="268"/>
                  </a:lnTo>
                  <a:lnTo>
                    <a:pt x="7" y="261"/>
                  </a:lnTo>
                  <a:lnTo>
                    <a:pt x="2" y="256"/>
                  </a:lnTo>
                  <a:lnTo>
                    <a:pt x="0" y="249"/>
                  </a:lnTo>
                  <a:lnTo>
                    <a:pt x="0" y="242"/>
                  </a:lnTo>
                  <a:lnTo>
                    <a:pt x="0" y="234"/>
                  </a:lnTo>
                  <a:lnTo>
                    <a:pt x="0" y="230"/>
                  </a:lnTo>
                  <a:lnTo>
                    <a:pt x="2" y="225"/>
                  </a:lnTo>
                  <a:lnTo>
                    <a:pt x="4" y="222"/>
                  </a:lnTo>
                  <a:lnTo>
                    <a:pt x="7" y="218"/>
                  </a:lnTo>
                  <a:lnTo>
                    <a:pt x="12" y="218"/>
                  </a:lnTo>
                  <a:lnTo>
                    <a:pt x="14" y="220"/>
                  </a:lnTo>
                  <a:lnTo>
                    <a:pt x="16" y="225"/>
                  </a:lnTo>
                  <a:lnTo>
                    <a:pt x="16" y="2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9" name="Freeform 77"/>
            <p:cNvSpPr>
              <a:spLocks/>
            </p:cNvSpPr>
            <p:nvPr/>
          </p:nvSpPr>
          <p:spPr bwMode="auto">
            <a:xfrm>
              <a:off x="5816600" y="2900363"/>
              <a:ext cx="923925" cy="138113"/>
            </a:xfrm>
            <a:custGeom>
              <a:avLst/>
              <a:gdLst>
                <a:gd name="T0" fmla="*/ 41 w 582"/>
                <a:gd name="T1" fmla="*/ 50 h 87"/>
                <a:gd name="T2" fmla="*/ 78 w 582"/>
                <a:gd name="T3" fmla="*/ 58 h 87"/>
                <a:gd name="T4" fmla="*/ 128 w 582"/>
                <a:gd name="T5" fmla="*/ 58 h 87"/>
                <a:gd name="T6" fmla="*/ 184 w 582"/>
                <a:gd name="T7" fmla="*/ 55 h 87"/>
                <a:gd name="T8" fmla="*/ 239 w 582"/>
                <a:gd name="T9" fmla="*/ 46 h 87"/>
                <a:gd name="T10" fmla="*/ 292 w 582"/>
                <a:gd name="T11" fmla="*/ 36 h 87"/>
                <a:gd name="T12" fmla="*/ 341 w 582"/>
                <a:gd name="T13" fmla="*/ 24 h 87"/>
                <a:gd name="T14" fmla="*/ 379 w 582"/>
                <a:gd name="T15" fmla="*/ 12 h 87"/>
                <a:gd name="T16" fmla="*/ 408 w 582"/>
                <a:gd name="T17" fmla="*/ 7 h 87"/>
                <a:gd name="T18" fmla="*/ 432 w 582"/>
                <a:gd name="T19" fmla="*/ 0 h 87"/>
                <a:gd name="T20" fmla="*/ 457 w 582"/>
                <a:gd name="T21" fmla="*/ 0 h 87"/>
                <a:gd name="T22" fmla="*/ 481 w 582"/>
                <a:gd name="T23" fmla="*/ 2 h 87"/>
                <a:gd name="T24" fmla="*/ 505 w 582"/>
                <a:gd name="T25" fmla="*/ 7 h 87"/>
                <a:gd name="T26" fmla="*/ 524 w 582"/>
                <a:gd name="T27" fmla="*/ 17 h 87"/>
                <a:gd name="T28" fmla="*/ 546 w 582"/>
                <a:gd name="T29" fmla="*/ 31 h 87"/>
                <a:gd name="T30" fmla="*/ 565 w 582"/>
                <a:gd name="T31" fmla="*/ 50 h 87"/>
                <a:gd name="T32" fmla="*/ 582 w 582"/>
                <a:gd name="T33" fmla="*/ 65 h 87"/>
                <a:gd name="T34" fmla="*/ 580 w 582"/>
                <a:gd name="T35" fmla="*/ 75 h 87"/>
                <a:gd name="T36" fmla="*/ 570 w 582"/>
                <a:gd name="T37" fmla="*/ 84 h 87"/>
                <a:gd name="T38" fmla="*/ 563 w 582"/>
                <a:gd name="T39" fmla="*/ 84 h 87"/>
                <a:gd name="T40" fmla="*/ 548 w 582"/>
                <a:gd name="T41" fmla="*/ 70 h 87"/>
                <a:gd name="T42" fmla="*/ 534 w 582"/>
                <a:gd name="T43" fmla="*/ 55 h 87"/>
                <a:gd name="T44" fmla="*/ 515 w 582"/>
                <a:gd name="T45" fmla="*/ 43 h 87"/>
                <a:gd name="T46" fmla="*/ 493 w 582"/>
                <a:gd name="T47" fmla="*/ 36 h 87"/>
                <a:gd name="T48" fmla="*/ 469 w 582"/>
                <a:gd name="T49" fmla="*/ 34 h 87"/>
                <a:gd name="T50" fmla="*/ 444 w 582"/>
                <a:gd name="T51" fmla="*/ 34 h 87"/>
                <a:gd name="T52" fmla="*/ 420 w 582"/>
                <a:gd name="T53" fmla="*/ 36 h 87"/>
                <a:gd name="T54" fmla="*/ 396 w 582"/>
                <a:gd name="T55" fmla="*/ 43 h 87"/>
                <a:gd name="T56" fmla="*/ 370 w 582"/>
                <a:gd name="T57" fmla="*/ 50 h 87"/>
                <a:gd name="T58" fmla="*/ 333 w 582"/>
                <a:gd name="T59" fmla="*/ 60 h 87"/>
                <a:gd name="T60" fmla="*/ 288 w 582"/>
                <a:gd name="T61" fmla="*/ 70 h 87"/>
                <a:gd name="T62" fmla="*/ 234 w 582"/>
                <a:gd name="T63" fmla="*/ 79 h 87"/>
                <a:gd name="T64" fmla="*/ 179 w 582"/>
                <a:gd name="T65" fmla="*/ 84 h 87"/>
                <a:gd name="T66" fmla="*/ 123 w 582"/>
                <a:gd name="T67" fmla="*/ 84 h 87"/>
                <a:gd name="T68" fmla="*/ 70 w 582"/>
                <a:gd name="T69" fmla="*/ 77 h 87"/>
                <a:gd name="T70" fmla="*/ 24 w 582"/>
                <a:gd name="T71" fmla="*/ 63 h 87"/>
                <a:gd name="T72" fmla="*/ 0 w 582"/>
                <a:gd name="T73" fmla="*/ 48 h 87"/>
                <a:gd name="T74" fmla="*/ 0 w 582"/>
                <a:gd name="T75" fmla="*/ 41 h 87"/>
                <a:gd name="T76" fmla="*/ 7 w 582"/>
                <a:gd name="T77" fmla="*/ 36 h 87"/>
                <a:gd name="T78" fmla="*/ 20 w 582"/>
                <a:gd name="T79" fmla="*/ 38 h 87"/>
                <a:gd name="T80" fmla="*/ 27 w 582"/>
                <a:gd name="T81"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2" h="87">
                  <a:moveTo>
                    <a:pt x="27" y="41"/>
                  </a:moveTo>
                  <a:lnTo>
                    <a:pt x="41" y="50"/>
                  </a:lnTo>
                  <a:lnTo>
                    <a:pt x="58" y="55"/>
                  </a:lnTo>
                  <a:lnTo>
                    <a:pt x="78" y="58"/>
                  </a:lnTo>
                  <a:lnTo>
                    <a:pt x="102" y="58"/>
                  </a:lnTo>
                  <a:lnTo>
                    <a:pt x="128" y="58"/>
                  </a:lnTo>
                  <a:lnTo>
                    <a:pt x="155" y="58"/>
                  </a:lnTo>
                  <a:lnTo>
                    <a:pt x="184" y="55"/>
                  </a:lnTo>
                  <a:lnTo>
                    <a:pt x="210" y="53"/>
                  </a:lnTo>
                  <a:lnTo>
                    <a:pt x="239" y="46"/>
                  </a:lnTo>
                  <a:lnTo>
                    <a:pt x="266" y="41"/>
                  </a:lnTo>
                  <a:lnTo>
                    <a:pt x="292" y="36"/>
                  </a:lnTo>
                  <a:lnTo>
                    <a:pt x="319" y="29"/>
                  </a:lnTo>
                  <a:lnTo>
                    <a:pt x="341" y="24"/>
                  </a:lnTo>
                  <a:lnTo>
                    <a:pt x="360" y="19"/>
                  </a:lnTo>
                  <a:lnTo>
                    <a:pt x="379" y="12"/>
                  </a:lnTo>
                  <a:lnTo>
                    <a:pt x="394" y="9"/>
                  </a:lnTo>
                  <a:lnTo>
                    <a:pt x="408" y="7"/>
                  </a:lnTo>
                  <a:lnTo>
                    <a:pt x="418" y="2"/>
                  </a:lnTo>
                  <a:lnTo>
                    <a:pt x="432" y="0"/>
                  </a:lnTo>
                  <a:lnTo>
                    <a:pt x="444" y="0"/>
                  </a:lnTo>
                  <a:lnTo>
                    <a:pt x="457" y="0"/>
                  </a:lnTo>
                  <a:lnTo>
                    <a:pt x="469" y="0"/>
                  </a:lnTo>
                  <a:lnTo>
                    <a:pt x="481" y="2"/>
                  </a:lnTo>
                  <a:lnTo>
                    <a:pt x="493" y="5"/>
                  </a:lnTo>
                  <a:lnTo>
                    <a:pt x="505" y="7"/>
                  </a:lnTo>
                  <a:lnTo>
                    <a:pt x="515" y="12"/>
                  </a:lnTo>
                  <a:lnTo>
                    <a:pt x="524" y="17"/>
                  </a:lnTo>
                  <a:lnTo>
                    <a:pt x="536" y="24"/>
                  </a:lnTo>
                  <a:lnTo>
                    <a:pt x="546" y="31"/>
                  </a:lnTo>
                  <a:lnTo>
                    <a:pt x="558" y="41"/>
                  </a:lnTo>
                  <a:lnTo>
                    <a:pt x="565" y="50"/>
                  </a:lnTo>
                  <a:lnTo>
                    <a:pt x="577" y="60"/>
                  </a:lnTo>
                  <a:lnTo>
                    <a:pt x="582" y="65"/>
                  </a:lnTo>
                  <a:lnTo>
                    <a:pt x="582" y="70"/>
                  </a:lnTo>
                  <a:lnTo>
                    <a:pt x="580" y="75"/>
                  </a:lnTo>
                  <a:lnTo>
                    <a:pt x="577" y="82"/>
                  </a:lnTo>
                  <a:lnTo>
                    <a:pt x="570" y="84"/>
                  </a:lnTo>
                  <a:lnTo>
                    <a:pt x="565" y="87"/>
                  </a:lnTo>
                  <a:lnTo>
                    <a:pt x="563" y="84"/>
                  </a:lnTo>
                  <a:lnTo>
                    <a:pt x="556" y="82"/>
                  </a:lnTo>
                  <a:lnTo>
                    <a:pt x="548" y="70"/>
                  </a:lnTo>
                  <a:lnTo>
                    <a:pt x="543" y="60"/>
                  </a:lnTo>
                  <a:lnTo>
                    <a:pt x="534" y="55"/>
                  </a:lnTo>
                  <a:lnTo>
                    <a:pt x="524" y="48"/>
                  </a:lnTo>
                  <a:lnTo>
                    <a:pt x="515" y="43"/>
                  </a:lnTo>
                  <a:lnTo>
                    <a:pt x="505" y="38"/>
                  </a:lnTo>
                  <a:lnTo>
                    <a:pt x="493" y="36"/>
                  </a:lnTo>
                  <a:lnTo>
                    <a:pt x="481" y="34"/>
                  </a:lnTo>
                  <a:lnTo>
                    <a:pt x="469" y="34"/>
                  </a:lnTo>
                  <a:lnTo>
                    <a:pt x="459" y="34"/>
                  </a:lnTo>
                  <a:lnTo>
                    <a:pt x="444" y="34"/>
                  </a:lnTo>
                  <a:lnTo>
                    <a:pt x="432" y="36"/>
                  </a:lnTo>
                  <a:lnTo>
                    <a:pt x="420" y="36"/>
                  </a:lnTo>
                  <a:lnTo>
                    <a:pt x="408" y="41"/>
                  </a:lnTo>
                  <a:lnTo>
                    <a:pt x="396" y="43"/>
                  </a:lnTo>
                  <a:lnTo>
                    <a:pt x="384" y="48"/>
                  </a:lnTo>
                  <a:lnTo>
                    <a:pt x="370" y="50"/>
                  </a:lnTo>
                  <a:lnTo>
                    <a:pt x="353" y="55"/>
                  </a:lnTo>
                  <a:lnTo>
                    <a:pt x="333" y="60"/>
                  </a:lnTo>
                  <a:lnTo>
                    <a:pt x="309" y="65"/>
                  </a:lnTo>
                  <a:lnTo>
                    <a:pt x="288" y="70"/>
                  </a:lnTo>
                  <a:lnTo>
                    <a:pt x="261" y="75"/>
                  </a:lnTo>
                  <a:lnTo>
                    <a:pt x="234" y="79"/>
                  </a:lnTo>
                  <a:lnTo>
                    <a:pt x="205" y="82"/>
                  </a:lnTo>
                  <a:lnTo>
                    <a:pt x="179" y="84"/>
                  </a:lnTo>
                  <a:lnTo>
                    <a:pt x="152" y="84"/>
                  </a:lnTo>
                  <a:lnTo>
                    <a:pt x="123" y="84"/>
                  </a:lnTo>
                  <a:lnTo>
                    <a:pt x="97" y="82"/>
                  </a:lnTo>
                  <a:lnTo>
                    <a:pt x="70" y="77"/>
                  </a:lnTo>
                  <a:lnTo>
                    <a:pt x="46" y="72"/>
                  </a:lnTo>
                  <a:lnTo>
                    <a:pt x="24" y="63"/>
                  </a:lnTo>
                  <a:lnTo>
                    <a:pt x="3" y="53"/>
                  </a:lnTo>
                  <a:lnTo>
                    <a:pt x="0" y="48"/>
                  </a:lnTo>
                  <a:lnTo>
                    <a:pt x="0" y="46"/>
                  </a:lnTo>
                  <a:lnTo>
                    <a:pt x="0" y="41"/>
                  </a:lnTo>
                  <a:lnTo>
                    <a:pt x="5" y="38"/>
                  </a:lnTo>
                  <a:lnTo>
                    <a:pt x="7" y="36"/>
                  </a:lnTo>
                  <a:lnTo>
                    <a:pt x="15" y="36"/>
                  </a:lnTo>
                  <a:lnTo>
                    <a:pt x="20" y="38"/>
                  </a:lnTo>
                  <a:lnTo>
                    <a:pt x="27" y="41"/>
                  </a:lnTo>
                  <a:lnTo>
                    <a:pt x="27"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0" name="Freeform 78"/>
            <p:cNvSpPr>
              <a:spLocks/>
            </p:cNvSpPr>
            <p:nvPr/>
          </p:nvSpPr>
          <p:spPr bwMode="auto">
            <a:xfrm>
              <a:off x="5778500" y="3098801"/>
              <a:ext cx="912812" cy="146050"/>
            </a:xfrm>
            <a:custGeom>
              <a:avLst/>
              <a:gdLst>
                <a:gd name="T0" fmla="*/ 80 w 575"/>
                <a:gd name="T1" fmla="*/ 65 h 92"/>
                <a:gd name="T2" fmla="*/ 128 w 575"/>
                <a:gd name="T3" fmla="*/ 63 h 92"/>
                <a:gd name="T4" fmla="*/ 172 w 575"/>
                <a:gd name="T5" fmla="*/ 56 h 92"/>
                <a:gd name="T6" fmla="*/ 213 w 575"/>
                <a:gd name="T7" fmla="*/ 46 h 92"/>
                <a:gd name="T8" fmla="*/ 251 w 575"/>
                <a:gd name="T9" fmla="*/ 34 h 92"/>
                <a:gd name="T10" fmla="*/ 292 w 575"/>
                <a:gd name="T11" fmla="*/ 22 h 92"/>
                <a:gd name="T12" fmla="*/ 333 w 575"/>
                <a:gd name="T13" fmla="*/ 12 h 92"/>
                <a:gd name="T14" fmla="*/ 384 w 575"/>
                <a:gd name="T15" fmla="*/ 5 h 92"/>
                <a:gd name="T16" fmla="*/ 415 w 575"/>
                <a:gd name="T17" fmla="*/ 3 h 92"/>
                <a:gd name="T18" fmla="*/ 435 w 575"/>
                <a:gd name="T19" fmla="*/ 0 h 92"/>
                <a:gd name="T20" fmla="*/ 452 w 575"/>
                <a:gd name="T21" fmla="*/ 0 h 92"/>
                <a:gd name="T22" fmla="*/ 468 w 575"/>
                <a:gd name="T23" fmla="*/ 3 h 92"/>
                <a:gd name="T24" fmla="*/ 488 w 575"/>
                <a:gd name="T25" fmla="*/ 5 h 92"/>
                <a:gd name="T26" fmla="*/ 502 w 575"/>
                <a:gd name="T27" fmla="*/ 8 h 92"/>
                <a:gd name="T28" fmla="*/ 522 w 575"/>
                <a:gd name="T29" fmla="*/ 10 h 92"/>
                <a:gd name="T30" fmla="*/ 539 w 575"/>
                <a:gd name="T31" fmla="*/ 12 h 92"/>
                <a:gd name="T32" fmla="*/ 551 w 575"/>
                <a:gd name="T33" fmla="*/ 15 h 92"/>
                <a:gd name="T34" fmla="*/ 565 w 575"/>
                <a:gd name="T35" fmla="*/ 20 h 92"/>
                <a:gd name="T36" fmla="*/ 575 w 575"/>
                <a:gd name="T37" fmla="*/ 29 h 92"/>
                <a:gd name="T38" fmla="*/ 572 w 575"/>
                <a:gd name="T39" fmla="*/ 37 h 92"/>
                <a:gd name="T40" fmla="*/ 565 w 575"/>
                <a:gd name="T41" fmla="*/ 39 h 92"/>
                <a:gd name="T42" fmla="*/ 553 w 575"/>
                <a:gd name="T43" fmla="*/ 39 h 92"/>
                <a:gd name="T44" fmla="*/ 539 w 575"/>
                <a:gd name="T45" fmla="*/ 37 h 92"/>
                <a:gd name="T46" fmla="*/ 526 w 575"/>
                <a:gd name="T47" fmla="*/ 34 h 92"/>
                <a:gd name="T48" fmla="*/ 512 w 575"/>
                <a:gd name="T49" fmla="*/ 32 h 92"/>
                <a:gd name="T50" fmla="*/ 497 w 575"/>
                <a:gd name="T51" fmla="*/ 29 h 92"/>
                <a:gd name="T52" fmla="*/ 485 w 575"/>
                <a:gd name="T53" fmla="*/ 29 h 92"/>
                <a:gd name="T54" fmla="*/ 471 w 575"/>
                <a:gd name="T55" fmla="*/ 29 h 92"/>
                <a:gd name="T56" fmla="*/ 454 w 575"/>
                <a:gd name="T57" fmla="*/ 32 h 92"/>
                <a:gd name="T58" fmla="*/ 440 w 575"/>
                <a:gd name="T59" fmla="*/ 34 h 92"/>
                <a:gd name="T60" fmla="*/ 427 w 575"/>
                <a:gd name="T61" fmla="*/ 34 h 92"/>
                <a:gd name="T62" fmla="*/ 394 w 575"/>
                <a:gd name="T63" fmla="*/ 34 h 92"/>
                <a:gd name="T64" fmla="*/ 348 w 575"/>
                <a:gd name="T65" fmla="*/ 39 h 92"/>
                <a:gd name="T66" fmla="*/ 304 w 575"/>
                <a:gd name="T67" fmla="*/ 49 h 92"/>
                <a:gd name="T68" fmla="*/ 266 w 575"/>
                <a:gd name="T69" fmla="*/ 61 h 92"/>
                <a:gd name="T70" fmla="*/ 227 w 575"/>
                <a:gd name="T71" fmla="*/ 75 h 92"/>
                <a:gd name="T72" fmla="*/ 184 w 575"/>
                <a:gd name="T73" fmla="*/ 85 h 92"/>
                <a:gd name="T74" fmla="*/ 140 w 575"/>
                <a:gd name="T75" fmla="*/ 90 h 92"/>
                <a:gd name="T76" fmla="*/ 94 w 575"/>
                <a:gd name="T77" fmla="*/ 92 h 92"/>
                <a:gd name="T78" fmla="*/ 48 w 575"/>
                <a:gd name="T79" fmla="*/ 90 h 92"/>
                <a:gd name="T80" fmla="*/ 19 w 575"/>
                <a:gd name="T81" fmla="*/ 87 h 92"/>
                <a:gd name="T82" fmla="*/ 3 w 575"/>
                <a:gd name="T83" fmla="*/ 82 h 92"/>
                <a:gd name="T84" fmla="*/ 0 w 575"/>
                <a:gd name="T85" fmla="*/ 80 h 92"/>
                <a:gd name="T86" fmla="*/ 5 w 575"/>
                <a:gd name="T87" fmla="*/ 73 h 92"/>
                <a:gd name="T88" fmla="*/ 17 w 575"/>
                <a:gd name="T89" fmla="*/ 68 h 92"/>
                <a:gd name="T90" fmla="*/ 31 w 575"/>
                <a:gd name="T91" fmla="*/ 63 h 92"/>
                <a:gd name="T92" fmla="*/ 48 w 575"/>
                <a:gd name="T93" fmla="*/ 63 h 92"/>
                <a:gd name="T94" fmla="*/ 58 w 575"/>
                <a:gd name="T95" fmla="*/ 6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5" h="92">
                  <a:moveTo>
                    <a:pt x="58" y="65"/>
                  </a:moveTo>
                  <a:lnTo>
                    <a:pt x="80" y="65"/>
                  </a:lnTo>
                  <a:lnTo>
                    <a:pt x="106" y="65"/>
                  </a:lnTo>
                  <a:lnTo>
                    <a:pt x="128" y="63"/>
                  </a:lnTo>
                  <a:lnTo>
                    <a:pt x="152" y="61"/>
                  </a:lnTo>
                  <a:lnTo>
                    <a:pt x="172" y="56"/>
                  </a:lnTo>
                  <a:lnTo>
                    <a:pt x="191" y="51"/>
                  </a:lnTo>
                  <a:lnTo>
                    <a:pt x="213" y="46"/>
                  </a:lnTo>
                  <a:lnTo>
                    <a:pt x="232" y="39"/>
                  </a:lnTo>
                  <a:lnTo>
                    <a:pt x="251" y="34"/>
                  </a:lnTo>
                  <a:lnTo>
                    <a:pt x="273" y="29"/>
                  </a:lnTo>
                  <a:lnTo>
                    <a:pt x="292" y="22"/>
                  </a:lnTo>
                  <a:lnTo>
                    <a:pt x="314" y="17"/>
                  </a:lnTo>
                  <a:lnTo>
                    <a:pt x="333" y="12"/>
                  </a:lnTo>
                  <a:lnTo>
                    <a:pt x="360" y="8"/>
                  </a:lnTo>
                  <a:lnTo>
                    <a:pt x="384" y="5"/>
                  </a:lnTo>
                  <a:lnTo>
                    <a:pt x="408" y="5"/>
                  </a:lnTo>
                  <a:lnTo>
                    <a:pt x="415" y="3"/>
                  </a:lnTo>
                  <a:lnTo>
                    <a:pt x="425" y="3"/>
                  </a:lnTo>
                  <a:lnTo>
                    <a:pt x="435" y="0"/>
                  </a:lnTo>
                  <a:lnTo>
                    <a:pt x="442" y="0"/>
                  </a:lnTo>
                  <a:lnTo>
                    <a:pt x="452" y="0"/>
                  </a:lnTo>
                  <a:lnTo>
                    <a:pt x="459" y="3"/>
                  </a:lnTo>
                  <a:lnTo>
                    <a:pt x="468" y="3"/>
                  </a:lnTo>
                  <a:lnTo>
                    <a:pt x="478" y="5"/>
                  </a:lnTo>
                  <a:lnTo>
                    <a:pt x="488" y="5"/>
                  </a:lnTo>
                  <a:lnTo>
                    <a:pt x="495" y="8"/>
                  </a:lnTo>
                  <a:lnTo>
                    <a:pt x="502" y="8"/>
                  </a:lnTo>
                  <a:lnTo>
                    <a:pt x="514" y="10"/>
                  </a:lnTo>
                  <a:lnTo>
                    <a:pt x="522" y="10"/>
                  </a:lnTo>
                  <a:lnTo>
                    <a:pt x="529" y="12"/>
                  </a:lnTo>
                  <a:lnTo>
                    <a:pt x="539" y="12"/>
                  </a:lnTo>
                  <a:lnTo>
                    <a:pt x="543" y="15"/>
                  </a:lnTo>
                  <a:lnTo>
                    <a:pt x="551" y="15"/>
                  </a:lnTo>
                  <a:lnTo>
                    <a:pt x="558" y="17"/>
                  </a:lnTo>
                  <a:lnTo>
                    <a:pt x="565" y="20"/>
                  </a:lnTo>
                  <a:lnTo>
                    <a:pt x="570" y="22"/>
                  </a:lnTo>
                  <a:lnTo>
                    <a:pt x="575" y="29"/>
                  </a:lnTo>
                  <a:lnTo>
                    <a:pt x="575" y="34"/>
                  </a:lnTo>
                  <a:lnTo>
                    <a:pt x="572" y="37"/>
                  </a:lnTo>
                  <a:lnTo>
                    <a:pt x="570" y="37"/>
                  </a:lnTo>
                  <a:lnTo>
                    <a:pt x="565" y="39"/>
                  </a:lnTo>
                  <a:lnTo>
                    <a:pt x="560" y="39"/>
                  </a:lnTo>
                  <a:lnTo>
                    <a:pt x="553" y="39"/>
                  </a:lnTo>
                  <a:lnTo>
                    <a:pt x="546" y="39"/>
                  </a:lnTo>
                  <a:lnTo>
                    <a:pt x="539" y="37"/>
                  </a:lnTo>
                  <a:lnTo>
                    <a:pt x="531" y="37"/>
                  </a:lnTo>
                  <a:lnTo>
                    <a:pt x="526" y="34"/>
                  </a:lnTo>
                  <a:lnTo>
                    <a:pt x="519" y="32"/>
                  </a:lnTo>
                  <a:lnTo>
                    <a:pt x="512" y="32"/>
                  </a:lnTo>
                  <a:lnTo>
                    <a:pt x="505" y="29"/>
                  </a:lnTo>
                  <a:lnTo>
                    <a:pt x="497" y="29"/>
                  </a:lnTo>
                  <a:lnTo>
                    <a:pt x="490" y="29"/>
                  </a:lnTo>
                  <a:lnTo>
                    <a:pt x="485" y="29"/>
                  </a:lnTo>
                  <a:lnTo>
                    <a:pt x="478" y="29"/>
                  </a:lnTo>
                  <a:lnTo>
                    <a:pt x="471" y="29"/>
                  </a:lnTo>
                  <a:lnTo>
                    <a:pt x="461" y="32"/>
                  </a:lnTo>
                  <a:lnTo>
                    <a:pt x="454" y="32"/>
                  </a:lnTo>
                  <a:lnTo>
                    <a:pt x="447" y="32"/>
                  </a:lnTo>
                  <a:lnTo>
                    <a:pt x="440" y="34"/>
                  </a:lnTo>
                  <a:lnTo>
                    <a:pt x="435" y="34"/>
                  </a:lnTo>
                  <a:lnTo>
                    <a:pt x="427" y="34"/>
                  </a:lnTo>
                  <a:lnTo>
                    <a:pt x="423" y="34"/>
                  </a:lnTo>
                  <a:lnTo>
                    <a:pt x="394" y="34"/>
                  </a:lnTo>
                  <a:lnTo>
                    <a:pt x="372" y="37"/>
                  </a:lnTo>
                  <a:lnTo>
                    <a:pt x="348" y="39"/>
                  </a:lnTo>
                  <a:lnTo>
                    <a:pt x="326" y="44"/>
                  </a:lnTo>
                  <a:lnTo>
                    <a:pt x="304" y="49"/>
                  </a:lnTo>
                  <a:lnTo>
                    <a:pt x="283" y="56"/>
                  </a:lnTo>
                  <a:lnTo>
                    <a:pt x="266" y="61"/>
                  </a:lnTo>
                  <a:lnTo>
                    <a:pt x="244" y="68"/>
                  </a:lnTo>
                  <a:lnTo>
                    <a:pt x="227" y="75"/>
                  </a:lnTo>
                  <a:lnTo>
                    <a:pt x="205" y="80"/>
                  </a:lnTo>
                  <a:lnTo>
                    <a:pt x="184" y="85"/>
                  </a:lnTo>
                  <a:lnTo>
                    <a:pt x="164" y="87"/>
                  </a:lnTo>
                  <a:lnTo>
                    <a:pt x="140" y="90"/>
                  </a:lnTo>
                  <a:lnTo>
                    <a:pt x="118" y="92"/>
                  </a:lnTo>
                  <a:lnTo>
                    <a:pt x="94" y="92"/>
                  </a:lnTo>
                  <a:lnTo>
                    <a:pt x="70" y="92"/>
                  </a:lnTo>
                  <a:lnTo>
                    <a:pt x="48" y="90"/>
                  </a:lnTo>
                  <a:lnTo>
                    <a:pt x="31" y="90"/>
                  </a:lnTo>
                  <a:lnTo>
                    <a:pt x="19" y="87"/>
                  </a:lnTo>
                  <a:lnTo>
                    <a:pt x="10" y="87"/>
                  </a:lnTo>
                  <a:lnTo>
                    <a:pt x="3" y="82"/>
                  </a:lnTo>
                  <a:lnTo>
                    <a:pt x="0" y="80"/>
                  </a:lnTo>
                  <a:lnTo>
                    <a:pt x="0" y="80"/>
                  </a:lnTo>
                  <a:lnTo>
                    <a:pt x="3" y="78"/>
                  </a:lnTo>
                  <a:lnTo>
                    <a:pt x="5" y="73"/>
                  </a:lnTo>
                  <a:lnTo>
                    <a:pt x="10" y="70"/>
                  </a:lnTo>
                  <a:lnTo>
                    <a:pt x="17" y="68"/>
                  </a:lnTo>
                  <a:lnTo>
                    <a:pt x="24" y="65"/>
                  </a:lnTo>
                  <a:lnTo>
                    <a:pt x="31" y="63"/>
                  </a:lnTo>
                  <a:lnTo>
                    <a:pt x="39" y="63"/>
                  </a:lnTo>
                  <a:lnTo>
                    <a:pt x="48" y="63"/>
                  </a:lnTo>
                  <a:lnTo>
                    <a:pt x="58" y="65"/>
                  </a:lnTo>
                  <a:lnTo>
                    <a:pt x="58"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1" name="Freeform 79"/>
            <p:cNvSpPr>
              <a:spLocks/>
            </p:cNvSpPr>
            <p:nvPr/>
          </p:nvSpPr>
          <p:spPr bwMode="auto">
            <a:xfrm>
              <a:off x="6188075" y="2581276"/>
              <a:ext cx="150812" cy="441325"/>
            </a:xfrm>
            <a:custGeom>
              <a:avLst/>
              <a:gdLst>
                <a:gd name="T0" fmla="*/ 95 w 95"/>
                <a:gd name="T1" fmla="*/ 20 h 278"/>
                <a:gd name="T2" fmla="*/ 90 w 95"/>
                <a:gd name="T3" fmla="*/ 39 h 278"/>
                <a:gd name="T4" fmla="*/ 87 w 95"/>
                <a:gd name="T5" fmla="*/ 54 h 278"/>
                <a:gd name="T6" fmla="*/ 85 w 95"/>
                <a:gd name="T7" fmla="*/ 70 h 278"/>
                <a:gd name="T8" fmla="*/ 83 w 95"/>
                <a:gd name="T9" fmla="*/ 87 h 278"/>
                <a:gd name="T10" fmla="*/ 80 w 95"/>
                <a:gd name="T11" fmla="*/ 104 h 278"/>
                <a:gd name="T12" fmla="*/ 78 w 95"/>
                <a:gd name="T13" fmla="*/ 116 h 278"/>
                <a:gd name="T14" fmla="*/ 75 w 95"/>
                <a:gd name="T15" fmla="*/ 131 h 278"/>
                <a:gd name="T16" fmla="*/ 75 w 95"/>
                <a:gd name="T17" fmla="*/ 148 h 278"/>
                <a:gd name="T18" fmla="*/ 73 w 95"/>
                <a:gd name="T19" fmla="*/ 160 h 278"/>
                <a:gd name="T20" fmla="*/ 70 w 95"/>
                <a:gd name="T21" fmla="*/ 177 h 278"/>
                <a:gd name="T22" fmla="*/ 66 w 95"/>
                <a:gd name="T23" fmla="*/ 191 h 278"/>
                <a:gd name="T24" fmla="*/ 63 w 95"/>
                <a:gd name="T25" fmla="*/ 206 h 278"/>
                <a:gd name="T26" fmla="*/ 56 w 95"/>
                <a:gd name="T27" fmla="*/ 220 h 278"/>
                <a:gd name="T28" fmla="*/ 51 w 95"/>
                <a:gd name="T29" fmla="*/ 237 h 278"/>
                <a:gd name="T30" fmla="*/ 44 w 95"/>
                <a:gd name="T31" fmla="*/ 254 h 278"/>
                <a:gd name="T32" fmla="*/ 37 w 95"/>
                <a:gd name="T33" fmla="*/ 268 h 278"/>
                <a:gd name="T34" fmla="*/ 29 w 95"/>
                <a:gd name="T35" fmla="*/ 273 h 278"/>
                <a:gd name="T36" fmla="*/ 22 w 95"/>
                <a:gd name="T37" fmla="*/ 278 h 278"/>
                <a:gd name="T38" fmla="*/ 20 w 95"/>
                <a:gd name="T39" fmla="*/ 278 h 278"/>
                <a:gd name="T40" fmla="*/ 13 w 95"/>
                <a:gd name="T41" fmla="*/ 276 h 278"/>
                <a:gd name="T42" fmla="*/ 5 w 95"/>
                <a:gd name="T43" fmla="*/ 271 h 278"/>
                <a:gd name="T44" fmla="*/ 3 w 95"/>
                <a:gd name="T45" fmla="*/ 266 h 278"/>
                <a:gd name="T46" fmla="*/ 0 w 95"/>
                <a:gd name="T47" fmla="*/ 259 h 278"/>
                <a:gd name="T48" fmla="*/ 5 w 95"/>
                <a:gd name="T49" fmla="*/ 254 h 278"/>
                <a:gd name="T50" fmla="*/ 13 w 95"/>
                <a:gd name="T51" fmla="*/ 237 h 278"/>
                <a:gd name="T52" fmla="*/ 20 w 95"/>
                <a:gd name="T53" fmla="*/ 220 h 278"/>
                <a:gd name="T54" fmla="*/ 25 w 95"/>
                <a:gd name="T55" fmla="*/ 206 h 278"/>
                <a:gd name="T56" fmla="*/ 29 w 95"/>
                <a:gd name="T57" fmla="*/ 191 h 278"/>
                <a:gd name="T58" fmla="*/ 34 w 95"/>
                <a:gd name="T59" fmla="*/ 177 h 278"/>
                <a:gd name="T60" fmla="*/ 39 w 95"/>
                <a:gd name="T61" fmla="*/ 162 h 278"/>
                <a:gd name="T62" fmla="*/ 44 w 95"/>
                <a:gd name="T63" fmla="*/ 150 h 278"/>
                <a:gd name="T64" fmla="*/ 49 w 95"/>
                <a:gd name="T65" fmla="*/ 136 h 278"/>
                <a:gd name="T66" fmla="*/ 54 w 95"/>
                <a:gd name="T67" fmla="*/ 121 h 278"/>
                <a:gd name="T68" fmla="*/ 58 w 95"/>
                <a:gd name="T69" fmla="*/ 107 h 278"/>
                <a:gd name="T70" fmla="*/ 61 w 95"/>
                <a:gd name="T71" fmla="*/ 92 h 278"/>
                <a:gd name="T72" fmla="*/ 66 w 95"/>
                <a:gd name="T73" fmla="*/ 78 h 278"/>
                <a:gd name="T74" fmla="*/ 68 w 95"/>
                <a:gd name="T75" fmla="*/ 61 h 278"/>
                <a:gd name="T76" fmla="*/ 70 w 95"/>
                <a:gd name="T77" fmla="*/ 46 h 278"/>
                <a:gd name="T78" fmla="*/ 75 w 95"/>
                <a:gd name="T79" fmla="*/ 29 h 278"/>
                <a:gd name="T80" fmla="*/ 78 w 95"/>
                <a:gd name="T81" fmla="*/ 12 h 278"/>
                <a:gd name="T82" fmla="*/ 78 w 95"/>
                <a:gd name="T83" fmla="*/ 5 h 278"/>
                <a:gd name="T84" fmla="*/ 83 w 95"/>
                <a:gd name="T85" fmla="*/ 3 h 278"/>
                <a:gd name="T86" fmla="*/ 85 w 95"/>
                <a:gd name="T87" fmla="*/ 0 h 278"/>
                <a:gd name="T88" fmla="*/ 90 w 95"/>
                <a:gd name="T89" fmla="*/ 3 h 278"/>
                <a:gd name="T90" fmla="*/ 92 w 95"/>
                <a:gd name="T91" fmla="*/ 3 h 278"/>
                <a:gd name="T92" fmla="*/ 95 w 95"/>
                <a:gd name="T93" fmla="*/ 5 h 278"/>
                <a:gd name="T94" fmla="*/ 95 w 95"/>
                <a:gd name="T95" fmla="*/ 12 h 278"/>
                <a:gd name="T96" fmla="*/ 95 w 95"/>
                <a:gd name="T97" fmla="*/ 20 h 278"/>
                <a:gd name="T98" fmla="*/ 95 w 95"/>
                <a:gd name="T99" fmla="*/ 2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 h="278">
                  <a:moveTo>
                    <a:pt x="95" y="20"/>
                  </a:moveTo>
                  <a:lnTo>
                    <a:pt x="90" y="39"/>
                  </a:lnTo>
                  <a:lnTo>
                    <a:pt x="87" y="54"/>
                  </a:lnTo>
                  <a:lnTo>
                    <a:pt x="85" y="70"/>
                  </a:lnTo>
                  <a:lnTo>
                    <a:pt x="83" y="87"/>
                  </a:lnTo>
                  <a:lnTo>
                    <a:pt x="80" y="104"/>
                  </a:lnTo>
                  <a:lnTo>
                    <a:pt x="78" y="116"/>
                  </a:lnTo>
                  <a:lnTo>
                    <a:pt x="75" y="131"/>
                  </a:lnTo>
                  <a:lnTo>
                    <a:pt x="75" y="148"/>
                  </a:lnTo>
                  <a:lnTo>
                    <a:pt x="73" y="160"/>
                  </a:lnTo>
                  <a:lnTo>
                    <a:pt x="70" y="177"/>
                  </a:lnTo>
                  <a:lnTo>
                    <a:pt x="66" y="191"/>
                  </a:lnTo>
                  <a:lnTo>
                    <a:pt x="63" y="206"/>
                  </a:lnTo>
                  <a:lnTo>
                    <a:pt x="56" y="220"/>
                  </a:lnTo>
                  <a:lnTo>
                    <a:pt x="51" y="237"/>
                  </a:lnTo>
                  <a:lnTo>
                    <a:pt x="44" y="254"/>
                  </a:lnTo>
                  <a:lnTo>
                    <a:pt x="37" y="268"/>
                  </a:lnTo>
                  <a:lnTo>
                    <a:pt x="29" y="273"/>
                  </a:lnTo>
                  <a:lnTo>
                    <a:pt x="22" y="278"/>
                  </a:lnTo>
                  <a:lnTo>
                    <a:pt x="20" y="278"/>
                  </a:lnTo>
                  <a:lnTo>
                    <a:pt x="13" y="276"/>
                  </a:lnTo>
                  <a:lnTo>
                    <a:pt x="5" y="271"/>
                  </a:lnTo>
                  <a:lnTo>
                    <a:pt x="3" y="266"/>
                  </a:lnTo>
                  <a:lnTo>
                    <a:pt x="0" y="259"/>
                  </a:lnTo>
                  <a:lnTo>
                    <a:pt x="5" y="254"/>
                  </a:lnTo>
                  <a:lnTo>
                    <a:pt x="13" y="237"/>
                  </a:lnTo>
                  <a:lnTo>
                    <a:pt x="20" y="220"/>
                  </a:lnTo>
                  <a:lnTo>
                    <a:pt x="25" y="206"/>
                  </a:lnTo>
                  <a:lnTo>
                    <a:pt x="29" y="191"/>
                  </a:lnTo>
                  <a:lnTo>
                    <a:pt x="34" y="177"/>
                  </a:lnTo>
                  <a:lnTo>
                    <a:pt x="39" y="162"/>
                  </a:lnTo>
                  <a:lnTo>
                    <a:pt x="44" y="150"/>
                  </a:lnTo>
                  <a:lnTo>
                    <a:pt x="49" y="136"/>
                  </a:lnTo>
                  <a:lnTo>
                    <a:pt x="54" y="121"/>
                  </a:lnTo>
                  <a:lnTo>
                    <a:pt x="58" y="107"/>
                  </a:lnTo>
                  <a:lnTo>
                    <a:pt x="61" y="92"/>
                  </a:lnTo>
                  <a:lnTo>
                    <a:pt x="66" y="78"/>
                  </a:lnTo>
                  <a:lnTo>
                    <a:pt x="68" y="61"/>
                  </a:lnTo>
                  <a:lnTo>
                    <a:pt x="70" y="46"/>
                  </a:lnTo>
                  <a:lnTo>
                    <a:pt x="75" y="29"/>
                  </a:lnTo>
                  <a:lnTo>
                    <a:pt x="78" y="12"/>
                  </a:lnTo>
                  <a:lnTo>
                    <a:pt x="78" y="5"/>
                  </a:lnTo>
                  <a:lnTo>
                    <a:pt x="83" y="3"/>
                  </a:lnTo>
                  <a:lnTo>
                    <a:pt x="85" y="0"/>
                  </a:lnTo>
                  <a:lnTo>
                    <a:pt x="90" y="3"/>
                  </a:lnTo>
                  <a:lnTo>
                    <a:pt x="92" y="3"/>
                  </a:lnTo>
                  <a:lnTo>
                    <a:pt x="95" y="5"/>
                  </a:lnTo>
                  <a:lnTo>
                    <a:pt x="95" y="12"/>
                  </a:lnTo>
                  <a:lnTo>
                    <a:pt x="95" y="20"/>
                  </a:lnTo>
                  <a:lnTo>
                    <a:pt x="95"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2" name="Freeform 80"/>
            <p:cNvSpPr>
              <a:spLocks/>
            </p:cNvSpPr>
            <p:nvPr/>
          </p:nvSpPr>
          <p:spPr bwMode="auto">
            <a:xfrm>
              <a:off x="5978525" y="2103438"/>
              <a:ext cx="325437" cy="930275"/>
            </a:xfrm>
            <a:custGeom>
              <a:avLst/>
              <a:gdLst>
                <a:gd name="T0" fmla="*/ 101 w 205"/>
                <a:gd name="T1" fmla="*/ 48 h 586"/>
                <a:gd name="T2" fmla="*/ 82 w 205"/>
                <a:gd name="T3" fmla="*/ 84 h 586"/>
                <a:gd name="T4" fmla="*/ 62 w 205"/>
                <a:gd name="T5" fmla="*/ 132 h 586"/>
                <a:gd name="T6" fmla="*/ 53 w 205"/>
                <a:gd name="T7" fmla="*/ 200 h 586"/>
                <a:gd name="T8" fmla="*/ 46 w 205"/>
                <a:gd name="T9" fmla="*/ 272 h 586"/>
                <a:gd name="T10" fmla="*/ 48 w 205"/>
                <a:gd name="T11" fmla="*/ 355 h 586"/>
                <a:gd name="T12" fmla="*/ 60 w 205"/>
                <a:gd name="T13" fmla="*/ 444 h 586"/>
                <a:gd name="T14" fmla="*/ 89 w 205"/>
                <a:gd name="T15" fmla="*/ 528 h 586"/>
                <a:gd name="T16" fmla="*/ 106 w 205"/>
                <a:gd name="T17" fmla="*/ 569 h 586"/>
                <a:gd name="T18" fmla="*/ 108 w 205"/>
                <a:gd name="T19" fmla="*/ 577 h 586"/>
                <a:gd name="T20" fmla="*/ 106 w 205"/>
                <a:gd name="T21" fmla="*/ 584 h 586"/>
                <a:gd name="T22" fmla="*/ 103 w 205"/>
                <a:gd name="T23" fmla="*/ 586 h 586"/>
                <a:gd name="T24" fmla="*/ 87 w 205"/>
                <a:gd name="T25" fmla="*/ 577 h 586"/>
                <a:gd name="T26" fmla="*/ 67 w 205"/>
                <a:gd name="T27" fmla="*/ 560 h 586"/>
                <a:gd name="T28" fmla="*/ 53 w 205"/>
                <a:gd name="T29" fmla="*/ 538 h 586"/>
                <a:gd name="T30" fmla="*/ 38 w 205"/>
                <a:gd name="T31" fmla="*/ 509 h 586"/>
                <a:gd name="T32" fmla="*/ 26 w 205"/>
                <a:gd name="T33" fmla="*/ 485 h 586"/>
                <a:gd name="T34" fmla="*/ 17 w 205"/>
                <a:gd name="T35" fmla="*/ 458 h 586"/>
                <a:gd name="T36" fmla="*/ 9 w 205"/>
                <a:gd name="T37" fmla="*/ 434 h 586"/>
                <a:gd name="T38" fmla="*/ 4 w 205"/>
                <a:gd name="T39" fmla="*/ 415 h 586"/>
                <a:gd name="T40" fmla="*/ 2 w 205"/>
                <a:gd name="T41" fmla="*/ 386 h 586"/>
                <a:gd name="T42" fmla="*/ 0 w 205"/>
                <a:gd name="T43" fmla="*/ 338 h 586"/>
                <a:gd name="T44" fmla="*/ 2 w 205"/>
                <a:gd name="T45" fmla="*/ 289 h 586"/>
                <a:gd name="T46" fmla="*/ 9 w 205"/>
                <a:gd name="T47" fmla="*/ 239 h 586"/>
                <a:gd name="T48" fmla="*/ 17 w 205"/>
                <a:gd name="T49" fmla="*/ 193 h 586"/>
                <a:gd name="T50" fmla="*/ 31 w 205"/>
                <a:gd name="T51" fmla="*/ 144 h 586"/>
                <a:gd name="T52" fmla="*/ 48 w 205"/>
                <a:gd name="T53" fmla="*/ 99 h 586"/>
                <a:gd name="T54" fmla="*/ 65 w 205"/>
                <a:gd name="T55" fmla="*/ 55 h 586"/>
                <a:gd name="T56" fmla="*/ 91 w 205"/>
                <a:gd name="T57" fmla="*/ 26 h 586"/>
                <a:gd name="T58" fmla="*/ 116 w 205"/>
                <a:gd name="T59" fmla="*/ 9 h 586"/>
                <a:gd name="T60" fmla="*/ 142 w 205"/>
                <a:gd name="T61" fmla="*/ 2 h 586"/>
                <a:gd name="T62" fmla="*/ 164 w 205"/>
                <a:gd name="T63" fmla="*/ 0 h 586"/>
                <a:gd name="T64" fmla="*/ 183 w 205"/>
                <a:gd name="T65" fmla="*/ 4 h 586"/>
                <a:gd name="T66" fmla="*/ 198 w 205"/>
                <a:gd name="T67" fmla="*/ 9 h 586"/>
                <a:gd name="T68" fmla="*/ 205 w 205"/>
                <a:gd name="T69" fmla="*/ 17 h 586"/>
                <a:gd name="T70" fmla="*/ 195 w 205"/>
                <a:gd name="T71" fmla="*/ 17 h 586"/>
                <a:gd name="T72" fmla="*/ 181 w 205"/>
                <a:gd name="T73" fmla="*/ 14 h 586"/>
                <a:gd name="T74" fmla="*/ 169 w 205"/>
                <a:gd name="T75" fmla="*/ 12 h 586"/>
                <a:gd name="T76" fmla="*/ 154 w 205"/>
                <a:gd name="T77" fmla="*/ 14 h 586"/>
                <a:gd name="T78" fmla="*/ 145 w 205"/>
                <a:gd name="T79" fmla="*/ 19 h 586"/>
                <a:gd name="T80" fmla="*/ 132 w 205"/>
                <a:gd name="T81" fmla="*/ 24 h 586"/>
                <a:gd name="T82" fmla="*/ 123 w 205"/>
                <a:gd name="T83" fmla="*/ 31 h 586"/>
                <a:gd name="T84" fmla="*/ 113 w 205"/>
                <a:gd name="T85" fmla="*/ 38 h 586"/>
                <a:gd name="T86" fmla="*/ 111 w 205"/>
                <a:gd name="T87" fmla="*/ 43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 h="586">
                  <a:moveTo>
                    <a:pt x="111" y="43"/>
                  </a:moveTo>
                  <a:lnTo>
                    <a:pt x="101" y="48"/>
                  </a:lnTo>
                  <a:lnTo>
                    <a:pt x="91" y="65"/>
                  </a:lnTo>
                  <a:lnTo>
                    <a:pt x="82" y="84"/>
                  </a:lnTo>
                  <a:lnTo>
                    <a:pt x="72" y="106"/>
                  </a:lnTo>
                  <a:lnTo>
                    <a:pt x="62" y="132"/>
                  </a:lnTo>
                  <a:lnTo>
                    <a:pt x="55" y="164"/>
                  </a:lnTo>
                  <a:lnTo>
                    <a:pt x="53" y="200"/>
                  </a:lnTo>
                  <a:lnTo>
                    <a:pt x="48" y="236"/>
                  </a:lnTo>
                  <a:lnTo>
                    <a:pt x="46" y="272"/>
                  </a:lnTo>
                  <a:lnTo>
                    <a:pt x="46" y="313"/>
                  </a:lnTo>
                  <a:lnTo>
                    <a:pt x="48" y="355"/>
                  </a:lnTo>
                  <a:lnTo>
                    <a:pt x="53" y="400"/>
                  </a:lnTo>
                  <a:lnTo>
                    <a:pt x="60" y="444"/>
                  </a:lnTo>
                  <a:lnTo>
                    <a:pt x="72" y="487"/>
                  </a:lnTo>
                  <a:lnTo>
                    <a:pt x="89" y="528"/>
                  </a:lnTo>
                  <a:lnTo>
                    <a:pt x="106" y="569"/>
                  </a:lnTo>
                  <a:lnTo>
                    <a:pt x="106" y="569"/>
                  </a:lnTo>
                  <a:lnTo>
                    <a:pt x="106" y="572"/>
                  </a:lnTo>
                  <a:lnTo>
                    <a:pt x="108" y="577"/>
                  </a:lnTo>
                  <a:lnTo>
                    <a:pt x="108" y="581"/>
                  </a:lnTo>
                  <a:lnTo>
                    <a:pt x="106" y="584"/>
                  </a:lnTo>
                  <a:lnTo>
                    <a:pt x="103" y="586"/>
                  </a:lnTo>
                  <a:lnTo>
                    <a:pt x="103" y="586"/>
                  </a:lnTo>
                  <a:lnTo>
                    <a:pt x="96" y="584"/>
                  </a:lnTo>
                  <a:lnTo>
                    <a:pt x="87" y="577"/>
                  </a:lnTo>
                  <a:lnTo>
                    <a:pt x="77" y="567"/>
                  </a:lnTo>
                  <a:lnTo>
                    <a:pt x="67" y="560"/>
                  </a:lnTo>
                  <a:lnTo>
                    <a:pt x="60" y="550"/>
                  </a:lnTo>
                  <a:lnTo>
                    <a:pt x="53" y="538"/>
                  </a:lnTo>
                  <a:lnTo>
                    <a:pt x="46" y="524"/>
                  </a:lnTo>
                  <a:lnTo>
                    <a:pt x="38" y="509"/>
                  </a:lnTo>
                  <a:lnTo>
                    <a:pt x="33" y="499"/>
                  </a:lnTo>
                  <a:lnTo>
                    <a:pt x="26" y="485"/>
                  </a:lnTo>
                  <a:lnTo>
                    <a:pt x="21" y="470"/>
                  </a:lnTo>
                  <a:lnTo>
                    <a:pt x="17" y="458"/>
                  </a:lnTo>
                  <a:lnTo>
                    <a:pt x="14" y="449"/>
                  </a:lnTo>
                  <a:lnTo>
                    <a:pt x="9" y="434"/>
                  </a:lnTo>
                  <a:lnTo>
                    <a:pt x="7" y="425"/>
                  </a:lnTo>
                  <a:lnTo>
                    <a:pt x="4" y="415"/>
                  </a:lnTo>
                  <a:lnTo>
                    <a:pt x="4" y="408"/>
                  </a:lnTo>
                  <a:lnTo>
                    <a:pt x="2" y="386"/>
                  </a:lnTo>
                  <a:lnTo>
                    <a:pt x="2" y="359"/>
                  </a:lnTo>
                  <a:lnTo>
                    <a:pt x="0" y="338"/>
                  </a:lnTo>
                  <a:lnTo>
                    <a:pt x="2" y="311"/>
                  </a:lnTo>
                  <a:lnTo>
                    <a:pt x="2" y="289"/>
                  </a:lnTo>
                  <a:lnTo>
                    <a:pt x="4" y="263"/>
                  </a:lnTo>
                  <a:lnTo>
                    <a:pt x="9" y="239"/>
                  </a:lnTo>
                  <a:lnTo>
                    <a:pt x="14" y="214"/>
                  </a:lnTo>
                  <a:lnTo>
                    <a:pt x="17" y="193"/>
                  </a:lnTo>
                  <a:lnTo>
                    <a:pt x="24" y="166"/>
                  </a:lnTo>
                  <a:lnTo>
                    <a:pt x="31" y="144"/>
                  </a:lnTo>
                  <a:lnTo>
                    <a:pt x="38" y="123"/>
                  </a:lnTo>
                  <a:lnTo>
                    <a:pt x="48" y="99"/>
                  </a:lnTo>
                  <a:lnTo>
                    <a:pt x="55" y="79"/>
                  </a:lnTo>
                  <a:lnTo>
                    <a:pt x="65" y="55"/>
                  </a:lnTo>
                  <a:lnTo>
                    <a:pt x="77" y="38"/>
                  </a:lnTo>
                  <a:lnTo>
                    <a:pt x="91" y="26"/>
                  </a:lnTo>
                  <a:lnTo>
                    <a:pt x="103" y="17"/>
                  </a:lnTo>
                  <a:lnTo>
                    <a:pt x="116" y="9"/>
                  </a:lnTo>
                  <a:lnTo>
                    <a:pt x="130" y="4"/>
                  </a:lnTo>
                  <a:lnTo>
                    <a:pt x="142" y="2"/>
                  </a:lnTo>
                  <a:lnTo>
                    <a:pt x="154" y="2"/>
                  </a:lnTo>
                  <a:lnTo>
                    <a:pt x="164" y="0"/>
                  </a:lnTo>
                  <a:lnTo>
                    <a:pt x="173" y="2"/>
                  </a:lnTo>
                  <a:lnTo>
                    <a:pt x="183" y="4"/>
                  </a:lnTo>
                  <a:lnTo>
                    <a:pt x="190" y="7"/>
                  </a:lnTo>
                  <a:lnTo>
                    <a:pt x="198" y="9"/>
                  </a:lnTo>
                  <a:lnTo>
                    <a:pt x="202" y="14"/>
                  </a:lnTo>
                  <a:lnTo>
                    <a:pt x="205" y="17"/>
                  </a:lnTo>
                  <a:lnTo>
                    <a:pt x="202" y="19"/>
                  </a:lnTo>
                  <a:lnTo>
                    <a:pt x="195" y="17"/>
                  </a:lnTo>
                  <a:lnTo>
                    <a:pt x="190" y="14"/>
                  </a:lnTo>
                  <a:lnTo>
                    <a:pt x="181" y="14"/>
                  </a:lnTo>
                  <a:lnTo>
                    <a:pt x="176" y="14"/>
                  </a:lnTo>
                  <a:lnTo>
                    <a:pt x="169" y="12"/>
                  </a:lnTo>
                  <a:lnTo>
                    <a:pt x="161" y="14"/>
                  </a:lnTo>
                  <a:lnTo>
                    <a:pt x="154" y="14"/>
                  </a:lnTo>
                  <a:lnTo>
                    <a:pt x="152" y="17"/>
                  </a:lnTo>
                  <a:lnTo>
                    <a:pt x="145" y="19"/>
                  </a:lnTo>
                  <a:lnTo>
                    <a:pt x="140" y="21"/>
                  </a:lnTo>
                  <a:lnTo>
                    <a:pt x="132" y="24"/>
                  </a:lnTo>
                  <a:lnTo>
                    <a:pt x="128" y="26"/>
                  </a:lnTo>
                  <a:lnTo>
                    <a:pt x="123" y="31"/>
                  </a:lnTo>
                  <a:lnTo>
                    <a:pt x="118" y="33"/>
                  </a:lnTo>
                  <a:lnTo>
                    <a:pt x="113" y="38"/>
                  </a:lnTo>
                  <a:lnTo>
                    <a:pt x="111" y="43"/>
                  </a:lnTo>
                  <a:lnTo>
                    <a:pt x="111"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3" name="Freeform 81"/>
            <p:cNvSpPr>
              <a:spLocks/>
            </p:cNvSpPr>
            <p:nvPr/>
          </p:nvSpPr>
          <p:spPr bwMode="auto">
            <a:xfrm>
              <a:off x="5935663" y="2136776"/>
              <a:ext cx="712787" cy="207963"/>
            </a:xfrm>
            <a:custGeom>
              <a:avLst/>
              <a:gdLst>
                <a:gd name="T0" fmla="*/ 24 w 449"/>
                <a:gd name="T1" fmla="*/ 8 h 131"/>
                <a:gd name="T2" fmla="*/ 36 w 449"/>
                <a:gd name="T3" fmla="*/ 15 h 131"/>
                <a:gd name="T4" fmla="*/ 53 w 449"/>
                <a:gd name="T5" fmla="*/ 17 h 131"/>
                <a:gd name="T6" fmla="*/ 68 w 449"/>
                <a:gd name="T7" fmla="*/ 17 h 131"/>
                <a:gd name="T8" fmla="*/ 82 w 449"/>
                <a:gd name="T9" fmla="*/ 15 h 131"/>
                <a:gd name="T10" fmla="*/ 99 w 449"/>
                <a:gd name="T11" fmla="*/ 12 h 131"/>
                <a:gd name="T12" fmla="*/ 118 w 449"/>
                <a:gd name="T13" fmla="*/ 10 h 131"/>
                <a:gd name="T14" fmla="*/ 133 w 449"/>
                <a:gd name="T15" fmla="*/ 10 h 131"/>
                <a:gd name="T16" fmla="*/ 167 w 449"/>
                <a:gd name="T17" fmla="*/ 12 h 131"/>
                <a:gd name="T18" fmla="*/ 208 w 449"/>
                <a:gd name="T19" fmla="*/ 15 h 131"/>
                <a:gd name="T20" fmla="*/ 249 w 449"/>
                <a:gd name="T21" fmla="*/ 20 h 131"/>
                <a:gd name="T22" fmla="*/ 285 w 449"/>
                <a:gd name="T23" fmla="*/ 24 h 131"/>
                <a:gd name="T24" fmla="*/ 324 w 449"/>
                <a:gd name="T25" fmla="*/ 34 h 131"/>
                <a:gd name="T26" fmla="*/ 360 w 449"/>
                <a:gd name="T27" fmla="*/ 49 h 131"/>
                <a:gd name="T28" fmla="*/ 391 w 449"/>
                <a:gd name="T29" fmla="*/ 68 h 131"/>
                <a:gd name="T30" fmla="*/ 427 w 449"/>
                <a:gd name="T31" fmla="*/ 92 h 131"/>
                <a:gd name="T32" fmla="*/ 447 w 449"/>
                <a:gd name="T33" fmla="*/ 116 h 131"/>
                <a:gd name="T34" fmla="*/ 449 w 449"/>
                <a:gd name="T35" fmla="*/ 128 h 131"/>
                <a:gd name="T36" fmla="*/ 440 w 449"/>
                <a:gd name="T37" fmla="*/ 131 h 131"/>
                <a:gd name="T38" fmla="*/ 427 w 449"/>
                <a:gd name="T39" fmla="*/ 128 h 131"/>
                <a:gd name="T40" fmla="*/ 403 w 449"/>
                <a:gd name="T41" fmla="*/ 109 h 131"/>
                <a:gd name="T42" fmla="*/ 374 w 449"/>
                <a:gd name="T43" fmla="*/ 85 h 131"/>
                <a:gd name="T44" fmla="*/ 341 w 449"/>
                <a:gd name="T45" fmla="*/ 73 h 131"/>
                <a:gd name="T46" fmla="*/ 307 w 449"/>
                <a:gd name="T47" fmla="*/ 66 h 131"/>
                <a:gd name="T48" fmla="*/ 273 w 449"/>
                <a:gd name="T49" fmla="*/ 61 h 131"/>
                <a:gd name="T50" fmla="*/ 237 w 449"/>
                <a:gd name="T51" fmla="*/ 58 h 131"/>
                <a:gd name="T52" fmla="*/ 198 w 449"/>
                <a:gd name="T53" fmla="*/ 56 h 131"/>
                <a:gd name="T54" fmla="*/ 159 w 449"/>
                <a:gd name="T55" fmla="*/ 56 h 131"/>
                <a:gd name="T56" fmla="*/ 130 w 449"/>
                <a:gd name="T57" fmla="*/ 53 h 131"/>
                <a:gd name="T58" fmla="*/ 111 w 449"/>
                <a:gd name="T59" fmla="*/ 51 h 131"/>
                <a:gd name="T60" fmla="*/ 92 w 449"/>
                <a:gd name="T61" fmla="*/ 49 h 131"/>
                <a:gd name="T62" fmla="*/ 77 w 449"/>
                <a:gd name="T63" fmla="*/ 46 h 131"/>
                <a:gd name="T64" fmla="*/ 63 w 449"/>
                <a:gd name="T65" fmla="*/ 44 h 131"/>
                <a:gd name="T66" fmla="*/ 46 w 449"/>
                <a:gd name="T67" fmla="*/ 39 h 131"/>
                <a:gd name="T68" fmla="*/ 31 w 449"/>
                <a:gd name="T69" fmla="*/ 32 h 131"/>
                <a:gd name="T70" fmla="*/ 17 w 449"/>
                <a:gd name="T71" fmla="*/ 24 h 131"/>
                <a:gd name="T72" fmla="*/ 3 w 449"/>
                <a:gd name="T73" fmla="*/ 15 h 131"/>
                <a:gd name="T74" fmla="*/ 0 w 449"/>
                <a:gd name="T75" fmla="*/ 5 h 131"/>
                <a:gd name="T76" fmla="*/ 3 w 449"/>
                <a:gd name="T77" fmla="*/ 0 h 131"/>
                <a:gd name="T78" fmla="*/ 10 w 449"/>
                <a:gd name="T79" fmla="*/ 0 h 131"/>
                <a:gd name="T80" fmla="*/ 17 w 449"/>
                <a:gd name="T81" fmla="*/ 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9" h="131">
                  <a:moveTo>
                    <a:pt x="17" y="5"/>
                  </a:moveTo>
                  <a:lnTo>
                    <a:pt x="24" y="8"/>
                  </a:lnTo>
                  <a:lnTo>
                    <a:pt x="29" y="12"/>
                  </a:lnTo>
                  <a:lnTo>
                    <a:pt x="36" y="15"/>
                  </a:lnTo>
                  <a:lnTo>
                    <a:pt x="46" y="17"/>
                  </a:lnTo>
                  <a:lnTo>
                    <a:pt x="53" y="17"/>
                  </a:lnTo>
                  <a:lnTo>
                    <a:pt x="60" y="17"/>
                  </a:lnTo>
                  <a:lnTo>
                    <a:pt x="68" y="17"/>
                  </a:lnTo>
                  <a:lnTo>
                    <a:pt x="77" y="17"/>
                  </a:lnTo>
                  <a:lnTo>
                    <a:pt x="82" y="15"/>
                  </a:lnTo>
                  <a:lnTo>
                    <a:pt x="92" y="15"/>
                  </a:lnTo>
                  <a:lnTo>
                    <a:pt x="99" y="12"/>
                  </a:lnTo>
                  <a:lnTo>
                    <a:pt x="109" y="12"/>
                  </a:lnTo>
                  <a:lnTo>
                    <a:pt x="118" y="10"/>
                  </a:lnTo>
                  <a:lnTo>
                    <a:pt x="128" y="10"/>
                  </a:lnTo>
                  <a:lnTo>
                    <a:pt x="133" y="10"/>
                  </a:lnTo>
                  <a:lnTo>
                    <a:pt x="143" y="10"/>
                  </a:lnTo>
                  <a:lnTo>
                    <a:pt x="167" y="12"/>
                  </a:lnTo>
                  <a:lnTo>
                    <a:pt x="186" y="15"/>
                  </a:lnTo>
                  <a:lnTo>
                    <a:pt x="208" y="15"/>
                  </a:lnTo>
                  <a:lnTo>
                    <a:pt x="229" y="17"/>
                  </a:lnTo>
                  <a:lnTo>
                    <a:pt x="249" y="20"/>
                  </a:lnTo>
                  <a:lnTo>
                    <a:pt x="268" y="22"/>
                  </a:lnTo>
                  <a:lnTo>
                    <a:pt x="285" y="24"/>
                  </a:lnTo>
                  <a:lnTo>
                    <a:pt x="307" y="29"/>
                  </a:lnTo>
                  <a:lnTo>
                    <a:pt x="324" y="34"/>
                  </a:lnTo>
                  <a:lnTo>
                    <a:pt x="341" y="41"/>
                  </a:lnTo>
                  <a:lnTo>
                    <a:pt x="360" y="49"/>
                  </a:lnTo>
                  <a:lnTo>
                    <a:pt x="377" y="58"/>
                  </a:lnTo>
                  <a:lnTo>
                    <a:pt x="391" y="68"/>
                  </a:lnTo>
                  <a:lnTo>
                    <a:pt x="411" y="78"/>
                  </a:lnTo>
                  <a:lnTo>
                    <a:pt x="427" y="92"/>
                  </a:lnTo>
                  <a:lnTo>
                    <a:pt x="442" y="109"/>
                  </a:lnTo>
                  <a:lnTo>
                    <a:pt x="447" y="116"/>
                  </a:lnTo>
                  <a:lnTo>
                    <a:pt x="449" y="123"/>
                  </a:lnTo>
                  <a:lnTo>
                    <a:pt x="449" y="128"/>
                  </a:lnTo>
                  <a:lnTo>
                    <a:pt x="447" y="128"/>
                  </a:lnTo>
                  <a:lnTo>
                    <a:pt x="440" y="131"/>
                  </a:lnTo>
                  <a:lnTo>
                    <a:pt x="435" y="131"/>
                  </a:lnTo>
                  <a:lnTo>
                    <a:pt x="427" y="128"/>
                  </a:lnTo>
                  <a:lnTo>
                    <a:pt x="420" y="123"/>
                  </a:lnTo>
                  <a:lnTo>
                    <a:pt x="403" y="109"/>
                  </a:lnTo>
                  <a:lnTo>
                    <a:pt x="389" y="97"/>
                  </a:lnTo>
                  <a:lnTo>
                    <a:pt x="374" y="85"/>
                  </a:lnTo>
                  <a:lnTo>
                    <a:pt x="357" y="78"/>
                  </a:lnTo>
                  <a:lnTo>
                    <a:pt x="341" y="73"/>
                  </a:lnTo>
                  <a:lnTo>
                    <a:pt x="326" y="68"/>
                  </a:lnTo>
                  <a:lnTo>
                    <a:pt x="307" y="66"/>
                  </a:lnTo>
                  <a:lnTo>
                    <a:pt x="290" y="63"/>
                  </a:lnTo>
                  <a:lnTo>
                    <a:pt x="273" y="61"/>
                  </a:lnTo>
                  <a:lnTo>
                    <a:pt x="256" y="58"/>
                  </a:lnTo>
                  <a:lnTo>
                    <a:pt x="237" y="58"/>
                  </a:lnTo>
                  <a:lnTo>
                    <a:pt x="220" y="58"/>
                  </a:lnTo>
                  <a:lnTo>
                    <a:pt x="198" y="56"/>
                  </a:lnTo>
                  <a:lnTo>
                    <a:pt x="181" y="56"/>
                  </a:lnTo>
                  <a:lnTo>
                    <a:pt x="159" y="56"/>
                  </a:lnTo>
                  <a:lnTo>
                    <a:pt x="140" y="56"/>
                  </a:lnTo>
                  <a:lnTo>
                    <a:pt x="130" y="53"/>
                  </a:lnTo>
                  <a:lnTo>
                    <a:pt x="121" y="53"/>
                  </a:lnTo>
                  <a:lnTo>
                    <a:pt x="111" y="51"/>
                  </a:lnTo>
                  <a:lnTo>
                    <a:pt x="101" y="51"/>
                  </a:lnTo>
                  <a:lnTo>
                    <a:pt x="92" y="49"/>
                  </a:lnTo>
                  <a:lnTo>
                    <a:pt x="85" y="49"/>
                  </a:lnTo>
                  <a:lnTo>
                    <a:pt x="77" y="46"/>
                  </a:lnTo>
                  <a:lnTo>
                    <a:pt x="70" y="46"/>
                  </a:lnTo>
                  <a:lnTo>
                    <a:pt x="63" y="44"/>
                  </a:lnTo>
                  <a:lnTo>
                    <a:pt x="53" y="41"/>
                  </a:lnTo>
                  <a:lnTo>
                    <a:pt x="46" y="39"/>
                  </a:lnTo>
                  <a:lnTo>
                    <a:pt x="39" y="37"/>
                  </a:lnTo>
                  <a:lnTo>
                    <a:pt x="31" y="32"/>
                  </a:lnTo>
                  <a:lnTo>
                    <a:pt x="24" y="27"/>
                  </a:lnTo>
                  <a:lnTo>
                    <a:pt x="17" y="24"/>
                  </a:lnTo>
                  <a:lnTo>
                    <a:pt x="10" y="20"/>
                  </a:lnTo>
                  <a:lnTo>
                    <a:pt x="3" y="15"/>
                  </a:lnTo>
                  <a:lnTo>
                    <a:pt x="0" y="10"/>
                  </a:lnTo>
                  <a:lnTo>
                    <a:pt x="0" y="5"/>
                  </a:lnTo>
                  <a:lnTo>
                    <a:pt x="0" y="3"/>
                  </a:lnTo>
                  <a:lnTo>
                    <a:pt x="3" y="0"/>
                  </a:lnTo>
                  <a:lnTo>
                    <a:pt x="7" y="0"/>
                  </a:lnTo>
                  <a:lnTo>
                    <a:pt x="10" y="0"/>
                  </a:lnTo>
                  <a:lnTo>
                    <a:pt x="17" y="5"/>
                  </a:lnTo>
                  <a:lnTo>
                    <a:pt x="17"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4" name="Freeform 82"/>
            <p:cNvSpPr>
              <a:spLocks/>
            </p:cNvSpPr>
            <p:nvPr/>
          </p:nvSpPr>
          <p:spPr bwMode="auto">
            <a:xfrm>
              <a:off x="6759575" y="2762251"/>
              <a:ext cx="142875" cy="750888"/>
            </a:xfrm>
            <a:custGeom>
              <a:avLst/>
              <a:gdLst>
                <a:gd name="T0" fmla="*/ 17 w 90"/>
                <a:gd name="T1" fmla="*/ 12 h 473"/>
                <a:gd name="T2" fmla="*/ 22 w 90"/>
                <a:gd name="T3" fmla="*/ 22 h 473"/>
                <a:gd name="T4" fmla="*/ 27 w 90"/>
                <a:gd name="T5" fmla="*/ 31 h 473"/>
                <a:gd name="T6" fmla="*/ 34 w 90"/>
                <a:gd name="T7" fmla="*/ 43 h 473"/>
                <a:gd name="T8" fmla="*/ 41 w 90"/>
                <a:gd name="T9" fmla="*/ 51 h 473"/>
                <a:gd name="T10" fmla="*/ 48 w 90"/>
                <a:gd name="T11" fmla="*/ 60 h 473"/>
                <a:gd name="T12" fmla="*/ 56 w 90"/>
                <a:gd name="T13" fmla="*/ 72 h 473"/>
                <a:gd name="T14" fmla="*/ 61 w 90"/>
                <a:gd name="T15" fmla="*/ 82 h 473"/>
                <a:gd name="T16" fmla="*/ 65 w 90"/>
                <a:gd name="T17" fmla="*/ 96 h 473"/>
                <a:gd name="T18" fmla="*/ 73 w 90"/>
                <a:gd name="T19" fmla="*/ 125 h 473"/>
                <a:gd name="T20" fmla="*/ 77 w 90"/>
                <a:gd name="T21" fmla="*/ 150 h 473"/>
                <a:gd name="T22" fmla="*/ 82 w 90"/>
                <a:gd name="T23" fmla="*/ 174 h 473"/>
                <a:gd name="T24" fmla="*/ 87 w 90"/>
                <a:gd name="T25" fmla="*/ 198 h 473"/>
                <a:gd name="T26" fmla="*/ 87 w 90"/>
                <a:gd name="T27" fmla="*/ 222 h 473"/>
                <a:gd name="T28" fmla="*/ 87 w 90"/>
                <a:gd name="T29" fmla="*/ 249 h 473"/>
                <a:gd name="T30" fmla="*/ 85 w 90"/>
                <a:gd name="T31" fmla="*/ 273 h 473"/>
                <a:gd name="T32" fmla="*/ 80 w 90"/>
                <a:gd name="T33" fmla="*/ 299 h 473"/>
                <a:gd name="T34" fmla="*/ 75 w 90"/>
                <a:gd name="T35" fmla="*/ 323 h 473"/>
                <a:gd name="T36" fmla="*/ 70 w 90"/>
                <a:gd name="T37" fmla="*/ 345 h 473"/>
                <a:gd name="T38" fmla="*/ 65 w 90"/>
                <a:gd name="T39" fmla="*/ 364 h 473"/>
                <a:gd name="T40" fmla="*/ 61 w 90"/>
                <a:gd name="T41" fmla="*/ 386 h 473"/>
                <a:gd name="T42" fmla="*/ 61 w 90"/>
                <a:gd name="T43" fmla="*/ 405 h 473"/>
                <a:gd name="T44" fmla="*/ 61 w 90"/>
                <a:gd name="T45" fmla="*/ 427 h 473"/>
                <a:gd name="T46" fmla="*/ 68 w 90"/>
                <a:gd name="T47" fmla="*/ 451 h 473"/>
                <a:gd name="T48" fmla="*/ 73 w 90"/>
                <a:gd name="T49" fmla="*/ 463 h 473"/>
                <a:gd name="T50" fmla="*/ 70 w 90"/>
                <a:gd name="T51" fmla="*/ 471 h 473"/>
                <a:gd name="T52" fmla="*/ 63 w 90"/>
                <a:gd name="T53" fmla="*/ 473 h 473"/>
                <a:gd name="T54" fmla="*/ 56 w 90"/>
                <a:gd name="T55" fmla="*/ 471 h 473"/>
                <a:gd name="T56" fmla="*/ 46 w 90"/>
                <a:gd name="T57" fmla="*/ 454 h 473"/>
                <a:gd name="T58" fmla="*/ 39 w 90"/>
                <a:gd name="T59" fmla="*/ 432 h 473"/>
                <a:gd name="T60" fmla="*/ 34 w 90"/>
                <a:gd name="T61" fmla="*/ 408 h 473"/>
                <a:gd name="T62" fmla="*/ 32 w 90"/>
                <a:gd name="T63" fmla="*/ 389 h 473"/>
                <a:gd name="T64" fmla="*/ 32 w 90"/>
                <a:gd name="T65" fmla="*/ 364 h 473"/>
                <a:gd name="T66" fmla="*/ 32 w 90"/>
                <a:gd name="T67" fmla="*/ 343 h 473"/>
                <a:gd name="T68" fmla="*/ 36 w 90"/>
                <a:gd name="T69" fmla="*/ 319 h 473"/>
                <a:gd name="T70" fmla="*/ 41 w 90"/>
                <a:gd name="T71" fmla="*/ 294 h 473"/>
                <a:gd name="T72" fmla="*/ 46 w 90"/>
                <a:gd name="T73" fmla="*/ 265 h 473"/>
                <a:gd name="T74" fmla="*/ 51 w 90"/>
                <a:gd name="T75" fmla="*/ 244 h 473"/>
                <a:gd name="T76" fmla="*/ 53 w 90"/>
                <a:gd name="T77" fmla="*/ 220 h 473"/>
                <a:gd name="T78" fmla="*/ 53 w 90"/>
                <a:gd name="T79" fmla="*/ 198 h 473"/>
                <a:gd name="T80" fmla="*/ 53 w 90"/>
                <a:gd name="T81" fmla="*/ 176 h 473"/>
                <a:gd name="T82" fmla="*/ 51 w 90"/>
                <a:gd name="T83" fmla="*/ 152 h 473"/>
                <a:gd name="T84" fmla="*/ 46 w 90"/>
                <a:gd name="T85" fmla="*/ 130 h 473"/>
                <a:gd name="T86" fmla="*/ 39 w 90"/>
                <a:gd name="T87" fmla="*/ 106 h 473"/>
                <a:gd name="T88" fmla="*/ 34 w 90"/>
                <a:gd name="T89" fmla="*/ 89 h 473"/>
                <a:gd name="T90" fmla="*/ 29 w 90"/>
                <a:gd name="T91" fmla="*/ 80 h 473"/>
                <a:gd name="T92" fmla="*/ 24 w 90"/>
                <a:gd name="T93" fmla="*/ 70 h 473"/>
                <a:gd name="T94" fmla="*/ 22 w 90"/>
                <a:gd name="T95" fmla="*/ 60 h 473"/>
                <a:gd name="T96" fmla="*/ 17 w 90"/>
                <a:gd name="T97" fmla="*/ 53 h 473"/>
                <a:gd name="T98" fmla="*/ 12 w 90"/>
                <a:gd name="T99" fmla="*/ 43 h 473"/>
                <a:gd name="T100" fmla="*/ 7 w 90"/>
                <a:gd name="T101" fmla="*/ 36 h 473"/>
                <a:gd name="T102" fmla="*/ 3 w 90"/>
                <a:gd name="T103" fmla="*/ 29 h 473"/>
                <a:gd name="T104" fmla="*/ 0 w 90"/>
                <a:gd name="T105" fmla="*/ 17 h 473"/>
                <a:gd name="T106" fmla="*/ 3 w 90"/>
                <a:gd name="T107" fmla="*/ 7 h 473"/>
                <a:gd name="T108" fmla="*/ 10 w 90"/>
                <a:gd name="T109" fmla="*/ 0 h 473"/>
                <a:gd name="T110" fmla="*/ 15 w 90"/>
                <a:gd name="T111" fmla="*/ 2 h 473"/>
                <a:gd name="T112" fmla="*/ 17 w 90"/>
                <a:gd name="T113" fmla="*/ 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0" h="473">
                  <a:moveTo>
                    <a:pt x="17" y="7"/>
                  </a:moveTo>
                  <a:lnTo>
                    <a:pt x="17" y="12"/>
                  </a:lnTo>
                  <a:lnTo>
                    <a:pt x="19" y="17"/>
                  </a:lnTo>
                  <a:lnTo>
                    <a:pt x="22" y="22"/>
                  </a:lnTo>
                  <a:lnTo>
                    <a:pt x="24" y="26"/>
                  </a:lnTo>
                  <a:lnTo>
                    <a:pt x="27" y="31"/>
                  </a:lnTo>
                  <a:lnTo>
                    <a:pt x="29" y="38"/>
                  </a:lnTo>
                  <a:lnTo>
                    <a:pt x="34" y="43"/>
                  </a:lnTo>
                  <a:lnTo>
                    <a:pt x="39" y="46"/>
                  </a:lnTo>
                  <a:lnTo>
                    <a:pt x="41" y="51"/>
                  </a:lnTo>
                  <a:lnTo>
                    <a:pt x="46" y="55"/>
                  </a:lnTo>
                  <a:lnTo>
                    <a:pt x="48" y="60"/>
                  </a:lnTo>
                  <a:lnTo>
                    <a:pt x="53" y="67"/>
                  </a:lnTo>
                  <a:lnTo>
                    <a:pt x="56" y="72"/>
                  </a:lnTo>
                  <a:lnTo>
                    <a:pt x="58" y="77"/>
                  </a:lnTo>
                  <a:lnTo>
                    <a:pt x="61" y="82"/>
                  </a:lnTo>
                  <a:lnTo>
                    <a:pt x="63" y="87"/>
                  </a:lnTo>
                  <a:lnTo>
                    <a:pt x="65" y="96"/>
                  </a:lnTo>
                  <a:lnTo>
                    <a:pt x="70" y="111"/>
                  </a:lnTo>
                  <a:lnTo>
                    <a:pt x="73" y="125"/>
                  </a:lnTo>
                  <a:lnTo>
                    <a:pt x="75" y="140"/>
                  </a:lnTo>
                  <a:lnTo>
                    <a:pt x="77" y="150"/>
                  </a:lnTo>
                  <a:lnTo>
                    <a:pt x="80" y="162"/>
                  </a:lnTo>
                  <a:lnTo>
                    <a:pt x="82" y="174"/>
                  </a:lnTo>
                  <a:lnTo>
                    <a:pt x="85" y="188"/>
                  </a:lnTo>
                  <a:lnTo>
                    <a:pt x="87" y="198"/>
                  </a:lnTo>
                  <a:lnTo>
                    <a:pt x="87" y="210"/>
                  </a:lnTo>
                  <a:lnTo>
                    <a:pt x="87" y="222"/>
                  </a:lnTo>
                  <a:lnTo>
                    <a:pt x="90" y="234"/>
                  </a:lnTo>
                  <a:lnTo>
                    <a:pt x="87" y="249"/>
                  </a:lnTo>
                  <a:lnTo>
                    <a:pt x="87" y="258"/>
                  </a:lnTo>
                  <a:lnTo>
                    <a:pt x="85" y="273"/>
                  </a:lnTo>
                  <a:lnTo>
                    <a:pt x="82" y="290"/>
                  </a:lnTo>
                  <a:lnTo>
                    <a:pt x="80" y="299"/>
                  </a:lnTo>
                  <a:lnTo>
                    <a:pt x="77" y="311"/>
                  </a:lnTo>
                  <a:lnTo>
                    <a:pt x="75" y="323"/>
                  </a:lnTo>
                  <a:lnTo>
                    <a:pt x="73" y="335"/>
                  </a:lnTo>
                  <a:lnTo>
                    <a:pt x="70" y="345"/>
                  </a:lnTo>
                  <a:lnTo>
                    <a:pt x="68" y="355"/>
                  </a:lnTo>
                  <a:lnTo>
                    <a:pt x="65" y="364"/>
                  </a:lnTo>
                  <a:lnTo>
                    <a:pt x="63" y="376"/>
                  </a:lnTo>
                  <a:lnTo>
                    <a:pt x="61" y="386"/>
                  </a:lnTo>
                  <a:lnTo>
                    <a:pt x="61" y="398"/>
                  </a:lnTo>
                  <a:lnTo>
                    <a:pt x="61" y="405"/>
                  </a:lnTo>
                  <a:lnTo>
                    <a:pt x="61" y="418"/>
                  </a:lnTo>
                  <a:lnTo>
                    <a:pt x="61" y="427"/>
                  </a:lnTo>
                  <a:lnTo>
                    <a:pt x="63" y="439"/>
                  </a:lnTo>
                  <a:lnTo>
                    <a:pt x="68" y="451"/>
                  </a:lnTo>
                  <a:lnTo>
                    <a:pt x="73" y="461"/>
                  </a:lnTo>
                  <a:lnTo>
                    <a:pt x="73" y="463"/>
                  </a:lnTo>
                  <a:lnTo>
                    <a:pt x="73" y="468"/>
                  </a:lnTo>
                  <a:lnTo>
                    <a:pt x="70" y="471"/>
                  </a:lnTo>
                  <a:lnTo>
                    <a:pt x="68" y="473"/>
                  </a:lnTo>
                  <a:lnTo>
                    <a:pt x="63" y="473"/>
                  </a:lnTo>
                  <a:lnTo>
                    <a:pt x="58" y="473"/>
                  </a:lnTo>
                  <a:lnTo>
                    <a:pt x="56" y="471"/>
                  </a:lnTo>
                  <a:lnTo>
                    <a:pt x="53" y="468"/>
                  </a:lnTo>
                  <a:lnTo>
                    <a:pt x="46" y="454"/>
                  </a:lnTo>
                  <a:lnTo>
                    <a:pt x="41" y="444"/>
                  </a:lnTo>
                  <a:lnTo>
                    <a:pt x="39" y="432"/>
                  </a:lnTo>
                  <a:lnTo>
                    <a:pt x="36" y="420"/>
                  </a:lnTo>
                  <a:lnTo>
                    <a:pt x="34" y="408"/>
                  </a:lnTo>
                  <a:lnTo>
                    <a:pt x="32" y="401"/>
                  </a:lnTo>
                  <a:lnTo>
                    <a:pt x="32" y="389"/>
                  </a:lnTo>
                  <a:lnTo>
                    <a:pt x="32" y="376"/>
                  </a:lnTo>
                  <a:lnTo>
                    <a:pt x="32" y="364"/>
                  </a:lnTo>
                  <a:lnTo>
                    <a:pt x="32" y="352"/>
                  </a:lnTo>
                  <a:lnTo>
                    <a:pt x="32" y="343"/>
                  </a:lnTo>
                  <a:lnTo>
                    <a:pt x="34" y="331"/>
                  </a:lnTo>
                  <a:lnTo>
                    <a:pt x="36" y="319"/>
                  </a:lnTo>
                  <a:lnTo>
                    <a:pt x="39" y="306"/>
                  </a:lnTo>
                  <a:lnTo>
                    <a:pt x="41" y="294"/>
                  </a:lnTo>
                  <a:lnTo>
                    <a:pt x="44" y="280"/>
                  </a:lnTo>
                  <a:lnTo>
                    <a:pt x="46" y="265"/>
                  </a:lnTo>
                  <a:lnTo>
                    <a:pt x="48" y="253"/>
                  </a:lnTo>
                  <a:lnTo>
                    <a:pt x="51" y="244"/>
                  </a:lnTo>
                  <a:lnTo>
                    <a:pt x="51" y="232"/>
                  </a:lnTo>
                  <a:lnTo>
                    <a:pt x="53" y="220"/>
                  </a:lnTo>
                  <a:lnTo>
                    <a:pt x="53" y="207"/>
                  </a:lnTo>
                  <a:lnTo>
                    <a:pt x="53" y="198"/>
                  </a:lnTo>
                  <a:lnTo>
                    <a:pt x="53" y="188"/>
                  </a:lnTo>
                  <a:lnTo>
                    <a:pt x="53" y="176"/>
                  </a:lnTo>
                  <a:lnTo>
                    <a:pt x="51" y="164"/>
                  </a:lnTo>
                  <a:lnTo>
                    <a:pt x="51" y="152"/>
                  </a:lnTo>
                  <a:lnTo>
                    <a:pt x="48" y="142"/>
                  </a:lnTo>
                  <a:lnTo>
                    <a:pt x="46" y="130"/>
                  </a:lnTo>
                  <a:lnTo>
                    <a:pt x="44" y="118"/>
                  </a:lnTo>
                  <a:lnTo>
                    <a:pt x="39" y="106"/>
                  </a:lnTo>
                  <a:lnTo>
                    <a:pt x="36" y="94"/>
                  </a:lnTo>
                  <a:lnTo>
                    <a:pt x="34" y="89"/>
                  </a:lnTo>
                  <a:lnTo>
                    <a:pt x="32" y="84"/>
                  </a:lnTo>
                  <a:lnTo>
                    <a:pt x="29" y="80"/>
                  </a:lnTo>
                  <a:lnTo>
                    <a:pt x="29" y="75"/>
                  </a:lnTo>
                  <a:lnTo>
                    <a:pt x="24" y="70"/>
                  </a:lnTo>
                  <a:lnTo>
                    <a:pt x="24" y="65"/>
                  </a:lnTo>
                  <a:lnTo>
                    <a:pt x="22" y="60"/>
                  </a:lnTo>
                  <a:lnTo>
                    <a:pt x="19" y="58"/>
                  </a:lnTo>
                  <a:lnTo>
                    <a:pt x="17" y="53"/>
                  </a:lnTo>
                  <a:lnTo>
                    <a:pt x="15" y="48"/>
                  </a:lnTo>
                  <a:lnTo>
                    <a:pt x="12" y="43"/>
                  </a:lnTo>
                  <a:lnTo>
                    <a:pt x="10" y="41"/>
                  </a:lnTo>
                  <a:lnTo>
                    <a:pt x="7" y="36"/>
                  </a:lnTo>
                  <a:lnTo>
                    <a:pt x="5" y="34"/>
                  </a:lnTo>
                  <a:lnTo>
                    <a:pt x="3" y="29"/>
                  </a:lnTo>
                  <a:lnTo>
                    <a:pt x="3" y="24"/>
                  </a:lnTo>
                  <a:lnTo>
                    <a:pt x="0" y="17"/>
                  </a:lnTo>
                  <a:lnTo>
                    <a:pt x="0" y="12"/>
                  </a:lnTo>
                  <a:lnTo>
                    <a:pt x="3" y="7"/>
                  </a:lnTo>
                  <a:lnTo>
                    <a:pt x="5" y="5"/>
                  </a:lnTo>
                  <a:lnTo>
                    <a:pt x="10" y="0"/>
                  </a:lnTo>
                  <a:lnTo>
                    <a:pt x="12" y="0"/>
                  </a:lnTo>
                  <a:lnTo>
                    <a:pt x="15" y="2"/>
                  </a:lnTo>
                  <a:lnTo>
                    <a:pt x="17" y="7"/>
                  </a:lnTo>
                  <a:lnTo>
                    <a:pt x="1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5" name="Freeform 83"/>
            <p:cNvSpPr>
              <a:spLocks/>
            </p:cNvSpPr>
            <p:nvPr/>
          </p:nvSpPr>
          <p:spPr bwMode="auto">
            <a:xfrm>
              <a:off x="6280150" y="3429001"/>
              <a:ext cx="330200" cy="309563"/>
            </a:xfrm>
            <a:custGeom>
              <a:avLst/>
              <a:gdLst>
                <a:gd name="T0" fmla="*/ 41 w 208"/>
                <a:gd name="T1" fmla="*/ 116 h 195"/>
                <a:gd name="T2" fmla="*/ 49 w 208"/>
                <a:gd name="T3" fmla="*/ 138 h 195"/>
                <a:gd name="T4" fmla="*/ 66 w 208"/>
                <a:gd name="T5" fmla="*/ 154 h 195"/>
                <a:gd name="T6" fmla="*/ 82 w 208"/>
                <a:gd name="T7" fmla="*/ 159 h 195"/>
                <a:gd name="T8" fmla="*/ 104 w 208"/>
                <a:gd name="T9" fmla="*/ 157 h 195"/>
                <a:gd name="T10" fmla="*/ 124 w 208"/>
                <a:gd name="T11" fmla="*/ 150 h 195"/>
                <a:gd name="T12" fmla="*/ 143 w 208"/>
                <a:gd name="T13" fmla="*/ 142 h 195"/>
                <a:gd name="T14" fmla="*/ 157 w 208"/>
                <a:gd name="T15" fmla="*/ 130 h 195"/>
                <a:gd name="T16" fmla="*/ 165 w 208"/>
                <a:gd name="T17" fmla="*/ 111 h 195"/>
                <a:gd name="T18" fmla="*/ 167 w 208"/>
                <a:gd name="T19" fmla="*/ 92 h 195"/>
                <a:gd name="T20" fmla="*/ 162 w 208"/>
                <a:gd name="T21" fmla="*/ 77 h 195"/>
                <a:gd name="T22" fmla="*/ 152 w 208"/>
                <a:gd name="T23" fmla="*/ 65 h 195"/>
                <a:gd name="T24" fmla="*/ 138 w 208"/>
                <a:gd name="T25" fmla="*/ 55 h 195"/>
                <a:gd name="T26" fmla="*/ 124 w 208"/>
                <a:gd name="T27" fmla="*/ 51 h 195"/>
                <a:gd name="T28" fmla="*/ 111 w 208"/>
                <a:gd name="T29" fmla="*/ 51 h 195"/>
                <a:gd name="T30" fmla="*/ 99 w 208"/>
                <a:gd name="T31" fmla="*/ 51 h 195"/>
                <a:gd name="T32" fmla="*/ 87 w 208"/>
                <a:gd name="T33" fmla="*/ 53 h 195"/>
                <a:gd name="T34" fmla="*/ 75 w 208"/>
                <a:gd name="T35" fmla="*/ 53 h 195"/>
                <a:gd name="T36" fmla="*/ 63 w 208"/>
                <a:gd name="T37" fmla="*/ 48 h 195"/>
                <a:gd name="T38" fmla="*/ 58 w 208"/>
                <a:gd name="T39" fmla="*/ 34 h 195"/>
                <a:gd name="T40" fmla="*/ 63 w 208"/>
                <a:gd name="T41" fmla="*/ 19 h 195"/>
                <a:gd name="T42" fmla="*/ 70 w 208"/>
                <a:gd name="T43" fmla="*/ 14 h 195"/>
                <a:gd name="T44" fmla="*/ 85 w 208"/>
                <a:gd name="T45" fmla="*/ 10 h 195"/>
                <a:gd name="T46" fmla="*/ 102 w 208"/>
                <a:gd name="T47" fmla="*/ 5 h 195"/>
                <a:gd name="T48" fmla="*/ 119 w 208"/>
                <a:gd name="T49" fmla="*/ 0 h 195"/>
                <a:gd name="T50" fmla="*/ 136 w 208"/>
                <a:gd name="T51" fmla="*/ 0 h 195"/>
                <a:gd name="T52" fmla="*/ 150 w 208"/>
                <a:gd name="T53" fmla="*/ 2 h 195"/>
                <a:gd name="T54" fmla="*/ 165 w 208"/>
                <a:gd name="T55" fmla="*/ 7 h 195"/>
                <a:gd name="T56" fmla="*/ 177 w 208"/>
                <a:gd name="T57" fmla="*/ 14 h 195"/>
                <a:gd name="T58" fmla="*/ 189 w 208"/>
                <a:gd name="T59" fmla="*/ 26 h 195"/>
                <a:gd name="T60" fmla="*/ 198 w 208"/>
                <a:gd name="T61" fmla="*/ 39 h 195"/>
                <a:gd name="T62" fmla="*/ 203 w 208"/>
                <a:gd name="T63" fmla="*/ 51 h 195"/>
                <a:gd name="T64" fmla="*/ 206 w 208"/>
                <a:gd name="T65" fmla="*/ 60 h 195"/>
                <a:gd name="T66" fmla="*/ 208 w 208"/>
                <a:gd name="T67" fmla="*/ 72 h 195"/>
                <a:gd name="T68" fmla="*/ 208 w 208"/>
                <a:gd name="T69" fmla="*/ 82 h 195"/>
                <a:gd name="T70" fmla="*/ 206 w 208"/>
                <a:gd name="T71" fmla="*/ 89 h 195"/>
                <a:gd name="T72" fmla="*/ 201 w 208"/>
                <a:gd name="T73" fmla="*/ 101 h 195"/>
                <a:gd name="T74" fmla="*/ 198 w 208"/>
                <a:gd name="T75" fmla="*/ 116 h 195"/>
                <a:gd name="T76" fmla="*/ 189 w 208"/>
                <a:gd name="T77" fmla="*/ 135 h 195"/>
                <a:gd name="T78" fmla="*/ 172 w 208"/>
                <a:gd name="T79" fmla="*/ 154 h 195"/>
                <a:gd name="T80" fmla="*/ 150 w 208"/>
                <a:gd name="T81" fmla="*/ 174 h 195"/>
                <a:gd name="T82" fmla="*/ 126 w 208"/>
                <a:gd name="T83" fmla="*/ 188 h 195"/>
                <a:gd name="T84" fmla="*/ 99 w 208"/>
                <a:gd name="T85" fmla="*/ 193 h 195"/>
                <a:gd name="T86" fmla="*/ 70 w 208"/>
                <a:gd name="T87" fmla="*/ 195 h 195"/>
                <a:gd name="T88" fmla="*/ 49 w 208"/>
                <a:gd name="T89" fmla="*/ 193 h 195"/>
                <a:gd name="T90" fmla="*/ 27 w 208"/>
                <a:gd name="T91" fmla="*/ 183 h 195"/>
                <a:gd name="T92" fmla="*/ 17 w 208"/>
                <a:gd name="T93" fmla="*/ 171 h 195"/>
                <a:gd name="T94" fmla="*/ 10 w 208"/>
                <a:gd name="T95" fmla="*/ 162 h 195"/>
                <a:gd name="T96" fmla="*/ 8 w 208"/>
                <a:gd name="T97" fmla="*/ 152 h 195"/>
                <a:gd name="T98" fmla="*/ 3 w 208"/>
                <a:gd name="T99" fmla="*/ 142 h 195"/>
                <a:gd name="T100" fmla="*/ 0 w 208"/>
                <a:gd name="T101" fmla="*/ 135 h 195"/>
                <a:gd name="T102" fmla="*/ 0 w 208"/>
                <a:gd name="T103" fmla="*/ 125 h 195"/>
                <a:gd name="T104" fmla="*/ 0 w 208"/>
                <a:gd name="T105" fmla="*/ 116 h 195"/>
                <a:gd name="T106" fmla="*/ 0 w 208"/>
                <a:gd name="T107" fmla="*/ 106 h 195"/>
                <a:gd name="T108" fmla="*/ 0 w 208"/>
                <a:gd name="T109" fmla="*/ 94 h 195"/>
                <a:gd name="T110" fmla="*/ 5 w 208"/>
                <a:gd name="T111" fmla="*/ 87 h 195"/>
                <a:gd name="T112" fmla="*/ 12 w 208"/>
                <a:gd name="T113" fmla="*/ 82 h 195"/>
                <a:gd name="T114" fmla="*/ 25 w 208"/>
                <a:gd name="T115" fmla="*/ 82 h 195"/>
                <a:gd name="T116" fmla="*/ 34 w 208"/>
                <a:gd name="T117" fmla="*/ 87 h 195"/>
                <a:gd name="T118" fmla="*/ 39 w 208"/>
                <a:gd name="T119" fmla="*/ 94 h 195"/>
                <a:gd name="T120" fmla="*/ 39 w 208"/>
                <a:gd name="T121" fmla="*/ 10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8" h="195">
                  <a:moveTo>
                    <a:pt x="39" y="101"/>
                  </a:moveTo>
                  <a:lnTo>
                    <a:pt x="41" y="116"/>
                  </a:lnTo>
                  <a:lnTo>
                    <a:pt x="44" y="130"/>
                  </a:lnTo>
                  <a:lnTo>
                    <a:pt x="49" y="138"/>
                  </a:lnTo>
                  <a:lnTo>
                    <a:pt x="58" y="147"/>
                  </a:lnTo>
                  <a:lnTo>
                    <a:pt x="66" y="154"/>
                  </a:lnTo>
                  <a:lnTo>
                    <a:pt x="73" y="157"/>
                  </a:lnTo>
                  <a:lnTo>
                    <a:pt x="82" y="159"/>
                  </a:lnTo>
                  <a:lnTo>
                    <a:pt x="95" y="159"/>
                  </a:lnTo>
                  <a:lnTo>
                    <a:pt x="104" y="157"/>
                  </a:lnTo>
                  <a:lnTo>
                    <a:pt x="116" y="157"/>
                  </a:lnTo>
                  <a:lnTo>
                    <a:pt x="124" y="150"/>
                  </a:lnTo>
                  <a:lnTo>
                    <a:pt x="133" y="147"/>
                  </a:lnTo>
                  <a:lnTo>
                    <a:pt x="143" y="142"/>
                  </a:lnTo>
                  <a:lnTo>
                    <a:pt x="150" y="138"/>
                  </a:lnTo>
                  <a:lnTo>
                    <a:pt x="157" y="130"/>
                  </a:lnTo>
                  <a:lnTo>
                    <a:pt x="162" y="125"/>
                  </a:lnTo>
                  <a:lnTo>
                    <a:pt x="165" y="111"/>
                  </a:lnTo>
                  <a:lnTo>
                    <a:pt x="167" y="101"/>
                  </a:lnTo>
                  <a:lnTo>
                    <a:pt x="167" y="92"/>
                  </a:lnTo>
                  <a:lnTo>
                    <a:pt x="167" y="84"/>
                  </a:lnTo>
                  <a:lnTo>
                    <a:pt x="162" y="77"/>
                  </a:lnTo>
                  <a:lnTo>
                    <a:pt x="157" y="70"/>
                  </a:lnTo>
                  <a:lnTo>
                    <a:pt x="152" y="65"/>
                  </a:lnTo>
                  <a:lnTo>
                    <a:pt x="145" y="60"/>
                  </a:lnTo>
                  <a:lnTo>
                    <a:pt x="138" y="55"/>
                  </a:lnTo>
                  <a:lnTo>
                    <a:pt x="131" y="53"/>
                  </a:lnTo>
                  <a:lnTo>
                    <a:pt x="124" y="51"/>
                  </a:lnTo>
                  <a:lnTo>
                    <a:pt x="119" y="51"/>
                  </a:lnTo>
                  <a:lnTo>
                    <a:pt x="111" y="51"/>
                  </a:lnTo>
                  <a:lnTo>
                    <a:pt x="104" y="51"/>
                  </a:lnTo>
                  <a:lnTo>
                    <a:pt x="99" y="51"/>
                  </a:lnTo>
                  <a:lnTo>
                    <a:pt x="95" y="53"/>
                  </a:lnTo>
                  <a:lnTo>
                    <a:pt x="87" y="53"/>
                  </a:lnTo>
                  <a:lnTo>
                    <a:pt x="80" y="53"/>
                  </a:lnTo>
                  <a:lnTo>
                    <a:pt x="75" y="53"/>
                  </a:lnTo>
                  <a:lnTo>
                    <a:pt x="70" y="51"/>
                  </a:lnTo>
                  <a:lnTo>
                    <a:pt x="63" y="48"/>
                  </a:lnTo>
                  <a:lnTo>
                    <a:pt x="61" y="39"/>
                  </a:lnTo>
                  <a:lnTo>
                    <a:pt x="58" y="34"/>
                  </a:lnTo>
                  <a:lnTo>
                    <a:pt x="61" y="24"/>
                  </a:lnTo>
                  <a:lnTo>
                    <a:pt x="63" y="19"/>
                  </a:lnTo>
                  <a:lnTo>
                    <a:pt x="68" y="17"/>
                  </a:lnTo>
                  <a:lnTo>
                    <a:pt x="70" y="14"/>
                  </a:lnTo>
                  <a:lnTo>
                    <a:pt x="78" y="12"/>
                  </a:lnTo>
                  <a:lnTo>
                    <a:pt x="85" y="10"/>
                  </a:lnTo>
                  <a:lnTo>
                    <a:pt x="95" y="7"/>
                  </a:lnTo>
                  <a:lnTo>
                    <a:pt x="102" y="5"/>
                  </a:lnTo>
                  <a:lnTo>
                    <a:pt x="111" y="2"/>
                  </a:lnTo>
                  <a:lnTo>
                    <a:pt x="119" y="0"/>
                  </a:lnTo>
                  <a:lnTo>
                    <a:pt x="126" y="0"/>
                  </a:lnTo>
                  <a:lnTo>
                    <a:pt x="136" y="0"/>
                  </a:lnTo>
                  <a:lnTo>
                    <a:pt x="143" y="2"/>
                  </a:lnTo>
                  <a:lnTo>
                    <a:pt x="150" y="2"/>
                  </a:lnTo>
                  <a:lnTo>
                    <a:pt x="157" y="5"/>
                  </a:lnTo>
                  <a:lnTo>
                    <a:pt x="165" y="7"/>
                  </a:lnTo>
                  <a:lnTo>
                    <a:pt x="172" y="12"/>
                  </a:lnTo>
                  <a:lnTo>
                    <a:pt x="177" y="14"/>
                  </a:lnTo>
                  <a:lnTo>
                    <a:pt x="181" y="22"/>
                  </a:lnTo>
                  <a:lnTo>
                    <a:pt x="189" y="26"/>
                  </a:lnTo>
                  <a:lnTo>
                    <a:pt x="194" y="34"/>
                  </a:lnTo>
                  <a:lnTo>
                    <a:pt x="198" y="39"/>
                  </a:lnTo>
                  <a:lnTo>
                    <a:pt x="201" y="43"/>
                  </a:lnTo>
                  <a:lnTo>
                    <a:pt x="203" y="51"/>
                  </a:lnTo>
                  <a:lnTo>
                    <a:pt x="206" y="55"/>
                  </a:lnTo>
                  <a:lnTo>
                    <a:pt x="206" y="60"/>
                  </a:lnTo>
                  <a:lnTo>
                    <a:pt x="208" y="65"/>
                  </a:lnTo>
                  <a:lnTo>
                    <a:pt x="208" y="72"/>
                  </a:lnTo>
                  <a:lnTo>
                    <a:pt x="208" y="77"/>
                  </a:lnTo>
                  <a:lnTo>
                    <a:pt x="208" y="82"/>
                  </a:lnTo>
                  <a:lnTo>
                    <a:pt x="206" y="87"/>
                  </a:lnTo>
                  <a:lnTo>
                    <a:pt x="206" y="89"/>
                  </a:lnTo>
                  <a:lnTo>
                    <a:pt x="203" y="97"/>
                  </a:lnTo>
                  <a:lnTo>
                    <a:pt x="201" y="101"/>
                  </a:lnTo>
                  <a:lnTo>
                    <a:pt x="201" y="109"/>
                  </a:lnTo>
                  <a:lnTo>
                    <a:pt x="198" y="116"/>
                  </a:lnTo>
                  <a:lnTo>
                    <a:pt x="196" y="123"/>
                  </a:lnTo>
                  <a:lnTo>
                    <a:pt x="189" y="135"/>
                  </a:lnTo>
                  <a:lnTo>
                    <a:pt x="179" y="145"/>
                  </a:lnTo>
                  <a:lnTo>
                    <a:pt x="172" y="154"/>
                  </a:lnTo>
                  <a:lnTo>
                    <a:pt x="162" y="164"/>
                  </a:lnTo>
                  <a:lnTo>
                    <a:pt x="150" y="174"/>
                  </a:lnTo>
                  <a:lnTo>
                    <a:pt x="138" y="181"/>
                  </a:lnTo>
                  <a:lnTo>
                    <a:pt x="126" y="188"/>
                  </a:lnTo>
                  <a:lnTo>
                    <a:pt x="114" y="191"/>
                  </a:lnTo>
                  <a:lnTo>
                    <a:pt x="99" y="193"/>
                  </a:lnTo>
                  <a:lnTo>
                    <a:pt x="85" y="195"/>
                  </a:lnTo>
                  <a:lnTo>
                    <a:pt x="70" y="195"/>
                  </a:lnTo>
                  <a:lnTo>
                    <a:pt x="61" y="195"/>
                  </a:lnTo>
                  <a:lnTo>
                    <a:pt x="49" y="193"/>
                  </a:lnTo>
                  <a:lnTo>
                    <a:pt x="37" y="188"/>
                  </a:lnTo>
                  <a:lnTo>
                    <a:pt x="27" y="183"/>
                  </a:lnTo>
                  <a:lnTo>
                    <a:pt x="20" y="176"/>
                  </a:lnTo>
                  <a:lnTo>
                    <a:pt x="17" y="171"/>
                  </a:lnTo>
                  <a:lnTo>
                    <a:pt x="15" y="167"/>
                  </a:lnTo>
                  <a:lnTo>
                    <a:pt x="10" y="162"/>
                  </a:lnTo>
                  <a:lnTo>
                    <a:pt x="10" y="157"/>
                  </a:lnTo>
                  <a:lnTo>
                    <a:pt x="8" y="152"/>
                  </a:lnTo>
                  <a:lnTo>
                    <a:pt x="5" y="147"/>
                  </a:lnTo>
                  <a:lnTo>
                    <a:pt x="3" y="142"/>
                  </a:lnTo>
                  <a:lnTo>
                    <a:pt x="3" y="138"/>
                  </a:lnTo>
                  <a:lnTo>
                    <a:pt x="0" y="135"/>
                  </a:lnTo>
                  <a:lnTo>
                    <a:pt x="0" y="130"/>
                  </a:lnTo>
                  <a:lnTo>
                    <a:pt x="0" y="125"/>
                  </a:lnTo>
                  <a:lnTo>
                    <a:pt x="0" y="121"/>
                  </a:lnTo>
                  <a:lnTo>
                    <a:pt x="0" y="116"/>
                  </a:lnTo>
                  <a:lnTo>
                    <a:pt x="0" y="111"/>
                  </a:lnTo>
                  <a:lnTo>
                    <a:pt x="0" y="106"/>
                  </a:lnTo>
                  <a:lnTo>
                    <a:pt x="0" y="101"/>
                  </a:lnTo>
                  <a:lnTo>
                    <a:pt x="0" y="94"/>
                  </a:lnTo>
                  <a:lnTo>
                    <a:pt x="3" y="92"/>
                  </a:lnTo>
                  <a:lnTo>
                    <a:pt x="5" y="87"/>
                  </a:lnTo>
                  <a:lnTo>
                    <a:pt x="8" y="87"/>
                  </a:lnTo>
                  <a:lnTo>
                    <a:pt x="12" y="82"/>
                  </a:lnTo>
                  <a:lnTo>
                    <a:pt x="20" y="82"/>
                  </a:lnTo>
                  <a:lnTo>
                    <a:pt x="25" y="82"/>
                  </a:lnTo>
                  <a:lnTo>
                    <a:pt x="32" y="87"/>
                  </a:lnTo>
                  <a:lnTo>
                    <a:pt x="34" y="87"/>
                  </a:lnTo>
                  <a:lnTo>
                    <a:pt x="37" y="92"/>
                  </a:lnTo>
                  <a:lnTo>
                    <a:pt x="39" y="94"/>
                  </a:lnTo>
                  <a:lnTo>
                    <a:pt x="39" y="101"/>
                  </a:lnTo>
                  <a:lnTo>
                    <a:pt x="39" y="1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6" name="Freeform 84"/>
            <p:cNvSpPr>
              <a:spLocks/>
            </p:cNvSpPr>
            <p:nvPr/>
          </p:nvSpPr>
          <p:spPr bwMode="auto">
            <a:xfrm>
              <a:off x="5330825" y="3111501"/>
              <a:ext cx="911225" cy="371475"/>
            </a:xfrm>
            <a:custGeom>
              <a:avLst/>
              <a:gdLst>
                <a:gd name="T0" fmla="*/ 43 w 574"/>
                <a:gd name="T1" fmla="*/ 29 h 234"/>
                <a:gd name="T2" fmla="*/ 36 w 574"/>
                <a:gd name="T3" fmla="*/ 41 h 234"/>
                <a:gd name="T4" fmla="*/ 36 w 574"/>
                <a:gd name="T5" fmla="*/ 53 h 234"/>
                <a:gd name="T6" fmla="*/ 36 w 574"/>
                <a:gd name="T7" fmla="*/ 62 h 234"/>
                <a:gd name="T8" fmla="*/ 38 w 574"/>
                <a:gd name="T9" fmla="*/ 72 h 234"/>
                <a:gd name="T10" fmla="*/ 41 w 574"/>
                <a:gd name="T11" fmla="*/ 79 h 234"/>
                <a:gd name="T12" fmla="*/ 48 w 574"/>
                <a:gd name="T13" fmla="*/ 103 h 234"/>
                <a:gd name="T14" fmla="*/ 72 w 574"/>
                <a:gd name="T15" fmla="*/ 132 h 234"/>
                <a:gd name="T16" fmla="*/ 111 w 574"/>
                <a:gd name="T17" fmla="*/ 152 h 234"/>
                <a:gd name="T18" fmla="*/ 159 w 574"/>
                <a:gd name="T19" fmla="*/ 171 h 234"/>
                <a:gd name="T20" fmla="*/ 214 w 574"/>
                <a:gd name="T21" fmla="*/ 181 h 234"/>
                <a:gd name="T22" fmla="*/ 275 w 574"/>
                <a:gd name="T23" fmla="*/ 185 h 234"/>
                <a:gd name="T24" fmla="*/ 338 w 574"/>
                <a:gd name="T25" fmla="*/ 188 h 234"/>
                <a:gd name="T26" fmla="*/ 400 w 574"/>
                <a:gd name="T27" fmla="*/ 185 h 234"/>
                <a:gd name="T28" fmla="*/ 437 w 574"/>
                <a:gd name="T29" fmla="*/ 183 h 234"/>
                <a:gd name="T30" fmla="*/ 456 w 574"/>
                <a:gd name="T31" fmla="*/ 183 h 234"/>
                <a:gd name="T32" fmla="*/ 470 w 574"/>
                <a:gd name="T33" fmla="*/ 183 h 234"/>
                <a:gd name="T34" fmla="*/ 490 w 574"/>
                <a:gd name="T35" fmla="*/ 183 h 234"/>
                <a:gd name="T36" fmla="*/ 509 w 574"/>
                <a:gd name="T37" fmla="*/ 183 h 234"/>
                <a:gd name="T38" fmla="*/ 524 w 574"/>
                <a:gd name="T39" fmla="*/ 183 h 234"/>
                <a:gd name="T40" fmla="*/ 543 w 574"/>
                <a:gd name="T41" fmla="*/ 183 h 234"/>
                <a:gd name="T42" fmla="*/ 560 w 574"/>
                <a:gd name="T43" fmla="*/ 183 h 234"/>
                <a:gd name="T44" fmla="*/ 572 w 574"/>
                <a:gd name="T45" fmla="*/ 183 h 234"/>
                <a:gd name="T46" fmla="*/ 574 w 574"/>
                <a:gd name="T47" fmla="*/ 188 h 234"/>
                <a:gd name="T48" fmla="*/ 567 w 574"/>
                <a:gd name="T49" fmla="*/ 198 h 234"/>
                <a:gd name="T50" fmla="*/ 555 w 574"/>
                <a:gd name="T51" fmla="*/ 207 h 234"/>
                <a:gd name="T52" fmla="*/ 538 w 574"/>
                <a:gd name="T53" fmla="*/ 212 h 234"/>
                <a:gd name="T54" fmla="*/ 524 w 574"/>
                <a:gd name="T55" fmla="*/ 214 h 234"/>
                <a:gd name="T56" fmla="*/ 511 w 574"/>
                <a:gd name="T57" fmla="*/ 219 h 234"/>
                <a:gd name="T58" fmla="*/ 499 w 574"/>
                <a:gd name="T59" fmla="*/ 222 h 234"/>
                <a:gd name="T60" fmla="*/ 485 w 574"/>
                <a:gd name="T61" fmla="*/ 224 h 234"/>
                <a:gd name="T62" fmla="*/ 470 w 574"/>
                <a:gd name="T63" fmla="*/ 229 h 234"/>
                <a:gd name="T64" fmla="*/ 458 w 574"/>
                <a:gd name="T65" fmla="*/ 231 h 234"/>
                <a:gd name="T66" fmla="*/ 444 w 574"/>
                <a:gd name="T67" fmla="*/ 234 h 234"/>
                <a:gd name="T68" fmla="*/ 408 w 574"/>
                <a:gd name="T69" fmla="*/ 234 h 234"/>
                <a:gd name="T70" fmla="*/ 350 w 574"/>
                <a:gd name="T71" fmla="*/ 231 h 234"/>
                <a:gd name="T72" fmla="*/ 282 w 574"/>
                <a:gd name="T73" fmla="*/ 222 h 234"/>
                <a:gd name="T74" fmla="*/ 210 w 574"/>
                <a:gd name="T75" fmla="*/ 207 h 234"/>
                <a:gd name="T76" fmla="*/ 144 w 574"/>
                <a:gd name="T77" fmla="*/ 188 h 234"/>
                <a:gd name="T78" fmla="*/ 84 w 574"/>
                <a:gd name="T79" fmla="*/ 166 h 234"/>
                <a:gd name="T80" fmla="*/ 38 w 574"/>
                <a:gd name="T81" fmla="*/ 142 h 234"/>
                <a:gd name="T82" fmla="*/ 7 w 574"/>
                <a:gd name="T83" fmla="*/ 123 h 234"/>
                <a:gd name="T84" fmla="*/ 0 w 574"/>
                <a:gd name="T85" fmla="*/ 103 h 234"/>
                <a:gd name="T86" fmla="*/ 0 w 574"/>
                <a:gd name="T87" fmla="*/ 89 h 234"/>
                <a:gd name="T88" fmla="*/ 2 w 574"/>
                <a:gd name="T89" fmla="*/ 74 h 234"/>
                <a:gd name="T90" fmla="*/ 4 w 574"/>
                <a:gd name="T91" fmla="*/ 60 h 234"/>
                <a:gd name="T92" fmla="*/ 12 w 574"/>
                <a:gd name="T93" fmla="*/ 45 h 234"/>
                <a:gd name="T94" fmla="*/ 17 w 574"/>
                <a:gd name="T95" fmla="*/ 31 h 234"/>
                <a:gd name="T96" fmla="*/ 26 w 574"/>
                <a:gd name="T97" fmla="*/ 21 h 234"/>
                <a:gd name="T98" fmla="*/ 36 w 574"/>
                <a:gd name="T99" fmla="*/ 9 h 234"/>
                <a:gd name="T100" fmla="*/ 45 w 574"/>
                <a:gd name="T101" fmla="*/ 2 h 234"/>
                <a:gd name="T102" fmla="*/ 50 w 574"/>
                <a:gd name="T103" fmla="*/ 0 h 234"/>
                <a:gd name="T104" fmla="*/ 55 w 574"/>
                <a:gd name="T105" fmla="*/ 7 h 234"/>
                <a:gd name="T106" fmla="*/ 53 w 574"/>
                <a:gd name="T107" fmla="*/ 16 h 234"/>
                <a:gd name="T108" fmla="*/ 48 w 574"/>
                <a:gd name="T109" fmla="*/ 2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4" h="234">
                  <a:moveTo>
                    <a:pt x="48" y="21"/>
                  </a:moveTo>
                  <a:lnTo>
                    <a:pt x="43" y="29"/>
                  </a:lnTo>
                  <a:lnTo>
                    <a:pt x="41" y="33"/>
                  </a:lnTo>
                  <a:lnTo>
                    <a:pt x="36" y="41"/>
                  </a:lnTo>
                  <a:lnTo>
                    <a:pt x="36" y="50"/>
                  </a:lnTo>
                  <a:lnTo>
                    <a:pt x="36" y="53"/>
                  </a:lnTo>
                  <a:lnTo>
                    <a:pt x="36" y="57"/>
                  </a:lnTo>
                  <a:lnTo>
                    <a:pt x="36" y="62"/>
                  </a:lnTo>
                  <a:lnTo>
                    <a:pt x="36" y="67"/>
                  </a:lnTo>
                  <a:lnTo>
                    <a:pt x="38" y="72"/>
                  </a:lnTo>
                  <a:lnTo>
                    <a:pt x="38" y="77"/>
                  </a:lnTo>
                  <a:lnTo>
                    <a:pt x="41" y="79"/>
                  </a:lnTo>
                  <a:lnTo>
                    <a:pt x="41" y="86"/>
                  </a:lnTo>
                  <a:lnTo>
                    <a:pt x="48" y="103"/>
                  </a:lnTo>
                  <a:lnTo>
                    <a:pt x="58" y="118"/>
                  </a:lnTo>
                  <a:lnTo>
                    <a:pt x="72" y="132"/>
                  </a:lnTo>
                  <a:lnTo>
                    <a:pt x="91" y="142"/>
                  </a:lnTo>
                  <a:lnTo>
                    <a:pt x="111" y="152"/>
                  </a:lnTo>
                  <a:lnTo>
                    <a:pt x="135" y="161"/>
                  </a:lnTo>
                  <a:lnTo>
                    <a:pt x="159" y="171"/>
                  </a:lnTo>
                  <a:lnTo>
                    <a:pt x="188" y="178"/>
                  </a:lnTo>
                  <a:lnTo>
                    <a:pt x="214" y="181"/>
                  </a:lnTo>
                  <a:lnTo>
                    <a:pt x="246" y="183"/>
                  </a:lnTo>
                  <a:lnTo>
                    <a:pt x="275" y="185"/>
                  </a:lnTo>
                  <a:lnTo>
                    <a:pt x="306" y="188"/>
                  </a:lnTo>
                  <a:lnTo>
                    <a:pt x="338" y="188"/>
                  </a:lnTo>
                  <a:lnTo>
                    <a:pt x="369" y="188"/>
                  </a:lnTo>
                  <a:lnTo>
                    <a:pt x="400" y="185"/>
                  </a:lnTo>
                  <a:lnTo>
                    <a:pt x="429" y="183"/>
                  </a:lnTo>
                  <a:lnTo>
                    <a:pt x="437" y="183"/>
                  </a:lnTo>
                  <a:lnTo>
                    <a:pt x="446" y="183"/>
                  </a:lnTo>
                  <a:lnTo>
                    <a:pt x="456" y="183"/>
                  </a:lnTo>
                  <a:lnTo>
                    <a:pt x="463" y="183"/>
                  </a:lnTo>
                  <a:lnTo>
                    <a:pt x="470" y="183"/>
                  </a:lnTo>
                  <a:lnTo>
                    <a:pt x="480" y="183"/>
                  </a:lnTo>
                  <a:lnTo>
                    <a:pt x="490" y="183"/>
                  </a:lnTo>
                  <a:lnTo>
                    <a:pt x="499" y="183"/>
                  </a:lnTo>
                  <a:lnTo>
                    <a:pt x="509" y="183"/>
                  </a:lnTo>
                  <a:lnTo>
                    <a:pt x="516" y="183"/>
                  </a:lnTo>
                  <a:lnTo>
                    <a:pt x="524" y="183"/>
                  </a:lnTo>
                  <a:lnTo>
                    <a:pt x="533" y="185"/>
                  </a:lnTo>
                  <a:lnTo>
                    <a:pt x="543" y="183"/>
                  </a:lnTo>
                  <a:lnTo>
                    <a:pt x="550" y="183"/>
                  </a:lnTo>
                  <a:lnTo>
                    <a:pt x="560" y="183"/>
                  </a:lnTo>
                  <a:lnTo>
                    <a:pt x="567" y="183"/>
                  </a:lnTo>
                  <a:lnTo>
                    <a:pt x="572" y="183"/>
                  </a:lnTo>
                  <a:lnTo>
                    <a:pt x="574" y="183"/>
                  </a:lnTo>
                  <a:lnTo>
                    <a:pt x="574" y="188"/>
                  </a:lnTo>
                  <a:lnTo>
                    <a:pt x="572" y="193"/>
                  </a:lnTo>
                  <a:lnTo>
                    <a:pt x="567" y="198"/>
                  </a:lnTo>
                  <a:lnTo>
                    <a:pt x="562" y="202"/>
                  </a:lnTo>
                  <a:lnTo>
                    <a:pt x="555" y="207"/>
                  </a:lnTo>
                  <a:lnTo>
                    <a:pt x="548" y="210"/>
                  </a:lnTo>
                  <a:lnTo>
                    <a:pt x="538" y="212"/>
                  </a:lnTo>
                  <a:lnTo>
                    <a:pt x="531" y="214"/>
                  </a:lnTo>
                  <a:lnTo>
                    <a:pt x="524" y="214"/>
                  </a:lnTo>
                  <a:lnTo>
                    <a:pt x="516" y="217"/>
                  </a:lnTo>
                  <a:lnTo>
                    <a:pt x="511" y="219"/>
                  </a:lnTo>
                  <a:lnTo>
                    <a:pt x="504" y="219"/>
                  </a:lnTo>
                  <a:lnTo>
                    <a:pt x="499" y="222"/>
                  </a:lnTo>
                  <a:lnTo>
                    <a:pt x="492" y="224"/>
                  </a:lnTo>
                  <a:lnTo>
                    <a:pt x="485" y="224"/>
                  </a:lnTo>
                  <a:lnTo>
                    <a:pt x="478" y="226"/>
                  </a:lnTo>
                  <a:lnTo>
                    <a:pt x="470" y="229"/>
                  </a:lnTo>
                  <a:lnTo>
                    <a:pt x="463" y="229"/>
                  </a:lnTo>
                  <a:lnTo>
                    <a:pt x="458" y="231"/>
                  </a:lnTo>
                  <a:lnTo>
                    <a:pt x="451" y="231"/>
                  </a:lnTo>
                  <a:lnTo>
                    <a:pt x="444" y="234"/>
                  </a:lnTo>
                  <a:lnTo>
                    <a:pt x="437" y="234"/>
                  </a:lnTo>
                  <a:lnTo>
                    <a:pt x="408" y="234"/>
                  </a:lnTo>
                  <a:lnTo>
                    <a:pt x="381" y="234"/>
                  </a:lnTo>
                  <a:lnTo>
                    <a:pt x="350" y="231"/>
                  </a:lnTo>
                  <a:lnTo>
                    <a:pt x="316" y="226"/>
                  </a:lnTo>
                  <a:lnTo>
                    <a:pt x="282" y="222"/>
                  </a:lnTo>
                  <a:lnTo>
                    <a:pt x="246" y="214"/>
                  </a:lnTo>
                  <a:lnTo>
                    <a:pt x="210" y="207"/>
                  </a:lnTo>
                  <a:lnTo>
                    <a:pt x="178" y="198"/>
                  </a:lnTo>
                  <a:lnTo>
                    <a:pt x="144" y="188"/>
                  </a:lnTo>
                  <a:lnTo>
                    <a:pt x="111" y="178"/>
                  </a:lnTo>
                  <a:lnTo>
                    <a:pt x="84" y="166"/>
                  </a:lnTo>
                  <a:lnTo>
                    <a:pt x="58" y="154"/>
                  </a:lnTo>
                  <a:lnTo>
                    <a:pt x="38" y="142"/>
                  </a:lnTo>
                  <a:lnTo>
                    <a:pt x="21" y="132"/>
                  </a:lnTo>
                  <a:lnTo>
                    <a:pt x="7" y="123"/>
                  </a:lnTo>
                  <a:lnTo>
                    <a:pt x="2" y="111"/>
                  </a:lnTo>
                  <a:lnTo>
                    <a:pt x="0" y="103"/>
                  </a:lnTo>
                  <a:lnTo>
                    <a:pt x="0" y="96"/>
                  </a:lnTo>
                  <a:lnTo>
                    <a:pt x="0" y="89"/>
                  </a:lnTo>
                  <a:lnTo>
                    <a:pt x="2" y="82"/>
                  </a:lnTo>
                  <a:lnTo>
                    <a:pt x="2" y="74"/>
                  </a:lnTo>
                  <a:lnTo>
                    <a:pt x="4" y="67"/>
                  </a:lnTo>
                  <a:lnTo>
                    <a:pt x="4" y="60"/>
                  </a:lnTo>
                  <a:lnTo>
                    <a:pt x="9" y="53"/>
                  </a:lnTo>
                  <a:lnTo>
                    <a:pt x="12" y="45"/>
                  </a:lnTo>
                  <a:lnTo>
                    <a:pt x="14" y="38"/>
                  </a:lnTo>
                  <a:lnTo>
                    <a:pt x="17" y="31"/>
                  </a:lnTo>
                  <a:lnTo>
                    <a:pt x="21" y="29"/>
                  </a:lnTo>
                  <a:lnTo>
                    <a:pt x="26" y="21"/>
                  </a:lnTo>
                  <a:lnTo>
                    <a:pt x="31" y="14"/>
                  </a:lnTo>
                  <a:lnTo>
                    <a:pt x="36" y="9"/>
                  </a:lnTo>
                  <a:lnTo>
                    <a:pt x="41" y="4"/>
                  </a:lnTo>
                  <a:lnTo>
                    <a:pt x="45" y="2"/>
                  </a:lnTo>
                  <a:lnTo>
                    <a:pt x="48" y="0"/>
                  </a:lnTo>
                  <a:lnTo>
                    <a:pt x="50" y="0"/>
                  </a:lnTo>
                  <a:lnTo>
                    <a:pt x="53" y="4"/>
                  </a:lnTo>
                  <a:lnTo>
                    <a:pt x="55" y="7"/>
                  </a:lnTo>
                  <a:lnTo>
                    <a:pt x="55" y="12"/>
                  </a:lnTo>
                  <a:lnTo>
                    <a:pt x="53" y="16"/>
                  </a:lnTo>
                  <a:lnTo>
                    <a:pt x="48" y="21"/>
                  </a:lnTo>
                  <a:lnTo>
                    <a:pt x="48"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7" name="Freeform 85"/>
            <p:cNvSpPr>
              <a:spLocks/>
            </p:cNvSpPr>
            <p:nvPr/>
          </p:nvSpPr>
          <p:spPr bwMode="auto">
            <a:xfrm>
              <a:off x="6024563" y="3206751"/>
              <a:ext cx="390525" cy="493713"/>
            </a:xfrm>
            <a:custGeom>
              <a:avLst/>
              <a:gdLst>
                <a:gd name="T0" fmla="*/ 234 w 246"/>
                <a:gd name="T1" fmla="*/ 34 h 311"/>
                <a:gd name="T2" fmla="*/ 210 w 246"/>
                <a:gd name="T3" fmla="*/ 65 h 311"/>
                <a:gd name="T4" fmla="*/ 178 w 246"/>
                <a:gd name="T5" fmla="*/ 101 h 311"/>
                <a:gd name="T6" fmla="*/ 142 w 246"/>
                <a:gd name="T7" fmla="*/ 140 h 311"/>
                <a:gd name="T8" fmla="*/ 111 w 246"/>
                <a:gd name="T9" fmla="*/ 176 h 311"/>
                <a:gd name="T10" fmla="*/ 79 w 246"/>
                <a:gd name="T11" fmla="*/ 212 h 311"/>
                <a:gd name="T12" fmla="*/ 58 w 246"/>
                <a:gd name="T13" fmla="*/ 237 h 311"/>
                <a:gd name="T14" fmla="*/ 43 w 246"/>
                <a:gd name="T15" fmla="*/ 256 h 311"/>
                <a:gd name="T16" fmla="*/ 41 w 246"/>
                <a:gd name="T17" fmla="*/ 265 h 311"/>
                <a:gd name="T18" fmla="*/ 48 w 246"/>
                <a:gd name="T19" fmla="*/ 275 h 311"/>
                <a:gd name="T20" fmla="*/ 58 w 246"/>
                <a:gd name="T21" fmla="*/ 282 h 311"/>
                <a:gd name="T22" fmla="*/ 67 w 246"/>
                <a:gd name="T23" fmla="*/ 292 h 311"/>
                <a:gd name="T24" fmla="*/ 74 w 246"/>
                <a:gd name="T25" fmla="*/ 299 h 311"/>
                <a:gd name="T26" fmla="*/ 74 w 246"/>
                <a:gd name="T27" fmla="*/ 307 h 311"/>
                <a:gd name="T28" fmla="*/ 70 w 246"/>
                <a:gd name="T29" fmla="*/ 311 h 311"/>
                <a:gd name="T30" fmla="*/ 60 w 246"/>
                <a:gd name="T31" fmla="*/ 309 h 311"/>
                <a:gd name="T32" fmla="*/ 48 w 246"/>
                <a:gd name="T33" fmla="*/ 302 h 311"/>
                <a:gd name="T34" fmla="*/ 41 w 246"/>
                <a:gd name="T35" fmla="*/ 297 h 311"/>
                <a:gd name="T36" fmla="*/ 31 w 246"/>
                <a:gd name="T37" fmla="*/ 294 h 311"/>
                <a:gd name="T38" fmla="*/ 24 w 246"/>
                <a:gd name="T39" fmla="*/ 290 h 311"/>
                <a:gd name="T40" fmla="*/ 9 w 246"/>
                <a:gd name="T41" fmla="*/ 285 h 311"/>
                <a:gd name="T42" fmla="*/ 2 w 246"/>
                <a:gd name="T43" fmla="*/ 278 h 311"/>
                <a:gd name="T44" fmla="*/ 0 w 246"/>
                <a:gd name="T45" fmla="*/ 270 h 311"/>
                <a:gd name="T46" fmla="*/ 0 w 246"/>
                <a:gd name="T47" fmla="*/ 258 h 311"/>
                <a:gd name="T48" fmla="*/ 17 w 246"/>
                <a:gd name="T49" fmla="*/ 234 h 311"/>
                <a:gd name="T50" fmla="*/ 45 w 246"/>
                <a:gd name="T51" fmla="*/ 203 h 311"/>
                <a:gd name="T52" fmla="*/ 82 w 246"/>
                <a:gd name="T53" fmla="*/ 166 h 311"/>
                <a:gd name="T54" fmla="*/ 123 w 246"/>
                <a:gd name="T55" fmla="*/ 123 h 311"/>
                <a:gd name="T56" fmla="*/ 164 w 246"/>
                <a:gd name="T57" fmla="*/ 82 h 311"/>
                <a:gd name="T58" fmla="*/ 200 w 246"/>
                <a:gd name="T59" fmla="*/ 46 h 311"/>
                <a:gd name="T60" fmla="*/ 227 w 246"/>
                <a:gd name="T61" fmla="*/ 14 h 311"/>
                <a:gd name="T62" fmla="*/ 239 w 246"/>
                <a:gd name="T63" fmla="*/ 0 h 311"/>
                <a:gd name="T64" fmla="*/ 243 w 246"/>
                <a:gd name="T65" fmla="*/ 0 h 311"/>
                <a:gd name="T66" fmla="*/ 246 w 246"/>
                <a:gd name="T67" fmla="*/ 10 h 311"/>
                <a:gd name="T68" fmla="*/ 246 w 246"/>
                <a:gd name="T69" fmla="*/ 19 h 311"/>
                <a:gd name="T70" fmla="*/ 243 w 246"/>
                <a:gd name="T71" fmla="*/ 22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6" h="311">
                  <a:moveTo>
                    <a:pt x="243" y="22"/>
                  </a:moveTo>
                  <a:lnTo>
                    <a:pt x="234" y="34"/>
                  </a:lnTo>
                  <a:lnTo>
                    <a:pt x="224" y="51"/>
                  </a:lnTo>
                  <a:lnTo>
                    <a:pt x="210" y="65"/>
                  </a:lnTo>
                  <a:lnTo>
                    <a:pt x="195" y="82"/>
                  </a:lnTo>
                  <a:lnTo>
                    <a:pt x="178" y="101"/>
                  </a:lnTo>
                  <a:lnTo>
                    <a:pt x="161" y="123"/>
                  </a:lnTo>
                  <a:lnTo>
                    <a:pt x="142" y="140"/>
                  </a:lnTo>
                  <a:lnTo>
                    <a:pt x="125" y="159"/>
                  </a:lnTo>
                  <a:lnTo>
                    <a:pt x="111" y="176"/>
                  </a:lnTo>
                  <a:lnTo>
                    <a:pt x="94" y="193"/>
                  </a:lnTo>
                  <a:lnTo>
                    <a:pt x="79" y="212"/>
                  </a:lnTo>
                  <a:lnTo>
                    <a:pt x="67" y="227"/>
                  </a:lnTo>
                  <a:lnTo>
                    <a:pt x="58" y="237"/>
                  </a:lnTo>
                  <a:lnTo>
                    <a:pt x="48" y="249"/>
                  </a:lnTo>
                  <a:lnTo>
                    <a:pt x="43" y="256"/>
                  </a:lnTo>
                  <a:lnTo>
                    <a:pt x="41" y="261"/>
                  </a:lnTo>
                  <a:lnTo>
                    <a:pt x="41" y="265"/>
                  </a:lnTo>
                  <a:lnTo>
                    <a:pt x="43" y="270"/>
                  </a:lnTo>
                  <a:lnTo>
                    <a:pt x="48" y="275"/>
                  </a:lnTo>
                  <a:lnTo>
                    <a:pt x="53" y="278"/>
                  </a:lnTo>
                  <a:lnTo>
                    <a:pt x="58" y="282"/>
                  </a:lnTo>
                  <a:lnTo>
                    <a:pt x="62" y="287"/>
                  </a:lnTo>
                  <a:lnTo>
                    <a:pt x="67" y="292"/>
                  </a:lnTo>
                  <a:lnTo>
                    <a:pt x="72" y="294"/>
                  </a:lnTo>
                  <a:lnTo>
                    <a:pt x="74" y="299"/>
                  </a:lnTo>
                  <a:lnTo>
                    <a:pt x="74" y="304"/>
                  </a:lnTo>
                  <a:lnTo>
                    <a:pt x="74" y="307"/>
                  </a:lnTo>
                  <a:lnTo>
                    <a:pt x="74" y="311"/>
                  </a:lnTo>
                  <a:lnTo>
                    <a:pt x="70" y="311"/>
                  </a:lnTo>
                  <a:lnTo>
                    <a:pt x="65" y="311"/>
                  </a:lnTo>
                  <a:lnTo>
                    <a:pt x="60" y="309"/>
                  </a:lnTo>
                  <a:lnTo>
                    <a:pt x="53" y="307"/>
                  </a:lnTo>
                  <a:lnTo>
                    <a:pt x="48" y="302"/>
                  </a:lnTo>
                  <a:lnTo>
                    <a:pt x="43" y="299"/>
                  </a:lnTo>
                  <a:lnTo>
                    <a:pt x="41" y="297"/>
                  </a:lnTo>
                  <a:lnTo>
                    <a:pt x="36" y="297"/>
                  </a:lnTo>
                  <a:lnTo>
                    <a:pt x="31" y="294"/>
                  </a:lnTo>
                  <a:lnTo>
                    <a:pt x="26" y="292"/>
                  </a:lnTo>
                  <a:lnTo>
                    <a:pt x="24" y="290"/>
                  </a:lnTo>
                  <a:lnTo>
                    <a:pt x="19" y="290"/>
                  </a:lnTo>
                  <a:lnTo>
                    <a:pt x="9" y="285"/>
                  </a:lnTo>
                  <a:lnTo>
                    <a:pt x="4" y="280"/>
                  </a:lnTo>
                  <a:lnTo>
                    <a:pt x="2" y="278"/>
                  </a:lnTo>
                  <a:lnTo>
                    <a:pt x="0" y="275"/>
                  </a:lnTo>
                  <a:lnTo>
                    <a:pt x="0" y="270"/>
                  </a:lnTo>
                  <a:lnTo>
                    <a:pt x="0" y="268"/>
                  </a:lnTo>
                  <a:lnTo>
                    <a:pt x="0" y="258"/>
                  </a:lnTo>
                  <a:lnTo>
                    <a:pt x="7" y="249"/>
                  </a:lnTo>
                  <a:lnTo>
                    <a:pt x="17" y="234"/>
                  </a:lnTo>
                  <a:lnTo>
                    <a:pt x="29" y="222"/>
                  </a:lnTo>
                  <a:lnTo>
                    <a:pt x="45" y="203"/>
                  </a:lnTo>
                  <a:lnTo>
                    <a:pt x="65" y="183"/>
                  </a:lnTo>
                  <a:lnTo>
                    <a:pt x="82" y="166"/>
                  </a:lnTo>
                  <a:lnTo>
                    <a:pt x="103" y="145"/>
                  </a:lnTo>
                  <a:lnTo>
                    <a:pt x="123" y="123"/>
                  </a:lnTo>
                  <a:lnTo>
                    <a:pt x="142" y="104"/>
                  </a:lnTo>
                  <a:lnTo>
                    <a:pt x="164" y="82"/>
                  </a:lnTo>
                  <a:lnTo>
                    <a:pt x="181" y="65"/>
                  </a:lnTo>
                  <a:lnTo>
                    <a:pt x="200" y="46"/>
                  </a:lnTo>
                  <a:lnTo>
                    <a:pt x="214" y="29"/>
                  </a:lnTo>
                  <a:lnTo>
                    <a:pt x="227" y="14"/>
                  </a:lnTo>
                  <a:lnTo>
                    <a:pt x="236" y="2"/>
                  </a:lnTo>
                  <a:lnTo>
                    <a:pt x="239" y="0"/>
                  </a:lnTo>
                  <a:lnTo>
                    <a:pt x="241" y="0"/>
                  </a:lnTo>
                  <a:lnTo>
                    <a:pt x="243" y="0"/>
                  </a:lnTo>
                  <a:lnTo>
                    <a:pt x="246" y="5"/>
                  </a:lnTo>
                  <a:lnTo>
                    <a:pt x="246" y="10"/>
                  </a:lnTo>
                  <a:lnTo>
                    <a:pt x="246" y="12"/>
                  </a:lnTo>
                  <a:lnTo>
                    <a:pt x="246" y="19"/>
                  </a:lnTo>
                  <a:lnTo>
                    <a:pt x="243" y="22"/>
                  </a:lnTo>
                  <a:lnTo>
                    <a:pt x="243"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8" name="Freeform 86"/>
            <p:cNvSpPr>
              <a:spLocks/>
            </p:cNvSpPr>
            <p:nvPr/>
          </p:nvSpPr>
          <p:spPr bwMode="auto">
            <a:xfrm>
              <a:off x="6154738" y="3236913"/>
              <a:ext cx="390525" cy="452438"/>
            </a:xfrm>
            <a:custGeom>
              <a:avLst/>
              <a:gdLst>
                <a:gd name="T0" fmla="*/ 244 w 246"/>
                <a:gd name="T1" fmla="*/ 20 h 285"/>
                <a:gd name="T2" fmla="*/ 231 w 246"/>
                <a:gd name="T3" fmla="*/ 34 h 285"/>
                <a:gd name="T4" fmla="*/ 217 w 246"/>
                <a:gd name="T5" fmla="*/ 51 h 285"/>
                <a:gd name="T6" fmla="*/ 203 w 246"/>
                <a:gd name="T7" fmla="*/ 68 h 285"/>
                <a:gd name="T8" fmla="*/ 188 w 246"/>
                <a:gd name="T9" fmla="*/ 87 h 285"/>
                <a:gd name="T10" fmla="*/ 171 w 246"/>
                <a:gd name="T11" fmla="*/ 104 h 285"/>
                <a:gd name="T12" fmla="*/ 152 w 246"/>
                <a:gd name="T13" fmla="*/ 126 h 285"/>
                <a:gd name="T14" fmla="*/ 137 w 246"/>
                <a:gd name="T15" fmla="*/ 147 h 285"/>
                <a:gd name="T16" fmla="*/ 120 w 246"/>
                <a:gd name="T17" fmla="*/ 167 h 285"/>
                <a:gd name="T18" fmla="*/ 101 w 246"/>
                <a:gd name="T19" fmla="*/ 186 h 285"/>
                <a:gd name="T20" fmla="*/ 87 w 246"/>
                <a:gd name="T21" fmla="*/ 205 h 285"/>
                <a:gd name="T22" fmla="*/ 70 w 246"/>
                <a:gd name="T23" fmla="*/ 220 h 285"/>
                <a:gd name="T24" fmla="*/ 55 w 246"/>
                <a:gd name="T25" fmla="*/ 237 h 285"/>
                <a:gd name="T26" fmla="*/ 43 w 246"/>
                <a:gd name="T27" fmla="*/ 251 h 285"/>
                <a:gd name="T28" fmla="*/ 34 w 246"/>
                <a:gd name="T29" fmla="*/ 263 h 285"/>
                <a:gd name="T30" fmla="*/ 24 w 246"/>
                <a:gd name="T31" fmla="*/ 271 h 285"/>
                <a:gd name="T32" fmla="*/ 17 w 246"/>
                <a:gd name="T33" fmla="*/ 280 h 285"/>
                <a:gd name="T34" fmla="*/ 9 w 246"/>
                <a:gd name="T35" fmla="*/ 285 h 285"/>
                <a:gd name="T36" fmla="*/ 5 w 246"/>
                <a:gd name="T37" fmla="*/ 285 h 285"/>
                <a:gd name="T38" fmla="*/ 2 w 246"/>
                <a:gd name="T39" fmla="*/ 285 h 285"/>
                <a:gd name="T40" fmla="*/ 0 w 246"/>
                <a:gd name="T41" fmla="*/ 280 h 285"/>
                <a:gd name="T42" fmla="*/ 0 w 246"/>
                <a:gd name="T43" fmla="*/ 273 h 285"/>
                <a:gd name="T44" fmla="*/ 2 w 246"/>
                <a:gd name="T45" fmla="*/ 266 h 285"/>
                <a:gd name="T46" fmla="*/ 7 w 246"/>
                <a:gd name="T47" fmla="*/ 259 h 285"/>
                <a:gd name="T48" fmla="*/ 14 w 246"/>
                <a:gd name="T49" fmla="*/ 251 h 285"/>
                <a:gd name="T50" fmla="*/ 19 w 246"/>
                <a:gd name="T51" fmla="*/ 244 h 285"/>
                <a:gd name="T52" fmla="*/ 29 w 246"/>
                <a:gd name="T53" fmla="*/ 234 h 285"/>
                <a:gd name="T54" fmla="*/ 41 w 246"/>
                <a:gd name="T55" fmla="*/ 222 h 285"/>
                <a:gd name="T56" fmla="*/ 50 w 246"/>
                <a:gd name="T57" fmla="*/ 208 h 285"/>
                <a:gd name="T58" fmla="*/ 65 w 246"/>
                <a:gd name="T59" fmla="*/ 193 h 285"/>
                <a:gd name="T60" fmla="*/ 79 w 246"/>
                <a:gd name="T61" fmla="*/ 179 h 285"/>
                <a:gd name="T62" fmla="*/ 94 w 246"/>
                <a:gd name="T63" fmla="*/ 160 h 285"/>
                <a:gd name="T64" fmla="*/ 108 w 246"/>
                <a:gd name="T65" fmla="*/ 143 h 285"/>
                <a:gd name="T66" fmla="*/ 125 w 246"/>
                <a:gd name="T67" fmla="*/ 123 h 285"/>
                <a:gd name="T68" fmla="*/ 142 w 246"/>
                <a:gd name="T69" fmla="*/ 104 h 285"/>
                <a:gd name="T70" fmla="*/ 154 w 246"/>
                <a:gd name="T71" fmla="*/ 87 h 285"/>
                <a:gd name="T72" fmla="*/ 171 w 246"/>
                <a:gd name="T73" fmla="*/ 68 h 285"/>
                <a:gd name="T74" fmla="*/ 186 w 246"/>
                <a:gd name="T75" fmla="*/ 51 h 285"/>
                <a:gd name="T76" fmla="*/ 198 w 246"/>
                <a:gd name="T77" fmla="*/ 34 h 285"/>
                <a:gd name="T78" fmla="*/ 210 w 246"/>
                <a:gd name="T79" fmla="*/ 17 h 285"/>
                <a:gd name="T80" fmla="*/ 222 w 246"/>
                <a:gd name="T81" fmla="*/ 3 h 285"/>
                <a:gd name="T82" fmla="*/ 227 w 246"/>
                <a:gd name="T83" fmla="*/ 0 h 285"/>
                <a:gd name="T84" fmla="*/ 231 w 246"/>
                <a:gd name="T85" fmla="*/ 0 h 285"/>
                <a:gd name="T86" fmla="*/ 236 w 246"/>
                <a:gd name="T87" fmla="*/ 0 h 285"/>
                <a:gd name="T88" fmla="*/ 241 w 246"/>
                <a:gd name="T89" fmla="*/ 0 h 285"/>
                <a:gd name="T90" fmla="*/ 244 w 246"/>
                <a:gd name="T91" fmla="*/ 3 h 285"/>
                <a:gd name="T92" fmla="*/ 246 w 246"/>
                <a:gd name="T93" fmla="*/ 7 h 285"/>
                <a:gd name="T94" fmla="*/ 246 w 246"/>
                <a:gd name="T95" fmla="*/ 12 h 285"/>
                <a:gd name="T96" fmla="*/ 244 w 246"/>
                <a:gd name="T97" fmla="*/ 20 h 285"/>
                <a:gd name="T98" fmla="*/ 244 w 246"/>
                <a:gd name="T99" fmla="*/ 2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6" h="285">
                  <a:moveTo>
                    <a:pt x="244" y="20"/>
                  </a:moveTo>
                  <a:lnTo>
                    <a:pt x="231" y="34"/>
                  </a:lnTo>
                  <a:lnTo>
                    <a:pt x="217" y="51"/>
                  </a:lnTo>
                  <a:lnTo>
                    <a:pt x="203" y="68"/>
                  </a:lnTo>
                  <a:lnTo>
                    <a:pt x="188" y="87"/>
                  </a:lnTo>
                  <a:lnTo>
                    <a:pt x="171" y="104"/>
                  </a:lnTo>
                  <a:lnTo>
                    <a:pt x="152" y="126"/>
                  </a:lnTo>
                  <a:lnTo>
                    <a:pt x="137" y="147"/>
                  </a:lnTo>
                  <a:lnTo>
                    <a:pt x="120" y="167"/>
                  </a:lnTo>
                  <a:lnTo>
                    <a:pt x="101" y="186"/>
                  </a:lnTo>
                  <a:lnTo>
                    <a:pt x="87" y="205"/>
                  </a:lnTo>
                  <a:lnTo>
                    <a:pt x="70" y="220"/>
                  </a:lnTo>
                  <a:lnTo>
                    <a:pt x="55" y="237"/>
                  </a:lnTo>
                  <a:lnTo>
                    <a:pt x="43" y="251"/>
                  </a:lnTo>
                  <a:lnTo>
                    <a:pt x="34" y="263"/>
                  </a:lnTo>
                  <a:lnTo>
                    <a:pt x="24" y="271"/>
                  </a:lnTo>
                  <a:lnTo>
                    <a:pt x="17" y="280"/>
                  </a:lnTo>
                  <a:lnTo>
                    <a:pt x="9" y="285"/>
                  </a:lnTo>
                  <a:lnTo>
                    <a:pt x="5" y="285"/>
                  </a:lnTo>
                  <a:lnTo>
                    <a:pt x="2" y="285"/>
                  </a:lnTo>
                  <a:lnTo>
                    <a:pt x="0" y="280"/>
                  </a:lnTo>
                  <a:lnTo>
                    <a:pt x="0" y="273"/>
                  </a:lnTo>
                  <a:lnTo>
                    <a:pt x="2" y="266"/>
                  </a:lnTo>
                  <a:lnTo>
                    <a:pt x="7" y="259"/>
                  </a:lnTo>
                  <a:lnTo>
                    <a:pt x="14" y="251"/>
                  </a:lnTo>
                  <a:lnTo>
                    <a:pt x="19" y="244"/>
                  </a:lnTo>
                  <a:lnTo>
                    <a:pt x="29" y="234"/>
                  </a:lnTo>
                  <a:lnTo>
                    <a:pt x="41" y="222"/>
                  </a:lnTo>
                  <a:lnTo>
                    <a:pt x="50" y="208"/>
                  </a:lnTo>
                  <a:lnTo>
                    <a:pt x="65" y="193"/>
                  </a:lnTo>
                  <a:lnTo>
                    <a:pt x="79" y="179"/>
                  </a:lnTo>
                  <a:lnTo>
                    <a:pt x="94" y="160"/>
                  </a:lnTo>
                  <a:lnTo>
                    <a:pt x="108" y="143"/>
                  </a:lnTo>
                  <a:lnTo>
                    <a:pt x="125" y="123"/>
                  </a:lnTo>
                  <a:lnTo>
                    <a:pt x="142" y="104"/>
                  </a:lnTo>
                  <a:lnTo>
                    <a:pt x="154" y="87"/>
                  </a:lnTo>
                  <a:lnTo>
                    <a:pt x="171" y="68"/>
                  </a:lnTo>
                  <a:lnTo>
                    <a:pt x="186" y="51"/>
                  </a:lnTo>
                  <a:lnTo>
                    <a:pt x="198" y="34"/>
                  </a:lnTo>
                  <a:lnTo>
                    <a:pt x="210" y="17"/>
                  </a:lnTo>
                  <a:lnTo>
                    <a:pt x="222" y="3"/>
                  </a:lnTo>
                  <a:lnTo>
                    <a:pt x="227" y="0"/>
                  </a:lnTo>
                  <a:lnTo>
                    <a:pt x="231" y="0"/>
                  </a:lnTo>
                  <a:lnTo>
                    <a:pt x="236" y="0"/>
                  </a:lnTo>
                  <a:lnTo>
                    <a:pt x="241" y="0"/>
                  </a:lnTo>
                  <a:lnTo>
                    <a:pt x="244" y="3"/>
                  </a:lnTo>
                  <a:lnTo>
                    <a:pt x="246" y="7"/>
                  </a:lnTo>
                  <a:lnTo>
                    <a:pt x="246" y="12"/>
                  </a:lnTo>
                  <a:lnTo>
                    <a:pt x="244" y="20"/>
                  </a:lnTo>
                  <a:lnTo>
                    <a:pt x="244"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9" name="Freeform 87"/>
            <p:cNvSpPr>
              <a:spLocks/>
            </p:cNvSpPr>
            <p:nvPr/>
          </p:nvSpPr>
          <p:spPr bwMode="auto">
            <a:xfrm>
              <a:off x="6215063" y="3648076"/>
              <a:ext cx="241300" cy="1111250"/>
            </a:xfrm>
            <a:custGeom>
              <a:avLst/>
              <a:gdLst>
                <a:gd name="T0" fmla="*/ 53 w 152"/>
                <a:gd name="T1" fmla="*/ 26 h 700"/>
                <a:gd name="T2" fmla="*/ 53 w 152"/>
                <a:gd name="T3" fmla="*/ 50 h 700"/>
                <a:gd name="T4" fmla="*/ 53 w 152"/>
                <a:gd name="T5" fmla="*/ 70 h 700"/>
                <a:gd name="T6" fmla="*/ 56 w 152"/>
                <a:gd name="T7" fmla="*/ 91 h 700"/>
                <a:gd name="T8" fmla="*/ 56 w 152"/>
                <a:gd name="T9" fmla="*/ 108 h 700"/>
                <a:gd name="T10" fmla="*/ 56 w 152"/>
                <a:gd name="T11" fmla="*/ 130 h 700"/>
                <a:gd name="T12" fmla="*/ 56 w 152"/>
                <a:gd name="T13" fmla="*/ 152 h 700"/>
                <a:gd name="T14" fmla="*/ 56 w 152"/>
                <a:gd name="T15" fmla="*/ 173 h 700"/>
                <a:gd name="T16" fmla="*/ 56 w 152"/>
                <a:gd name="T17" fmla="*/ 205 h 700"/>
                <a:gd name="T18" fmla="*/ 58 w 152"/>
                <a:gd name="T19" fmla="*/ 255 h 700"/>
                <a:gd name="T20" fmla="*/ 63 w 152"/>
                <a:gd name="T21" fmla="*/ 316 h 700"/>
                <a:gd name="T22" fmla="*/ 75 w 152"/>
                <a:gd name="T23" fmla="*/ 388 h 700"/>
                <a:gd name="T24" fmla="*/ 90 w 152"/>
                <a:gd name="T25" fmla="*/ 463 h 700"/>
                <a:gd name="T26" fmla="*/ 104 w 152"/>
                <a:gd name="T27" fmla="*/ 535 h 700"/>
                <a:gd name="T28" fmla="*/ 121 w 152"/>
                <a:gd name="T29" fmla="*/ 601 h 700"/>
                <a:gd name="T30" fmla="*/ 140 w 152"/>
                <a:gd name="T31" fmla="*/ 656 h 700"/>
                <a:gd name="T32" fmla="*/ 152 w 152"/>
                <a:gd name="T33" fmla="*/ 683 h 700"/>
                <a:gd name="T34" fmla="*/ 145 w 152"/>
                <a:gd name="T35" fmla="*/ 692 h 700"/>
                <a:gd name="T36" fmla="*/ 136 w 152"/>
                <a:gd name="T37" fmla="*/ 700 h 700"/>
                <a:gd name="T38" fmla="*/ 123 w 152"/>
                <a:gd name="T39" fmla="*/ 695 h 700"/>
                <a:gd name="T40" fmla="*/ 109 w 152"/>
                <a:gd name="T41" fmla="*/ 668 h 700"/>
                <a:gd name="T42" fmla="*/ 90 w 152"/>
                <a:gd name="T43" fmla="*/ 618 h 700"/>
                <a:gd name="T44" fmla="*/ 68 w 152"/>
                <a:gd name="T45" fmla="*/ 562 h 700"/>
                <a:gd name="T46" fmla="*/ 49 w 152"/>
                <a:gd name="T47" fmla="*/ 499 h 700"/>
                <a:gd name="T48" fmla="*/ 29 w 152"/>
                <a:gd name="T49" fmla="*/ 432 h 700"/>
                <a:gd name="T50" fmla="*/ 12 w 152"/>
                <a:gd name="T51" fmla="*/ 369 h 700"/>
                <a:gd name="T52" fmla="*/ 5 w 152"/>
                <a:gd name="T53" fmla="*/ 311 h 700"/>
                <a:gd name="T54" fmla="*/ 0 w 152"/>
                <a:gd name="T55" fmla="*/ 265 h 700"/>
                <a:gd name="T56" fmla="*/ 3 w 152"/>
                <a:gd name="T57" fmla="*/ 234 h 700"/>
                <a:gd name="T58" fmla="*/ 5 w 152"/>
                <a:gd name="T59" fmla="*/ 205 h 700"/>
                <a:gd name="T60" fmla="*/ 8 w 152"/>
                <a:gd name="T61" fmla="*/ 176 h 700"/>
                <a:gd name="T62" fmla="*/ 12 w 152"/>
                <a:gd name="T63" fmla="*/ 147 h 700"/>
                <a:gd name="T64" fmla="*/ 17 w 152"/>
                <a:gd name="T65" fmla="*/ 113 h 700"/>
                <a:gd name="T66" fmla="*/ 20 w 152"/>
                <a:gd name="T67" fmla="*/ 82 h 700"/>
                <a:gd name="T68" fmla="*/ 24 w 152"/>
                <a:gd name="T69" fmla="*/ 53 h 700"/>
                <a:gd name="T70" fmla="*/ 27 w 152"/>
                <a:gd name="T71" fmla="*/ 26 h 700"/>
                <a:gd name="T72" fmla="*/ 27 w 152"/>
                <a:gd name="T73" fmla="*/ 7 h 700"/>
                <a:gd name="T74" fmla="*/ 37 w 152"/>
                <a:gd name="T75" fmla="*/ 0 h 700"/>
                <a:gd name="T76" fmla="*/ 44 w 152"/>
                <a:gd name="T77" fmla="*/ 0 h 700"/>
                <a:gd name="T78" fmla="*/ 53 w 152"/>
                <a:gd name="T79" fmla="*/ 7 h 700"/>
                <a:gd name="T80" fmla="*/ 53 w 152"/>
                <a:gd name="T81" fmla="*/ 12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700">
                  <a:moveTo>
                    <a:pt x="53" y="12"/>
                  </a:moveTo>
                  <a:lnTo>
                    <a:pt x="53" y="26"/>
                  </a:lnTo>
                  <a:lnTo>
                    <a:pt x="53" y="38"/>
                  </a:lnTo>
                  <a:lnTo>
                    <a:pt x="53" y="50"/>
                  </a:lnTo>
                  <a:lnTo>
                    <a:pt x="53" y="57"/>
                  </a:lnTo>
                  <a:lnTo>
                    <a:pt x="53" y="70"/>
                  </a:lnTo>
                  <a:lnTo>
                    <a:pt x="56" y="79"/>
                  </a:lnTo>
                  <a:lnTo>
                    <a:pt x="56" y="91"/>
                  </a:lnTo>
                  <a:lnTo>
                    <a:pt x="56" y="101"/>
                  </a:lnTo>
                  <a:lnTo>
                    <a:pt x="56" y="108"/>
                  </a:lnTo>
                  <a:lnTo>
                    <a:pt x="56" y="118"/>
                  </a:lnTo>
                  <a:lnTo>
                    <a:pt x="56" y="130"/>
                  </a:lnTo>
                  <a:lnTo>
                    <a:pt x="56" y="140"/>
                  </a:lnTo>
                  <a:lnTo>
                    <a:pt x="56" y="152"/>
                  </a:lnTo>
                  <a:lnTo>
                    <a:pt x="56" y="161"/>
                  </a:lnTo>
                  <a:lnTo>
                    <a:pt x="56" y="173"/>
                  </a:lnTo>
                  <a:lnTo>
                    <a:pt x="56" y="188"/>
                  </a:lnTo>
                  <a:lnTo>
                    <a:pt x="56" y="205"/>
                  </a:lnTo>
                  <a:lnTo>
                    <a:pt x="56" y="226"/>
                  </a:lnTo>
                  <a:lnTo>
                    <a:pt x="58" y="255"/>
                  </a:lnTo>
                  <a:lnTo>
                    <a:pt x="58" y="284"/>
                  </a:lnTo>
                  <a:lnTo>
                    <a:pt x="63" y="316"/>
                  </a:lnTo>
                  <a:lnTo>
                    <a:pt x="68" y="352"/>
                  </a:lnTo>
                  <a:lnTo>
                    <a:pt x="75" y="388"/>
                  </a:lnTo>
                  <a:lnTo>
                    <a:pt x="82" y="424"/>
                  </a:lnTo>
                  <a:lnTo>
                    <a:pt x="90" y="463"/>
                  </a:lnTo>
                  <a:lnTo>
                    <a:pt x="97" y="499"/>
                  </a:lnTo>
                  <a:lnTo>
                    <a:pt x="104" y="535"/>
                  </a:lnTo>
                  <a:lnTo>
                    <a:pt x="111" y="569"/>
                  </a:lnTo>
                  <a:lnTo>
                    <a:pt x="121" y="601"/>
                  </a:lnTo>
                  <a:lnTo>
                    <a:pt x="131" y="630"/>
                  </a:lnTo>
                  <a:lnTo>
                    <a:pt x="140" y="656"/>
                  </a:lnTo>
                  <a:lnTo>
                    <a:pt x="150" y="676"/>
                  </a:lnTo>
                  <a:lnTo>
                    <a:pt x="152" y="683"/>
                  </a:lnTo>
                  <a:lnTo>
                    <a:pt x="150" y="688"/>
                  </a:lnTo>
                  <a:lnTo>
                    <a:pt x="145" y="692"/>
                  </a:lnTo>
                  <a:lnTo>
                    <a:pt x="143" y="697"/>
                  </a:lnTo>
                  <a:lnTo>
                    <a:pt x="136" y="700"/>
                  </a:lnTo>
                  <a:lnTo>
                    <a:pt x="128" y="700"/>
                  </a:lnTo>
                  <a:lnTo>
                    <a:pt x="123" y="695"/>
                  </a:lnTo>
                  <a:lnTo>
                    <a:pt x="119" y="690"/>
                  </a:lnTo>
                  <a:lnTo>
                    <a:pt x="109" y="668"/>
                  </a:lnTo>
                  <a:lnTo>
                    <a:pt x="99" y="647"/>
                  </a:lnTo>
                  <a:lnTo>
                    <a:pt x="90" y="618"/>
                  </a:lnTo>
                  <a:lnTo>
                    <a:pt x="80" y="591"/>
                  </a:lnTo>
                  <a:lnTo>
                    <a:pt x="68" y="562"/>
                  </a:lnTo>
                  <a:lnTo>
                    <a:pt x="58" y="531"/>
                  </a:lnTo>
                  <a:lnTo>
                    <a:pt x="49" y="499"/>
                  </a:lnTo>
                  <a:lnTo>
                    <a:pt x="39" y="465"/>
                  </a:lnTo>
                  <a:lnTo>
                    <a:pt x="29" y="432"/>
                  </a:lnTo>
                  <a:lnTo>
                    <a:pt x="22" y="403"/>
                  </a:lnTo>
                  <a:lnTo>
                    <a:pt x="12" y="369"/>
                  </a:lnTo>
                  <a:lnTo>
                    <a:pt x="8" y="340"/>
                  </a:lnTo>
                  <a:lnTo>
                    <a:pt x="5" y="311"/>
                  </a:lnTo>
                  <a:lnTo>
                    <a:pt x="3" y="289"/>
                  </a:lnTo>
                  <a:lnTo>
                    <a:pt x="0" y="265"/>
                  </a:lnTo>
                  <a:lnTo>
                    <a:pt x="0" y="248"/>
                  </a:lnTo>
                  <a:lnTo>
                    <a:pt x="3" y="234"/>
                  </a:lnTo>
                  <a:lnTo>
                    <a:pt x="3" y="222"/>
                  </a:lnTo>
                  <a:lnTo>
                    <a:pt x="5" y="205"/>
                  </a:lnTo>
                  <a:lnTo>
                    <a:pt x="5" y="193"/>
                  </a:lnTo>
                  <a:lnTo>
                    <a:pt x="8" y="176"/>
                  </a:lnTo>
                  <a:lnTo>
                    <a:pt x="10" y="159"/>
                  </a:lnTo>
                  <a:lnTo>
                    <a:pt x="12" y="147"/>
                  </a:lnTo>
                  <a:lnTo>
                    <a:pt x="15" y="130"/>
                  </a:lnTo>
                  <a:lnTo>
                    <a:pt x="17" y="113"/>
                  </a:lnTo>
                  <a:lnTo>
                    <a:pt x="20" y="99"/>
                  </a:lnTo>
                  <a:lnTo>
                    <a:pt x="20" y="82"/>
                  </a:lnTo>
                  <a:lnTo>
                    <a:pt x="22" y="67"/>
                  </a:lnTo>
                  <a:lnTo>
                    <a:pt x="24" y="53"/>
                  </a:lnTo>
                  <a:lnTo>
                    <a:pt x="24" y="41"/>
                  </a:lnTo>
                  <a:lnTo>
                    <a:pt x="27" y="26"/>
                  </a:lnTo>
                  <a:lnTo>
                    <a:pt x="27" y="12"/>
                  </a:lnTo>
                  <a:lnTo>
                    <a:pt x="27" y="7"/>
                  </a:lnTo>
                  <a:lnTo>
                    <a:pt x="32" y="2"/>
                  </a:lnTo>
                  <a:lnTo>
                    <a:pt x="37" y="0"/>
                  </a:lnTo>
                  <a:lnTo>
                    <a:pt x="41" y="0"/>
                  </a:lnTo>
                  <a:lnTo>
                    <a:pt x="44" y="0"/>
                  </a:lnTo>
                  <a:lnTo>
                    <a:pt x="49" y="2"/>
                  </a:lnTo>
                  <a:lnTo>
                    <a:pt x="53" y="7"/>
                  </a:lnTo>
                  <a:lnTo>
                    <a:pt x="53" y="12"/>
                  </a:lnTo>
                  <a:lnTo>
                    <a:pt x="5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0" name="Freeform 88"/>
            <p:cNvSpPr>
              <a:spLocks/>
            </p:cNvSpPr>
            <p:nvPr/>
          </p:nvSpPr>
          <p:spPr bwMode="auto">
            <a:xfrm>
              <a:off x="5130800" y="3314701"/>
              <a:ext cx="298450" cy="1298575"/>
            </a:xfrm>
            <a:custGeom>
              <a:avLst/>
              <a:gdLst>
                <a:gd name="T0" fmla="*/ 167 w 188"/>
                <a:gd name="T1" fmla="*/ 26 h 818"/>
                <a:gd name="T2" fmla="*/ 169 w 188"/>
                <a:gd name="T3" fmla="*/ 57 h 818"/>
                <a:gd name="T4" fmla="*/ 174 w 188"/>
                <a:gd name="T5" fmla="*/ 86 h 818"/>
                <a:gd name="T6" fmla="*/ 176 w 188"/>
                <a:gd name="T7" fmla="*/ 115 h 818"/>
                <a:gd name="T8" fmla="*/ 181 w 188"/>
                <a:gd name="T9" fmla="*/ 144 h 818"/>
                <a:gd name="T10" fmla="*/ 186 w 188"/>
                <a:gd name="T11" fmla="*/ 171 h 818"/>
                <a:gd name="T12" fmla="*/ 188 w 188"/>
                <a:gd name="T13" fmla="*/ 200 h 818"/>
                <a:gd name="T14" fmla="*/ 186 w 188"/>
                <a:gd name="T15" fmla="*/ 231 h 818"/>
                <a:gd name="T16" fmla="*/ 179 w 188"/>
                <a:gd name="T17" fmla="*/ 265 h 818"/>
                <a:gd name="T18" fmla="*/ 174 w 188"/>
                <a:gd name="T19" fmla="*/ 299 h 818"/>
                <a:gd name="T20" fmla="*/ 164 w 188"/>
                <a:gd name="T21" fmla="*/ 325 h 818"/>
                <a:gd name="T22" fmla="*/ 155 w 188"/>
                <a:gd name="T23" fmla="*/ 354 h 818"/>
                <a:gd name="T24" fmla="*/ 143 w 188"/>
                <a:gd name="T25" fmla="*/ 379 h 818"/>
                <a:gd name="T26" fmla="*/ 133 w 188"/>
                <a:gd name="T27" fmla="*/ 408 h 818"/>
                <a:gd name="T28" fmla="*/ 121 w 188"/>
                <a:gd name="T29" fmla="*/ 434 h 818"/>
                <a:gd name="T30" fmla="*/ 109 w 188"/>
                <a:gd name="T31" fmla="*/ 465 h 818"/>
                <a:gd name="T32" fmla="*/ 97 w 188"/>
                <a:gd name="T33" fmla="*/ 499 h 818"/>
                <a:gd name="T34" fmla="*/ 80 w 188"/>
                <a:gd name="T35" fmla="*/ 535 h 818"/>
                <a:gd name="T36" fmla="*/ 70 w 188"/>
                <a:gd name="T37" fmla="*/ 574 h 818"/>
                <a:gd name="T38" fmla="*/ 60 w 188"/>
                <a:gd name="T39" fmla="*/ 615 h 818"/>
                <a:gd name="T40" fmla="*/ 53 w 188"/>
                <a:gd name="T41" fmla="*/ 656 h 818"/>
                <a:gd name="T42" fmla="*/ 46 w 188"/>
                <a:gd name="T43" fmla="*/ 697 h 818"/>
                <a:gd name="T44" fmla="*/ 44 w 188"/>
                <a:gd name="T45" fmla="*/ 736 h 818"/>
                <a:gd name="T46" fmla="*/ 44 w 188"/>
                <a:gd name="T47" fmla="*/ 777 h 818"/>
                <a:gd name="T48" fmla="*/ 44 w 188"/>
                <a:gd name="T49" fmla="*/ 799 h 818"/>
                <a:gd name="T50" fmla="*/ 41 w 188"/>
                <a:gd name="T51" fmla="*/ 808 h 818"/>
                <a:gd name="T52" fmla="*/ 31 w 188"/>
                <a:gd name="T53" fmla="*/ 816 h 818"/>
                <a:gd name="T54" fmla="*/ 19 w 188"/>
                <a:gd name="T55" fmla="*/ 818 h 818"/>
                <a:gd name="T56" fmla="*/ 10 w 188"/>
                <a:gd name="T57" fmla="*/ 811 h 818"/>
                <a:gd name="T58" fmla="*/ 5 w 188"/>
                <a:gd name="T59" fmla="*/ 803 h 818"/>
                <a:gd name="T60" fmla="*/ 2 w 188"/>
                <a:gd name="T61" fmla="*/ 777 h 818"/>
                <a:gd name="T62" fmla="*/ 0 w 188"/>
                <a:gd name="T63" fmla="*/ 733 h 818"/>
                <a:gd name="T64" fmla="*/ 0 w 188"/>
                <a:gd name="T65" fmla="*/ 690 h 818"/>
                <a:gd name="T66" fmla="*/ 2 w 188"/>
                <a:gd name="T67" fmla="*/ 647 h 818"/>
                <a:gd name="T68" fmla="*/ 7 w 188"/>
                <a:gd name="T69" fmla="*/ 603 h 818"/>
                <a:gd name="T70" fmla="*/ 15 w 188"/>
                <a:gd name="T71" fmla="*/ 560 h 818"/>
                <a:gd name="T72" fmla="*/ 22 w 188"/>
                <a:gd name="T73" fmla="*/ 519 h 818"/>
                <a:gd name="T74" fmla="*/ 34 w 188"/>
                <a:gd name="T75" fmla="*/ 475 h 818"/>
                <a:gd name="T76" fmla="*/ 48 w 188"/>
                <a:gd name="T77" fmla="*/ 441 h 818"/>
                <a:gd name="T78" fmla="*/ 63 w 188"/>
                <a:gd name="T79" fmla="*/ 415 h 818"/>
                <a:gd name="T80" fmla="*/ 77 w 188"/>
                <a:gd name="T81" fmla="*/ 386 h 818"/>
                <a:gd name="T82" fmla="*/ 92 w 188"/>
                <a:gd name="T83" fmla="*/ 364 h 818"/>
                <a:gd name="T84" fmla="*/ 106 w 188"/>
                <a:gd name="T85" fmla="*/ 340 h 818"/>
                <a:gd name="T86" fmla="*/ 121 w 188"/>
                <a:gd name="T87" fmla="*/ 313 h 818"/>
                <a:gd name="T88" fmla="*/ 130 w 188"/>
                <a:gd name="T89" fmla="*/ 287 h 818"/>
                <a:gd name="T90" fmla="*/ 140 w 188"/>
                <a:gd name="T91" fmla="*/ 258 h 818"/>
                <a:gd name="T92" fmla="*/ 145 w 188"/>
                <a:gd name="T93" fmla="*/ 224 h 818"/>
                <a:gd name="T94" fmla="*/ 150 w 188"/>
                <a:gd name="T95" fmla="*/ 195 h 818"/>
                <a:gd name="T96" fmla="*/ 150 w 188"/>
                <a:gd name="T97" fmla="*/ 166 h 818"/>
                <a:gd name="T98" fmla="*/ 150 w 188"/>
                <a:gd name="T99" fmla="*/ 140 h 818"/>
                <a:gd name="T100" fmla="*/ 147 w 188"/>
                <a:gd name="T101" fmla="*/ 111 h 818"/>
                <a:gd name="T102" fmla="*/ 145 w 188"/>
                <a:gd name="T103" fmla="*/ 86 h 818"/>
                <a:gd name="T104" fmla="*/ 145 w 188"/>
                <a:gd name="T105" fmla="*/ 55 h 818"/>
                <a:gd name="T106" fmla="*/ 143 w 188"/>
                <a:gd name="T107" fmla="*/ 26 h 818"/>
                <a:gd name="T108" fmla="*/ 143 w 188"/>
                <a:gd name="T109" fmla="*/ 4 h 818"/>
                <a:gd name="T110" fmla="*/ 150 w 188"/>
                <a:gd name="T111" fmla="*/ 0 h 818"/>
                <a:gd name="T112" fmla="*/ 159 w 188"/>
                <a:gd name="T113" fmla="*/ 0 h 818"/>
                <a:gd name="T114" fmla="*/ 167 w 188"/>
                <a:gd name="T115" fmla="*/ 4 h 818"/>
                <a:gd name="T116" fmla="*/ 167 w 188"/>
                <a:gd name="T117" fmla="*/ 9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8" h="818">
                  <a:moveTo>
                    <a:pt x="167" y="9"/>
                  </a:moveTo>
                  <a:lnTo>
                    <a:pt x="167" y="26"/>
                  </a:lnTo>
                  <a:lnTo>
                    <a:pt x="169" y="43"/>
                  </a:lnTo>
                  <a:lnTo>
                    <a:pt x="169" y="57"/>
                  </a:lnTo>
                  <a:lnTo>
                    <a:pt x="171" y="72"/>
                  </a:lnTo>
                  <a:lnTo>
                    <a:pt x="174" y="86"/>
                  </a:lnTo>
                  <a:lnTo>
                    <a:pt x="174" y="103"/>
                  </a:lnTo>
                  <a:lnTo>
                    <a:pt x="176" y="115"/>
                  </a:lnTo>
                  <a:lnTo>
                    <a:pt x="181" y="130"/>
                  </a:lnTo>
                  <a:lnTo>
                    <a:pt x="181" y="144"/>
                  </a:lnTo>
                  <a:lnTo>
                    <a:pt x="186" y="159"/>
                  </a:lnTo>
                  <a:lnTo>
                    <a:pt x="186" y="171"/>
                  </a:lnTo>
                  <a:lnTo>
                    <a:pt x="188" y="185"/>
                  </a:lnTo>
                  <a:lnTo>
                    <a:pt x="188" y="200"/>
                  </a:lnTo>
                  <a:lnTo>
                    <a:pt x="188" y="214"/>
                  </a:lnTo>
                  <a:lnTo>
                    <a:pt x="186" y="231"/>
                  </a:lnTo>
                  <a:lnTo>
                    <a:pt x="184" y="251"/>
                  </a:lnTo>
                  <a:lnTo>
                    <a:pt x="179" y="265"/>
                  </a:lnTo>
                  <a:lnTo>
                    <a:pt x="174" y="282"/>
                  </a:lnTo>
                  <a:lnTo>
                    <a:pt x="174" y="299"/>
                  </a:lnTo>
                  <a:lnTo>
                    <a:pt x="169" y="313"/>
                  </a:lnTo>
                  <a:lnTo>
                    <a:pt x="164" y="325"/>
                  </a:lnTo>
                  <a:lnTo>
                    <a:pt x="159" y="340"/>
                  </a:lnTo>
                  <a:lnTo>
                    <a:pt x="155" y="354"/>
                  </a:lnTo>
                  <a:lnTo>
                    <a:pt x="150" y="366"/>
                  </a:lnTo>
                  <a:lnTo>
                    <a:pt x="143" y="379"/>
                  </a:lnTo>
                  <a:lnTo>
                    <a:pt x="138" y="393"/>
                  </a:lnTo>
                  <a:lnTo>
                    <a:pt x="133" y="408"/>
                  </a:lnTo>
                  <a:lnTo>
                    <a:pt x="126" y="420"/>
                  </a:lnTo>
                  <a:lnTo>
                    <a:pt x="121" y="434"/>
                  </a:lnTo>
                  <a:lnTo>
                    <a:pt x="116" y="449"/>
                  </a:lnTo>
                  <a:lnTo>
                    <a:pt x="109" y="465"/>
                  </a:lnTo>
                  <a:lnTo>
                    <a:pt x="104" y="482"/>
                  </a:lnTo>
                  <a:lnTo>
                    <a:pt x="97" y="499"/>
                  </a:lnTo>
                  <a:lnTo>
                    <a:pt x="89" y="519"/>
                  </a:lnTo>
                  <a:lnTo>
                    <a:pt x="80" y="535"/>
                  </a:lnTo>
                  <a:lnTo>
                    <a:pt x="75" y="557"/>
                  </a:lnTo>
                  <a:lnTo>
                    <a:pt x="70" y="574"/>
                  </a:lnTo>
                  <a:lnTo>
                    <a:pt x="65" y="596"/>
                  </a:lnTo>
                  <a:lnTo>
                    <a:pt x="60" y="615"/>
                  </a:lnTo>
                  <a:lnTo>
                    <a:pt x="58" y="634"/>
                  </a:lnTo>
                  <a:lnTo>
                    <a:pt x="53" y="656"/>
                  </a:lnTo>
                  <a:lnTo>
                    <a:pt x="48" y="675"/>
                  </a:lnTo>
                  <a:lnTo>
                    <a:pt x="46" y="697"/>
                  </a:lnTo>
                  <a:lnTo>
                    <a:pt x="44" y="717"/>
                  </a:lnTo>
                  <a:lnTo>
                    <a:pt x="44" y="736"/>
                  </a:lnTo>
                  <a:lnTo>
                    <a:pt x="44" y="755"/>
                  </a:lnTo>
                  <a:lnTo>
                    <a:pt x="44" y="777"/>
                  </a:lnTo>
                  <a:lnTo>
                    <a:pt x="44" y="796"/>
                  </a:lnTo>
                  <a:lnTo>
                    <a:pt x="44" y="799"/>
                  </a:lnTo>
                  <a:lnTo>
                    <a:pt x="44" y="803"/>
                  </a:lnTo>
                  <a:lnTo>
                    <a:pt x="41" y="808"/>
                  </a:lnTo>
                  <a:lnTo>
                    <a:pt x="39" y="811"/>
                  </a:lnTo>
                  <a:lnTo>
                    <a:pt x="31" y="816"/>
                  </a:lnTo>
                  <a:lnTo>
                    <a:pt x="27" y="818"/>
                  </a:lnTo>
                  <a:lnTo>
                    <a:pt x="19" y="818"/>
                  </a:lnTo>
                  <a:lnTo>
                    <a:pt x="12" y="813"/>
                  </a:lnTo>
                  <a:lnTo>
                    <a:pt x="10" y="811"/>
                  </a:lnTo>
                  <a:lnTo>
                    <a:pt x="7" y="808"/>
                  </a:lnTo>
                  <a:lnTo>
                    <a:pt x="5" y="803"/>
                  </a:lnTo>
                  <a:lnTo>
                    <a:pt x="5" y="799"/>
                  </a:lnTo>
                  <a:lnTo>
                    <a:pt x="2" y="777"/>
                  </a:lnTo>
                  <a:lnTo>
                    <a:pt x="0" y="755"/>
                  </a:lnTo>
                  <a:lnTo>
                    <a:pt x="0" y="733"/>
                  </a:lnTo>
                  <a:lnTo>
                    <a:pt x="0" y="714"/>
                  </a:lnTo>
                  <a:lnTo>
                    <a:pt x="0" y="690"/>
                  </a:lnTo>
                  <a:lnTo>
                    <a:pt x="0" y="671"/>
                  </a:lnTo>
                  <a:lnTo>
                    <a:pt x="2" y="647"/>
                  </a:lnTo>
                  <a:lnTo>
                    <a:pt x="5" y="625"/>
                  </a:lnTo>
                  <a:lnTo>
                    <a:pt x="7" y="603"/>
                  </a:lnTo>
                  <a:lnTo>
                    <a:pt x="10" y="581"/>
                  </a:lnTo>
                  <a:lnTo>
                    <a:pt x="15" y="560"/>
                  </a:lnTo>
                  <a:lnTo>
                    <a:pt x="19" y="538"/>
                  </a:lnTo>
                  <a:lnTo>
                    <a:pt x="22" y="519"/>
                  </a:lnTo>
                  <a:lnTo>
                    <a:pt x="27" y="497"/>
                  </a:lnTo>
                  <a:lnTo>
                    <a:pt x="34" y="475"/>
                  </a:lnTo>
                  <a:lnTo>
                    <a:pt x="44" y="458"/>
                  </a:lnTo>
                  <a:lnTo>
                    <a:pt x="48" y="441"/>
                  </a:lnTo>
                  <a:lnTo>
                    <a:pt x="56" y="427"/>
                  </a:lnTo>
                  <a:lnTo>
                    <a:pt x="63" y="415"/>
                  </a:lnTo>
                  <a:lnTo>
                    <a:pt x="70" y="400"/>
                  </a:lnTo>
                  <a:lnTo>
                    <a:pt x="77" y="386"/>
                  </a:lnTo>
                  <a:lnTo>
                    <a:pt x="85" y="374"/>
                  </a:lnTo>
                  <a:lnTo>
                    <a:pt x="92" y="364"/>
                  </a:lnTo>
                  <a:lnTo>
                    <a:pt x="101" y="352"/>
                  </a:lnTo>
                  <a:lnTo>
                    <a:pt x="106" y="340"/>
                  </a:lnTo>
                  <a:lnTo>
                    <a:pt x="114" y="325"/>
                  </a:lnTo>
                  <a:lnTo>
                    <a:pt x="121" y="313"/>
                  </a:lnTo>
                  <a:lnTo>
                    <a:pt x="126" y="304"/>
                  </a:lnTo>
                  <a:lnTo>
                    <a:pt x="130" y="287"/>
                  </a:lnTo>
                  <a:lnTo>
                    <a:pt x="135" y="272"/>
                  </a:lnTo>
                  <a:lnTo>
                    <a:pt x="140" y="258"/>
                  </a:lnTo>
                  <a:lnTo>
                    <a:pt x="143" y="241"/>
                  </a:lnTo>
                  <a:lnTo>
                    <a:pt x="145" y="224"/>
                  </a:lnTo>
                  <a:lnTo>
                    <a:pt x="147" y="210"/>
                  </a:lnTo>
                  <a:lnTo>
                    <a:pt x="150" y="195"/>
                  </a:lnTo>
                  <a:lnTo>
                    <a:pt x="150" y="181"/>
                  </a:lnTo>
                  <a:lnTo>
                    <a:pt x="150" y="166"/>
                  </a:lnTo>
                  <a:lnTo>
                    <a:pt x="150" y="154"/>
                  </a:lnTo>
                  <a:lnTo>
                    <a:pt x="150" y="140"/>
                  </a:lnTo>
                  <a:lnTo>
                    <a:pt x="150" y="125"/>
                  </a:lnTo>
                  <a:lnTo>
                    <a:pt x="147" y="111"/>
                  </a:lnTo>
                  <a:lnTo>
                    <a:pt x="147" y="101"/>
                  </a:lnTo>
                  <a:lnTo>
                    <a:pt x="145" y="86"/>
                  </a:lnTo>
                  <a:lnTo>
                    <a:pt x="145" y="72"/>
                  </a:lnTo>
                  <a:lnTo>
                    <a:pt x="145" y="55"/>
                  </a:lnTo>
                  <a:lnTo>
                    <a:pt x="143" y="43"/>
                  </a:lnTo>
                  <a:lnTo>
                    <a:pt x="143" y="26"/>
                  </a:lnTo>
                  <a:lnTo>
                    <a:pt x="143" y="9"/>
                  </a:lnTo>
                  <a:lnTo>
                    <a:pt x="143" y="4"/>
                  </a:lnTo>
                  <a:lnTo>
                    <a:pt x="147" y="2"/>
                  </a:lnTo>
                  <a:lnTo>
                    <a:pt x="150" y="0"/>
                  </a:lnTo>
                  <a:lnTo>
                    <a:pt x="155" y="0"/>
                  </a:lnTo>
                  <a:lnTo>
                    <a:pt x="159" y="0"/>
                  </a:lnTo>
                  <a:lnTo>
                    <a:pt x="164" y="2"/>
                  </a:lnTo>
                  <a:lnTo>
                    <a:pt x="167" y="4"/>
                  </a:lnTo>
                  <a:lnTo>
                    <a:pt x="167" y="9"/>
                  </a:lnTo>
                  <a:lnTo>
                    <a:pt x="167"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1" name="Freeform 89"/>
            <p:cNvSpPr>
              <a:spLocks/>
            </p:cNvSpPr>
            <p:nvPr/>
          </p:nvSpPr>
          <p:spPr bwMode="auto">
            <a:xfrm>
              <a:off x="5540375" y="4217988"/>
              <a:ext cx="234950" cy="406400"/>
            </a:xfrm>
            <a:custGeom>
              <a:avLst/>
              <a:gdLst>
                <a:gd name="T0" fmla="*/ 133 w 148"/>
                <a:gd name="T1" fmla="*/ 70 h 256"/>
                <a:gd name="T2" fmla="*/ 124 w 148"/>
                <a:gd name="T3" fmla="*/ 78 h 256"/>
                <a:gd name="T4" fmla="*/ 116 w 148"/>
                <a:gd name="T5" fmla="*/ 87 h 256"/>
                <a:gd name="T6" fmla="*/ 107 w 148"/>
                <a:gd name="T7" fmla="*/ 97 h 256"/>
                <a:gd name="T8" fmla="*/ 99 w 148"/>
                <a:gd name="T9" fmla="*/ 104 h 256"/>
                <a:gd name="T10" fmla="*/ 92 w 148"/>
                <a:gd name="T11" fmla="*/ 114 h 256"/>
                <a:gd name="T12" fmla="*/ 85 w 148"/>
                <a:gd name="T13" fmla="*/ 126 h 256"/>
                <a:gd name="T14" fmla="*/ 78 w 148"/>
                <a:gd name="T15" fmla="*/ 138 h 256"/>
                <a:gd name="T16" fmla="*/ 70 w 148"/>
                <a:gd name="T17" fmla="*/ 150 h 256"/>
                <a:gd name="T18" fmla="*/ 66 w 148"/>
                <a:gd name="T19" fmla="*/ 160 h 256"/>
                <a:gd name="T20" fmla="*/ 61 w 148"/>
                <a:gd name="T21" fmla="*/ 172 h 256"/>
                <a:gd name="T22" fmla="*/ 56 w 148"/>
                <a:gd name="T23" fmla="*/ 184 h 256"/>
                <a:gd name="T24" fmla="*/ 51 w 148"/>
                <a:gd name="T25" fmla="*/ 196 h 256"/>
                <a:gd name="T26" fmla="*/ 46 w 148"/>
                <a:gd name="T27" fmla="*/ 208 h 256"/>
                <a:gd name="T28" fmla="*/ 41 w 148"/>
                <a:gd name="T29" fmla="*/ 220 h 256"/>
                <a:gd name="T30" fmla="*/ 37 w 148"/>
                <a:gd name="T31" fmla="*/ 232 h 256"/>
                <a:gd name="T32" fmla="*/ 34 w 148"/>
                <a:gd name="T33" fmla="*/ 244 h 256"/>
                <a:gd name="T34" fmla="*/ 29 w 148"/>
                <a:gd name="T35" fmla="*/ 251 h 256"/>
                <a:gd name="T36" fmla="*/ 25 w 148"/>
                <a:gd name="T37" fmla="*/ 256 h 256"/>
                <a:gd name="T38" fmla="*/ 20 w 148"/>
                <a:gd name="T39" fmla="*/ 256 h 256"/>
                <a:gd name="T40" fmla="*/ 12 w 148"/>
                <a:gd name="T41" fmla="*/ 256 h 256"/>
                <a:gd name="T42" fmla="*/ 8 w 148"/>
                <a:gd name="T43" fmla="*/ 251 h 256"/>
                <a:gd name="T44" fmla="*/ 3 w 148"/>
                <a:gd name="T45" fmla="*/ 247 h 256"/>
                <a:gd name="T46" fmla="*/ 0 w 148"/>
                <a:gd name="T47" fmla="*/ 239 h 256"/>
                <a:gd name="T48" fmla="*/ 3 w 148"/>
                <a:gd name="T49" fmla="*/ 232 h 256"/>
                <a:gd name="T50" fmla="*/ 5 w 148"/>
                <a:gd name="T51" fmla="*/ 218 h 256"/>
                <a:gd name="T52" fmla="*/ 10 w 148"/>
                <a:gd name="T53" fmla="*/ 205 h 256"/>
                <a:gd name="T54" fmla="*/ 15 w 148"/>
                <a:gd name="T55" fmla="*/ 189 h 256"/>
                <a:gd name="T56" fmla="*/ 20 w 148"/>
                <a:gd name="T57" fmla="*/ 172 h 256"/>
                <a:gd name="T58" fmla="*/ 27 w 148"/>
                <a:gd name="T59" fmla="*/ 155 h 256"/>
                <a:gd name="T60" fmla="*/ 34 w 148"/>
                <a:gd name="T61" fmla="*/ 140 h 256"/>
                <a:gd name="T62" fmla="*/ 41 w 148"/>
                <a:gd name="T63" fmla="*/ 123 h 256"/>
                <a:gd name="T64" fmla="*/ 51 w 148"/>
                <a:gd name="T65" fmla="*/ 106 h 256"/>
                <a:gd name="T66" fmla="*/ 58 w 148"/>
                <a:gd name="T67" fmla="*/ 92 h 256"/>
                <a:gd name="T68" fmla="*/ 68 w 148"/>
                <a:gd name="T69" fmla="*/ 75 h 256"/>
                <a:gd name="T70" fmla="*/ 75 w 148"/>
                <a:gd name="T71" fmla="*/ 58 h 256"/>
                <a:gd name="T72" fmla="*/ 87 w 148"/>
                <a:gd name="T73" fmla="*/ 49 h 256"/>
                <a:gd name="T74" fmla="*/ 97 w 148"/>
                <a:gd name="T75" fmla="*/ 34 h 256"/>
                <a:gd name="T76" fmla="*/ 107 w 148"/>
                <a:gd name="T77" fmla="*/ 22 h 256"/>
                <a:gd name="T78" fmla="*/ 119 w 148"/>
                <a:gd name="T79" fmla="*/ 10 h 256"/>
                <a:gd name="T80" fmla="*/ 128 w 148"/>
                <a:gd name="T81" fmla="*/ 3 h 256"/>
                <a:gd name="T82" fmla="*/ 136 w 148"/>
                <a:gd name="T83" fmla="*/ 0 h 256"/>
                <a:gd name="T84" fmla="*/ 140 w 148"/>
                <a:gd name="T85" fmla="*/ 3 h 256"/>
                <a:gd name="T86" fmla="*/ 143 w 148"/>
                <a:gd name="T87" fmla="*/ 8 h 256"/>
                <a:gd name="T88" fmla="*/ 145 w 148"/>
                <a:gd name="T89" fmla="*/ 12 h 256"/>
                <a:gd name="T90" fmla="*/ 145 w 148"/>
                <a:gd name="T91" fmla="*/ 20 h 256"/>
                <a:gd name="T92" fmla="*/ 148 w 148"/>
                <a:gd name="T93" fmla="*/ 27 h 256"/>
                <a:gd name="T94" fmla="*/ 148 w 148"/>
                <a:gd name="T95" fmla="*/ 32 h 256"/>
                <a:gd name="T96" fmla="*/ 148 w 148"/>
                <a:gd name="T97" fmla="*/ 39 h 256"/>
                <a:gd name="T98" fmla="*/ 145 w 148"/>
                <a:gd name="T99" fmla="*/ 46 h 256"/>
                <a:gd name="T100" fmla="*/ 145 w 148"/>
                <a:gd name="T101" fmla="*/ 53 h 256"/>
                <a:gd name="T102" fmla="*/ 143 w 148"/>
                <a:gd name="T103" fmla="*/ 56 h 256"/>
                <a:gd name="T104" fmla="*/ 140 w 148"/>
                <a:gd name="T105" fmla="*/ 63 h 256"/>
                <a:gd name="T106" fmla="*/ 136 w 148"/>
                <a:gd name="T107" fmla="*/ 65 h 256"/>
                <a:gd name="T108" fmla="*/ 133 w 148"/>
                <a:gd name="T109" fmla="*/ 70 h 256"/>
                <a:gd name="T110" fmla="*/ 133 w 148"/>
                <a:gd name="T111" fmla="*/ 7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56">
                  <a:moveTo>
                    <a:pt x="133" y="70"/>
                  </a:moveTo>
                  <a:lnTo>
                    <a:pt x="124" y="78"/>
                  </a:lnTo>
                  <a:lnTo>
                    <a:pt x="116" y="87"/>
                  </a:lnTo>
                  <a:lnTo>
                    <a:pt x="107" y="97"/>
                  </a:lnTo>
                  <a:lnTo>
                    <a:pt x="99" y="104"/>
                  </a:lnTo>
                  <a:lnTo>
                    <a:pt x="92" y="114"/>
                  </a:lnTo>
                  <a:lnTo>
                    <a:pt x="85" y="126"/>
                  </a:lnTo>
                  <a:lnTo>
                    <a:pt x="78" y="138"/>
                  </a:lnTo>
                  <a:lnTo>
                    <a:pt x="70" y="150"/>
                  </a:lnTo>
                  <a:lnTo>
                    <a:pt x="66" y="160"/>
                  </a:lnTo>
                  <a:lnTo>
                    <a:pt x="61" y="172"/>
                  </a:lnTo>
                  <a:lnTo>
                    <a:pt x="56" y="184"/>
                  </a:lnTo>
                  <a:lnTo>
                    <a:pt x="51" y="196"/>
                  </a:lnTo>
                  <a:lnTo>
                    <a:pt x="46" y="208"/>
                  </a:lnTo>
                  <a:lnTo>
                    <a:pt x="41" y="220"/>
                  </a:lnTo>
                  <a:lnTo>
                    <a:pt x="37" y="232"/>
                  </a:lnTo>
                  <a:lnTo>
                    <a:pt x="34" y="244"/>
                  </a:lnTo>
                  <a:lnTo>
                    <a:pt x="29" y="251"/>
                  </a:lnTo>
                  <a:lnTo>
                    <a:pt x="25" y="256"/>
                  </a:lnTo>
                  <a:lnTo>
                    <a:pt x="20" y="256"/>
                  </a:lnTo>
                  <a:lnTo>
                    <a:pt x="12" y="256"/>
                  </a:lnTo>
                  <a:lnTo>
                    <a:pt x="8" y="251"/>
                  </a:lnTo>
                  <a:lnTo>
                    <a:pt x="3" y="247"/>
                  </a:lnTo>
                  <a:lnTo>
                    <a:pt x="0" y="239"/>
                  </a:lnTo>
                  <a:lnTo>
                    <a:pt x="3" y="232"/>
                  </a:lnTo>
                  <a:lnTo>
                    <a:pt x="5" y="218"/>
                  </a:lnTo>
                  <a:lnTo>
                    <a:pt x="10" y="205"/>
                  </a:lnTo>
                  <a:lnTo>
                    <a:pt x="15" y="189"/>
                  </a:lnTo>
                  <a:lnTo>
                    <a:pt x="20" y="172"/>
                  </a:lnTo>
                  <a:lnTo>
                    <a:pt x="27" y="155"/>
                  </a:lnTo>
                  <a:lnTo>
                    <a:pt x="34" y="140"/>
                  </a:lnTo>
                  <a:lnTo>
                    <a:pt x="41" y="123"/>
                  </a:lnTo>
                  <a:lnTo>
                    <a:pt x="51" y="106"/>
                  </a:lnTo>
                  <a:lnTo>
                    <a:pt x="58" y="92"/>
                  </a:lnTo>
                  <a:lnTo>
                    <a:pt x="68" y="75"/>
                  </a:lnTo>
                  <a:lnTo>
                    <a:pt x="75" y="58"/>
                  </a:lnTo>
                  <a:lnTo>
                    <a:pt x="87" y="49"/>
                  </a:lnTo>
                  <a:lnTo>
                    <a:pt x="97" y="34"/>
                  </a:lnTo>
                  <a:lnTo>
                    <a:pt x="107" y="22"/>
                  </a:lnTo>
                  <a:lnTo>
                    <a:pt x="119" y="10"/>
                  </a:lnTo>
                  <a:lnTo>
                    <a:pt x="128" y="3"/>
                  </a:lnTo>
                  <a:lnTo>
                    <a:pt x="136" y="0"/>
                  </a:lnTo>
                  <a:lnTo>
                    <a:pt x="140" y="3"/>
                  </a:lnTo>
                  <a:lnTo>
                    <a:pt x="143" y="8"/>
                  </a:lnTo>
                  <a:lnTo>
                    <a:pt x="145" y="12"/>
                  </a:lnTo>
                  <a:lnTo>
                    <a:pt x="145" y="20"/>
                  </a:lnTo>
                  <a:lnTo>
                    <a:pt x="148" y="27"/>
                  </a:lnTo>
                  <a:lnTo>
                    <a:pt x="148" y="32"/>
                  </a:lnTo>
                  <a:lnTo>
                    <a:pt x="148" y="39"/>
                  </a:lnTo>
                  <a:lnTo>
                    <a:pt x="145" y="46"/>
                  </a:lnTo>
                  <a:lnTo>
                    <a:pt x="145" y="53"/>
                  </a:lnTo>
                  <a:lnTo>
                    <a:pt x="143" y="56"/>
                  </a:lnTo>
                  <a:lnTo>
                    <a:pt x="140" y="63"/>
                  </a:lnTo>
                  <a:lnTo>
                    <a:pt x="136" y="65"/>
                  </a:lnTo>
                  <a:lnTo>
                    <a:pt x="133" y="70"/>
                  </a:lnTo>
                  <a:lnTo>
                    <a:pt x="133" y="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2" name="Freeform 90"/>
            <p:cNvSpPr>
              <a:spLocks/>
            </p:cNvSpPr>
            <p:nvPr/>
          </p:nvSpPr>
          <p:spPr bwMode="auto">
            <a:xfrm>
              <a:off x="5602288" y="3732213"/>
              <a:ext cx="555625" cy="1271588"/>
            </a:xfrm>
            <a:custGeom>
              <a:avLst/>
              <a:gdLst>
                <a:gd name="T0" fmla="*/ 41 w 350"/>
                <a:gd name="T1" fmla="*/ 43 h 801"/>
                <a:gd name="T2" fmla="*/ 58 w 350"/>
                <a:gd name="T3" fmla="*/ 116 h 801"/>
                <a:gd name="T4" fmla="*/ 82 w 350"/>
                <a:gd name="T5" fmla="*/ 200 h 801"/>
                <a:gd name="T6" fmla="*/ 106 w 350"/>
                <a:gd name="T7" fmla="*/ 292 h 801"/>
                <a:gd name="T8" fmla="*/ 135 w 350"/>
                <a:gd name="T9" fmla="*/ 384 h 801"/>
                <a:gd name="T10" fmla="*/ 164 w 350"/>
                <a:gd name="T11" fmla="*/ 470 h 801"/>
                <a:gd name="T12" fmla="*/ 196 w 350"/>
                <a:gd name="T13" fmla="*/ 548 h 801"/>
                <a:gd name="T14" fmla="*/ 229 w 350"/>
                <a:gd name="T15" fmla="*/ 610 h 801"/>
                <a:gd name="T16" fmla="*/ 249 w 350"/>
                <a:gd name="T17" fmla="*/ 639 h 801"/>
                <a:gd name="T18" fmla="*/ 263 w 350"/>
                <a:gd name="T19" fmla="*/ 656 h 801"/>
                <a:gd name="T20" fmla="*/ 280 w 350"/>
                <a:gd name="T21" fmla="*/ 671 h 801"/>
                <a:gd name="T22" fmla="*/ 295 w 350"/>
                <a:gd name="T23" fmla="*/ 693 h 801"/>
                <a:gd name="T24" fmla="*/ 311 w 350"/>
                <a:gd name="T25" fmla="*/ 712 h 801"/>
                <a:gd name="T26" fmla="*/ 326 w 350"/>
                <a:gd name="T27" fmla="*/ 731 h 801"/>
                <a:gd name="T28" fmla="*/ 338 w 350"/>
                <a:gd name="T29" fmla="*/ 750 h 801"/>
                <a:gd name="T30" fmla="*/ 345 w 350"/>
                <a:gd name="T31" fmla="*/ 770 h 801"/>
                <a:gd name="T32" fmla="*/ 350 w 350"/>
                <a:gd name="T33" fmla="*/ 782 h 801"/>
                <a:gd name="T34" fmla="*/ 348 w 350"/>
                <a:gd name="T35" fmla="*/ 789 h 801"/>
                <a:gd name="T36" fmla="*/ 340 w 350"/>
                <a:gd name="T37" fmla="*/ 799 h 801"/>
                <a:gd name="T38" fmla="*/ 328 w 350"/>
                <a:gd name="T39" fmla="*/ 799 h 801"/>
                <a:gd name="T40" fmla="*/ 321 w 350"/>
                <a:gd name="T41" fmla="*/ 799 h 801"/>
                <a:gd name="T42" fmla="*/ 311 w 350"/>
                <a:gd name="T43" fmla="*/ 794 h 801"/>
                <a:gd name="T44" fmla="*/ 307 w 350"/>
                <a:gd name="T45" fmla="*/ 789 h 801"/>
                <a:gd name="T46" fmla="*/ 299 w 350"/>
                <a:gd name="T47" fmla="*/ 775 h 801"/>
                <a:gd name="T48" fmla="*/ 290 w 350"/>
                <a:gd name="T49" fmla="*/ 758 h 801"/>
                <a:gd name="T50" fmla="*/ 278 w 350"/>
                <a:gd name="T51" fmla="*/ 738 h 801"/>
                <a:gd name="T52" fmla="*/ 258 w 350"/>
                <a:gd name="T53" fmla="*/ 719 h 801"/>
                <a:gd name="T54" fmla="*/ 239 w 350"/>
                <a:gd name="T55" fmla="*/ 705 h 801"/>
                <a:gd name="T56" fmla="*/ 222 w 350"/>
                <a:gd name="T57" fmla="*/ 685 h 801"/>
                <a:gd name="T58" fmla="*/ 203 w 350"/>
                <a:gd name="T59" fmla="*/ 668 h 801"/>
                <a:gd name="T60" fmla="*/ 186 w 350"/>
                <a:gd name="T61" fmla="*/ 656 h 801"/>
                <a:gd name="T62" fmla="*/ 164 w 350"/>
                <a:gd name="T63" fmla="*/ 630 h 801"/>
                <a:gd name="T64" fmla="*/ 135 w 350"/>
                <a:gd name="T65" fmla="*/ 572 h 801"/>
                <a:gd name="T66" fmla="*/ 109 w 350"/>
                <a:gd name="T67" fmla="*/ 497 h 801"/>
                <a:gd name="T68" fmla="*/ 82 w 350"/>
                <a:gd name="T69" fmla="*/ 408 h 801"/>
                <a:gd name="T70" fmla="*/ 60 w 350"/>
                <a:gd name="T71" fmla="*/ 309 h 801"/>
                <a:gd name="T72" fmla="*/ 41 w 350"/>
                <a:gd name="T73" fmla="*/ 212 h 801"/>
                <a:gd name="T74" fmla="*/ 24 w 350"/>
                <a:gd name="T75" fmla="*/ 125 h 801"/>
                <a:gd name="T76" fmla="*/ 7 w 350"/>
                <a:gd name="T77" fmla="*/ 50 h 801"/>
                <a:gd name="T78" fmla="*/ 0 w 350"/>
                <a:gd name="T79" fmla="*/ 12 h 801"/>
                <a:gd name="T80" fmla="*/ 7 w 350"/>
                <a:gd name="T81" fmla="*/ 2 h 801"/>
                <a:gd name="T82" fmla="*/ 19 w 350"/>
                <a:gd name="T83" fmla="*/ 0 h 801"/>
                <a:gd name="T84" fmla="*/ 31 w 350"/>
                <a:gd name="T85" fmla="*/ 4 h 801"/>
                <a:gd name="T86" fmla="*/ 34 w 350"/>
                <a:gd name="T87" fmla="*/ 12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0" h="801">
                  <a:moveTo>
                    <a:pt x="34" y="12"/>
                  </a:moveTo>
                  <a:lnTo>
                    <a:pt x="41" y="43"/>
                  </a:lnTo>
                  <a:lnTo>
                    <a:pt x="48" y="77"/>
                  </a:lnTo>
                  <a:lnTo>
                    <a:pt x="58" y="116"/>
                  </a:lnTo>
                  <a:lnTo>
                    <a:pt x="70" y="157"/>
                  </a:lnTo>
                  <a:lnTo>
                    <a:pt x="82" y="200"/>
                  </a:lnTo>
                  <a:lnTo>
                    <a:pt x="92" y="246"/>
                  </a:lnTo>
                  <a:lnTo>
                    <a:pt x="106" y="292"/>
                  </a:lnTo>
                  <a:lnTo>
                    <a:pt x="123" y="338"/>
                  </a:lnTo>
                  <a:lnTo>
                    <a:pt x="135" y="384"/>
                  </a:lnTo>
                  <a:lnTo>
                    <a:pt x="150" y="427"/>
                  </a:lnTo>
                  <a:lnTo>
                    <a:pt x="164" y="470"/>
                  </a:lnTo>
                  <a:lnTo>
                    <a:pt x="181" y="511"/>
                  </a:lnTo>
                  <a:lnTo>
                    <a:pt x="196" y="548"/>
                  </a:lnTo>
                  <a:lnTo>
                    <a:pt x="213" y="581"/>
                  </a:lnTo>
                  <a:lnTo>
                    <a:pt x="229" y="610"/>
                  </a:lnTo>
                  <a:lnTo>
                    <a:pt x="244" y="632"/>
                  </a:lnTo>
                  <a:lnTo>
                    <a:pt x="249" y="639"/>
                  </a:lnTo>
                  <a:lnTo>
                    <a:pt x="256" y="647"/>
                  </a:lnTo>
                  <a:lnTo>
                    <a:pt x="263" y="656"/>
                  </a:lnTo>
                  <a:lnTo>
                    <a:pt x="273" y="666"/>
                  </a:lnTo>
                  <a:lnTo>
                    <a:pt x="280" y="671"/>
                  </a:lnTo>
                  <a:lnTo>
                    <a:pt x="287" y="680"/>
                  </a:lnTo>
                  <a:lnTo>
                    <a:pt x="295" y="693"/>
                  </a:lnTo>
                  <a:lnTo>
                    <a:pt x="302" y="702"/>
                  </a:lnTo>
                  <a:lnTo>
                    <a:pt x="311" y="712"/>
                  </a:lnTo>
                  <a:lnTo>
                    <a:pt x="319" y="722"/>
                  </a:lnTo>
                  <a:lnTo>
                    <a:pt x="326" y="731"/>
                  </a:lnTo>
                  <a:lnTo>
                    <a:pt x="333" y="741"/>
                  </a:lnTo>
                  <a:lnTo>
                    <a:pt x="338" y="750"/>
                  </a:lnTo>
                  <a:lnTo>
                    <a:pt x="343" y="760"/>
                  </a:lnTo>
                  <a:lnTo>
                    <a:pt x="345" y="770"/>
                  </a:lnTo>
                  <a:lnTo>
                    <a:pt x="350" y="777"/>
                  </a:lnTo>
                  <a:lnTo>
                    <a:pt x="350" y="782"/>
                  </a:lnTo>
                  <a:lnTo>
                    <a:pt x="350" y="787"/>
                  </a:lnTo>
                  <a:lnTo>
                    <a:pt x="348" y="789"/>
                  </a:lnTo>
                  <a:lnTo>
                    <a:pt x="345" y="794"/>
                  </a:lnTo>
                  <a:lnTo>
                    <a:pt x="340" y="799"/>
                  </a:lnTo>
                  <a:lnTo>
                    <a:pt x="333" y="801"/>
                  </a:lnTo>
                  <a:lnTo>
                    <a:pt x="328" y="799"/>
                  </a:lnTo>
                  <a:lnTo>
                    <a:pt x="326" y="799"/>
                  </a:lnTo>
                  <a:lnTo>
                    <a:pt x="321" y="799"/>
                  </a:lnTo>
                  <a:lnTo>
                    <a:pt x="316" y="796"/>
                  </a:lnTo>
                  <a:lnTo>
                    <a:pt x="311" y="794"/>
                  </a:lnTo>
                  <a:lnTo>
                    <a:pt x="309" y="792"/>
                  </a:lnTo>
                  <a:lnTo>
                    <a:pt x="307" y="789"/>
                  </a:lnTo>
                  <a:lnTo>
                    <a:pt x="304" y="784"/>
                  </a:lnTo>
                  <a:lnTo>
                    <a:pt x="299" y="775"/>
                  </a:lnTo>
                  <a:lnTo>
                    <a:pt x="295" y="767"/>
                  </a:lnTo>
                  <a:lnTo>
                    <a:pt x="290" y="758"/>
                  </a:lnTo>
                  <a:lnTo>
                    <a:pt x="285" y="748"/>
                  </a:lnTo>
                  <a:lnTo>
                    <a:pt x="278" y="738"/>
                  </a:lnTo>
                  <a:lnTo>
                    <a:pt x="268" y="729"/>
                  </a:lnTo>
                  <a:lnTo>
                    <a:pt x="258" y="719"/>
                  </a:lnTo>
                  <a:lnTo>
                    <a:pt x="251" y="714"/>
                  </a:lnTo>
                  <a:lnTo>
                    <a:pt x="239" y="705"/>
                  </a:lnTo>
                  <a:lnTo>
                    <a:pt x="232" y="695"/>
                  </a:lnTo>
                  <a:lnTo>
                    <a:pt x="222" y="685"/>
                  </a:lnTo>
                  <a:lnTo>
                    <a:pt x="213" y="678"/>
                  </a:lnTo>
                  <a:lnTo>
                    <a:pt x="203" y="668"/>
                  </a:lnTo>
                  <a:lnTo>
                    <a:pt x="193" y="664"/>
                  </a:lnTo>
                  <a:lnTo>
                    <a:pt x="186" y="656"/>
                  </a:lnTo>
                  <a:lnTo>
                    <a:pt x="181" y="651"/>
                  </a:lnTo>
                  <a:lnTo>
                    <a:pt x="164" y="630"/>
                  </a:lnTo>
                  <a:lnTo>
                    <a:pt x="150" y="606"/>
                  </a:lnTo>
                  <a:lnTo>
                    <a:pt x="135" y="572"/>
                  </a:lnTo>
                  <a:lnTo>
                    <a:pt x="123" y="538"/>
                  </a:lnTo>
                  <a:lnTo>
                    <a:pt x="109" y="497"/>
                  </a:lnTo>
                  <a:lnTo>
                    <a:pt x="94" y="454"/>
                  </a:lnTo>
                  <a:lnTo>
                    <a:pt x="82" y="408"/>
                  </a:lnTo>
                  <a:lnTo>
                    <a:pt x="72" y="359"/>
                  </a:lnTo>
                  <a:lnTo>
                    <a:pt x="60" y="309"/>
                  </a:lnTo>
                  <a:lnTo>
                    <a:pt x="51" y="260"/>
                  </a:lnTo>
                  <a:lnTo>
                    <a:pt x="41" y="212"/>
                  </a:lnTo>
                  <a:lnTo>
                    <a:pt x="31" y="169"/>
                  </a:lnTo>
                  <a:lnTo>
                    <a:pt x="24" y="125"/>
                  </a:lnTo>
                  <a:lnTo>
                    <a:pt x="17" y="87"/>
                  </a:lnTo>
                  <a:lnTo>
                    <a:pt x="7" y="50"/>
                  </a:lnTo>
                  <a:lnTo>
                    <a:pt x="2" y="21"/>
                  </a:lnTo>
                  <a:lnTo>
                    <a:pt x="0" y="12"/>
                  </a:lnTo>
                  <a:lnTo>
                    <a:pt x="2" y="7"/>
                  </a:lnTo>
                  <a:lnTo>
                    <a:pt x="7" y="2"/>
                  </a:lnTo>
                  <a:lnTo>
                    <a:pt x="15" y="0"/>
                  </a:lnTo>
                  <a:lnTo>
                    <a:pt x="19" y="0"/>
                  </a:lnTo>
                  <a:lnTo>
                    <a:pt x="27" y="0"/>
                  </a:lnTo>
                  <a:lnTo>
                    <a:pt x="31" y="4"/>
                  </a:lnTo>
                  <a:lnTo>
                    <a:pt x="34" y="12"/>
                  </a:lnTo>
                  <a:lnTo>
                    <a:pt x="3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3" name="Freeform 91"/>
            <p:cNvSpPr>
              <a:spLocks/>
            </p:cNvSpPr>
            <p:nvPr/>
          </p:nvSpPr>
          <p:spPr bwMode="auto">
            <a:xfrm>
              <a:off x="6664325" y="1144588"/>
              <a:ext cx="965200" cy="1855788"/>
            </a:xfrm>
            <a:custGeom>
              <a:avLst/>
              <a:gdLst>
                <a:gd name="T0" fmla="*/ 601 w 608"/>
                <a:gd name="T1" fmla="*/ 58 h 1169"/>
                <a:gd name="T2" fmla="*/ 587 w 608"/>
                <a:gd name="T3" fmla="*/ 135 h 1169"/>
                <a:gd name="T4" fmla="*/ 574 w 608"/>
                <a:gd name="T5" fmla="*/ 210 h 1169"/>
                <a:gd name="T6" fmla="*/ 562 w 608"/>
                <a:gd name="T7" fmla="*/ 283 h 1169"/>
                <a:gd name="T8" fmla="*/ 548 w 608"/>
                <a:gd name="T9" fmla="*/ 348 h 1169"/>
                <a:gd name="T10" fmla="*/ 531 w 608"/>
                <a:gd name="T11" fmla="*/ 418 h 1169"/>
                <a:gd name="T12" fmla="*/ 507 w 608"/>
                <a:gd name="T13" fmla="*/ 490 h 1169"/>
                <a:gd name="T14" fmla="*/ 475 w 608"/>
                <a:gd name="T15" fmla="*/ 560 h 1169"/>
                <a:gd name="T16" fmla="*/ 442 w 608"/>
                <a:gd name="T17" fmla="*/ 625 h 1169"/>
                <a:gd name="T18" fmla="*/ 401 w 608"/>
                <a:gd name="T19" fmla="*/ 691 h 1169"/>
                <a:gd name="T20" fmla="*/ 350 w 608"/>
                <a:gd name="T21" fmla="*/ 770 h 1169"/>
                <a:gd name="T22" fmla="*/ 292 w 608"/>
                <a:gd name="T23" fmla="*/ 855 h 1169"/>
                <a:gd name="T24" fmla="*/ 232 w 608"/>
                <a:gd name="T25" fmla="*/ 946 h 1169"/>
                <a:gd name="T26" fmla="*/ 166 w 608"/>
                <a:gd name="T27" fmla="*/ 1029 h 1169"/>
                <a:gd name="T28" fmla="*/ 106 w 608"/>
                <a:gd name="T29" fmla="*/ 1099 h 1169"/>
                <a:gd name="T30" fmla="*/ 51 w 608"/>
                <a:gd name="T31" fmla="*/ 1152 h 1169"/>
                <a:gd name="T32" fmla="*/ 19 w 608"/>
                <a:gd name="T33" fmla="*/ 1169 h 1169"/>
                <a:gd name="T34" fmla="*/ 7 w 608"/>
                <a:gd name="T35" fmla="*/ 1166 h 1169"/>
                <a:gd name="T36" fmla="*/ 0 w 608"/>
                <a:gd name="T37" fmla="*/ 1156 h 1169"/>
                <a:gd name="T38" fmla="*/ 5 w 608"/>
                <a:gd name="T39" fmla="*/ 1144 h 1169"/>
                <a:gd name="T40" fmla="*/ 31 w 608"/>
                <a:gd name="T41" fmla="*/ 1120 h 1169"/>
                <a:gd name="T42" fmla="*/ 84 w 608"/>
                <a:gd name="T43" fmla="*/ 1072 h 1169"/>
                <a:gd name="T44" fmla="*/ 137 w 608"/>
                <a:gd name="T45" fmla="*/ 1002 h 1169"/>
                <a:gd name="T46" fmla="*/ 198 w 608"/>
                <a:gd name="T47" fmla="*/ 920 h 1169"/>
                <a:gd name="T48" fmla="*/ 256 w 608"/>
                <a:gd name="T49" fmla="*/ 833 h 1169"/>
                <a:gd name="T50" fmla="*/ 311 w 608"/>
                <a:gd name="T51" fmla="*/ 746 h 1169"/>
                <a:gd name="T52" fmla="*/ 360 w 608"/>
                <a:gd name="T53" fmla="*/ 664 h 1169"/>
                <a:gd name="T54" fmla="*/ 398 w 608"/>
                <a:gd name="T55" fmla="*/ 599 h 1169"/>
                <a:gd name="T56" fmla="*/ 432 w 608"/>
                <a:gd name="T57" fmla="*/ 538 h 1169"/>
                <a:gd name="T58" fmla="*/ 463 w 608"/>
                <a:gd name="T59" fmla="*/ 466 h 1169"/>
                <a:gd name="T60" fmla="*/ 490 w 608"/>
                <a:gd name="T61" fmla="*/ 398 h 1169"/>
                <a:gd name="T62" fmla="*/ 512 w 608"/>
                <a:gd name="T63" fmla="*/ 336 h 1169"/>
                <a:gd name="T64" fmla="*/ 531 w 608"/>
                <a:gd name="T65" fmla="*/ 268 h 1169"/>
                <a:gd name="T66" fmla="*/ 548 w 608"/>
                <a:gd name="T67" fmla="*/ 198 h 1169"/>
                <a:gd name="T68" fmla="*/ 562 w 608"/>
                <a:gd name="T69" fmla="*/ 128 h 1169"/>
                <a:gd name="T70" fmla="*/ 577 w 608"/>
                <a:gd name="T71" fmla="*/ 51 h 1169"/>
                <a:gd name="T72" fmla="*/ 589 w 608"/>
                <a:gd name="T73" fmla="*/ 2 h 1169"/>
                <a:gd name="T74" fmla="*/ 596 w 608"/>
                <a:gd name="T75" fmla="*/ 0 h 1169"/>
                <a:gd name="T76" fmla="*/ 603 w 608"/>
                <a:gd name="T77" fmla="*/ 2 h 1169"/>
                <a:gd name="T78" fmla="*/ 608 w 608"/>
                <a:gd name="T79" fmla="*/ 10 h 1169"/>
                <a:gd name="T80" fmla="*/ 608 w 608"/>
                <a:gd name="T81" fmla="*/ 15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8" h="1169">
                  <a:moveTo>
                    <a:pt x="608" y="15"/>
                  </a:moveTo>
                  <a:lnTo>
                    <a:pt x="601" y="58"/>
                  </a:lnTo>
                  <a:lnTo>
                    <a:pt x="594" y="97"/>
                  </a:lnTo>
                  <a:lnTo>
                    <a:pt x="587" y="135"/>
                  </a:lnTo>
                  <a:lnTo>
                    <a:pt x="582" y="174"/>
                  </a:lnTo>
                  <a:lnTo>
                    <a:pt x="574" y="210"/>
                  </a:lnTo>
                  <a:lnTo>
                    <a:pt x="567" y="246"/>
                  </a:lnTo>
                  <a:lnTo>
                    <a:pt x="562" y="283"/>
                  </a:lnTo>
                  <a:lnTo>
                    <a:pt x="555" y="316"/>
                  </a:lnTo>
                  <a:lnTo>
                    <a:pt x="548" y="348"/>
                  </a:lnTo>
                  <a:lnTo>
                    <a:pt x="541" y="384"/>
                  </a:lnTo>
                  <a:lnTo>
                    <a:pt x="531" y="418"/>
                  </a:lnTo>
                  <a:lnTo>
                    <a:pt x="521" y="452"/>
                  </a:lnTo>
                  <a:lnTo>
                    <a:pt x="507" y="490"/>
                  </a:lnTo>
                  <a:lnTo>
                    <a:pt x="492" y="524"/>
                  </a:lnTo>
                  <a:lnTo>
                    <a:pt x="475" y="560"/>
                  </a:lnTo>
                  <a:lnTo>
                    <a:pt x="456" y="599"/>
                  </a:lnTo>
                  <a:lnTo>
                    <a:pt x="442" y="625"/>
                  </a:lnTo>
                  <a:lnTo>
                    <a:pt x="425" y="654"/>
                  </a:lnTo>
                  <a:lnTo>
                    <a:pt x="401" y="691"/>
                  </a:lnTo>
                  <a:lnTo>
                    <a:pt x="379" y="729"/>
                  </a:lnTo>
                  <a:lnTo>
                    <a:pt x="350" y="770"/>
                  </a:lnTo>
                  <a:lnTo>
                    <a:pt x="323" y="811"/>
                  </a:lnTo>
                  <a:lnTo>
                    <a:pt x="292" y="855"/>
                  </a:lnTo>
                  <a:lnTo>
                    <a:pt x="263" y="903"/>
                  </a:lnTo>
                  <a:lnTo>
                    <a:pt x="232" y="946"/>
                  </a:lnTo>
                  <a:lnTo>
                    <a:pt x="198" y="987"/>
                  </a:lnTo>
                  <a:lnTo>
                    <a:pt x="166" y="1029"/>
                  </a:lnTo>
                  <a:lnTo>
                    <a:pt x="135" y="1065"/>
                  </a:lnTo>
                  <a:lnTo>
                    <a:pt x="106" y="1099"/>
                  </a:lnTo>
                  <a:lnTo>
                    <a:pt x="77" y="1128"/>
                  </a:lnTo>
                  <a:lnTo>
                    <a:pt x="51" y="1152"/>
                  </a:lnTo>
                  <a:lnTo>
                    <a:pt x="29" y="1166"/>
                  </a:lnTo>
                  <a:lnTo>
                    <a:pt x="19" y="1169"/>
                  </a:lnTo>
                  <a:lnTo>
                    <a:pt x="14" y="1169"/>
                  </a:lnTo>
                  <a:lnTo>
                    <a:pt x="7" y="1166"/>
                  </a:lnTo>
                  <a:lnTo>
                    <a:pt x="5" y="1164"/>
                  </a:lnTo>
                  <a:lnTo>
                    <a:pt x="0" y="1156"/>
                  </a:lnTo>
                  <a:lnTo>
                    <a:pt x="0" y="1149"/>
                  </a:lnTo>
                  <a:lnTo>
                    <a:pt x="5" y="1144"/>
                  </a:lnTo>
                  <a:lnTo>
                    <a:pt x="9" y="1140"/>
                  </a:lnTo>
                  <a:lnTo>
                    <a:pt x="31" y="1120"/>
                  </a:lnTo>
                  <a:lnTo>
                    <a:pt x="55" y="1101"/>
                  </a:lnTo>
                  <a:lnTo>
                    <a:pt x="84" y="1072"/>
                  </a:lnTo>
                  <a:lnTo>
                    <a:pt x="111" y="1041"/>
                  </a:lnTo>
                  <a:lnTo>
                    <a:pt x="137" y="1002"/>
                  </a:lnTo>
                  <a:lnTo>
                    <a:pt x="171" y="961"/>
                  </a:lnTo>
                  <a:lnTo>
                    <a:pt x="198" y="920"/>
                  </a:lnTo>
                  <a:lnTo>
                    <a:pt x="229" y="876"/>
                  </a:lnTo>
                  <a:lnTo>
                    <a:pt x="256" y="833"/>
                  </a:lnTo>
                  <a:lnTo>
                    <a:pt x="287" y="790"/>
                  </a:lnTo>
                  <a:lnTo>
                    <a:pt x="311" y="746"/>
                  </a:lnTo>
                  <a:lnTo>
                    <a:pt x="338" y="705"/>
                  </a:lnTo>
                  <a:lnTo>
                    <a:pt x="360" y="664"/>
                  </a:lnTo>
                  <a:lnTo>
                    <a:pt x="381" y="630"/>
                  </a:lnTo>
                  <a:lnTo>
                    <a:pt x="398" y="599"/>
                  </a:lnTo>
                  <a:lnTo>
                    <a:pt x="413" y="575"/>
                  </a:lnTo>
                  <a:lnTo>
                    <a:pt x="432" y="538"/>
                  </a:lnTo>
                  <a:lnTo>
                    <a:pt x="449" y="500"/>
                  </a:lnTo>
                  <a:lnTo>
                    <a:pt x="463" y="466"/>
                  </a:lnTo>
                  <a:lnTo>
                    <a:pt x="478" y="435"/>
                  </a:lnTo>
                  <a:lnTo>
                    <a:pt x="490" y="398"/>
                  </a:lnTo>
                  <a:lnTo>
                    <a:pt x="502" y="367"/>
                  </a:lnTo>
                  <a:lnTo>
                    <a:pt x="512" y="336"/>
                  </a:lnTo>
                  <a:lnTo>
                    <a:pt x="524" y="299"/>
                  </a:lnTo>
                  <a:lnTo>
                    <a:pt x="531" y="268"/>
                  </a:lnTo>
                  <a:lnTo>
                    <a:pt x="541" y="234"/>
                  </a:lnTo>
                  <a:lnTo>
                    <a:pt x="548" y="198"/>
                  </a:lnTo>
                  <a:lnTo>
                    <a:pt x="553" y="164"/>
                  </a:lnTo>
                  <a:lnTo>
                    <a:pt x="562" y="128"/>
                  </a:lnTo>
                  <a:lnTo>
                    <a:pt x="570" y="89"/>
                  </a:lnTo>
                  <a:lnTo>
                    <a:pt x="577" y="51"/>
                  </a:lnTo>
                  <a:lnTo>
                    <a:pt x="587" y="10"/>
                  </a:lnTo>
                  <a:lnTo>
                    <a:pt x="589" y="2"/>
                  </a:lnTo>
                  <a:lnTo>
                    <a:pt x="591" y="0"/>
                  </a:lnTo>
                  <a:lnTo>
                    <a:pt x="596" y="0"/>
                  </a:lnTo>
                  <a:lnTo>
                    <a:pt x="599" y="0"/>
                  </a:lnTo>
                  <a:lnTo>
                    <a:pt x="603" y="2"/>
                  </a:lnTo>
                  <a:lnTo>
                    <a:pt x="606" y="5"/>
                  </a:lnTo>
                  <a:lnTo>
                    <a:pt x="608" y="10"/>
                  </a:lnTo>
                  <a:lnTo>
                    <a:pt x="608" y="15"/>
                  </a:lnTo>
                  <a:lnTo>
                    <a:pt x="608"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4" name="Freeform 92"/>
            <p:cNvSpPr>
              <a:spLocks/>
            </p:cNvSpPr>
            <p:nvPr/>
          </p:nvSpPr>
          <p:spPr bwMode="auto">
            <a:xfrm>
              <a:off x="4103688" y="1125538"/>
              <a:ext cx="3525837" cy="1785938"/>
            </a:xfrm>
            <a:custGeom>
              <a:avLst/>
              <a:gdLst>
                <a:gd name="T0" fmla="*/ 2084 w 2221"/>
                <a:gd name="T1" fmla="*/ 56 h 1125"/>
                <a:gd name="T2" fmla="*/ 1876 w 2221"/>
                <a:gd name="T3" fmla="*/ 34 h 1125"/>
                <a:gd name="T4" fmla="*/ 1656 w 2221"/>
                <a:gd name="T5" fmla="*/ 24 h 1125"/>
                <a:gd name="T6" fmla="*/ 1439 w 2221"/>
                <a:gd name="T7" fmla="*/ 29 h 1125"/>
                <a:gd name="T8" fmla="*/ 1234 w 2221"/>
                <a:gd name="T9" fmla="*/ 51 h 1125"/>
                <a:gd name="T10" fmla="*/ 1012 w 2221"/>
                <a:gd name="T11" fmla="*/ 99 h 1125"/>
                <a:gd name="T12" fmla="*/ 724 w 2221"/>
                <a:gd name="T13" fmla="*/ 193 h 1125"/>
                <a:gd name="T14" fmla="*/ 471 w 2221"/>
                <a:gd name="T15" fmla="*/ 297 h 1125"/>
                <a:gd name="T16" fmla="*/ 261 w 2221"/>
                <a:gd name="T17" fmla="*/ 413 h 1125"/>
                <a:gd name="T18" fmla="*/ 113 w 2221"/>
                <a:gd name="T19" fmla="*/ 538 h 1125"/>
                <a:gd name="T20" fmla="*/ 41 w 2221"/>
                <a:gd name="T21" fmla="*/ 661 h 1125"/>
                <a:gd name="T22" fmla="*/ 43 w 2221"/>
                <a:gd name="T23" fmla="*/ 695 h 1125"/>
                <a:gd name="T24" fmla="*/ 70 w 2221"/>
                <a:gd name="T25" fmla="*/ 715 h 1125"/>
                <a:gd name="T26" fmla="*/ 111 w 2221"/>
                <a:gd name="T27" fmla="*/ 724 h 1125"/>
                <a:gd name="T28" fmla="*/ 162 w 2221"/>
                <a:gd name="T29" fmla="*/ 724 h 1125"/>
                <a:gd name="T30" fmla="*/ 210 w 2221"/>
                <a:gd name="T31" fmla="*/ 722 h 1125"/>
                <a:gd name="T32" fmla="*/ 263 w 2221"/>
                <a:gd name="T33" fmla="*/ 717 h 1125"/>
                <a:gd name="T34" fmla="*/ 338 w 2221"/>
                <a:gd name="T35" fmla="*/ 712 h 1125"/>
                <a:gd name="T36" fmla="*/ 418 w 2221"/>
                <a:gd name="T37" fmla="*/ 712 h 1125"/>
                <a:gd name="T38" fmla="*/ 490 w 2221"/>
                <a:gd name="T39" fmla="*/ 719 h 1125"/>
                <a:gd name="T40" fmla="*/ 536 w 2221"/>
                <a:gd name="T41" fmla="*/ 744 h 1125"/>
                <a:gd name="T42" fmla="*/ 546 w 2221"/>
                <a:gd name="T43" fmla="*/ 794 h 1125"/>
                <a:gd name="T44" fmla="*/ 495 w 2221"/>
                <a:gd name="T45" fmla="*/ 857 h 1125"/>
                <a:gd name="T46" fmla="*/ 403 w 2221"/>
                <a:gd name="T47" fmla="*/ 910 h 1125"/>
                <a:gd name="T48" fmla="*/ 290 w 2221"/>
                <a:gd name="T49" fmla="*/ 963 h 1125"/>
                <a:gd name="T50" fmla="*/ 186 w 2221"/>
                <a:gd name="T51" fmla="*/ 1021 h 1125"/>
                <a:gd name="T52" fmla="*/ 113 w 2221"/>
                <a:gd name="T53" fmla="*/ 1094 h 1125"/>
                <a:gd name="T54" fmla="*/ 99 w 2221"/>
                <a:gd name="T55" fmla="*/ 1113 h 1125"/>
                <a:gd name="T56" fmla="*/ 85 w 2221"/>
                <a:gd name="T57" fmla="*/ 1125 h 1125"/>
                <a:gd name="T58" fmla="*/ 82 w 2221"/>
                <a:gd name="T59" fmla="*/ 1113 h 1125"/>
                <a:gd name="T60" fmla="*/ 94 w 2221"/>
                <a:gd name="T61" fmla="*/ 1094 h 1125"/>
                <a:gd name="T62" fmla="*/ 162 w 2221"/>
                <a:gd name="T63" fmla="*/ 1014 h 1125"/>
                <a:gd name="T64" fmla="*/ 254 w 2221"/>
                <a:gd name="T65" fmla="*/ 946 h 1125"/>
                <a:gd name="T66" fmla="*/ 353 w 2221"/>
                <a:gd name="T67" fmla="*/ 891 h 1125"/>
                <a:gd name="T68" fmla="*/ 432 w 2221"/>
                <a:gd name="T69" fmla="*/ 847 h 1125"/>
                <a:gd name="T70" fmla="*/ 476 w 2221"/>
                <a:gd name="T71" fmla="*/ 809 h 1125"/>
                <a:gd name="T72" fmla="*/ 473 w 2221"/>
                <a:gd name="T73" fmla="*/ 777 h 1125"/>
                <a:gd name="T74" fmla="*/ 439 w 2221"/>
                <a:gd name="T75" fmla="*/ 758 h 1125"/>
                <a:gd name="T76" fmla="*/ 384 w 2221"/>
                <a:gd name="T77" fmla="*/ 748 h 1125"/>
                <a:gd name="T78" fmla="*/ 321 w 2221"/>
                <a:gd name="T79" fmla="*/ 744 h 1125"/>
                <a:gd name="T80" fmla="*/ 261 w 2221"/>
                <a:gd name="T81" fmla="*/ 746 h 1125"/>
                <a:gd name="T82" fmla="*/ 210 w 2221"/>
                <a:gd name="T83" fmla="*/ 751 h 1125"/>
                <a:gd name="T84" fmla="*/ 152 w 2221"/>
                <a:gd name="T85" fmla="*/ 751 h 1125"/>
                <a:gd name="T86" fmla="*/ 89 w 2221"/>
                <a:gd name="T87" fmla="*/ 746 h 1125"/>
                <a:gd name="T88" fmla="*/ 39 w 2221"/>
                <a:gd name="T89" fmla="*/ 729 h 1125"/>
                <a:gd name="T90" fmla="*/ 5 w 2221"/>
                <a:gd name="T91" fmla="*/ 705 h 1125"/>
                <a:gd name="T92" fmla="*/ 5 w 2221"/>
                <a:gd name="T93" fmla="*/ 661 h 1125"/>
                <a:gd name="T94" fmla="*/ 68 w 2221"/>
                <a:gd name="T95" fmla="*/ 550 h 1125"/>
                <a:gd name="T96" fmla="*/ 198 w 2221"/>
                <a:gd name="T97" fmla="*/ 430 h 1125"/>
                <a:gd name="T98" fmla="*/ 384 w 2221"/>
                <a:gd name="T99" fmla="*/ 309 h 1125"/>
                <a:gd name="T100" fmla="*/ 628 w 2221"/>
                <a:gd name="T101" fmla="*/ 193 h 1125"/>
                <a:gd name="T102" fmla="*/ 925 w 2221"/>
                <a:gd name="T103" fmla="*/ 87 h 1125"/>
                <a:gd name="T104" fmla="*/ 1171 w 2221"/>
                <a:gd name="T105" fmla="*/ 27 h 1125"/>
                <a:gd name="T106" fmla="*/ 1405 w 2221"/>
                <a:gd name="T107" fmla="*/ 5 h 1125"/>
                <a:gd name="T108" fmla="*/ 1659 w 2221"/>
                <a:gd name="T109" fmla="*/ 2 h 1125"/>
                <a:gd name="T110" fmla="*/ 1903 w 2221"/>
                <a:gd name="T111" fmla="*/ 12 h 1125"/>
                <a:gd name="T112" fmla="*/ 2108 w 2221"/>
                <a:gd name="T113" fmla="*/ 36 h 1125"/>
                <a:gd name="T114" fmla="*/ 2214 w 2221"/>
                <a:gd name="T115" fmla="*/ 56 h 1125"/>
                <a:gd name="T116" fmla="*/ 2221 w 2221"/>
                <a:gd name="T117" fmla="*/ 68 h 1125"/>
                <a:gd name="T118" fmla="*/ 2212 w 2221"/>
                <a:gd name="T119" fmla="*/ 75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21" h="1125">
                  <a:moveTo>
                    <a:pt x="2209" y="75"/>
                  </a:moveTo>
                  <a:lnTo>
                    <a:pt x="2146" y="65"/>
                  </a:lnTo>
                  <a:lnTo>
                    <a:pt x="2084" y="56"/>
                  </a:lnTo>
                  <a:lnTo>
                    <a:pt x="2016" y="46"/>
                  </a:lnTo>
                  <a:lnTo>
                    <a:pt x="1948" y="41"/>
                  </a:lnTo>
                  <a:lnTo>
                    <a:pt x="1876" y="34"/>
                  </a:lnTo>
                  <a:lnTo>
                    <a:pt x="1804" y="29"/>
                  </a:lnTo>
                  <a:lnTo>
                    <a:pt x="1731" y="27"/>
                  </a:lnTo>
                  <a:lnTo>
                    <a:pt x="1656" y="24"/>
                  </a:lnTo>
                  <a:lnTo>
                    <a:pt x="1584" y="24"/>
                  </a:lnTo>
                  <a:lnTo>
                    <a:pt x="1511" y="27"/>
                  </a:lnTo>
                  <a:lnTo>
                    <a:pt x="1439" y="29"/>
                  </a:lnTo>
                  <a:lnTo>
                    <a:pt x="1369" y="34"/>
                  </a:lnTo>
                  <a:lnTo>
                    <a:pt x="1299" y="43"/>
                  </a:lnTo>
                  <a:lnTo>
                    <a:pt x="1234" y="51"/>
                  </a:lnTo>
                  <a:lnTo>
                    <a:pt x="1171" y="60"/>
                  </a:lnTo>
                  <a:lnTo>
                    <a:pt x="1113" y="75"/>
                  </a:lnTo>
                  <a:lnTo>
                    <a:pt x="1012" y="99"/>
                  </a:lnTo>
                  <a:lnTo>
                    <a:pt x="913" y="128"/>
                  </a:lnTo>
                  <a:lnTo>
                    <a:pt x="818" y="159"/>
                  </a:lnTo>
                  <a:lnTo>
                    <a:pt x="724" y="193"/>
                  </a:lnTo>
                  <a:lnTo>
                    <a:pt x="635" y="225"/>
                  </a:lnTo>
                  <a:lnTo>
                    <a:pt x="553" y="258"/>
                  </a:lnTo>
                  <a:lnTo>
                    <a:pt x="471" y="297"/>
                  </a:lnTo>
                  <a:lnTo>
                    <a:pt x="396" y="336"/>
                  </a:lnTo>
                  <a:lnTo>
                    <a:pt x="326" y="374"/>
                  </a:lnTo>
                  <a:lnTo>
                    <a:pt x="261" y="413"/>
                  </a:lnTo>
                  <a:lnTo>
                    <a:pt x="205" y="456"/>
                  </a:lnTo>
                  <a:lnTo>
                    <a:pt x="155" y="497"/>
                  </a:lnTo>
                  <a:lnTo>
                    <a:pt x="113" y="538"/>
                  </a:lnTo>
                  <a:lnTo>
                    <a:pt x="80" y="579"/>
                  </a:lnTo>
                  <a:lnTo>
                    <a:pt x="56" y="620"/>
                  </a:lnTo>
                  <a:lnTo>
                    <a:pt x="41" y="661"/>
                  </a:lnTo>
                  <a:lnTo>
                    <a:pt x="39" y="674"/>
                  </a:lnTo>
                  <a:lnTo>
                    <a:pt x="41" y="686"/>
                  </a:lnTo>
                  <a:lnTo>
                    <a:pt x="43" y="695"/>
                  </a:lnTo>
                  <a:lnTo>
                    <a:pt x="48" y="705"/>
                  </a:lnTo>
                  <a:lnTo>
                    <a:pt x="58" y="710"/>
                  </a:lnTo>
                  <a:lnTo>
                    <a:pt x="70" y="715"/>
                  </a:lnTo>
                  <a:lnTo>
                    <a:pt x="82" y="717"/>
                  </a:lnTo>
                  <a:lnTo>
                    <a:pt x="99" y="722"/>
                  </a:lnTo>
                  <a:lnTo>
                    <a:pt x="111" y="724"/>
                  </a:lnTo>
                  <a:lnTo>
                    <a:pt x="128" y="724"/>
                  </a:lnTo>
                  <a:lnTo>
                    <a:pt x="145" y="724"/>
                  </a:lnTo>
                  <a:lnTo>
                    <a:pt x="162" y="724"/>
                  </a:lnTo>
                  <a:lnTo>
                    <a:pt x="179" y="724"/>
                  </a:lnTo>
                  <a:lnTo>
                    <a:pt x="196" y="724"/>
                  </a:lnTo>
                  <a:lnTo>
                    <a:pt x="210" y="722"/>
                  </a:lnTo>
                  <a:lnTo>
                    <a:pt x="227" y="722"/>
                  </a:lnTo>
                  <a:lnTo>
                    <a:pt x="244" y="719"/>
                  </a:lnTo>
                  <a:lnTo>
                    <a:pt x="263" y="717"/>
                  </a:lnTo>
                  <a:lnTo>
                    <a:pt x="287" y="717"/>
                  </a:lnTo>
                  <a:lnTo>
                    <a:pt x="311" y="715"/>
                  </a:lnTo>
                  <a:lnTo>
                    <a:pt x="338" y="712"/>
                  </a:lnTo>
                  <a:lnTo>
                    <a:pt x="365" y="712"/>
                  </a:lnTo>
                  <a:lnTo>
                    <a:pt x="391" y="712"/>
                  </a:lnTo>
                  <a:lnTo>
                    <a:pt x="418" y="712"/>
                  </a:lnTo>
                  <a:lnTo>
                    <a:pt x="444" y="712"/>
                  </a:lnTo>
                  <a:lnTo>
                    <a:pt x="466" y="715"/>
                  </a:lnTo>
                  <a:lnTo>
                    <a:pt x="490" y="719"/>
                  </a:lnTo>
                  <a:lnTo>
                    <a:pt x="509" y="727"/>
                  </a:lnTo>
                  <a:lnTo>
                    <a:pt x="524" y="734"/>
                  </a:lnTo>
                  <a:lnTo>
                    <a:pt x="536" y="744"/>
                  </a:lnTo>
                  <a:lnTo>
                    <a:pt x="546" y="758"/>
                  </a:lnTo>
                  <a:lnTo>
                    <a:pt x="548" y="770"/>
                  </a:lnTo>
                  <a:lnTo>
                    <a:pt x="546" y="794"/>
                  </a:lnTo>
                  <a:lnTo>
                    <a:pt x="534" y="816"/>
                  </a:lnTo>
                  <a:lnTo>
                    <a:pt x="517" y="838"/>
                  </a:lnTo>
                  <a:lnTo>
                    <a:pt x="495" y="857"/>
                  </a:lnTo>
                  <a:lnTo>
                    <a:pt x="466" y="874"/>
                  </a:lnTo>
                  <a:lnTo>
                    <a:pt x="435" y="893"/>
                  </a:lnTo>
                  <a:lnTo>
                    <a:pt x="403" y="910"/>
                  </a:lnTo>
                  <a:lnTo>
                    <a:pt x="365" y="927"/>
                  </a:lnTo>
                  <a:lnTo>
                    <a:pt x="328" y="944"/>
                  </a:lnTo>
                  <a:lnTo>
                    <a:pt x="290" y="963"/>
                  </a:lnTo>
                  <a:lnTo>
                    <a:pt x="254" y="980"/>
                  </a:lnTo>
                  <a:lnTo>
                    <a:pt x="217" y="999"/>
                  </a:lnTo>
                  <a:lnTo>
                    <a:pt x="186" y="1021"/>
                  </a:lnTo>
                  <a:lnTo>
                    <a:pt x="155" y="1043"/>
                  </a:lnTo>
                  <a:lnTo>
                    <a:pt x="133" y="1069"/>
                  </a:lnTo>
                  <a:lnTo>
                    <a:pt x="113" y="1094"/>
                  </a:lnTo>
                  <a:lnTo>
                    <a:pt x="109" y="1101"/>
                  </a:lnTo>
                  <a:lnTo>
                    <a:pt x="104" y="1108"/>
                  </a:lnTo>
                  <a:lnTo>
                    <a:pt x="99" y="1113"/>
                  </a:lnTo>
                  <a:lnTo>
                    <a:pt x="97" y="1118"/>
                  </a:lnTo>
                  <a:lnTo>
                    <a:pt x="89" y="1123"/>
                  </a:lnTo>
                  <a:lnTo>
                    <a:pt x="85" y="1125"/>
                  </a:lnTo>
                  <a:lnTo>
                    <a:pt x="82" y="1123"/>
                  </a:lnTo>
                  <a:lnTo>
                    <a:pt x="82" y="1118"/>
                  </a:lnTo>
                  <a:lnTo>
                    <a:pt x="82" y="1113"/>
                  </a:lnTo>
                  <a:lnTo>
                    <a:pt x="87" y="1108"/>
                  </a:lnTo>
                  <a:lnTo>
                    <a:pt x="89" y="1101"/>
                  </a:lnTo>
                  <a:lnTo>
                    <a:pt x="94" y="1094"/>
                  </a:lnTo>
                  <a:lnTo>
                    <a:pt x="113" y="1067"/>
                  </a:lnTo>
                  <a:lnTo>
                    <a:pt x="138" y="1038"/>
                  </a:lnTo>
                  <a:lnTo>
                    <a:pt x="162" y="1014"/>
                  </a:lnTo>
                  <a:lnTo>
                    <a:pt x="193" y="990"/>
                  </a:lnTo>
                  <a:lnTo>
                    <a:pt x="222" y="968"/>
                  </a:lnTo>
                  <a:lnTo>
                    <a:pt x="254" y="946"/>
                  </a:lnTo>
                  <a:lnTo>
                    <a:pt x="287" y="927"/>
                  </a:lnTo>
                  <a:lnTo>
                    <a:pt x="321" y="910"/>
                  </a:lnTo>
                  <a:lnTo>
                    <a:pt x="353" y="891"/>
                  </a:lnTo>
                  <a:lnTo>
                    <a:pt x="381" y="874"/>
                  </a:lnTo>
                  <a:lnTo>
                    <a:pt x="408" y="862"/>
                  </a:lnTo>
                  <a:lnTo>
                    <a:pt x="432" y="847"/>
                  </a:lnTo>
                  <a:lnTo>
                    <a:pt x="451" y="833"/>
                  </a:lnTo>
                  <a:lnTo>
                    <a:pt x="466" y="821"/>
                  </a:lnTo>
                  <a:lnTo>
                    <a:pt x="476" y="809"/>
                  </a:lnTo>
                  <a:lnTo>
                    <a:pt x="480" y="799"/>
                  </a:lnTo>
                  <a:lnTo>
                    <a:pt x="478" y="787"/>
                  </a:lnTo>
                  <a:lnTo>
                    <a:pt x="473" y="777"/>
                  </a:lnTo>
                  <a:lnTo>
                    <a:pt x="464" y="768"/>
                  </a:lnTo>
                  <a:lnTo>
                    <a:pt x="454" y="763"/>
                  </a:lnTo>
                  <a:lnTo>
                    <a:pt x="439" y="758"/>
                  </a:lnTo>
                  <a:lnTo>
                    <a:pt x="423" y="753"/>
                  </a:lnTo>
                  <a:lnTo>
                    <a:pt x="406" y="748"/>
                  </a:lnTo>
                  <a:lnTo>
                    <a:pt x="384" y="748"/>
                  </a:lnTo>
                  <a:lnTo>
                    <a:pt x="362" y="746"/>
                  </a:lnTo>
                  <a:lnTo>
                    <a:pt x="343" y="746"/>
                  </a:lnTo>
                  <a:lnTo>
                    <a:pt x="321" y="744"/>
                  </a:lnTo>
                  <a:lnTo>
                    <a:pt x="302" y="746"/>
                  </a:lnTo>
                  <a:lnTo>
                    <a:pt x="280" y="746"/>
                  </a:lnTo>
                  <a:lnTo>
                    <a:pt x="261" y="746"/>
                  </a:lnTo>
                  <a:lnTo>
                    <a:pt x="244" y="748"/>
                  </a:lnTo>
                  <a:lnTo>
                    <a:pt x="229" y="751"/>
                  </a:lnTo>
                  <a:lnTo>
                    <a:pt x="210" y="751"/>
                  </a:lnTo>
                  <a:lnTo>
                    <a:pt x="191" y="751"/>
                  </a:lnTo>
                  <a:lnTo>
                    <a:pt x="169" y="751"/>
                  </a:lnTo>
                  <a:lnTo>
                    <a:pt x="152" y="751"/>
                  </a:lnTo>
                  <a:lnTo>
                    <a:pt x="130" y="748"/>
                  </a:lnTo>
                  <a:lnTo>
                    <a:pt x="109" y="748"/>
                  </a:lnTo>
                  <a:lnTo>
                    <a:pt x="89" y="746"/>
                  </a:lnTo>
                  <a:lnTo>
                    <a:pt x="70" y="741"/>
                  </a:lnTo>
                  <a:lnTo>
                    <a:pt x="53" y="736"/>
                  </a:lnTo>
                  <a:lnTo>
                    <a:pt x="39" y="729"/>
                  </a:lnTo>
                  <a:lnTo>
                    <a:pt x="24" y="722"/>
                  </a:lnTo>
                  <a:lnTo>
                    <a:pt x="14" y="712"/>
                  </a:lnTo>
                  <a:lnTo>
                    <a:pt x="5" y="705"/>
                  </a:lnTo>
                  <a:lnTo>
                    <a:pt x="2" y="693"/>
                  </a:lnTo>
                  <a:lnTo>
                    <a:pt x="0" y="676"/>
                  </a:lnTo>
                  <a:lnTo>
                    <a:pt x="5" y="661"/>
                  </a:lnTo>
                  <a:lnTo>
                    <a:pt x="19" y="625"/>
                  </a:lnTo>
                  <a:lnTo>
                    <a:pt x="41" y="589"/>
                  </a:lnTo>
                  <a:lnTo>
                    <a:pt x="68" y="550"/>
                  </a:lnTo>
                  <a:lnTo>
                    <a:pt x="104" y="509"/>
                  </a:lnTo>
                  <a:lnTo>
                    <a:pt x="147" y="468"/>
                  </a:lnTo>
                  <a:lnTo>
                    <a:pt x="198" y="430"/>
                  </a:lnTo>
                  <a:lnTo>
                    <a:pt x="254" y="389"/>
                  </a:lnTo>
                  <a:lnTo>
                    <a:pt x="314" y="350"/>
                  </a:lnTo>
                  <a:lnTo>
                    <a:pt x="384" y="309"/>
                  </a:lnTo>
                  <a:lnTo>
                    <a:pt x="459" y="270"/>
                  </a:lnTo>
                  <a:lnTo>
                    <a:pt x="541" y="229"/>
                  </a:lnTo>
                  <a:lnTo>
                    <a:pt x="628" y="193"/>
                  </a:lnTo>
                  <a:lnTo>
                    <a:pt x="719" y="155"/>
                  </a:lnTo>
                  <a:lnTo>
                    <a:pt x="821" y="121"/>
                  </a:lnTo>
                  <a:lnTo>
                    <a:pt x="925" y="87"/>
                  </a:lnTo>
                  <a:lnTo>
                    <a:pt x="1033" y="56"/>
                  </a:lnTo>
                  <a:lnTo>
                    <a:pt x="1099" y="41"/>
                  </a:lnTo>
                  <a:lnTo>
                    <a:pt x="1171" y="27"/>
                  </a:lnTo>
                  <a:lnTo>
                    <a:pt x="1243" y="17"/>
                  </a:lnTo>
                  <a:lnTo>
                    <a:pt x="1326" y="10"/>
                  </a:lnTo>
                  <a:lnTo>
                    <a:pt x="1405" y="5"/>
                  </a:lnTo>
                  <a:lnTo>
                    <a:pt x="1490" y="0"/>
                  </a:lnTo>
                  <a:lnTo>
                    <a:pt x="1574" y="0"/>
                  </a:lnTo>
                  <a:lnTo>
                    <a:pt x="1659" y="2"/>
                  </a:lnTo>
                  <a:lnTo>
                    <a:pt x="1743" y="2"/>
                  </a:lnTo>
                  <a:lnTo>
                    <a:pt x="1825" y="7"/>
                  </a:lnTo>
                  <a:lnTo>
                    <a:pt x="1903" y="12"/>
                  </a:lnTo>
                  <a:lnTo>
                    <a:pt x="1975" y="19"/>
                  </a:lnTo>
                  <a:lnTo>
                    <a:pt x="2045" y="27"/>
                  </a:lnTo>
                  <a:lnTo>
                    <a:pt x="2108" y="36"/>
                  </a:lnTo>
                  <a:lnTo>
                    <a:pt x="2161" y="43"/>
                  </a:lnTo>
                  <a:lnTo>
                    <a:pt x="2209" y="53"/>
                  </a:lnTo>
                  <a:lnTo>
                    <a:pt x="2214" y="56"/>
                  </a:lnTo>
                  <a:lnTo>
                    <a:pt x="2219" y="58"/>
                  </a:lnTo>
                  <a:lnTo>
                    <a:pt x="2221" y="63"/>
                  </a:lnTo>
                  <a:lnTo>
                    <a:pt x="2221" y="68"/>
                  </a:lnTo>
                  <a:lnTo>
                    <a:pt x="2219" y="70"/>
                  </a:lnTo>
                  <a:lnTo>
                    <a:pt x="2219" y="72"/>
                  </a:lnTo>
                  <a:lnTo>
                    <a:pt x="2212" y="75"/>
                  </a:lnTo>
                  <a:lnTo>
                    <a:pt x="2209" y="75"/>
                  </a:lnTo>
                  <a:lnTo>
                    <a:pt x="2209" y="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5" name="Freeform 93"/>
            <p:cNvSpPr>
              <a:spLocks/>
            </p:cNvSpPr>
            <p:nvPr/>
          </p:nvSpPr>
          <p:spPr bwMode="auto">
            <a:xfrm>
              <a:off x="4230688" y="2854326"/>
              <a:ext cx="439737" cy="815975"/>
            </a:xfrm>
            <a:custGeom>
              <a:avLst/>
              <a:gdLst>
                <a:gd name="T0" fmla="*/ 19 w 277"/>
                <a:gd name="T1" fmla="*/ 7 h 514"/>
                <a:gd name="T2" fmla="*/ 41 w 277"/>
                <a:gd name="T3" fmla="*/ 2 h 514"/>
                <a:gd name="T4" fmla="*/ 65 w 277"/>
                <a:gd name="T5" fmla="*/ 0 h 514"/>
                <a:gd name="T6" fmla="*/ 87 w 277"/>
                <a:gd name="T7" fmla="*/ 2 h 514"/>
                <a:gd name="T8" fmla="*/ 111 w 277"/>
                <a:gd name="T9" fmla="*/ 7 h 514"/>
                <a:gd name="T10" fmla="*/ 132 w 277"/>
                <a:gd name="T11" fmla="*/ 17 h 514"/>
                <a:gd name="T12" fmla="*/ 154 w 277"/>
                <a:gd name="T13" fmla="*/ 29 h 514"/>
                <a:gd name="T14" fmla="*/ 174 w 277"/>
                <a:gd name="T15" fmla="*/ 43 h 514"/>
                <a:gd name="T16" fmla="*/ 190 w 277"/>
                <a:gd name="T17" fmla="*/ 63 h 514"/>
                <a:gd name="T18" fmla="*/ 210 w 277"/>
                <a:gd name="T19" fmla="*/ 87 h 514"/>
                <a:gd name="T20" fmla="*/ 231 w 277"/>
                <a:gd name="T21" fmla="*/ 121 h 514"/>
                <a:gd name="T22" fmla="*/ 253 w 277"/>
                <a:gd name="T23" fmla="*/ 159 h 514"/>
                <a:gd name="T24" fmla="*/ 270 w 277"/>
                <a:gd name="T25" fmla="*/ 198 h 514"/>
                <a:gd name="T26" fmla="*/ 277 w 277"/>
                <a:gd name="T27" fmla="*/ 241 h 514"/>
                <a:gd name="T28" fmla="*/ 277 w 277"/>
                <a:gd name="T29" fmla="*/ 285 h 514"/>
                <a:gd name="T30" fmla="*/ 263 w 277"/>
                <a:gd name="T31" fmla="*/ 321 h 514"/>
                <a:gd name="T32" fmla="*/ 239 w 277"/>
                <a:gd name="T33" fmla="*/ 347 h 514"/>
                <a:gd name="T34" fmla="*/ 222 w 277"/>
                <a:gd name="T35" fmla="*/ 367 h 514"/>
                <a:gd name="T36" fmla="*/ 202 w 277"/>
                <a:gd name="T37" fmla="*/ 386 h 514"/>
                <a:gd name="T38" fmla="*/ 186 w 277"/>
                <a:gd name="T39" fmla="*/ 403 h 514"/>
                <a:gd name="T40" fmla="*/ 171 w 277"/>
                <a:gd name="T41" fmla="*/ 425 h 514"/>
                <a:gd name="T42" fmla="*/ 157 w 277"/>
                <a:gd name="T43" fmla="*/ 446 h 514"/>
                <a:gd name="T44" fmla="*/ 145 w 277"/>
                <a:gd name="T45" fmla="*/ 468 h 514"/>
                <a:gd name="T46" fmla="*/ 135 w 277"/>
                <a:gd name="T47" fmla="*/ 492 h 514"/>
                <a:gd name="T48" fmla="*/ 130 w 277"/>
                <a:gd name="T49" fmla="*/ 509 h 514"/>
                <a:gd name="T50" fmla="*/ 125 w 277"/>
                <a:gd name="T51" fmla="*/ 512 h 514"/>
                <a:gd name="T52" fmla="*/ 120 w 277"/>
                <a:gd name="T53" fmla="*/ 512 h 514"/>
                <a:gd name="T54" fmla="*/ 111 w 277"/>
                <a:gd name="T55" fmla="*/ 504 h 514"/>
                <a:gd name="T56" fmla="*/ 106 w 277"/>
                <a:gd name="T57" fmla="*/ 500 h 514"/>
                <a:gd name="T58" fmla="*/ 101 w 277"/>
                <a:gd name="T59" fmla="*/ 490 h 514"/>
                <a:gd name="T60" fmla="*/ 101 w 277"/>
                <a:gd name="T61" fmla="*/ 480 h 514"/>
                <a:gd name="T62" fmla="*/ 108 w 277"/>
                <a:gd name="T63" fmla="*/ 461 h 514"/>
                <a:gd name="T64" fmla="*/ 118 w 277"/>
                <a:gd name="T65" fmla="*/ 439 h 514"/>
                <a:gd name="T66" fmla="*/ 130 w 277"/>
                <a:gd name="T67" fmla="*/ 420 h 514"/>
                <a:gd name="T68" fmla="*/ 149 w 277"/>
                <a:gd name="T69" fmla="*/ 403 h 514"/>
                <a:gd name="T70" fmla="*/ 166 w 277"/>
                <a:gd name="T71" fmla="*/ 391 h 514"/>
                <a:gd name="T72" fmla="*/ 183 w 277"/>
                <a:gd name="T73" fmla="*/ 374 h 514"/>
                <a:gd name="T74" fmla="*/ 202 w 277"/>
                <a:gd name="T75" fmla="*/ 357 h 514"/>
                <a:gd name="T76" fmla="*/ 222 w 277"/>
                <a:gd name="T77" fmla="*/ 338 h 514"/>
                <a:gd name="T78" fmla="*/ 236 w 277"/>
                <a:gd name="T79" fmla="*/ 311 h 514"/>
                <a:gd name="T80" fmla="*/ 246 w 277"/>
                <a:gd name="T81" fmla="*/ 280 h 514"/>
                <a:gd name="T82" fmla="*/ 244 w 277"/>
                <a:gd name="T83" fmla="*/ 244 h 514"/>
                <a:gd name="T84" fmla="*/ 231 w 277"/>
                <a:gd name="T85" fmla="*/ 207 h 514"/>
                <a:gd name="T86" fmla="*/ 217 w 277"/>
                <a:gd name="T87" fmla="*/ 174 h 514"/>
                <a:gd name="T88" fmla="*/ 195 w 277"/>
                <a:gd name="T89" fmla="*/ 140 h 514"/>
                <a:gd name="T90" fmla="*/ 176 w 277"/>
                <a:gd name="T91" fmla="*/ 113 h 514"/>
                <a:gd name="T92" fmla="*/ 159 w 277"/>
                <a:gd name="T93" fmla="*/ 92 h 514"/>
                <a:gd name="T94" fmla="*/ 145 w 277"/>
                <a:gd name="T95" fmla="*/ 79 h 514"/>
                <a:gd name="T96" fmla="*/ 130 w 277"/>
                <a:gd name="T97" fmla="*/ 65 h 514"/>
                <a:gd name="T98" fmla="*/ 116 w 277"/>
                <a:gd name="T99" fmla="*/ 51 h 514"/>
                <a:gd name="T100" fmla="*/ 101 w 277"/>
                <a:gd name="T101" fmla="*/ 38 h 514"/>
                <a:gd name="T102" fmla="*/ 84 w 277"/>
                <a:gd name="T103" fmla="*/ 34 h 514"/>
                <a:gd name="T104" fmla="*/ 67 w 277"/>
                <a:gd name="T105" fmla="*/ 29 h 514"/>
                <a:gd name="T106" fmla="*/ 50 w 277"/>
                <a:gd name="T107" fmla="*/ 26 h 514"/>
                <a:gd name="T108" fmla="*/ 31 w 277"/>
                <a:gd name="T109" fmla="*/ 29 h 514"/>
                <a:gd name="T110" fmla="*/ 19 w 277"/>
                <a:gd name="T111" fmla="*/ 34 h 514"/>
                <a:gd name="T112" fmla="*/ 9 w 277"/>
                <a:gd name="T113" fmla="*/ 31 h 514"/>
                <a:gd name="T114" fmla="*/ 0 w 277"/>
                <a:gd name="T115" fmla="*/ 24 h 514"/>
                <a:gd name="T116" fmla="*/ 2 w 277"/>
                <a:gd name="T117" fmla="*/ 17 h 514"/>
                <a:gd name="T118" fmla="*/ 7 w 277"/>
                <a:gd name="T119" fmla="*/ 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 h="514">
                  <a:moveTo>
                    <a:pt x="7" y="14"/>
                  </a:moveTo>
                  <a:lnTo>
                    <a:pt x="19" y="7"/>
                  </a:lnTo>
                  <a:lnTo>
                    <a:pt x="29" y="5"/>
                  </a:lnTo>
                  <a:lnTo>
                    <a:pt x="41" y="2"/>
                  </a:lnTo>
                  <a:lnTo>
                    <a:pt x="53" y="0"/>
                  </a:lnTo>
                  <a:lnTo>
                    <a:pt x="65" y="0"/>
                  </a:lnTo>
                  <a:lnTo>
                    <a:pt x="75" y="0"/>
                  </a:lnTo>
                  <a:lnTo>
                    <a:pt x="87" y="2"/>
                  </a:lnTo>
                  <a:lnTo>
                    <a:pt x="101" y="5"/>
                  </a:lnTo>
                  <a:lnTo>
                    <a:pt x="111" y="7"/>
                  </a:lnTo>
                  <a:lnTo>
                    <a:pt x="123" y="12"/>
                  </a:lnTo>
                  <a:lnTo>
                    <a:pt x="132" y="17"/>
                  </a:lnTo>
                  <a:lnTo>
                    <a:pt x="145" y="24"/>
                  </a:lnTo>
                  <a:lnTo>
                    <a:pt x="154" y="29"/>
                  </a:lnTo>
                  <a:lnTo>
                    <a:pt x="164" y="36"/>
                  </a:lnTo>
                  <a:lnTo>
                    <a:pt x="174" y="43"/>
                  </a:lnTo>
                  <a:lnTo>
                    <a:pt x="183" y="53"/>
                  </a:lnTo>
                  <a:lnTo>
                    <a:pt x="190" y="63"/>
                  </a:lnTo>
                  <a:lnTo>
                    <a:pt x="200" y="75"/>
                  </a:lnTo>
                  <a:lnTo>
                    <a:pt x="210" y="87"/>
                  </a:lnTo>
                  <a:lnTo>
                    <a:pt x="224" y="101"/>
                  </a:lnTo>
                  <a:lnTo>
                    <a:pt x="231" y="121"/>
                  </a:lnTo>
                  <a:lnTo>
                    <a:pt x="244" y="140"/>
                  </a:lnTo>
                  <a:lnTo>
                    <a:pt x="253" y="159"/>
                  </a:lnTo>
                  <a:lnTo>
                    <a:pt x="263" y="181"/>
                  </a:lnTo>
                  <a:lnTo>
                    <a:pt x="270" y="198"/>
                  </a:lnTo>
                  <a:lnTo>
                    <a:pt x="275" y="222"/>
                  </a:lnTo>
                  <a:lnTo>
                    <a:pt x="277" y="241"/>
                  </a:lnTo>
                  <a:lnTo>
                    <a:pt x="277" y="263"/>
                  </a:lnTo>
                  <a:lnTo>
                    <a:pt x="277" y="285"/>
                  </a:lnTo>
                  <a:lnTo>
                    <a:pt x="273" y="302"/>
                  </a:lnTo>
                  <a:lnTo>
                    <a:pt x="263" y="321"/>
                  </a:lnTo>
                  <a:lnTo>
                    <a:pt x="251" y="340"/>
                  </a:lnTo>
                  <a:lnTo>
                    <a:pt x="239" y="347"/>
                  </a:lnTo>
                  <a:lnTo>
                    <a:pt x="229" y="357"/>
                  </a:lnTo>
                  <a:lnTo>
                    <a:pt x="222" y="367"/>
                  </a:lnTo>
                  <a:lnTo>
                    <a:pt x="212" y="376"/>
                  </a:lnTo>
                  <a:lnTo>
                    <a:pt x="202" y="386"/>
                  </a:lnTo>
                  <a:lnTo>
                    <a:pt x="193" y="396"/>
                  </a:lnTo>
                  <a:lnTo>
                    <a:pt x="186" y="403"/>
                  </a:lnTo>
                  <a:lnTo>
                    <a:pt x="178" y="415"/>
                  </a:lnTo>
                  <a:lnTo>
                    <a:pt x="171" y="425"/>
                  </a:lnTo>
                  <a:lnTo>
                    <a:pt x="164" y="437"/>
                  </a:lnTo>
                  <a:lnTo>
                    <a:pt x="157" y="446"/>
                  </a:lnTo>
                  <a:lnTo>
                    <a:pt x="152" y="456"/>
                  </a:lnTo>
                  <a:lnTo>
                    <a:pt x="145" y="468"/>
                  </a:lnTo>
                  <a:lnTo>
                    <a:pt x="140" y="480"/>
                  </a:lnTo>
                  <a:lnTo>
                    <a:pt x="135" y="492"/>
                  </a:lnTo>
                  <a:lnTo>
                    <a:pt x="132" y="504"/>
                  </a:lnTo>
                  <a:lnTo>
                    <a:pt x="130" y="509"/>
                  </a:lnTo>
                  <a:lnTo>
                    <a:pt x="130" y="512"/>
                  </a:lnTo>
                  <a:lnTo>
                    <a:pt x="125" y="512"/>
                  </a:lnTo>
                  <a:lnTo>
                    <a:pt x="125" y="514"/>
                  </a:lnTo>
                  <a:lnTo>
                    <a:pt x="120" y="512"/>
                  </a:lnTo>
                  <a:lnTo>
                    <a:pt x="113" y="509"/>
                  </a:lnTo>
                  <a:lnTo>
                    <a:pt x="111" y="504"/>
                  </a:lnTo>
                  <a:lnTo>
                    <a:pt x="108" y="502"/>
                  </a:lnTo>
                  <a:lnTo>
                    <a:pt x="106" y="500"/>
                  </a:lnTo>
                  <a:lnTo>
                    <a:pt x="103" y="495"/>
                  </a:lnTo>
                  <a:lnTo>
                    <a:pt x="101" y="490"/>
                  </a:lnTo>
                  <a:lnTo>
                    <a:pt x="101" y="485"/>
                  </a:lnTo>
                  <a:lnTo>
                    <a:pt x="101" y="480"/>
                  </a:lnTo>
                  <a:lnTo>
                    <a:pt x="103" y="478"/>
                  </a:lnTo>
                  <a:lnTo>
                    <a:pt x="108" y="461"/>
                  </a:lnTo>
                  <a:lnTo>
                    <a:pt x="111" y="449"/>
                  </a:lnTo>
                  <a:lnTo>
                    <a:pt x="118" y="439"/>
                  </a:lnTo>
                  <a:lnTo>
                    <a:pt x="123" y="430"/>
                  </a:lnTo>
                  <a:lnTo>
                    <a:pt x="130" y="420"/>
                  </a:lnTo>
                  <a:lnTo>
                    <a:pt x="140" y="413"/>
                  </a:lnTo>
                  <a:lnTo>
                    <a:pt x="149" y="403"/>
                  </a:lnTo>
                  <a:lnTo>
                    <a:pt x="159" y="396"/>
                  </a:lnTo>
                  <a:lnTo>
                    <a:pt x="166" y="391"/>
                  </a:lnTo>
                  <a:lnTo>
                    <a:pt x="174" y="381"/>
                  </a:lnTo>
                  <a:lnTo>
                    <a:pt x="183" y="374"/>
                  </a:lnTo>
                  <a:lnTo>
                    <a:pt x="193" y="367"/>
                  </a:lnTo>
                  <a:lnTo>
                    <a:pt x="202" y="357"/>
                  </a:lnTo>
                  <a:lnTo>
                    <a:pt x="212" y="347"/>
                  </a:lnTo>
                  <a:lnTo>
                    <a:pt x="222" y="338"/>
                  </a:lnTo>
                  <a:lnTo>
                    <a:pt x="227" y="326"/>
                  </a:lnTo>
                  <a:lnTo>
                    <a:pt x="236" y="311"/>
                  </a:lnTo>
                  <a:lnTo>
                    <a:pt x="244" y="294"/>
                  </a:lnTo>
                  <a:lnTo>
                    <a:pt x="246" y="280"/>
                  </a:lnTo>
                  <a:lnTo>
                    <a:pt x="246" y="261"/>
                  </a:lnTo>
                  <a:lnTo>
                    <a:pt x="244" y="244"/>
                  </a:lnTo>
                  <a:lnTo>
                    <a:pt x="239" y="227"/>
                  </a:lnTo>
                  <a:lnTo>
                    <a:pt x="231" y="207"/>
                  </a:lnTo>
                  <a:lnTo>
                    <a:pt x="227" y="191"/>
                  </a:lnTo>
                  <a:lnTo>
                    <a:pt x="217" y="174"/>
                  </a:lnTo>
                  <a:lnTo>
                    <a:pt x="207" y="157"/>
                  </a:lnTo>
                  <a:lnTo>
                    <a:pt x="195" y="140"/>
                  </a:lnTo>
                  <a:lnTo>
                    <a:pt x="186" y="125"/>
                  </a:lnTo>
                  <a:lnTo>
                    <a:pt x="176" y="113"/>
                  </a:lnTo>
                  <a:lnTo>
                    <a:pt x="169" y="101"/>
                  </a:lnTo>
                  <a:lnTo>
                    <a:pt x="159" y="92"/>
                  </a:lnTo>
                  <a:lnTo>
                    <a:pt x="154" y="87"/>
                  </a:lnTo>
                  <a:lnTo>
                    <a:pt x="145" y="79"/>
                  </a:lnTo>
                  <a:lnTo>
                    <a:pt x="137" y="72"/>
                  </a:lnTo>
                  <a:lnTo>
                    <a:pt x="130" y="65"/>
                  </a:lnTo>
                  <a:lnTo>
                    <a:pt x="123" y="58"/>
                  </a:lnTo>
                  <a:lnTo>
                    <a:pt x="116" y="51"/>
                  </a:lnTo>
                  <a:lnTo>
                    <a:pt x="108" y="46"/>
                  </a:lnTo>
                  <a:lnTo>
                    <a:pt x="101" y="38"/>
                  </a:lnTo>
                  <a:lnTo>
                    <a:pt x="91" y="36"/>
                  </a:lnTo>
                  <a:lnTo>
                    <a:pt x="84" y="34"/>
                  </a:lnTo>
                  <a:lnTo>
                    <a:pt x="75" y="31"/>
                  </a:lnTo>
                  <a:lnTo>
                    <a:pt x="67" y="29"/>
                  </a:lnTo>
                  <a:lnTo>
                    <a:pt x="60" y="26"/>
                  </a:lnTo>
                  <a:lnTo>
                    <a:pt x="50" y="26"/>
                  </a:lnTo>
                  <a:lnTo>
                    <a:pt x="41" y="26"/>
                  </a:lnTo>
                  <a:lnTo>
                    <a:pt x="31" y="29"/>
                  </a:lnTo>
                  <a:lnTo>
                    <a:pt x="21" y="34"/>
                  </a:lnTo>
                  <a:lnTo>
                    <a:pt x="19" y="34"/>
                  </a:lnTo>
                  <a:lnTo>
                    <a:pt x="12" y="34"/>
                  </a:lnTo>
                  <a:lnTo>
                    <a:pt x="9" y="31"/>
                  </a:lnTo>
                  <a:lnTo>
                    <a:pt x="5" y="29"/>
                  </a:lnTo>
                  <a:lnTo>
                    <a:pt x="0" y="24"/>
                  </a:lnTo>
                  <a:lnTo>
                    <a:pt x="0" y="19"/>
                  </a:lnTo>
                  <a:lnTo>
                    <a:pt x="2" y="17"/>
                  </a:lnTo>
                  <a:lnTo>
                    <a:pt x="7" y="14"/>
                  </a:lnTo>
                  <a:lnTo>
                    <a:pt x="7"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6" name="Freeform 94"/>
            <p:cNvSpPr>
              <a:spLocks/>
            </p:cNvSpPr>
            <p:nvPr/>
          </p:nvSpPr>
          <p:spPr bwMode="auto">
            <a:xfrm>
              <a:off x="4233863" y="3463926"/>
              <a:ext cx="219075" cy="209550"/>
            </a:xfrm>
            <a:custGeom>
              <a:avLst/>
              <a:gdLst>
                <a:gd name="T0" fmla="*/ 19 w 138"/>
                <a:gd name="T1" fmla="*/ 2 h 132"/>
                <a:gd name="T2" fmla="*/ 31 w 138"/>
                <a:gd name="T3" fmla="*/ 2 h 132"/>
                <a:gd name="T4" fmla="*/ 46 w 138"/>
                <a:gd name="T5" fmla="*/ 2 h 132"/>
                <a:gd name="T6" fmla="*/ 60 w 138"/>
                <a:gd name="T7" fmla="*/ 2 h 132"/>
                <a:gd name="T8" fmla="*/ 73 w 138"/>
                <a:gd name="T9" fmla="*/ 2 h 132"/>
                <a:gd name="T10" fmla="*/ 87 w 138"/>
                <a:gd name="T11" fmla="*/ 2 h 132"/>
                <a:gd name="T12" fmla="*/ 99 w 138"/>
                <a:gd name="T13" fmla="*/ 4 h 132"/>
                <a:gd name="T14" fmla="*/ 106 w 138"/>
                <a:gd name="T15" fmla="*/ 7 h 132"/>
                <a:gd name="T16" fmla="*/ 111 w 138"/>
                <a:gd name="T17" fmla="*/ 14 h 132"/>
                <a:gd name="T18" fmla="*/ 111 w 138"/>
                <a:gd name="T19" fmla="*/ 24 h 132"/>
                <a:gd name="T20" fmla="*/ 109 w 138"/>
                <a:gd name="T21" fmla="*/ 33 h 132"/>
                <a:gd name="T22" fmla="*/ 104 w 138"/>
                <a:gd name="T23" fmla="*/ 46 h 132"/>
                <a:gd name="T24" fmla="*/ 97 w 138"/>
                <a:gd name="T25" fmla="*/ 62 h 132"/>
                <a:gd name="T26" fmla="*/ 97 w 138"/>
                <a:gd name="T27" fmla="*/ 77 h 132"/>
                <a:gd name="T28" fmla="*/ 101 w 138"/>
                <a:gd name="T29" fmla="*/ 87 h 132"/>
                <a:gd name="T30" fmla="*/ 111 w 138"/>
                <a:gd name="T31" fmla="*/ 96 h 132"/>
                <a:gd name="T32" fmla="*/ 121 w 138"/>
                <a:gd name="T33" fmla="*/ 106 h 132"/>
                <a:gd name="T34" fmla="*/ 128 w 138"/>
                <a:gd name="T35" fmla="*/ 116 h 132"/>
                <a:gd name="T36" fmla="*/ 135 w 138"/>
                <a:gd name="T37" fmla="*/ 125 h 132"/>
                <a:gd name="T38" fmla="*/ 138 w 138"/>
                <a:gd name="T39" fmla="*/ 130 h 132"/>
                <a:gd name="T40" fmla="*/ 133 w 138"/>
                <a:gd name="T41" fmla="*/ 132 h 132"/>
                <a:gd name="T42" fmla="*/ 123 w 138"/>
                <a:gd name="T43" fmla="*/ 132 h 132"/>
                <a:gd name="T44" fmla="*/ 118 w 138"/>
                <a:gd name="T45" fmla="*/ 132 h 132"/>
                <a:gd name="T46" fmla="*/ 109 w 138"/>
                <a:gd name="T47" fmla="*/ 132 h 132"/>
                <a:gd name="T48" fmla="*/ 99 w 138"/>
                <a:gd name="T49" fmla="*/ 128 h 132"/>
                <a:gd name="T50" fmla="*/ 89 w 138"/>
                <a:gd name="T51" fmla="*/ 123 h 132"/>
                <a:gd name="T52" fmla="*/ 80 w 138"/>
                <a:gd name="T53" fmla="*/ 116 h 132"/>
                <a:gd name="T54" fmla="*/ 73 w 138"/>
                <a:gd name="T55" fmla="*/ 103 h 132"/>
                <a:gd name="T56" fmla="*/ 70 w 138"/>
                <a:gd name="T57" fmla="*/ 91 h 132"/>
                <a:gd name="T58" fmla="*/ 68 w 138"/>
                <a:gd name="T59" fmla="*/ 77 h 132"/>
                <a:gd name="T60" fmla="*/ 68 w 138"/>
                <a:gd name="T61" fmla="*/ 65 h 132"/>
                <a:gd name="T62" fmla="*/ 70 w 138"/>
                <a:gd name="T63" fmla="*/ 58 h 132"/>
                <a:gd name="T64" fmla="*/ 75 w 138"/>
                <a:gd name="T65" fmla="*/ 46 h 132"/>
                <a:gd name="T66" fmla="*/ 80 w 138"/>
                <a:gd name="T67" fmla="*/ 36 h 132"/>
                <a:gd name="T68" fmla="*/ 77 w 138"/>
                <a:gd name="T69" fmla="*/ 29 h 132"/>
                <a:gd name="T70" fmla="*/ 68 w 138"/>
                <a:gd name="T71" fmla="*/ 26 h 132"/>
                <a:gd name="T72" fmla="*/ 58 w 138"/>
                <a:gd name="T73" fmla="*/ 24 h 132"/>
                <a:gd name="T74" fmla="*/ 46 w 138"/>
                <a:gd name="T75" fmla="*/ 21 h 132"/>
                <a:gd name="T76" fmla="*/ 34 w 138"/>
                <a:gd name="T77" fmla="*/ 21 h 132"/>
                <a:gd name="T78" fmla="*/ 24 w 138"/>
                <a:gd name="T79" fmla="*/ 19 h 132"/>
                <a:gd name="T80" fmla="*/ 17 w 138"/>
                <a:gd name="T81" fmla="*/ 17 h 132"/>
                <a:gd name="T82" fmla="*/ 7 w 138"/>
                <a:gd name="T83" fmla="*/ 12 h 132"/>
                <a:gd name="T84" fmla="*/ 0 w 138"/>
                <a:gd name="T85" fmla="*/ 9 h 132"/>
                <a:gd name="T86" fmla="*/ 5 w 138"/>
                <a:gd name="T87" fmla="*/ 4 h 132"/>
                <a:gd name="T88" fmla="*/ 12 w 138"/>
                <a:gd name="T89" fmla="*/ 0 h 132"/>
                <a:gd name="T90" fmla="*/ 17 w 138"/>
                <a:gd name="T91"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7" y="2"/>
                  </a:moveTo>
                  <a:lnTo>
                    <a:pt x="19" y="2"/>
                  </a:lnTo>
                  <a:lnTo>
                    <a:pt x="27" y="2"/>
                  </a:lnTo>
                  <a:lnTo>
                    <a:pt x="31" y="2"/>
                  </a:lnTo>
                  <a:lnTo>
                    <a:pt x="39" y="2"/>
                  </a:lnTo>
                  <a:lnTo>
                    <a:pt x="46" y="2"/>
                  </a:lnTo>
                  <a:lnTo>
                    <a:pt x="53" y="2"/>
                  </a:lnTo>
                  <a:lnTo>
                    <a:pt x="60" y="2"/>
                  </a:lnTo>
                  <a:lnTo>
                    <a:pt x="70" y="2"/>
                  </a:lnTo>
                  <a:lnTo>
                    <a:pt x="73" y="2"/>
                  </a:lnTo>
                  <a:lnTo>
                    <a:pt x="80" y="2"/>
                  </a:lnTo>
                  <a:lnTo>
                    <a:pt x="87" y="2"/>
                  </a:lnTo>
                  <a:lnTo>
                    <a:pt x="94" y="4"/>
                  </a:lnTo>
                  <a:lnTo>
                    <a:pt x="99" y="4"/>
                  </a:lnTo>
                  <a:lnTo>
                    <a:pt x="104" y="4"/>
                  </a:lnTo>
                  <a:lnTo>
                    <a:pt x="106" y="7"/>
                  </a:lnTo>
                  <a:lnTo>
                    <a:pt x="111" y="9"/>
                  </a:lnTo>
                  <a:lnTo>
                    <a:pt x="111" y="14"/>
                  </a:lnTo>
                  <a:lnTo>
                    <a:pt x="111" y="21"/>
                  </a:lnTo>
                  <a:lnTo>
                    <a:pt x="111" y="24"/>
                  </a:lnTo>
                  <a:lnTo>
                    <a:pt x="109" y="29"/>
                  </a:lnTo>
                  <a:lnTo>
                    <a:pt x="109" y="33"/>
                  </a:lnTo>
                  <a:lnTo>
                    <a:pt x="106" y="38"/>
                  </a:lnTo>
                  <a:lnTo>
                    <a:pt x="104" y="46"/>
                  </a:lnTo>
                  <a:lnTo>
                    <a:pt x="99" y="55"/>
                  </a:lnTo>
                  <a:lnTo>
                    <a:pt x="97" y="62"/>
                  </a:lnTo>
                  <a:lnTo>
                    <a:pt x="97" y="70"/>
                  </a:lnTo>
                  <a:lnTo>
                    <a:pt x="97" y="77"/>
                  </a:lnTo>
                  <a:lnTo>
                    <a:pt x="99" y="82"/>
                  </a:lnTo>
                  <a:lnTo>
                    <a:pt x="101" y="87"/>
                  </a:lnTo>
                  <a:lnTo>
                    <a:pt x="106" y="91"/>
                  </a:lnTo>
                  <a:lnTo>
                    <a:pt x="111" y="96"/>
                  </a:lnTo>
                  <a:lnTo>
                    <a:pt x="116" y="101"/>
                  </a:lnTo>
                  <a:lnTo>
                    <a:pt x="121" y="106"/>
                  </a:lnTo>
                  <a:lnTo>
                    <a:pt x="123" y="113"/>
                  </a:lnTo>
                  <a:lnTo>
                    <a:pt x="128" y="116"/>
                  </a:lnTo>
                  <a:lnTo>
                    <a:pt x="133" y="120"/>
                  </a:lnTo>
                  <a:lnTo>
                    <a:pt x="135" y="125"/>
                  </a:lnTo>
                  <a:lnTo>
                    <a:pt x="138" y="128"/>
                  </a:lnTo>
                  <a:lnTo>
                    <a:pt x="138" y="130"/>
                  </a:lnTo>
                  <a:lnTo>
                    <a:pt x="135" y="132"/>
                  </a:lnTo>
                  <a:lnTo>
                    <a:pt x="133" y="132"/>
                  </a:lnTo>
                  <a:lnTo>
                    <a:pt x="130" y="132"/>
                  </a:lnTo>
                  <a:lnTo>
                    <a:pt x="123" y="132"/>
                  </a:lnTo>
                  <a:lnTo>
                    <a:pt x="121" y="132"/>
                  </a:lnTo>
                  <a:lnTo>
                    <a:pt x="118" y="132"/>
                  </a:lnTo>
                  <a:lnTo>
                    <a:pt x="114" y="132"/>
                  </a:lnTo>
                  <a:lnTo>
                    <a:pt x="109" y="132"/>
                  </a:lnTo>
                  <a:lnTo>
                    <a:pt x="104" y="132"/>
                  </a:lnTo>
                  <a:lnTo>
                    <a:pt x="99" y="128"/>
                  </a:lnTo>
                  <a:lnTo>
                    <a:pt x="94" y="125"/>
                  </a:lnTo>
                  <a:lnTo>
                    <a:pt x="89" y="123"/>
                  </a:lnTo>
                  <a:lnTo>
                    <a:pt x="85" y="118"/>
                  </a:lnTo>
                  <a:lnTo>
                    <a:pt x="80" y="116"/>
                  </a:lnTo>
                  <a:lnTo>
                    <a:pt x="75" y="111"/>
                  </a:lnTo>
                  <a:lnTo>
                    <a:pt x="73" y="103"/>
                  </a:lnTo>
                  <a:lnTo>
                    <a:pt x="70" y="99"/>
                  </a:lnTo>
                  <a:lnTo>
                    <a:pt x="70" y="91"/>
                  </a:lnTo>
                  <a:lnTo>
                    <a:pt x="68" y="84"/>
                  </a:lnTo>
                  <a:lnTo>
                    <a:pt x="68" y="77"/>
                  </a:lnTo>
                  <a:lnTo>
                    <a:pt x="68" y="70"/>
                  </a:lnTo>
                  <a:lnTo>
                    <a:pt x="68" y="65"/>
                  </a:lnTo>
                  <a:lnTo>
                    <a:pt x="70" y="62"/>
                  </a:lnTo>
                  <a:lnTo>
                    <a:pt x="70" y="58"/>
                  </a:lnTo>
                  <a:lnTo>
                    <a:pt x="73" y="50"/>
                  </a:lnTo>
                  <a:lnTo>
                    <a:pt x="75" y="46"/>
                  </a:lnTo>
                  <a:lnTo>
                    <a:pt x="80" y="41"/>
                  </a:lnTo>
                  <a:lnTo>
                    <a:pt x="80" y="36"/>
                  </a:lnTo>
                  <a:lnTo>
                    <a:pt x="80" y="31"/>
                  </a:lnTo>
                  <a:lnTo>
                    <a:pt x="77" y="29"/>
                  </a:lnTo>
                  <a:lnTo>
                    <a:pt x="70" y="29"/>
                  </a:lnTo>
                  <a:lnTo>
                    <a:pt x="68" y="26"/>
                  </a:lnTo>
                  <a:lnTo>
                    <a:pt x="63" y="26"/>
                  </a:lnTo>
                  <a:lnTo>
                    <a:pt x="58" y="24"/>
                  </a:lnTo>
                  <a:lnTo>
                    <a:pt x="53" y="24"/>
                  </a:lnTo>
                  <a:lnTo>
                    <a:pt x="46" y="21"/>
                  </a:lnTo>
                  <a:lnTo>
                    <a:pt x="41" y="21"/>
                  </a:lnTo>
                  <a:lnTo>
                    <a:pt x="34" y="21"/>
                  </a:lnTo>
                  <a:lnTo>
                    <a:pt x="29" y="19"/>
                  </a:lnTo>
                  <a:lnTo>
                    <a:pt x="24" y="19"/>
                  </a:lnTo>
                  <a:lnTo>
                    <a:pt x="19" y="17"/>
                  </a:lnTo>
                  <a:lnTo>
                    <a:pt x="17" y="17"/>
                  </a:lnTo>
                  <a:lnTo>
                    <a:pt x="12" y="17"/>
                  </a:lnTo>
                  <a:lnTo>
                    <a:pt x="7" y="12"/>
                  </a:lnTo>
                  <a:lnTo>
                    <a:pt x="3" y="12"/>
                  </a:lnTo>
                  <a:lnTo>
                    <a:pt x="0" y="9"/>
                  </a:lnTo>
                  <a:lnTo>
                    <a:pt x="3" y="7"/>
                  </a:lnTo>
                  <a:lnTo>
                    <a:pt x="5" y="4"/>
                  </a:lnTo>
                  <a:lnTo>
                    <a:pt x="7" y="2"/>
                  </a:lnTo>
                  <a:lnTo>
                    <a:pt x="12" y="0"/>
                  </a:lnTo>
                  <a:lnTo>
                    <a:pt x="17" y="2"/>
                  </a:lnTo>
                  <a:lnTo>
                    <a:pt x="1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7" name="Freeform 95"/>
            <p:cNvSpPr>
              <a:spLocks/>
            </p:cNvSpPr>
            <p:nvPr/>
          </p:nvSpPr>
          <p:spPr bwMode="auto">
            <a:xfrm>
              <a:off x="4187825" y="2865438"/>
              <a:ext cx="311150" cy="571500"/>
            </a:xfrm>
            <a:custGeom>
              <a:avLst/>
              <a:gdLst>
                <a:gd name="T0" fmla="*/ 46 w 196"/>
                <a:gd name="T1" fmla="*/ 17 h 360"/>
                <a:gd name="T2" fmla="*/ 41 w 196"/>
                <a:gd name="T3" fmla="*/ 29 h 360"/>
                <a:gd name="T4" fmla="*/ 36 w 196"/>
                <a:gd name="T5" fmla="*/ 48 h 360"/>
                <a:gd name="T6" fmla="*/ 34 w 196"/>
                <a:gd name="T7" fmla="*/ 72 h 360"/>
                <a:gd name="T8" fmla="*/ 36 w 196"/>
                <a:gd name="T9" fmla="*/ 94 h 360"/>
                <a:gd name="T10" fmla="*/ 46 w 196"/>
                <a:gd name="T11" fmla="*/ 123 h 360"/>
                <a:gd name="T12" fmla="*/ 65 w 196"/>
                <a:gd name="T13" fmla="*/ 150 h 360"/>
                <a:gd name="T14" fmla="*/ 99 w 196"/>
                <a:gd name="T15" fmla="*/ 176 h 360"/>
                <a:gd name="T16" fmla="*/ 128 w 196"/>
                <a:gd name="T17" fmla="*/ 191 h 360"/>
                <a:gd name="T18" fmla="*/ 143 w 196"/>
                <a:gd name="T19" fmla="*/ 205 h 360"/>
                <a:gd name="T20" fmla="*/ 155 w 196"/>
                <a:gd name="T21" fmla="*/ 225 h 360"/>
                <a:gd name="T22" fmla="*/ 172 w 196"/>
                <a:gd name="T23" fmla="*/ 244 h 360"/>
                <a:gd name="T24" fmla="*/ 184 w 196"/>
                <a:gd name="T25" fmla="*/ 268 h 360"/>
                <a:gd name="T26" fmla="*/ 193 w 196"/>
                <a:gd name="T27" fmla="*/ 287 h 360"/>
                <a:gd name="T28" fmla="*/ 196 w 196"/>
                <a:gd name="T29" fmla="*/ 307 h 360"/>
                <a:gd name="T30" fmla="*/ 191 w 196"/>
                <a:gd name="T31" fmla="*/ 324 h 360"/>
                <a:gd name="T32" fmla="*/ 181 w 196"/>
                <a:gd name="T33" fmla="*/ 333 h 360"/>
                <a:gd name="T34" fmla="*/ 169 w 196"/>
                <a:gd name="T35" fmla="*/ 338 h 360"/>
                <a:gd name="T36" fmla="*/ 155 w 196"/>
                <a:gd name="T37" fmla="*/ 343 h 360"/>
                <a:gd name="T38" fmla="*/ 143 w 196"/>
                <a:gd name="T39" fmla="*/ 345 h 360"/>
                <a:gd name="T40" fmla="*/ 128 w 196"/>
                <a:gd name="T41" fmla="*/ 348 h 360"/>
                <a:gd name="T42" fmla="*/ 114 w 196"/>
                <a:gd name="T43" fmla="*/ 350 h 360"/>
                <a:gd name="T44" fmla="*/ 99 w 196"/>
                <a:gd name="T45" fmla="*/ 353 h 360"/>
                <a:gd name="T46" fmla="*/ 89 w 196"/>
                <a:gd name="T47" fmla="*/ 357 h 360"/>
                <a:gd name="T48" fmla="*/ 75 w 196"/>
                <a:gd name="T49" fmla="*/ 360 h 360"/>
                <a:gd name="T50" fmla="*/ 65 w 196"/>
                <a:gd name="T51" fmla="*/ 360 h 360"/>
                <a:gd name="T52" fmla="*/ 60 w 196"/>
                <a:gd name="T53" fmla="*/ 355 h 360"/>
                <a:gd name="T54" fmla="*/ 65 w 196"/>
                <a:gd name="T55" fmla="*/ 348 h 360"/>
                <a:gd name="T56" fmla="*/ 77 w 196"/>
                <a:gd name="T57" fmla="*/ 343 h 360"/>
                <a:gd name="T58" fmla="*/ 87 w 196"/>
                <a:gd name="T59" fmla="*/ 338 h 360"/>
                <a:gd name="T60" fmla="*/ 99 w 196"/>
                <a:gd name="T61" fmla="*/ 338 h 360"/>
                <a:gd name="T62" fmla="*/ 114 w 196"/>
                <a:gd name="T63" fmla="*/ 333 h 360"/>
                <a:gd name="T64" fmla="*/ 128 w 196"/>
                <a:gd name="T65" fmla="*/ 328 h 360"/>
                <a:gd name="T66" fmla="*/ 140 w 196"/>
                <a:gd name="T67" fmla="*/ 321 h 360"/>
                <a:gd name="T68" fmla="*/ 150 w 196"/>
                <a:gd name="T69" fmla="*/ 311 h 360"/>
                <a:gd name="T70" fmla="*/ 162 w 196"/>
                <a:gd name="T71" fmla="*/ 299 h 360"/>
                <a:gd name="T72" fmla="*/ 167 w 196"/>
                <a:gd name="T73" fmla="*/ 290 h 360"/>
                <a:gd name="T74" fmla="*/ 164 w 196"/>
                <a:gd name="T75" fmla="*/ 287 h 360"/>
                <a:gd name="T76" fmla="*/ 159 w 196"/>
                <a:gd name="T77" fmla="*/ 278 h 360"/>
                <a:gd name="T78" fmla="*/ 150 w 196"/>
                <a:gd name="T79" fmla="*/ 266 h 360"/>
                <a:gd name="T80" fmla="*/ 140 w 196"/>
                <a:gd name="T81" fmla="*/ 251 h 360"/>
                <a:gd name="T82" fmla="*/ 128 w 196"/>
                <a:gd name="T83" fmla="*/ 239 h 360"/>
                <a:gd name="T84" fmla="*/ 116 w 196"/>
                <a:gd name="T85" fmla="*/ 229 h 360"/>
                <a:gd name="T86" fmla="*/ 104 w 196"/>
                <a:gd name="T87" fmla="*/ 220 h 360"/>
                <a:gd name="T88" fmla="*/ 92 w 196"/>
                <a:gd name="T89" fmla="*/ 208 h 360"/>
                <a:gd name="T90" fmla="*/ 73 w 196"/>
                <a:gd name="T91" fmla="*/ 193 h 360"/>
                <a:gd name="T92" fmla="*/ 53 w 196"/>
                <a:gd name="T93" fmla="*/ 179 h 360"/>
                <a:gd name="T94" fmla="*/ 36 w 196"/>
                <a:gd name="T95" fmla="*/ 164 h 360"/>
                <a:gd name="T96" fmla="*/ 22 w 196"/>
                <a:gd name="T97" fmla="*/ 147 h 360"/>
                <a:gd name="T98" fmla="*/ 10 w 196"/>
                <a:gd name="T99" fmla="*/ 130 h 360"/>
                <a:gd name="T100" fmla="*/ 3 w 196"/>
                <a:gd name="T101" fmla="*/ 111 h 360"/>
                <a:gd name="T102" fmla="*/ 0 w 196"/>
                <a:gd name="T103" fmla="*/ 87 h 360"/>
                <a:gd name="T104" fmla="*/ 0 w 196"/>
                <a:gd name="T105" fmla="*/ 68 h 360"/>
                <a:gd name="T106" fmla="*/ 5 w 196"/>
                <a:gd name="T107" fmla="*/ 53 h 360"/>
                <a:gd name="T108" fmla="*/ 12 w 196"/>
                <a:gd name="T109" fmla="*/ 36 h 360"/>
                <a:gd name="T110" fmla="*/ 17 w 196"/>
                <a:gd name="T111" fmla="*/ 24 h 360"/>
                <a:gd name="T112" fmla="*/ 24 w 196"/>
                <a:gd name="T113" fmla="*/ 10 h 360"/>
                <a:gd name="T114" fmla="*/ 34 w 196"/>
                <a:gd name="T115" fmla="*/ 0 h 360"/>
                <a:gd name="T116" fmla="*/ 44 w 196"/>
                <a:gd name="T117" fmla="*/ 0 h 360"/>
                <a:gd name="T118" fmla="*/ 48 w 196"/>
                <a:gd name="T119" fmla="*/ 5 h 360"/>
                <a:gd name="T120" fmla="*/ 48 w 196"/>
                <a:gd name="T121" fmla="*/ 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0">
                  <a:moveTo>
                    <a:pt x="48" y="12"/>
                  </a:moveTo>
                  <a:lnTo>
                    <a:pt x="46" y="17"/>
                  </a:lnTo>
                  <a:lnTo>
                    <a:pt x="46" y="24"/>
                  </a:lnTo>
                  <a:lnTo>
                    <a:pt x="41" y="29"/>
                  </a:lnTo>
                  <a:lnTo>
                    <a:pt x="39" y="39"/>
                  </a:lnTo>
                  <a:lnTo>
                    <a:pt x="36" y="48"/>
                  </a:lnTo>
                  <a:lnTo>
                    <a:pt x="34" y="60"/>
                  </a:lnTo>
                  <a:lnTo>
                    <a:pt x="34" y="72"/>
                  </a:lnTo>
                  <a:lnTo>
                    <a:pt x="34" y="82"/>
                  </a:lnTo>
                  <a:lnTo>
                    <a:pt x="36" y="94"/>
                  </a:lnTo>
                  <a:lnTo>
                    <a:pt x="39" y="109"/>
                  </a:lnTo>
                  <a:lnTo>
                    <a:pt x="46" y="123"/>
                  </a:lnTo>
                  <a:lnTo>
                    <a:pt x="53" y="135"/>
                  </a:lnTo>
                  <a:lnTo>
                    <a:pt x="65" y="150"/>
                  </a:lnTo>
                  <a:lnTo>
                    <a:pt x="80" y="164"/>
                  </a:lnTo>
                  <a:lnTo>
                    <a:pt x="99" y="176"/>
                  </a:lnTo>
                  <a:lnTo>
                    <a:pt x="123" y="188"/>
                  </a:lnTo>
                  <a:lnTo>
                    <a:pt x="128" y="191"/>
                  </a:lnTo>
                  <a:lnTo>
                    <a:pt x="135" y="198"/>
                  </a:lnTo>
                  <a:lnTo>
                    <a:pt x="143" y="205"/>
                  </a:lnTo>
                  <a:lnTo>
                    <a:pt x="150" y="215"/>
                  </a:lnTo>
                  <a:lnTo>
                    <a:pt x="155" y="225"/>
                  </a:lnTo>
                  <a:lnTo>
                    <a:pt x="164" y="234"/>
                  </a:lnTo>
                  <a:lnTo>
                    <a:pt x="172" y="244"/>
                  </a:lnTo>
                  <a:lnTo>
                    <a:pt x="179" y="256"/>
                  </a:lnTo>
                  <a:lnTo>
                    <a:pt x="184" y="268"/>
                  </a:lnTo>
                  <a:lnTo>
                    <a:pt x="188" y="278"/>
                  </a:lnTo>
                  <a:lnTo>
                    <a:pt x="193" y="287"/>
                  </a:lnTo>
                  <a:lnTo>
                    <a:pt x="196" y="297"/>
                  </a:lnTo>
                  <a:lnTo>
                    <a:pt x="196" y="307"/>
                  </a:lnTo>
                  <a:lnTo>
                    <a:pt x="196" y="316"/>
                  </a:lnTo>
                  <a:lnTo>
                    <a:pt x="191" y="324"/>
                  </a:lnTo>
                  <a:lnTo>
                    <a:pt x="186" y="331"/>
                  </a:lnTo>
                  <a:lnTo>
                    <a:pt x="181" y="333"/>
                  </a:lnTo>
                  <a:lnTo>
                    <a:pt x="174" y="338"/>
                  </a:lnTo>
                  <a:lnTo>
                    <a:pt x="169" y="338"/>
                  </a:lnTo>
                  <a:lnTo>
                    <a:pt x="162" y="340"/>
                  </a:lnTo>
                  <a:lnTo>
                    <a:pt x="155" y="343"/>
                  </a:lnTo>
                  <a:lnTo>
                    <a:pt x="150" y="343"/>
                  </a:lnTo>
                  <a:lnTo>
                    <a:pt x="143" y="345"/>
                  </a:lnTo>
                  <a:lnTo>
                    <a:pt x="135" y="348"/>
                  </a:lnTo>
                  <a:lnTo>
                    <a:pt x="128" y="348"/>
                  </a:lnTo>
                  <a:lnTo>
                    <a:pt x="121" y="348"/>
                  </a:lnTo>
                  <a:lnTo>
                    <a:pt x="114" y="350"/>
                  </a:lnTo>
                  <a:lnTo>
                    <a:pt x="106" y="353"/>
                  </a:lnTo>
                  <a:lnTo>
                    <a:pt x="99" y="353"/>
                  </a:lnTo>
                  <a:lnTo>
                    <a:pt x="94" y="355"/>
                  </a:lnTo>
                  <a:lnTo>
                    <a:pt x="89" y="357"/>
                  </a:lnTo>
                  <a:lnTo>
                    <a:pt x="85" y="360"/>
                  </a:lnTo>
                  <a:lnTo>
                    <a:pt x="75" y="360"/>
                  </a:lnTo>
                  <a:lnTo>
                    <a:pt x="70" y="360"/>
                  </a:lnTo>
                  <a:lnTo>
                    <a:pt x="65" y="360"/>
                  </a:lnTo>
                  <a:lnTo>
                    <a:pt x="63" y="357"/>
                  </a:lnTo>
                  <a:lnTo>
                    <a:pt x="60" y="355"/>
                  </a:lnTo>
                  <a:lnTo>
                    <a:pt x="63" y="353"/>
                  </a:lnTo>
                  <a:lnTo>
                    <a:pt x="65" y="348"/>
                  </a:lnTo>
                  <a:lnTo>
                    <a:pt x="73" y="345"/>
                  </a:lnTo>
                  <a:lnTo>
                    <a:pt x="77" y="343"/>
                  </a:lnTo>
                  <a:lnTo>
                    <a:pt x="82" y="340"/>
                  </a:lnTo>
                  <a:lnTo>
                    <a:pt x="87" y="338"/>
                  </a:lnTo>
                  <a:lnTo>
                    <a:pt x="94" y="338"/>
                  </a:lnTo>
                  <a:lnTo>
                    <a:pt x="99" y="338"/>
                  </a:lnTo>
                  <a:lnTo>
                    <a:pt x="106" y="336"/>
                  </a:lnTo>
                  <a:lnTo>
                    <a:pt x="114" y="333"/>
                  </a:lnTo>
                  <a:lnTo>
                    <a:pt x="121" y="331"/>
                  </a:lnTo>
                  <a:lnTo>
                    <a:pt x="128" y="328"/>
                  </a:lnTo>
                  <a:lnTo>
                    <a:pt x="135" y="326"/>
                  </a:lnTo>
                  <a:lnTo>
                    <a:pt x="140" y="321"/>
                  </a:lnTo>
                  <a:lnTo>
                    <a:pt x="147" y="316"/>
                  </a:lnTo>
                  <a:lnTo>
                    <a:pt x="150" y="311"/>
                  </a:lnTo>
                  <a:lnTo>
                    <a:pt x="157" y="307"/>
                  </a:lnTo>
                  <a:lnTo>
                    <a:pt x="162" y="299"/>
                  </a:lnTo>
                  <a:lnTo>
                    <a:pt x="167" y="292"/>
                  </a:lnTo>
                  <a:lnTo>
                    <a:pt x="167" y="290"/>
                  </a:lnTo>
                  <a:lnTo>
                    <a:pt x="167" y="287"/>
                  </a:lnTo>
                  <a:lnTo>
                    <a:pt x="164" y="287"/>
                  </a:lnTo>
                  <a:lnTo>
                    <a:pt x="162" y="283"/>
                  </a:lnTo>
                  <a:lnTo>
                    <a:pt x="159" y="278"/>
                  </a:lnTo>
                  <a:lnTo>
                    <a:pt x="155" y="270"/>
                  </a:lnTo>
                  <a:lnTo>
                    <a:pt x="150" y="266"/>
                  </a:lnTo>
                  <a:lnTo>
                    <a:pt x="147" y="258"/>
                  </a:lnTo>
                  <a:lnTo>
                    <a:pt x="140" y="251"/>
                  </a:lnTo>
                  <a:lnTo>
                    <a:pt x="135" y="246"/>
                  </a:lnTo>
                  <a:lnTo>
                    <a:pt x="128" y="239"/>
                  </a:lnTo>
                  <a:lnTo>
                    <a:pt x="121" y="234"/>
                  </a:lnTo>
                  <a:lnTo>
                    <a:pt x="116" y="229"/>
                  </a:lnTo>
                  <a:lnTo>
                    <a:pt x="111" y="225"/>
                  </a:lnTo>
                  <a:lnTo>
                    <a:pt x="104" y="220"/>
                  </a:lnTo>
                  <a:lnTo>
                    <a:pt x="102" y="215"/>
                  </a:lnTo>
                  <a:lnTo>
                    <a:pt x="92" y="208"/>
                  </a:lnTo>
                  <a:lnTo>
                    <a:pt x="82" y="200"/>
                  </a:lnTo>
                  <a:lnTo>
                    <a:pt x="73" y="193"/>
                  </a:lnTo>
                  <a:lnTo>
                    <a:pt x="63" y="186"/>
                  </a:lnTo>
                  <a:lnTo>
                    <a:pt x="53" y="179"/>
                  </a:lnTo>
                  <a:lnTo>
                    <a:pt x="46" y="171"/>
                  </a:lnTo>
                  <a:lnTo>
                    <a:pt x="36" y="164"/>
                  </a:lnTo>
                  <a:lnTo>
                    <a:pt x="29" y="157"/>
                  </a:lnTo>
                  <a:lnTo>
                    <a:pt x="22" y="147"/>
                  </a:lnTo>
                  <a:lnTo>
                    <a:pt x="15" y="138"/>
                  </a:lnTo>
                  <a:lnTo>
                    <a:pt x="10" y="130"/>
                  </a:lnTo>
                  <a:lnTo>
                    <a:pt x="5" y="121"/>
                  </a:lnTo>
                  <a:lnTo>
                    <a:pt x="3" y="111"/>
                  </a:lnTo>
                  <a:lnTo>
                    <a:pt x="0" y="99"/>
                  </a:lnTo>
                  <a:lnTo>
                    <a:pt x="0" y="87"/>
                  </a:lnTo>
                  <a:lnTo>
                    <a:pt x="0" y="77"/>
                  </a:lnTo>
                  <a:lnTo>
                    <a:pt x="0" y="68"/>
                  </a:lnTo>
                  <a:lnTo>
                    <a:pt x="3" y="60"/>
                  </a:lnTo>
                  <a:lnTo>
                    <a:pt x="5" y="53"/>
                  </a:lnTo>
                  <a:lnTo>
                    <a:pt x="10" y="46"/>
                  </a:lnTo>
                  <a:lnTo>
                    <a:pt x="12" y="36"/>
                  </a:lnTo>
                  <a:lnTo>
                    <a:pt x="15" y="29"/>
                  </a:lnTo>
                  <a:lnTo>
                    <a:pt x="17" y="24"/>
                  </a:lnTo>
                  <a:lnTo>
                    <a:pt x="22" y="17"/>
                  </a:lnTo>
                  <a:lnTo>
                    <a:pt x="24" y="10"/>
                  </a:lnTo>
                  <a:lnTo>
                    <a:pt x="29" y="5"/>
                  </a:lnTo>
                  <a:lnTo>
                    <a:pt x="34" y="0"/>
                  </a:lnTo>
                  <a:lnTo>
                    <a:pt x="39" y="0"/>
                  </a:lnTo>
                  <a:lnTo>
                    <a:pt x="44" y="0"/>
                  </a:lnTo>
                  <a:lnTo>
                    <a:pt x="46" y="2"/>
                  </a:lnTo>
                  <a:lnTo>
                    <a:pt x="48" y="5"/>
                  </a:lnTo>
                  <a:lnTo>
                    <a:pt x="48" y="12"/>
                  </a:lnTo>
                  <a:lnTo>
                    <a:pt x="4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8" name="Freeform 96"/>
            <p:cNvSpPr>
              <a:spLocks/>
            </p:cNvSpPr>
            <p:nvPr/>
          </p:nvSpPr>
          <p:spPr bwMode="auto">
            <a:xfrm>
              <a:off x="4306888" y="2957513"/>
              <a:ext cx="244475" cy="146050"/>
            </a:xfrm>
            <a:custGeom>
              <a:avLst/>
              <a:gdLst>
                <a:gd name="T0" fmla="*/ 17 w 154"/>
                <a:gd name="T1" fmla="*/ 22 h 92"/>
                <a:gd name="T2" fmla="*/ 24 w 154"/>
                <a:gd name="T3" fmla="*/ 31 h 92"/>
                <a:gd name="T4" fmla="*/ 36 w 154"/>
                <a:gd name="T5" fmla="*/ 41 h 92"/>
                <a:gd name="T6" fmla="*/ 51 w 154"/>
                <a:gd name="T7" fmla="*/ 46 h 92"/>
                <a:gd name="T8" fmla="*/ 63 w 154"/>
                <a:gd name="T9" fmla="*/ 53 h 92"/>
                <a:gd name="T10" fmla="*/ 72 w 154"/>
                <a:gd name="T11" fmla="*/ 56 h 92"/>
                <a:gd name="T12" fmla="*/ 80 w 154"/>
                <a:gd name="T13" fmla="*/ 56 h 92"/>
                <a:gd name="T14" fmla="*/ 89 w 154"/>
                <a:gd name="T15" fmla="*/ 51 h 92"/>
                <a:gd name="T16" fmla="*/ 99 w 154"/>
                <a:gd name="T17" fmla="*/ 46 h 92"/>
                <a:gd name="T18" fmla="*/ 109 w 154"/>
                <a:gd name="T19" fmla="*/ 41 h 92"/>
                <a:gd name="T20" fmla="*/ 118 w 154"/>
                <a:gd name="T21" fmla="*/ 34 h 92"/>
                <a:gd name="T22" fmla="*/ 128 w 154"/>
                <a:gd name="T23" fmla="*/ 27 h 92"/>
                <a:gd name="T24" fmla="*/ 140 w 154"/>
                <a:gd name="T25" fmla="*/ 22 h 92"/>
                <a:gd name="T26" fmla="*/ 152 w 154"/>
                <a:gd name="T27" fmla="*/ 22 h 92"/>
                <a:gd name="T28" fmla="*/ 154 w 154"/>
                <a:gd name="T29" fmla="*/ 27 h 92"/>
                <a:gd name="T30" fmla="*/ 150 w 154"/>
                <a:gd name="T31" fmla="*/ 36 h 92"/>
                <a:gd name="T32" fmla="*/ 138 w 154"/>
                <a:gd name="T33" fmla="*/ 46 h 92"/>
                <a:gd name="T34" fmla="*/ 123 w 154"/>
                <a:gd name="T35" fmla="*/ 56 h 92"/>
                <a:gd name="T36" fmla="*/ 111 w 154"/>
                <a:gd name="T37" fmla="*/ 68 h 92"/>
                <a:gd name="T38" fmla="*/ 97 w 154"/>
                <a:gd name="T39" fmla="*/ 75 h 92"/>
                <a:gd name="T40" fmla="*/ 82 w 154"/>
                <a:gd name="T41" fmla="*/ 84 h 92"/>
                <a:gd name="T42" fmla="*/ 70 w 154"/>
                <a:gd name="T43" fmla="*/ 89 h 92"/>
                <a:gd name="T44" fmla="*/ 55 w 154"/>
                <a:gd name="T45" fmla="*/ 92 h 92"/>
                <a:gd name="T46" fmla="*/ 41 w 154"/>
                <a:gd name="T47" fmla="*/ 89 h 92"/>
                <a:gd name="T48" fmla="*/ 29 w 154"/>
                <a:gd name="T49" fmla="*/ 82 h 92"/>
                <a:gd name="T50" fmla="*/ 22 w 154"/>
                <a:gd name="T51" fmla="*/ 75 h 92"/>
                <a:gd name="T52" fmla="*/ 17 w 154"/>
                <a:gd name="T53" fmla="*/ 70 h 92"/>
                <a:gd name="T54" fmla="*/ 10 w 154"/>
                <a:gd name="T55" fmla="*/ 60 h 92"/>
                <a:gd name="T56" fmla="*/ 7 w 154"/>
                <a:gd name="T57" fmla="*/ 51 h 92"/>
                <a:gd name="T58" fmla="*/ 2 w 154"/>
                <a:gd name="T59" fmla="*/ 39 h 92"/>
                <a:gd name="T60" fmla="*/ 2 w 154"/>
                <a:gd name="T61" fmla="*/ 29 h 92"/>
                <a:gd name="T62" fmla="*/ 0 w 154"/>
                <a:gd name="T63" fmla="*/ 19 h 92"/>
                <a:gd name="T64" fmla="*/ 0 w 154"/>
                <a:gd name="T65" fmla="*/ 7 h 92"/>
                <a:gd name="T66" fmla="*/ 5 w 154"/>
                <a:gd name="T67" fmla="*/ 0 h 92"/>
                <a:gd name="T68" fmla="*/ 10 w 154"/>
                <a:gd name="T69" fmla="*/ 2 h 92"/>
                <a:gd name="T70" fmla="*/ 14 w 154"/>
                <a:gd name="T71" fmla="*/ 10 h 92"/>
                <a:gd name="T72" fmla="*/ 17 w 154"/>
                <a:gd name="T73"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2">
                  <a:moveTo>
                    <a:pt x="17" y="17"/>
                  </a:moveTo>
                  <a:lnTo>
                    <a:pt x="17" y="22"/>
                  </a:lnTo>
                  <a:lnTo>
                    <a:pt x="22" y="27"/>
                  </a:lnTo>
                  <a:lnTo>
                    <a:pt x="24" y="31"/>
                  </a:lnTo>
                  <a:lnTo>
                    <a:pt x="29" y="36"/>
                  </a:lnTo>
                  <a:lnTo>
                    <a:pt x="36" y="41"/>
                  </a:lnTo>
                  <a:lnTo>
                    <a:pt x="43" y="43"/>
                  </a:lnTo>
                  <a:lnTo>
                    <a:pt x="51" y="46"/>
                  </a:lnTo>
                  <a:lnTo>
                    <a:pt x="60" y="51"/>
                  </a:lnTo>
                  <a:lnTo>
                    <a:pt x="63" y="53"/>
                  </a:lnTo>
                  <a:lnTo>
                    <a:pt x="68" y="56"/>
                  </a:lnTo>
                  <a:lnTo>
                    <a:pt x="72" y="56"/>
                  </a:lnTo>
                  <a:lnTo>
                    <a:pt x="75" y="56"/>
                  </a:lnTo>
                  <a:lnTo>
                    <a:pt x="80" y="56"/>
                  </a:lnTo>
                  <a:lnTo>
                    <a:pt x="84" y="53"/>
                  </a:lnTo>
                  <a:lnTo>
                    <a:pt x="89" y="51"/>
                  </a:lnTo>
                  <a:lnTo>
                    <a:pt x="94" y="51"/>
                  </a:lnTo>
                  <a:lnTo>
                    <a:pt x="99" y="46"/>
                  </a:lnTo>
                  <a:lnTo>
                    <a:pt x="104" y="43"/>
                  </a:lnTo>
                  <a:lnTo>
                    <a:pt x="109" y="41"/>
                  </a:lnTo>
                  <a:lnTo>
                    <a:pt x="113" y="39"/>
                  </a:lnTo>
                  <a:lnTo>
                    <a:pt x="118" y="34"/>
                  </a:lnTo>
                  <a:lnTo>
                    <a:pt x="123" y="31"/>
                  </a:lnTo>
                  <a:lnTo>
                    <a:pt x="128" y="27"/>
                  </a:lnTo>
                  <a:lnTo>
                    <a:pt x="133" y="24"/>
                  </a:lnTo>
                  <a:lnTo>
                    <a:pt x="140" y="22"/>
                  </a:lnTo>
                  <a:lnTo>
                    <a:pt x="147" y="22"/>
                  </a:lnTo>
                  <a:lnTo>
                    <a:pt x="152" y="22"/>
                  </a:lnTo>
                  <a:lnTo>
                    <a:pt x="154" y="24"/>
                  </a:lnTo>
                  <a:lnTo>
                    <a:pt x="154" y="27"/>
                  </a:lnTo>
                  <a:lnTo>
                    <a:pt x="154" y="31"/>
                  </a:lnTo>
                  <a:lnTo>
                    <a:pt x="150" y="36"/>
                  </a:lnTo>
                  <a:lnTo>
                    <a:pt x="145" y="41"/>
                  </a:lnTo>
                  <a:lnTo>
                    <a:pt x="138" y="46"/>
                  </a:lnTo>
                  <a:lnTo>
                    <a:pt x="128" y="51"/>
                  </a:lnTo>
                  <a:lnTo>
                    <a:pt x="123" y="56"/>
                  </a:lnTo>
                  <a:lnTo>
                    <a:pt x="118" y="63"/>
                  </a:lnTo>
                  <a:lnTo>
                    <a:pt x="111" y="68"/>
                  </a:lnTo>
                  <a:lnTo>
                    <a:pt x="104" y="72"/>
                  </a:lnTo>
                  <a:lnTo>
                    <a:pt x="97" y="75"/>
                  </a:lnTo>
                  <a:lnTo>
                    <a:pt x="89" y="82"/>
                  </a:lnTo>
                  <a:lnTo>
                    <a:pt x="82" y="84"/>
                  </a:lnTo>
                  <a:lnTo>
                    <a:pt x="75" y="89"/>
                  </a:lnTo>
                  <a:lnTo>
                    <a:pt x="70" y="89"/>
                  </a:lnTo>
                  <a:lnTo>
                    <a:pt x="63" y="92"/>
                  </a:lnTo>
                  <a:lnTo>
                    <a:pt x="55" y="92"/>
                  </a:lnTo>
                  <a:lnTo>
                    <a:pt x="48" y="92"/>
                  </a:lnTo>
                  <a:lnTo>
                    <a:pt x="41" y="89"/>
                  </a:lnTo>
                  <a:lnTo>
                    <a:pt x="34" y="87"/>
                  </a:lnTo>
                  <a:lnTo>
                    <a:pt x="29" y="82"/>
                  </a:lnTo>
                  <a:lnTo>
                    <a:pt x="24" y="80"/>
                  </a:lnTo>
                  <a:lnTo>
                    <a:pt x="22" y="75"/>
                  </a:lnTo>
                  <a:lnTo>
                    <a:pt x="19" y="72"/>
                  </a:lnTo>
                  <a:lnTo>
                    <a:pt x="17" y="70"/>
                  </a:lnTo>
                  <a:lnTo>
                    <a:pt x="12" y="65"/>
                  </a:lnTo>
                  <a:lnTo>
                    <a:pt x="10" y="60"/>
                  </a:lnTo>
                  <a:lnTo>
                    <a:pt x="10" y="56"/>
                  </a:lnTo>
                  <a:lnTo>
                    <a:pt x="7" y="51"/>
                  </a:lnTo>
                  <a:lnTo>
                    <a:pt x="5" y="43"/>
                  </a:lnTo>
                  <a:lnTo>
                    <a:pt x="2" y="39"/>
                  </a:lnTo>
                  <a:lnTo>
                    <a:pt x="2" y="34"/>
                  </a:lnTo>
                  <a:lnTo>
                    <a:pt x="2" y="29"/>
                  </a:lnTo>
                  <a:lnTo>
                    <a:pt x="0" y="22"/>
                  </a:lnTo>
                  <a:lnTo>
                    <a:pt x="0" y="19"/>
                  </a:lnTo>
                  <a:lnTo>
                    <a:pt x="0" y="14"/>
                  </a:lnTo>
                  <a:lnTo>
                    <a:pt x="0" y="7"/>
                  </a:lnTo>
                  <a:lnTo>
                    <a:pt x="2" y="2"/>
                  </a:lnTo>
                  <a:lnTo>
                    <a:pt x="5" y="0"/>
                  </a:lnTo>
                  <a:lnTo>
                    <a:pt x="7" y="0"/>
                  </a:lnTo>
                  <a:lnTo>
                    <a:pt x="10" y="2"/>
                  </a:lnTo>
                  <a:lnTo>
                    <a:pt x="12" y="5"/>
                  </a:lnTo>
                  <a:lnTo>
                    <a:pt x="14" y="10"/>
                  </a:lnTo>
                  <a:lnTo>
                    <a:pt x="17" y="17"/>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9" name="Freeform 97"/>
            <p:cNvSpPr>
              <a:spLocks/>
            </p:cNvSpPr>
            <p:nvPr/>
          </p:nvSpPr>
          <p:spPr bwMode="auto">
            <a:xfrm>
              <a:off x="4525963" y="4518026"/>
              <a:ext cx="1290637" cy="336550"/>
            </a:xfrm>
            <a:custGeom>
              <a:avLst/>
              <a:gdLst>
                <a:gd name="T0" fmla="*/ 231 w 813"/>
                <a:gd name="T1" fmla="*/ 41 h 212"/>
                <a:gd name="T2" fmla="*/ 173 w 813"/>
                <a:gd name="T3" fmla="*/ 50 h 212"/>
                <a:gd name="T4" fmla="*/ 128 w 813"/>
                <a:gd name="T5" fmla="*/ 70 h 212"/>
                <a:gd name="T6" fmla="*/ 94 w 813"/>
                <a:gd name="T7" fmla="*/ 89 h 212"/>
                <a:gd name="T8" fmla="*/ 79 w 813"/>
                <a:gd name="T9" fmla="*/ 108 h 212"/>
                <a:gd name="T10" fmla="*/ 82 w 813"/>
                <a:gd name="T11" fmla="*/ 123 h 212"/>
                <a:gd name="T12" fmla="*/ 96 w 813"/>
                <a:gd name="T13" fmla="*/ 137 h 212"/>
                <a:gd name="T14" fmla="*/ 111 w 813"/>
                <a:gd name="T15" fmla="*/ 144 h 212"/>
                <a:gd name="T16" fmla="*/ 130 w 813"/>
                <a:gd name="T17" fmla="*/ 152 h 212"/>
                <a:gd name="T18" fmla="*/ 142 w 813"/>
                <a:gd name="T19" fmla="*/ 154 h 212"/>
                <a:gd name="T20" fmla="*/ 181 w 813"/>
                <a:gd name="T21" fmla="*/ 154 h 212"/>
                <a:gd name="T22" fmla="*/ 246 w 813"/>
                <a:gd name="T23" fmla="*/ 135 h 212"/>
                <a:gd name="T24" fmla="*/ 326 w 813"/>
                <a:gd name="T25" fmla="*/ 113 h 212"/>
                <a:gd name="T26" fmla="*/ 403 w 813"/>
                <a:gd name="T27" fmla="*/ 84 h 212"/>
                <a:gd name="T28" fmla="*/ 475 w 813"/>
                <a:gd name="T29" fmla="*/ 67 h 212"/>
                <a:gd name="T30" fmla="*/ 519 w 813"/>
                <a:gd name="T31" fmla="*/ 62 h 212"/>
                <a:gd name="T32" fmla="*/ 538 w 813"/>
                <a:gd name="T33" fmla="*/ 65 h 212"/>
                <a:gd name="T34" fmla="*/ 555 w 813"/>
                <a:gd name="T35" fmla="*/ 70 h 212"/>
                <a:gd name="T36" fmla="*/ 569 w 813"/>
                <a:gd name="T37" fmla="*/ 77 h 212"/>
                <a:gd name="T38" fmla="*/ 586 w 813"/>
                <a:gd name="T39" fmla="*/ 86 h 212"/>
                <a:gd name="T40" fmla="*/ 603 w 813"/>
                <a:gd name="T41" fmla="*/ 101 h 212"/>
                <a:gd name="T42" fmla="*/ 630 w 813"/>
                <a:gd name="T43" fmla="*/ 120 h 212"/>
                <a:gd name="T44" fmla="*/ 659 w 813"/>
                <a:gd name="T45" fmla="*/ 125 h 212"/>
                <a:gd name="T46" fmla="*/ 690 w 813"/>
                <a:gd name="T47" fmla="*/ 125 h 212"/>
                <a:gd name="T48" fmla="*/ 721 w 813"/>
                <a:gd name="T49" fmla="*/ 120 h 212"/>
                <a:gd name="T50" fmla="*/ 758 w 813"/>
                <a:gd name="T51" fmla="*/ 115 h 212"/>
                <a:gd name="T52" fmla="*/ 777 w 813"/>
                <a:gd name="T53" fmla="*/ 113 h 212"/>
                <a:gd name="T54" fmla="*/ 792 w 813"/>
                <a:gd name="T55" fmla="*/ 115 h 212"/>
                <a:gd name="T56" fmla="*/ 806 w 813"/>
                <a:gd name="T57" fmla="*/ 120 h 212"/>
                <a:gd name="T58" fmla="*/ 813 w 813"/>
                <a:gd name="T59" fmla="*/ 130 h 212"/>
                <a:gd name="T60" fmla="*/ 775 w 813"/>
                <a:gd name="T61" fmla="*/ 140 h 212"/>
                <a:gd name="T62" fmla="*/ 726 w 813"/>
                <a:gd name="T63" fmla="*/ 154 h 212"/>
                <a:gd name="T64" fmla="*/ 676 w 813"/>
                <a:gd name="T65" fmla="*/ 166 h 212"/>
                <a:gd name="T66" fmla="*/ 627 w 813"/>
                <a:gd name="T67" fmla="*/ 171 h 212"/>
                <a:gd name="T68" fmla="*/ 586 w 813"/>
                <a:gd name="T69" fmla="*/ 164 h 212"/>
                <a:gd name="T70" fmla="*/ 555 w 813"/>
                <a:gd name="T71" fmla="*/ 142 h 212"/>
                <a:gd name="T72" fmla="*/ 540 w 813"/>
                <a:gd name="T73" fmla="*/ 125 h 212"/>
                <a:gd name="T74" fmla="*/ 519 w 813"/>
                <a:gd name="T75" fmla="*/ 115 h 212"/>
                <a:gd name="T76" fmla="*/ 478 w 813"/>
                <a:gd name="T77" fmla="*/ 120 h 212"/>
                <a:gd name="T78" fmla="*/ 400 w 813"/>
                <a:gd name="T79" fmla="*/ 137 h 212"/>
                <a:gd name="T80" fmla="*/ 318 w 813"/>
                <a:gd name="T81" fmla="*/ 166 h 212"/>
                <a:gd name="T82" fmla="*/ 231 w 813"/>
                <a:gd name="T83" fmla="*/ 193 h 212"/>
                <a:gd name="T84" fmla="*/ 159 w 813"/>
                <a:gd name="T85" fmla="*/ 210 h 212"/>
                <a:gd name="T86" fmla="*/ 115 w 813"/>
                <a:gd name="T87" fmla="*/ 210 h 212"/>
                <a:gd name="T88" fmla="*/ 89 w 813"/>
                <a:gd name="T89" fmla="*/ 205 h 212"/>
                <a:gd name="T90" fmla="*/ 60 w 813"/>
                <a:gd name="T91" fmla="*/ 193 h 212"/>
                <a:gd name="T92" fmla="*/ 36 w 813"/>
                <a:gd name="T93" fmla="*/ 176 h 212"/>
                <a:gd name="T94" fmla="*/ 12 w 813"/>
                <a:gd name="T95" fmla="*/ 159 h 212"/>
                <a:gd name="T96" fmla="*/ 2 w 813"/>
                <a:gd name="T97" fmla="*/ 137 h 212"/>
                <a:gd name="T98" fmla="*/ 7 w 813"/>
                <a:gd name="T99" fmla="*/ 113 h 212"/>
                <a:gd name="T100" fmla="*/ 41 w 813"/>
                <a:gd name="T101" fmla="*/ 84 h 212"/>
                <a:gd name="T102" fmla="*/ 91 w 813"/>
                <a:gd name="T103" fmla="*/ 55 h 212"/>
                <a:gd name="T104" fmla="*/ 161 w 813"/>
                <a:gd name="T105" fmla="*/ 26 h 212"/>
                <a:gd name="T106" fmla="*/ 248 w 813"/>
                <a:gd name="T107" fmla="*/ 4 h 212"/>
                <a:gd name="T108" fmla="*/ 294 w 813"/>
                <a:gd name="T109" fmla="*/ 4 h 212"/>
                <a:gd name="T110" fmla="*/ 297 w 813"/>
                <a:gd name="T111" fmla="*/ 24 h 212"/>
                <a:gd name="T112" fmla="*/ 284 w 813"/>
                <a:gd name="T113" fmla="*/ 36 h 212"/>
                <a:gd name="T114" fmla="*/ 277 w 813"/>
                <a:gd name="T115" fmla="*/ 3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3" h="212">
                  <a:moveTo>
                    <a:pt x="277" y="38"/>
                  </a:moveTo>
                  <a:lnTo>
                    <a:pt x="253" y="38"/>
                  </a:lnTo>
                  <a:lnTo>
                    <a:pt x="231" y="41"/>
                  </a:lnTo>
                  <a:lnTo>
                    <a:pt x="210" y="43"/>
                  </a:lnTo>
                  <a:lnTo>
                    <a:pt x="193" y="48"/>
                  </a:lnTo>
                  <a:lnTo>
                    <a:pt x="173" y="50"/>
                  </a:lnTo>
                  <a:lnTo>
                    <a:pt x="157" y="58"/>
                  </a:lnTo>
                  <a:lnTo>
                    <a:pt x="142" y="62"/>
                  </a:lnTo>
                  <a:lnTo>
                    <a:pt x="128" y="70"/>
                  </a:lnTo>
                  <a:lnTo>
                    <a:pt x="113" y="74"/>
                  </a:lnTo>
                  <a:lnTo>
                    <a:pt x="103" y="82"/>
                  </a:lnTo>
                  <a:lnTo>
                    <a:pt x="94" y="89"/>
                  </a:lnTo>
                  <a:lnTo>
                    <a:pt x="89" y="96"/>
                  </a:lnTo>
                  <a:lnTo>
                    <a:pt x="82" y="101"/>
                  </a:lnTo>
                  <a:lnTo>
                    <a:pt x="79" y="108"/>
                  </a:lnTo>
                  <a:lnTo>
                    <a:pt x="77" y="113"/>
                  </a:lnTo>
                  <a:lnTo>
                    <a:pt x="77" y="118"/>
                  </a:lnTo>
                  <a:lnTo>
                    <a:pt x="82" y="123"/>
                  </a:lnTo>
                  <a:lnTo>
                    <a:pt x="89" y="132"/>
                  </a:lnTo>
                  <a:lnTo>
                    <a:pt x="91" y="135"/>
                  </a:lnTo>
                  <a:lnTo>
                    <a:pt x="96" y="137"/>
                  </a:lnTo>
                  <a:lnTo>
                    <a:pt x="101" y="140"/>
                  </a:lnTo>
                  <a:lnTo>
                    <a:pt x="106" y="144"/>
                  </a:lnTo>
                  <a:lnTo>
                    <a:pt x="111" y="144"/>
                  </a:lnTo>
                  <a:lnTo>
                    <a:pt x="118" y="147"/>
                  </a:lnTo>
                  <a:lnTo>
                    <a:pt x="123" y="149"/>
                  </a:lnTo>
                  <a:lnTo>
                    <a:pt x="130" y="152"/>
                  </a:lnTo>
                  <a:lnTo>
                    <a:pt x="135" y="152"/>
                  </a:lnTo>
                  <a:lnTo>
                    <a:pt x="140" y="154"/>
                  </a:lnTo>
                  <a:lnTo>
                    <a:pt x="142" y="154"/>
                  </a:lnTo>
                  <a:lnTo>
                    <a:pt x="149" y="156"/>
                  </a:lnTo>
                  <a:lnTo>
                    <a:pt x="161" y="156"/>
                  </a:lnTo>
                  <a:lnTo>
                    <a:pt x="181" y="154"/>
                  </a:lnTo>
                  <a:lnTo>
                    <a:pt x="198" y="149"/>
                  </a:lnTo>
                  <a:lnTo>
                    <a:pt x="222" y="144"/>
                  </a:lnTo>
                  <a:lnTo>
                    <a:pt x="246" y="135"/>
                  </a:lnTo>
                  <a:lnTo>
                    <a:pt x="270" y="128"/>
                  </a:lnTo>
                  <a:lnTo>
                    <a:pt x="297" y="120"/>
                  </a:lnTo>
                  <a:lnTo>
                    <a:pt x="326" y="113"/>
                  </a:lnTo>
                  <a:lnTo>
                    <a:pt x="350" y="103"/>
                  </a:lnTo>
                  <a:lnTo>
                    <a:pt x="379" y="91"/>
                  </a:lnTo>
                  <a:lnTo>
                    <a:pt x="403" y="84"/>
                  </a:lnTo>
                  <a:lnTo>
                    <a:pt x="429" y="77"/>
                  </a:lnTo>
                  <a:lnTo>
                    <a:pt x="453" y="70"/>
                  </a:lnTo>
                  <a:lnTo>
                    <a:pt x="475" y="67"/>
                  </a:lnTo>
                  <a:lnTo>
                    <a:pt x="497" y="65"/>
                  </a:lnTo>
                  <a:lnTo>
                    <a:pt x="511" y="62"/>
                  </a:lnTo>
                  <a:lnTo>
                    <a:pt x="519" y="62"/>
                  </a:lnTo>
                  <a:lnTo>
                    <a:pt x="526" y="62"/>
                  </a:lnTo>
                  <a:lnTo>
                    <a:pt x="533" y="65"/>
                  </a:lnTo>
                  <a:lnTo>
                    <a:pt x="538" y="65"/>
                  </a:lnTo>
                  <a:lnTo>
                    <a:pt x="545" y="67"/>
                  </a:lnTo>
                  <a:lnTo>
                    <a:pt x="550" y="67"/>
                  </a:lnTo>
                  <a:lnTo>
                    <a:pt x="555" y="70"/>
                  </a:lnTo>
                  <a:lnTo>
                    <a:pt x="560" y="72"/>
                  </a:lnTo>
                  <a:lnTo>
                    <a:pt x="565" y="74"/>
                  </a:lnTo>
                  <a:lnTo>
                    <a:pt x="569" y="77"/>
                  </a:lnTo>
                  <a:lnTo>
                    <a:pt x="574" y="79"/>
                  </a:lnTo>
                  <a:lnTo>
                    <a:pt x="581" y="84"/>
                  </a:lnTo>
                  <a:lnTo>
                    <a:pt x="586" y="86"/>
                  </a:lnTo>
                  <a:lnTo>
                    <a:pt x="591" y="91"/>
                  </a:lnTo>
                  <a:lnTo>
                    <a:pt x="596" y="96"/>
                  </a:lnTo>
                  <a:lnTo>
                    <a:pt x="603" y="101"/>
                  </a:lnTo>
                  <a:lnTo>
                    <a:pt x="610" y="108"/>
                  </a:lnTo>
                  <a:lnTo>
                    <a:pt x="620" y="115"/>
                  </a:lnTo>
                  <a:lnTo>
                    <a:pt x="630" y="120"/>
                  </a:lnTo>
                  <a:lnTo>
                    <a:pt x="639" y="123"/>
                  </a:lnTo>
                  <a:lnTo>
                    <a:pt x="649" y="123"/>
                  </a:lnTo>
                  <a:lnTo>
                    <a:pt x="659" y="125"/>
                  </a:lnTo>
                  <a:lnTo>
                    <a:pt x="668" y="125"/>
                  </a:lnTo>
                  <a:lnTo>
                    <a:pt x="680" y="128"/>
                  </a:lnTo>
                  <a:lnTo>
                    <a:pt x="690" y="125"/>
                  </a:lnTo>
                  <a:lnTo>
                    <a:pt x="702" y="125"/>
                  </a:lnTo>
                  <a:lnTo>
                    <a:pt x="709" y="123"/>
                  </a:lnTo>
                  <a:lnTo>
                    <a:pt x="721" y="120"/>
                  </a:lnTo>
                  <a:lnTo>
                    <a:pt x="734" y="120"/>
                  </a:lnTo>
                  <a:lnTo>
                    <a:pt x="746" y="118"/>
                  </a:lnTo>
                  <a:lnTo>
                    <a:pt x="758" y="115"/>
                  </a:lnTo>
                  <a:lnTo>
                    <a:pt x="770" y="113"/>
                  </a:lnTo>
                  <a:lnTo>
                    <a:pt x="772" y="113"/>
                  </a:lnTo>
                  <a:lnTo>
                    <a:pt x="777" y="113"/>
                  </a:lnTo>
                  <a:lnTo>
                    <a:pt x="784" y="113"/>
                  </a:lnTo>
                  <a:lnTo>
                    <a:pt x="789" y="115"/>
                  </a:lnTo>
                  <a:lnTo>
                    <a:pt x="792" y="115"/>
                  </a:lnTo>
                  <a:lnTo>
                    <a:pt x="796" y="118"/>
                  </a:lnTo>
                  <a:lnTo>
                    <a:pt x="801" y="120"/>
                  </a:lnTo>
                  <a:lnTo>
                    <a:pt x="806" y="120"/>
                  </a:lnTo>
                  <a:lnTo>
                    <a:pt x="813" y="125"/>
                  </a:lnTo>
                  <a:lnTo>
                    <a:pt x="813" y="128"/>
                  </a:lnTo>
                  <a:lnTo>
                    <a:pt x="813" y="130"/>
                  </a:lnTo>
                  <a:lnTo>
                    <a:pt x="811" y="135"/>
                  </a:lnTo>
                  <a:lnTo>
                    <a:pt x="794" y="135"/>
                  </a:lnTo>
                  <a:lnTo>
                    <a:pt x="775" y="140"/>
                  </a:lnTo>
                  <a:lnTo>
                    <a:pt x="760" y="144"/>
                  </a:lnTo>
                  <a:lnTo>
                    <a:pt x="743" y="149"/>
                  </a:lnTo>
                  <a:lnTo>
                    <a:pt x="726" y="154"/>
                  </a:lnTo>
                  <a:lnTo>
                    <a:pt x="709" y="159"/>
                  </a:lnTo>
                  <a:lnTo>
                    <a:pt x="695" y="161"/>
                  </a:lnTo>
                  <a:lnTo>
                    <a:pt x="676" y="166"/>
                  </a:lnTo>
                  <a:lnTo>
                    <a:pt x="659" y="169"/>
                  </a:lnTo>
                  <a:lnTo>
                    <a:pt x="644" y="171"/>
                  </a:lnTo>
                  <a:lnTo>
                    <a:pt x="627" y="171"/>
                  </a:lnTo>
                  <a:lnTo>
                    <a:pt x="613" y="171"/>
                  </a:lnTo>
                  <a:lnTo>
                    <a:pt x="601" y="169"/>
                  </a:lnTo>
                  <a:lnTo>
                    <a:pt x="586" y="164"/>
                  </a:lnTo>
                  <a:lnTo>
                    <a:pt x="572" y="156"/>
                  </a:lnTo>
                  <a:lnTo>
                    <a:pt x="560" y="147"/>
                  </a:lnTo>
                  <a:lnTo>
                    <a:pt x="555" y="142"/>
                  </a:lnTo>
                  <a:lnTo>
                    <a:pt x="550" y="135"/>
                  </a:lnTo>
                  <a:lnTo>
                    <a:pt x="545" y="130"/>
                  </a:lnTo>
                  <a:lnTo>
                    <a:pt x="540" y="125"/>
                  </a:lnTo>
                  <a:lnTo>
                    <a:pt x="533" y="120"/>
                  </a:lnTo>
                  <a:lnTo>
                    <a:pt x="528" y="118"/>
                  </a:lnTo>
                  <a:lnTo>
                    <a:pt x="519" y="115"/>
                  </a:lnTo>
                  <a:lnTo>
                    <a:pt x="511" y="115"/>
                  </a:lnTo>
                  <a:lnTo>
                    <a:pt x="497" y="118"/>
                  </a:lnTo>
                  <a:lnTo>
                    <a:pt x="478" y="120"/>
                  </a:lnTo>
                  <a:lnTo>
                    <a:pt x="453" y="123"/>
                  </a:lnTo>
                  <a:lnTo>
                    <a:pt x="429" y="130"/>
                  </a:lnTo>
                  <a:lnTo>
                    <a:pt x="400" y="137"/>
                  </a:lnTo>
                  <a:lnTo>
                    <a:pt x="376" y="147"/>
                  </a:lnTo>
                  <a:lnTo>
                    <a:pt x="347" y="156"/>
                  </a:lnTo>
                  <a:lnTo>
                    <a:pt x="318" y="166"/>
                  </a:lnTo>
                  <a:lnTo>
                    <a:pt x="289" y="173"/>
                  </a:lnTo>
                  <a:lnTo>
                    <a:pt x="258" y="183"/>
                  </a:lnTo>
                  <a:lnTo>
                    <a:pt x="231" y="193"/>
                  </a:lnTo>
                  <a:lnTo>
                    <a:pt x="205" y="200"/>
                  </a:lnTo>
                  <a:lnTo>
                    <a:pt x="181" y="205"/>
                  </a:lnTo>
                  <a:lnTo>
                    <a:pt x="159" y="210"/>
                  </a:lnTo>
                  <a:lnTo>
                    <a:pt x="142" y="212"/>
                  </a:lnTo>
                  <a:lnTo>
                    <a:pt x="125" y="212"/>
                  </a:lnTo>
                  <a:lnTo>
                    <a:pt x="115" y="210"/>
                  </a:lnTo>
                  <a:lnTo>
                    <a:pt x="106" y="210"/>
                  </a:lnTo>
                  <a:lnTo>
                    <a:pt x="96" y="207"/>
                  </a:lnTo>
                  <a:lnTo>
                    <a:pt x="89" y="205"/>
                  </a:lnTo>
                  <a:lnTo>
                    <a:pt x="79" y="200"/>
                  </a:lnTo>
                  <a:lnTo>
                    <a:pt x="70" y="198"/>
                  </a:lnTo>
                  <a:lnTo>
                    <a:pt x="60" y="193"/>
                  </a:lnTo>
                  <a:lnTo>
                    <a:pt x="50" y="188"/>
                  </a:lnTo>
                  <a:lnTo>
                    <a:pt x="41" y="183"/>
                  </a:lnTo>
                  <a:lnTo>
                    <a:pt x="36" y="176"/>
                  </a:lnTo>
                  <a:lnTo>
                    <a:pt x="26" y="173"/>
                  </a:lnTo>
                  <a:lnTo>
                    <a:pt x="19" y="166"/>
                  </a:lnTo>
                  <a:lnTo>
                    <a:pt x="12" y="159"/>
                  </a:lnTo>
                  <a:lnTo>
                    <a:pt x="7" y="152"/>
                  </a:lnTo>
                  <a:lnTo>
                    <a:pt x="4" y="144"/>
                  </a:lnTo>
                  <a:lnTo>
                    <a:pt x="2" y="137"/>
                  </a:lnTo>
                  <a:lnTo>
                    <a:pt x="0" y="130"/>
                  </a:lnTo>
                  <a:lnTo>
                    <a:pt x="2" y="120"/>
                  </a:lnTo>
                  <a:lnTo>
                    <a:pt x="7" y="113"/>
                  </a:lnTo>
                  <a:lnTo>
                    <a:pt x="16" y="103"/>
                  </a:lnTo>
                  <a:lnTo>
                    <a:pt x="26" y="94"/>
                  </a:lnTo>
                  <a:lnTo>
                    <a:pt x="41" y="84"/>
                  </a:lnTo>
                  <a:lnTo>
                    <a:pt x="55" y="74"/>
                  </a:lnTo>
                  <a:lnTo>
                    <a:pt x="72" y="67"/>
                  </a:lnTo>
                  <a:lnTo>
                    <a:pt x="91" y="55"/>
                  </a:lnTo>
                  <a:lnTo>
                    <a:pt x="113" y="45"/>
                  </a:lnTo>
                  <a:lnTo>
                    <a:pt x="137" y="36"/>
                  </a:lnTo>
                  <a:lnTo>
                    <a:pt x="161" y="26"/>
                  </a:lnTo>
                  <a:lnTo>
                    <a:pt x="190" y="19"/>
                  </a:lnTo>
                  <a:lnTo>
                    <a:pt x="219" y="14"/>
                  </a:lnTo>
                  <a:lnTo>
                    <a:pt x="248" y="4"/>
                  </a:lnTo>
                  <a:lnTo>
                    <a:pt x="282" y="2"/>
                  </a:lnTo>
                  <a:lnTo>
                    <a:pt x="289" y="0"/>
                  </a:lnTo>
                  <a:lnTo>
                    <a:pt x="294" y="4"/>
                  </a:lnTo>
                  <a:lnTo>
                    <a:pt x="297" y="12"/>
                  </a:lnTo>
                  <a:lnTo>
                    <a:pt x="297" y="19"/>
                  </a:lnTo>
                  <a:lnTo>
                    <a:pt x="297" y="24"/>
                  </a:lnTo>
                  <a:lnTo>
                    <a:pt x="292" y="31"/>
                  </a:lnTo>
                  <a:lnTo>
                    <a:pt x="289" y="33"/>
                  </a:lnTo>
                  <a:lnTo>
                    <a:pt x="284" y="36"/>
                  </a:lnTo>
                  <a:lnTo>
                    <a:pt x="282" y="36"/>
                  </a:lnTo>
                  <a:lnTo>
                    <a:pt x="277" y="38"/>
                  </a:lnTo>
                  <a:lnTo>
                    <a:pt x="277"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0" name="Freeform 100"/>
            <p:cNvSpPr>
              <a:spLocks/>
            </p:cNvSpPr>
            <p:nvPr/>
          </p:nvSpPr>
          <p:spPr bwMode="auto">
            <a:xfrm>
              <a:off x="5618163" y="4740276"/>
              <a:ext cx="1601787" cy="274638"/>
            </a:xfrm>
            <a:custGeom>
              <a:avLst/>
              <a:gdLst>
                <a:gd name="T0" fmla="*/ 118 w 1009"/>
                <a:gd name="T1" fmla="*/ 50 h 173"/>
                <a:gd name="T2" fmla="*/ 101 w 1009"/>
                <a:gd name="T3" fmla="*/ 55 h 173"/>
                <a:gd name="T4" fmla="*/ 79 w 1009"/>
                <a:gd name="T5" fmla="*/ 62 h 173"/>
                <a:gd name="T6" fmla="*/ 62 w 1009"/>
                <a:gd name="T7" fmla="*/ 70 h 173"/>
                <a:gd name="T8" fmla="*/ 58 w 1009"/>
                <a:gd name="T9" fmla="*/ 82 h 173"/>
                <a:gd name="T10" fmla="*/ 70 w 1009"/>
                <a:gd name="T11" fmla="*/ 96 h 173"/>
                <a:gd name="T12" fmla="*/ 116 w 1009"/>
                <a:gd name="T13" fmla="*/ 113 h 173"/>
                <a:gd name="T14" fmla="*/ 188 w 1009"/>
                <a:gd name="T15" fmla="*/ 120 h 173"/>
                <a:gd name="T16" fmla="*/ 273 w 1009"/>
                <a:gd name="T17" fmla="*/ 123 h 173"/>
                <a:gd name="T18" fmla="*/ 355 w 1009"/>
                <a:gd name="T19" fmla="*/ 115 h 173"/>
                <a:gd name="T20" fmla="*/ 420 w 1009"/>
                <a:gd name="T21" fmla="*/ 99 h 173"/>
                <a:gd name="T22" fmla="*/ 466 w 1009"/>
                <a:gd name="T23" fmla="*/ 77 h 173"/>
                <a:gd name="T24" fmla="*/ 504 w 1009"/>
                <a:gd name="T25" fmla="*/ 53 h 173"/>
                <a:gd name="T26" fmla="*/ 545 w 1009"/>
                <a:gd name="T27" fmla="*/ 33 h 173"/>
                <a:gd name="T28" fmla="*/ 589 w 1009"/>
                <a:gd name="T29" fmla="*/ 16 h 173"/>
                <a:gd name="T30" fmla="*/ 635 w 1009"/>
                <a:gd name="T31" fmla="*/ 4 h 173"/>
                <a:gd name="T32" fmla="*/ 700 w 1009"/>
                <a:gd name="T33" fmla="*/ 0 h 173"/>
                <a:gd name="T34" fmla="*/ 765 w 1009"/>
                <a:gd name="T35" fmla="*/ 12 h 173"/>
                <a:gd name="T36" fmla="*/ 825 w 1009"/>
                <a:gd name="T37" fmla="*/ 31 h 173"/>
                <a:gd name="T38" fmla="*/ 883 w 1009"/>
                <a:gd name="T39" fmla="*/ 48 h 173"/>
                <a:gd name="T40" fmla="*/ 949 w 1009"/>
                <a:gd name="T41" fmla="*/ 65 h 173"/>
                <a:gd name="T42" fmla="*/ 1002 w 1009"/>
                <a:gd name="T43" fmla="*/ 70 h 173"/>
                <a:gd name="T44" fmla="*/ 1009 w 1009"/>
                <a:gd name="T45" fmla="*/ 82 h 173"/>
                <a:gd name="T46" fmla="*/ 1002 w 1009"/>
                <a:gd name="T47" fmla="*/ 91 h 173"/>
                <a:gd name="T48" fmla="*/ 949 w 1009"/>
                <a:gd name="T49" fmla="*/ 89 h 173"/>
                <a:gd name="T50" fmla="*/ 886 w 1009"/>
                <a:gd name="T51" fmla="*/ 79 h 173"/>
                <a:gd name="T52" fmla="*/ 828 w 1009"/>
                <a:gd name="T53" fmla="*/ 65 h 173"/>
                <a:gd name="T54" fmla="*/ 767 w 1009"/>
                <a:gd name="T55" fmla="*/ 53 h 173"/>
                <a:gd name="T56" fmla="*/ 705 w 1009"/>
                <a:gd name="T57" fmla="*/ 45 h 173"/>
                <a:gd name="T58" fmla="*/ 640 w 1009"/>
                <a:gd name="T59" fmla="*/ 50 h 173"/>
                <a:gd name="T60" fmla="*/ 596 w 1009"/>
                <a:gd name="T61" fmla="*/ 62 h 173"/>
                <a:gd name="T62" fmla="*/ 560 w 1009"/>
                <a:gd name="T63" fmla="*/ 82 h 173"/>
                <a:gd name="T64" fmla="*/ 524 w 1009"/>
                <a:gd name="T65" fmla="*/ 106 h 173"/>
                <a:gd name="T66" fmla="*/ 485 w 1009"/>
                <a:gd name="T67" fmla="*/ 130 h 173"/>
                <a:gd name="T68" fmla="*/ 444 w 1009"/>
                <a:gd name="T69" fmla="*/ 154 h 173"/>
                <a:gd name="T70" fmla="*/ 369 w 1009"/>
                <a:gd name="T71" fmla="*/ 171 h 173"/>
                <a:gd name="T72" fmla="*/ 273 w 1009"/>
                <a:gd name="T73" fmla="*/ 171 h 173"/>
                <a:gd name="T74" fmla="*/ 171 w 1009"/>
                <a:gd name="T75" fmla="*/ 161 h 173"/>
                <a:gd name="T76" fmla="*/ 82 w 1009"/>
                <a:gd name="T77" fmla="*/ 142 h 173"/>
                <a:gd name="T78" fmla="*/ 24 w 1009"/>
                <a:gd name="T79" fmla="*/ 123 h 173"/>
                <a:gd name="T80" fmla="*/ 2 w 1009"/>
                <a:gd name="T81" fmla="*/ 101 h 173"/>
                <a:gd name="T82" fmla="*/ 0 w 1009"/>
                <a:gd name="T83" fmla="*/ 84 h 173"/>
                <a:gd name="T84" fmla="*/ 14 w 1009"/>
                <a:gd name="T85" fmla="*/ 70 h 173"/>
                <a:gd name="T86" fmla="*/ 29 w 1009"/>
                <a:gd name="T87" fmla="*/ 58 h 173"/>
                <a:gd name="T88" fmla="*/ 50 w 1009"/>
                <a:gd name="T89" fmla="*/ 48 h 173"/>
                <a:gd name="T90" fmla="*/ 65 w 1009"/>
                <a:gd name="T91" fmla="*/ 43 h 173"/>
                <a:gd name="T92" fmla="*/ 82 w 1009"/>
                <a:gd name="T93" fmla="*/ 36 h 173"/>
                <a:gd name="T94" fmla="*/ 106 w 1009"/>
                <a:gd name="T95" fmla="*/ 31 h 173"/>
                <a:gd name="T96" fmla="*/ 125 w 1009"/>
                <a:gd name="T97" fmla="*/ 29 h 173"/>
                <a:gd name="T98" fmla="*/ 132 w 1009"/>
                <a:gd name="T99" fmla="*/ 33 h 173"/>
                <a:gd name="T100" fmla="*/ 125 w 1009"/>
                <a:gd name="T101" fmla="*/ 5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9" h="173">
                  <a:moveTo>
                    <a:pt x="125" y="50"/>
                  </a:moveTo>
                  <a:lnTo>
                    <a:pt x="123" y="50"/>
                  </a:lnTo>
                  <a:lnTo>
                    <a:pt x="118" y="50"/>
                  </a:lnTo>
                  <a:lnTo>
                    <a:pt x="113" y="53"/>
                  </a:lnTo>
                  <a:lnTo>
                    <a:pt x="108" y="53"/>
                  </a:lnTo>
                  <a:lnTo>
                    <a:pt x="101" y="55"/>
                  </a:lnTo>
                  <a:lnTo>
                    <a:pt x="94" y="58"/>
                  </a:lnTo>
                  <a:lnTo>
                    <a:pt x="87" y="60"/>
                  </a:lnTo>
                  <a:lnTo>
                    <a:pt x="79" y="62"/>
                  </a:lnTo>
                  <a:lnTo>
                    <a:pt x="72" y="65"/>
                  </a:lnTo>
                  <a:lnTo>
                    <a:pt x="67" y="67"/>
                  </a:lnTo>
                  <a:lnTo>
                    <a:pt x="62" y="70"/>
                  </a:lnTo>
                  <a:lnTo>
                    <a:pt x="60" y="74"/>
                  </a:lnTo>
                  <a:lnTo>
                    <a:pt x="58" y="77"/>
                  </a:lnTo>
                  <a:lnTo>
                    <a:pt x="58" y="82"/>
                  </a:lnTo>
                  <a:lnTo>
                    <a:pt x="58" y="84"/>
                  </a:lnTo>
                  <a:lnTo>
                    <a:pt x="62" y="91"/>
                  </a:lnTo>
                  <a:lnTo>
                    <a:pt x="70" y="96"/>
                  </a:lnTo>
                  <a:lnTo>
                    <a:pt x="79" y="103"/>
                  </a:lnTo>
                  <a:lnTo>
                    <a:pt x="96" y="108"/>
                  </a:lnTo>
                  <a:lnTo>
                    <a:pt x="116" y="113"/>
                  </a:lnTo>
                  <a:lnTo>
                    <a:pt x="137" y="115"/>
                  </a:lnTo>
                  <a:lnTo>
                    <a:pt x="161" y="118"/>
                  </a:lnTo>
                  <a:lnTo>
                    <a:pt x="188" y="120"/>
                  </a:lnTo>
                  <a:lnTo>
                    <a:pt x="217" y="123"/>
                  </a:lnTo>
                  <a:lnTo>
                    <a:pt x="244" y="123"/>
                  </a:lnTo>
                  <a:lnTo>
                    <a:pt x="273" y="123"/>
                  </a:lnTo>
                  <a:lnTo>
                    <a:pt x="299" y="120"/>
                  </a:lnTo>
                  <a:lnTo>
                    <a:pt x="330" y="120"/>
                  </a:lnTo>
                  <a:lnTo>
                    <a:pt x="355" y="115"/>
                  </a:lnTo>
                  <a:lnTo>
                    <a:pt x="379" y="111"/>
                  </a:lnTo>
                  <a:lnTo>
                    <a:pt x="398" y="106"/>
                  </a:lnTo>
                  <a:lnTo>
                    <a:pt x="420" y="99"/>
                  </a:lnTo>
                  <a:lnTo>
                    <a:pt x="434" y="91"/>
                  </a:lnTo>
                  <a:lnTo>
                    <a:pt x="449" y="84"/>
                  </a:lnTo>
                  <a:lnTo>
                    <a:pt x="466" y="77"/>
                  </a:lnTo>
                  <a:lnTo>
                    <a:pt x="480" y="70"/>
                  </a:lnTo>
                  <a:lnTo>
                    <a:pt x="492" y="60"/>
                  </a:lnTo>
                  <a:lnTo>
                    <a:pt x="504" y="53"/>
                  </a:lnTo>
                  <a:lnTo>
                    <a:pt x="519" y="45"/>
                  </a:lnTo>
                  <a:lnTo>
                    <a:pt x="533" y="38"/>
                  </a:lnTo>
                  <a:lnTo>
                    <a:pt x="545" y="33"/>
                  </a:lnTo>
                  <a:lnTo>
                    <a:pt x="560" y="26"/>
                  </a:lnTo>
                  <a:lnTo>
                    <a:pt x="574" y="21"/>
                  </a:lnTo>
                  <a:lnTo>
                    <a:pt x="589" y="16"/>
                  </a:lnTo>
                  <a:lnTo>
                    <a:pt x="601" y="12"/>
                  </a:lnTo>
                  <a:lnTo>
                    <a:pt x="618" y="7"/>
                  </a:lnTo>
                  <a:lnTo>
                    <a:pt x="635" y="4"/>
                  </a:lnTo>
                  <a:lnTo>
                    <a:pt x="654" y="2"/>
                  </a:lnTo>
                  <a:lnTo>
                    <a:pt x="678" y="0"/>
                  </a:lnTo>
                  <a:lnTo>
                    <a:pt x="700" y="0"/>
                  </a:lnTo>
                  <a:lnTo>
                    <a:pt x="724" y="2"/>
                  </a:lnTo>
                  <a:lnTo>
                    <a:pt x="743" y="7"/>
                  </a:lnTo>
                  <a:lnTo>
                    <a:pt x="765" y="12"/>
                  </a:lnTo>
                  <a:lnTo>
                    <a:pt x="787" y="16"/>
                  </a:lnTo>
                  <a:lnTo>
                    <a:pt x="804" y="24"/>
                  </a:lnTo>
                  <a:lnTo>
                    <a:pt x="825" y="31"/>
                  </a:lnTo>
                  <a:lnTo>
                    <a:pt x="845" y="36"/>
                  </a:lnTo>
                  <a:lnTo>
                    <a:pt x="864" y="43"/>
                  </a:lnTo>
                  <a:lnTo>
                    <a:pt x="883" y="48"/>
                  </a:lnTo>
                  <a:lnTo>
                    <a:pt x="903" y="55"/>
                  </a:lnTo>
                  <a:lnTo>
                    <a:pt x="924" y="60"/>
                  </a:lnTo>
                  <a:lnTo>
                    <a:pt x="949" y="65"/>
                  </a:lnTo>
                  <a:lnTo>
                    <a:pt x="973" y="67"/>
                  </a:lnTo>
                  <a:lnTo>
                    <a:pt x="999" y="70"/>
                  </a:lnTo>
                  <a:lnTo>
                    <a:pt x="1002" y="70"/>
                  </a:lnTo>
                  <a:lnTo>
                    <a:pt x="1006" y="72"/>
                  </a:lnTo>
                  <a:lnTo>
                    <a:pt x="1006" y="77"/>
                  </a:lnTo>
                  <a:lnTo>
                    <a:pt x="1009" y="82"/>
                  </a:lnTo>
                  <a:lnTo>
                    <a:pt x="1006" y="84"/>
                  </a:lnTo>
                  <a:lnTo>
                    <a:pt x="1006" y="89"/>
                  </a:lnTo>
                  <a:lnTo>
                    <a:pt x="1002" y="91"/>
                  </a:lnTo>
                  <a:lnTo>
                    <a:pt x="999" y="91"/>
                  </a:lnTo>
                  <a:lnTo>
                    <a:pt x="973" y="91"/>
                  </a:lnTo>
                  <a:lnTo>
                    <a:pt x="949" y="89"/>
                  </a:lnTo>
                  <a:lnTo>
                    <a:pt x="927" y="87"/>
                  </a:lnTo>
                  <a:lnTo>
                    <a:pt x="905" y="84"/>
                  </a:lnTo>
                  <a:lnTo>
                    <a:pt x="886" y="79"/>
                  </a:lnTo>
                  <a:lnTo>
                    <a:pt x="866" y="74"/>
                  </a:lnTo>
                  <a:lnTo>
                    <a:pt x="845" y="70"/>
                  </a:lnTo>
                  <a:lnTo>
                    <a:pt x="828" y="65"/>
                  </a:lnTo>
                  <a:lnTo>
                    <a:pt x="806" y="60"/>
                  </a:lnTo>
                  <a:lnTo>
                    <a:pt x="789" y="55"/>
                  </a:lnTo>
                  <a:lnTo>
                    <a:pt x="767" y="53"/>
                  </a:lnTo>
                  <a:lnTo>
                    <a:pt x="746" y="48"/>
                  </a:lnTo>
                  <a:lnTo>
                    <a:pt x="726" y="45"/>
                  </a:lnTo>
                  <a:lnTo>
                    <a:pt x="705" y="45"/>
                  </a:lnTo>
                  <a:lnTo>
                    <a:pt x="681" y="45"/>
                  </a:lnTo>
                  <a:lnTo>
                    <a:pt x="656" y="48"/>
                  </a:lnTo>
                  <a:lnTo>
                    <a:pt x="640" y="50"/>
                  </a:lnTo>
                  <a:lnTo>
                    <a:pt x="625" y="53"/>
                  </a:lnTo>
                  <a:lnTo>
                    <a:pt x="611" y="58"/>
                  </a:lnTo>
                  <a:lnTo>
                    <a:pt x="596" y="62"/>
                  </a:lnTo>
                  <a:lnTo>
                    <a:pt x="584" y="67"/>
                  </a:lnTo>
                  <a:lnTo>
                    <a:pt x="572" y="74"/>
                  </a:lnTo>
                  <a:lnTo>
                    <a:pt x="560" y="82"/>
                  </a:lnTo>
                  <a:lnTo>
                    <a:pt x="548" y="89"/>
                  </a:lnTo>
                  <a:lnTo>
                    <a:pt x="536" y="96"/>
                  </a:lnTo>
                  <a:lnTo>
                    <a:pt x="524" y="106"/>
                  </a:lnTo>
                  <a:lnTo>
                    <a:pt x="512" y="113"/>
                  </a:lnTo>
                  <a:lnTo>
                    <a:pt x="499" y="123"/>
                  </a:lnTo>
                  <a:lnTo>
                    <a:pt x="485" y="130"/>
                  </a:lnTo>
                  <a:lnTo>
                    <a:pt x="473" y="137"/>
                  </a:lnTo>
                  <a:lnTo>
                    <a:pt x="458" y="144"/>
                  </a:lnTo>
                  <a:lnTo>
                    <a:pt x="444" y="154"/>
                  </a:lnTo>
                  <a:lnTo>
                    <a:pt x="422" y="161"/>
                  </a:lnTo>
                  <a:lnTo>
                    <a:pt x="396" y="166"/>
                  </a:lnTo>
                  <a:lnTo>
                    <a:pt x="369" y="171"/>
                  </a:lnTo>
                  <a:lnTo>
                    <a:pt x="338" y="173"/>
                  </a:lnTo>
                  <a:lnTo>
                    <a:pt x="304" y="173"/>
                  </a:lnTo>
                  <a:lnTo>
                    <a:pt x="273" y="171"/>
                  </a:lnTo>
                  <a:lnTo>
                    <a:pt x="236" y="169"/>
                  </a:lnTo>
                  <a:lnTo>
                    <a:pt x="205" y="166"/>
                  </a:lnTo>
                  <a:lnTo>
                    <a:pt x="171" y="161"/>
                  </a:lnTo>
                  <a:lnTo>
                    <a:pt x="140" y="157"/>
                  </a:lnTo>
                  <a:lnTo>
                    <a:pt x="111" y="149"/>
                  </a:lnTo>
                  <a:lnTo>
                    <a:pt x="82" y="142"/>
                  </a:lnTo>
                  <a:lnTo>
                    <a:pt x="60" y="137"/>
                  </a:lnTo>
                  <a:lnTo>
                    <a:pt x="38" y="130"/>
                  </a:lnTo>
                  <a:lnTo>
                    <a:pt x="24" y="123"/>
                  </a:lnTo>
                  <a:lnTo>
                    <a:pt x="17" y="115"/>
                  </a:lnTo>
                  <a:lnTo>
                    <a:pt x="7" y="108"/>
                  </a:lnTo>
                  <a:lnTo>
                    <a:pt x="2" y="101"/>
                  </a:lnTo>
                  <a:lnTo>
                    <a:pt x="0" y="94"/>
                  </a:lnTo>
                  <a:lnTo>
                    <a:pt x="0" y="89"/>
                  </a:lnTo>
                  <a:lnTo>
                    <a:pt x="0" y="84"/>
                  </a:lnTo>
                  <a:lnTo>
                    <a:pt x="5" y="79"/>
                  </a:lnTo>
                  <a:lnTo>
                    <a:pt x="7" y="74"/>
                  </a:lnTo>
                  <a:lnTo>
                    <a:pt x="14" y="70"/>
                  </a:lnTo>
                  <a:lnTo>
                    <a:pt x="19" y="65"/>
                  </a:lnTo>
                  <a:lnTo>
                    <a:pt x="21" y="60"/>
                  </a:lnTo>
                  <a:lnTo>
                    <a:pt x="29" y="58"/>
                  </a:lnTo>
                  <a:lnTo>
                    <a:pt x="36" y="55"/>
                  </a:lnTo>
                  <a:lnTo>
                    <a:pt x="43" y="50"/>
                  </a:lnTo>
                  <a:lnTo>
                    <a:pt x="50" y="48"/>
                  </a:lnTo>
                  <a:lnTo>
                    <a:pt x="55" y="45"/>
                  </a:lnTo>
                  <a:lnTo>
                    <a:pt x="62" y="43"/>
                  </a:lnTo>
                  <a:lnTo>
                    <a:pt x="65" y="43"/>
                  </a:lnTo>
                  <a:lnTo>
                    <a:pt x="70" y="41"/>
                  </a:lnTo>
                  <a:lnTo>
                    <a:pt x="75" y="36"/>
                  </a:lnTo>
                  <a:lnTo>
                    <a:pt x="82" y="36"/>
                  </a:lnTo>
                  <a:lnTo>
                    <a:pt x="89" y="33"/>
                  </a:lnTo>
                  <a:lnTo>
                    <a:pt x="99" y="33"/>
                  </a:lnTo>
                  <a:lnTo>
                    <a:pt x="106" y="31"/>
                  </a:lnTo>
                  <a:lnTo>
                    <a:pt x="116" y="29"/>
                  </a:lnTo>
                  <a:lnTo>
                    <a:pt x="120" y="29"/>
                  </a:lnTo>
                  <a:lnTo>
                    <a:pt x="125" y="29"/>
                  </a:lnTo>
                  <a:lnTo>
                    <a:pt x="130" y="29"/>
                  </a:lnTo>
                  <a:lnTo>
                    <a:pt x="132" y="31"/>
                  </a:lnTo>
                  <a:lnTo>
                    <a:pt x="132" y="33"/>
                  </a:lnTo>
                  <a:lnTo>
                    <a:pt x="132" y="36"/>
                  </a:lnTo>
                  <a:lnTo>
                    <a:pt x="130" y="43"/>
                  </a:lnTo>
                  <a:lnTo>
                    <a:pt x="125" y="50"/>
                  </a:lnTo>
                  <a:lnTo>
                    <a:pt x="125"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1" name="Freeform 101"/>
            <p:cNvSpPr>
              <a:spLocks/>
            </p:cNvSpPr>
            <p:nvPr/>
          </p:nvSpPr>
          <p:spPr bwMode="auto">
            <a:xfrm>
              <a:off x="6561138" y="2279651"/>
              <a:ext cx="309562" cy="501650"/>
            </a:xfrm>
            <a:custGeom>
              <a:avLst/>
              <a:gdLst>
                <a:gd name="T0" fmla="*/ 101 w 195"/>
                <a:gd name="T1" fmla="*/ 2 h 316"/>
                <a:gd name="T2" fmla="*/ 125 w 195"/>
                <a:gd name="T3" fmla="*/ 7 h 316"/>
                <a:gd name="T4" fmla="*/ 147 w 195"/>
                <a:gd name="T5" fmla="*/ 14 h 316"/>
                <a:gd name="T6" fmla="*/ 161 w 195"/>
                <a:gd name="T7" fmla="*/ 24 h 316"/>
                <a:gd name="T8" fmla="*/ 178 w 195"/>
                <a:gd name="T9" fmla="*/ 38 h 316"/>
                <a:gd name="T10" fmla="*/ 190 w 195"/>
                <a:gd name="T11" fmla="*/ 58 h 316"/>
                <a:gd name="T12" fmla="*/ 195 w 195"/>
                <a:gd name="T13" fmla="*/ 96 h 316"/>
                <a:gd name="T14" fmla="*/ 193 w 195"/>
                <a:gd name="T15" fmla="*/ 145 h 316"/>
                <a:gd name="T16" fmla="*/ 183 w 195"/>
                <a:gd name="T17" fmla="*/ 193 h 316"/>
                <a:gd name="T18" fmla="*/ 173 w 195"/>
                <a:gd name="T19" fmla="*/ 236 h 316"/>
                <a:gd name="T20" fmla="*/ 164 w 195"/>
                <a:gd name="T21" fmla="*/ 263 h 316"/>
                <a:gd name="T22" fmla="*/ 154 w 195"/>
                <a:gd name="T23" fmla="*/ 277 h 316"/>
                <a:gd name="T24" fmla="*/ 149 w 195"/>
                <a:gd name="T25" fmla="*/ 289 h 316"/>
                <a:gd name="T26" fmla="*/ 137 w 195"/>
                <a:gd name="T27" fmla="*/ 299 h 316"/>
                <a:gd name="T28" fmla="*/ 125 w 195"/>
                <a:gd name="T29" fmla="*/ 306 h 316"/>
                <a:gd name="T30" fmla="*/ 111 w 195"/>
                <a:gd name="T31" fmla="*/ 314 h 316"/>
                <a:gd name="T32" fmla="*/ 91 w 195"/>
                <a:gd name="T33" fmla="*/ 316 h 316"/>
                <a:gd name="T34" fmla="*/ 67 w 195"/>
                <a:gd name="T35" fmla="*/ 306 h 316"/>
                <a:gd name="T36" fmla="*/ 46 w 195"/>
                <a:gd name="T37" fmla="*/ 297 h 316"/>
                <a:gd name="T38" fmla="*/ 29 w 195"/>
                <a:gd name="T39" fmla="*/ 282 h 316"/>
                <a:gd name="T40" fmla="*/ 14 w 195"/>
                <a:gd name="T41" fmla="*/ 265 h 316"/>
                <a:gd name="T42" fmla="*/ 4 w 195"/>
                <a:gd name="T43" fmla="*/ 248 h 316"/>
                <a:gd name="T44" fmla="*/ 0 w 195"/>
                <a:gd name="T45" fmla="*/ 241 h 316"/>
                <a:gd name="T46" fmla="*/ 4 w 195"/>
                <a:gd name="T47" fmla="*/ 234 h 316"/>
                <a:gd name="T48" fmla="*/ 24 w 195"/>
                <a:gd name="T49" fmla="*/ 241 h 316"/>
                <a:gd name="T50" fmla="*/ 36 w 195"/>
                <a:gd name="T51" fmla="*/ 246 h 316"/>
                <a:gd name="T52" fmla="*/ 50 w 195"/>
                <a:gd name="T53" fmla="*/ 260 h 316"/>
                <a:gd name="T54" fmla="*/ 62 w 195"/>
                <a:gd name="T55" fmla="*/ 265 h 316"/>
                <a:gd name="T56" fmla="*/ 82 w 195"/>
                <a:gd name="T57" fmla="*/ 268 h 316"/>
                <a:gd name="T58" fmla="*/ 101 w 195"/>
                <a:gd name="T59" fmla="*/ 263 h 316"/>
                <a:gd name="T60" fmla="*/ 120 w 195"/>
                <a:gd name="T61" fmla="*/ 244 h 316"/>
                <a:gd name="T62" fmla="*/ 130 w 195"/>
                <a:gd name="T63" fmla="*/ 231 h 316"/>
                <a:gd name="T64" fmla="*/ 142 w 195"/>
                <a:gd name="T65" fmla="*/ 217 h 316"/>
                <a:gd name="T66" fmla="*/ 154 w 195"/>
                <a:gd name="T67" fmla="*/ 188 h 316"/>
                <a:gd name="T68" fmla="*/ 161 w 195"/>
                <a:gd name="T69" fmla="*/ 157 h 316"/>
                <a:gd name="T70" fmla="*/ 161 w 195"/>
                <a:gd name="T71" fmla="*/ 130 h 316"/>
                <a:gd name="T72" fmla="*/ 157 w 195"/>
                <a:gd name="T73" fmla="*/ 101 h 316"/>
                <a:gd name="T74" fmla="*/ 149 w 195"/>
                <a:gd name="T75" fmla="*/ 79 h 316"/>
                <a:gd name="T76" fmla="*/ 140 w 195"/>
                <a:gd name="T77" fmla="*/ 62 h 316"/>
                <a:gd name="T78" fmla="*/ 128 w 195"/>
                <a:gd name="T79" fmla="*/ 46 h 316"/>
                <a:gd name="T80" fmla="*/ 113 w 195"/>
                <a:gd name="T81" fmla="*/ 36 h 316"/>
                <a:gd name="T82" fmla="*/ 99 w 195"/>
                <a:gd name="T83" fmla="*/ 29 h 316"/>
                <a:gd name="T84" fmla="*/ 84 w 195"/>
                <a:gd name="T85" fmla="*/ 26 h 316"/>
                <a:gd name="T86" fmla="*/ 72 w 195"/>
                <a:gd name="T87" fmla="*/ 14 h 316"/>
                <a:gd name="T88" fmla="*/ 77 w 195"/>
                <a:gd name="T89" fmla="*/ 2 h 316"/>
                <a:gd name="T90" fmla="*/ 89 w 195"/>
                <a:gd name="T91"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5" h="316">
                  <a:moveTo>
                    <a:pt x="89" y="0"/>
                  </a:moveTo>
                  <a:lnTo>
                    <a:pt x="96" y="0"/>
                  </a:lnTo>
                  <a:lnTo>
                    <a:pt x="101" y="2"/>
                  </a:lnTo>
                  <a:lnTo>
                    <a:pt x="108" y="2"/>
                  </a:lnTo>
                  <a:lnTo>
                    <a:pt x="118" y="5"/>
                  </a:lnTo>
                  <a:lnTo>
                    <a:pt x="125" y="7"/>
                  </a:lnTo>
                  <a:lnTo>
                    <a:pt x="132" y="9"/>
                  </a:lnTo>
                  <a:lnTo>
                    <a:pt x="140" y="12"/>
                  </a:lnTo>
                  <a:lnTo>
                    <a:pt x="147" y="14"/>
                  </a:lnTo>
                  <a:lnTo>
                    <a:pt x="149" y="17"/>
                  </a:lnTo>
                  <a:lnTo>
                    <a:pt x="157" y="19"/>
                  </a:lnTo>
                  <a:lnTo>
                    <a:pt x="161" y="24"/>
                  </a:lnTo>
                  <a:lnTo>
                    <a:pt x="169" y="29"/>
                  </a:lnTo>
                  <a:lnTo>
                    <a:pt x="173" y="33"/>
                  </a:lnTo>
                  <a:lnTo>
                    <a:pt x="178" y="38"/>
                  </a:lnTo>
                  <a:lnTo>
                    <a:pt x="183" y="41"/>
                  </a:lnTo>
                  <a:lnTo>
                    <a:pt x="188" y="50"/>
                  </a:lnTo>
                  <a:lnTo>
                    <a:pt x="190" y="58"/>
                  </a:lnTo>
                  <a:lnTo>
                    <a:pt x="193" y="70"/>
                  </a:lnTo>
                  <a:lnTo>
                    <a:pt x="195" y="84"/>
                  </a:lnTo>
                  <a:lnTo>
                    <a:pt x="195" y="96"/>
                  </a:lnTo>
                  <a:lnTo>
                    <a:pt x="195" y="111"/>
                  </a:lnTo>
                  <a:lnTo>
                    <a:pt x="195" y="128"/>
                  </a:lnTo>
                  <a:lnTo>
                    <a:pt x="193" y="145"/>
                  </a:lnTo>
                  <a:lnTo>
                    <a:pt x="190" y="161"/>
                  </a:lnTo>
                  <a:lnTo>
                    <a:pt x="188" y="178"/>
                  </a:lnTo>
                  <a:lnTo>
                    <a:pt x="183" y="193"/>
                  </a:lnTo>
                  <a:lnTo>
                    <a:pt x="181" y="207"/>
                  </a:lnTo>
                  <a:lnTo>
                    <a:pt x="178" y="222"/>
                  </a:lnTo>
                  <a:lnTo>
                    <a:pt x="173" y="236"/>
                  </a:lnTo>
                  <a:lnTo>
                    <a:pt x="171" y="246"/>
                  </a:lnTo>
                  <a:lnTo>
                    <a:pt x="166" y="256"/>
                  </a:lnTo>
                  <a:lnTo>
                    <a:pt x="164" y="263"/>
                  </a:lnTo>
                  <a:lnTo>
                    <a:pt x="161" y="268"/>
                  </a:lnTo>
                  <a:lnTo>
                    <a:pt x="159" y="272"/>
                  </a:lnTo>
                  <a:lnTo>
                    <a:pt x="154" y="277"/>
                  </a:lnTo>
                  <a:lnTo>
                    <a:pt x="152" y="282"/>
                  </a:lnTo>
                  <a:lnTo>
                    <a:pt x="149" y="285"/>
                  </a:lnTo>
                  <a:lnTo>
                    <a:pt x="149" y="289"/>
                  </a:lnTo>
                  <a:lnTo>
                    <a:pt x="144" y="294"/>
                  </a:lnTo>
                  <a:lnTo>
                    <a:pt x="142" y="297"/>
                  </a:lnTo>
                  <a:lnTo>
                    <a:pt x="137" y="299"/>
                  </a:lnTo>
                  <a:lnTo>
                    <a:pt x="135" y="301"/>
                  </a:lnTo>
                  <a:lnTo>
                    <a:pt x="130" y="304"/>
                  </a:lnTo>
                  <a:lnTo>
                    <a:pt x="125" y="306"/>
                  </a:lnTo>
                  <a:lnTo>
                    <a:pt x="120" y="309"/>
                  </a:lnTo>
                  <a:lnTo>
                    <a:pt x="116" y="311"/>
                  </a:lnTo>
                  <a:lnTo>
                    <a:pt x="111" y="314"/>
                  </a:lnTo>
                  <a:lnTo>
                    <a:pt x="106" y="316"/>
                  </a:lnTo>
                  <a:lnTo>
                    <a:pt x="96" y="316"/>
                  </a:lnTo>
                  <a:lnTo>
                    <a:pt x="91" y="316"/>
                  </a:lnTo>
                  <a:lnTo>
                    <a:pt x="84" y="314"/>
                  </a:lnTo>
                  <a:lnTo>
                    <a:pt x="77" y="311"/>
                  </a:lnTo>
                  <a:lnTo>
                    <a:pt x="67" y="306"/>
                  </a:lnTo>
                  <a:lnTo>
                    <a:pt x="60" y="304"/>
                  </a:lnTo>
                  <a:lnTo>
                    <a:pt x="53" y="299"/>
                  </a:lnTo>
                  <a:lnTo>
                    <a:pt x="46" y="297"/>
                  </a:lnTo>
                  <a:lnTo>
                    <a:pt x="41" y="292"/>
                  </a:lnTo>
                  <a:lnTo>
                    <a:pt x="36" y="287"/>
                  </a:lnTo>
                  <a:lnTo>
                    <a:pt x="29" y="282"/>
                  </a:lnTo>
                  <a:lnTo>
                    <a:pt x="24" y="275"/>
                  </a:lnTo>
                  <a:lnTo>
                    <a:pt x="17" y="270"/>
                  </a:lnTo>
                  <a:lnTo>
                    <a:pt x="14" y="265"/>
                  </a:lnTo>
                  <a:lnTo>
                    <a:pt x="9" y="258"/>
                  </a:lnTo>
                  <a:lnTo>
                    <a:pt x="7" y="253"/>
                  </a:lnTo>
                  <a:lnTo>
                    <a:pt x="4" y="248"/>
                  </a:lnTo>
                  <a:lnTo>
                    <a:pt x="2" y="244"/>
                  </a:lnTo>
                  <a:lnTo>
                    <a:pt x="0" y="244"/>
                  </a:lnTo>
                  <a:lnTo>
                    <a:pt x="0" y="241"/>
                  </a:lnTo>
                  <a:lnTo>
                    <a:pt x="0" y="236"/>
                  </a:lnTo>
                  <a:lnTo>
                    <a:pt x="2" y="234"/>
                  </a:lnTo>
                  <a:lnTo>
                    <a:pt x="4" y="234"/>
                  </a:lnTo>
                  <a:lnTo>
                    <a:pt x="9" y="234"/>
                  </a:lnTo>
                  <a:lnTo>
                    <a:pt x="17" y="236"/>
                  </a:lnTo>
                  <a:lnTo>
                    <a:pt x="24" y="241"/>
                  </a:lnTo>
                  <a:lnTo>
                    <a:pt x="29" y="244"/>
                  </a:lnTo>
                  <a:lnTo>
                    <a:pt x="33" y="244"/>
                  </a:lnTo>
                  <a:lnTo>
                    <a:pt x="36" y="246"/>
                  </a:lnTo>
                  <a:lnTo>
                    <a:pt x="41" y="251"/>
                  </a:lnTo>
                  <a:lnTo>
                    <a:pt x="46" y="256"/>
                  </a:lnTo>
                  <a:lnTo>
                    <a:pt x="50" y="260"/>
                  </a:lnTo>
                  <a:lnTo>
                    <a:pt x="55" y="263"/>
                  </a:lnTo>
                  <a:lnTo>
                    <a:pt x="58" y="265"/>
                  </a:lnTo>
                  <a:lnTo>
                    <a:pt x="62" y="265"/>
                  </a:lnTo>
                  <a:lnTo>
                    <a:pt x="70" y="268"/>
                  </a:lnTo>
                  <a:lnTo>
                    <a:pt x="74" y="268"/>
                  </a:lnTo>
                  <a:lnTo>
                    <a:pt x="82" y="268"/>
                  </a:lnTo>
                  <a:lnTo>
                    <a:pt x="89" y="268"/>
                  </a:lnTo>
                  <a:lnTo>
                    <a:pt x="96" y="268"/>
                  </a:lnTo>
                  <a:lnTo>
                    <a:pt x="101" y="263"/>
                  </a:lnTo>
                  <a:lnTo>
                    <a:pt x="108" y="258"/>
                  </a:lnTo>
                  <a:lnTo>
                    <a:pt x="116" y="251"/>
                  </a:lnTo>
                  <a:lnTo>
                    <a:pt x="120" y="244"/>
                  </a:lnTo>
                  <a:lnTo>
                    <a:pt x="123" y="241"/>
                  </a:lnTo>
                  <a:lnTo>
                    <a:pt x="128" y="236"/>
                  </a:lnTo>
                  <a:lnTo>
                    <a:pt x="130" y="231"/>
                  </a:lnTo>
                  <a:lnTo>
                    <a:pt x="135" y="229"/>
                  </a:lnTo>
                  <a:lnTo>
                    <a:pt x="137" y="222"/>
                  </a:lnTo>
                  <a:lnTo>
                    <a:pt x="142" y="217"/>
                  </a:lnTo>
                  <a:lnTo>
                    <a:pt x="147" y="205"/>
                  </a:lnTo>
                  <a:lnTo>
                    <a:pt x="152" y="195"/>
                  </a:lnTo>
                  <a:lnTo>
                    <a:pt x="154" y="188"/>
                  </a:lnTo>
                  <a:lnTo>
                    <a:pt x="159" y="178"/>
                  </a:lnTo>
                  <a:lnTo>
                    <a:pt x="161" y="166"/>
                  </a:lnTo>
                  <a:lnTo>
                    <a:pt x="161" y="157"/>
                  </a:lnTo>
                  <a:lnTo>
                    <a:pt x="164" y="147"/>
                  </a:lnTo>
                  <a:lnTo>
                    <a:pt x="164" y="140"/>
                  </a:lnTo>
                  <a:lnTo>
                    <a:pt x="161" y="130"/>
                  </a:lnTo>
                  <a:lnTo>
                    <a:pt x="161" y="120"/>
                  </a:lnTo>
                  <a:lnTo>
                    <a:pt x="159" y="111"/>
                  </a:lnTo>
                  <a:lnTo>
                    <a:pt x="157" y="101"/>
                  </a:lnTo>
                  <a:lnTo>
                    <a:pt x="154" y="91"/>
                  </a:lnTo>
                  <a:lnTo>
                    <a:pt x="152" y="87"/>
                  </a:lnTo>
                  <a:lnTo>
                    <a:pt x="149" y="79"/>
                  </a:lnTo>
                  <a:lnTo>
                    <a:pt x="147" y="72"/>
                  </a:lnTo>
                  <a:lnTo>
                    <a:pt x="144" y="67"/>
                  </a:lnTo>
                  <a:lnTo>
                    <a:pt x="140" y="62"/>
                  </a:lnTo>
                  <a:lnTo>
                    <a:pt x="137" y="58"/>
                  </a:lnTo>
                  <a:lnTo>
                    <a:pt x="135" y="53"/>
                  </a:lnTo>
                  <a:lnTo>
                    <a:pt x="128" y="46"/>
                  </a:lnTo>
                  <a:lnTo>
                    <a:pt x="120" y="38"/>
                  </a:lnTo>
                  <a:lnTo>
                    <a:pt x="116" y="38"/>
                  </a:lnTo>
                  <a:lnTo>
                    <a:pt x="113" y="36"/>
                  </a:lnTo>
                  <a:lnTo>
                    <a:pt x="108" y="33"/>
                  </a:lnTo>
                  <a:lnTo>
                    <a:pt x="103" y="31"/>
                  </a:lnTo>
                  <a:lnTo>
                    <a:pt x="99" y="29"/>
                  </a:lnTo>
                  <a:lnTo>
                    <a:pt x="96" y="29"/>
                  </a:lnTo>
                  <a:lnTo>
                    <a:pt x="89" y="26"/>
                  </a:lnTo>
                  <a:lnTo>
                    <a:pt x="84" y="26"/>
                  </a:lnTo>
                  <a:lnTo>
                    <a:pt x="79" y="24"/>
                  </a:lnTo>
                  <a:lnTo>
                    <a:pt x="74" y="19"/>
                  </a:lnTo>
                  <a:lnTo>
                    <a:pt x="72" y="14"/>
                  </a:lnTo>
                  <a:lnTo>
                    <a:pt x="74" y="9"/>
                  </a:lnTo>
                  <a:lnTo>
                    <a:pt x="74" y="5"/>
                  </a:lnTo>
                  <a:lnTo>
                    <a:pt x="77" y="2"/>
                  </a:lnTo>
                  <a:lnTo>
                    <a:pt x="82" y="0"/>
                  </a:lnTo>
                  <a:lnTo>
                    <a:pt x="89" y="0"/>
                  </a:lnTo>
                  <a:lnTo>
                    <a:pt x="8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2" name="Freeform 102"/>
            <p:cNvSpPr>
              <a:spLocks/>
            </p:cNvSpPr>
            <p:nvPr/>
          </p:nvSpPr>
          <p:spPr bwMode="auto">
            <a:xfrm>
              <a:off x="6526213" y="2409826"/>
              <a:ext cx="187325" cy="260350"/>
            </a:xfrm>
            <a:custGeom>
              <a:avLst/>
              <a:gdLst>
                <a:gd name="T0" fmla="*/ 118 w 118"/>
                <a:gd name="T1" fmla="*/ 24 h 164"/>
                <a:gd name="T2" fmla="*/ 118 w 118"/>
                <a:gd name="T3" fmla="*/ 38 h 164"/>
                <a:gd name="T4" fmla="*/ 118 w 118"/>
                <a:gd name="T5" fmla="*/ 55 h 164"/>
                <a:gd name="T6" fmla="*/ 118 w 118"/>
                <a:gd name="T7" fmla="*/ 67 h 164"/>
                <a:gd name="T8" fmla="*/ 118 w 118"/>
                <a:gd name="T9" fmla="*/ 79 h 164"/>
                <a:gd name="T10" fmla="*/ 116 w 118"/>
                <a:gd name="T11" fmla="*/ 94 h 164"/>
                <a:gd name="T12" fmla="*/ 111 w 118"/>
                <a:gd name="T13" fmla="*/ 106 h 164"/>
                <a:gd name="T14" fmla="*/ 101 w 118"/>
                <a:gd name="T15" fmla="*/ 116 h 164"/>
                <a:gd name="T16" fmla="*/ 92 w 118"/>
                <a:gd name="T17" fmla="*/ 123 h 164"/>
                <a:gd name="T18" fmla="*/ 80 w 118"/>
                <a:gd name="T19" fmla="*/ 128 h 164"/>
                <a:gd name="T20" fmla="*/ 70 w 118"/>
                <a:gd name="T21" fmla="*/ 133 h 164"/>
                <a:gd name="T22" fmla="*/ 60 w 118"/>
                <a:gd name="T23" fmla="*/ 137 h 164"/>
                <a:gd name="T24" fmla="*/ 51 w 118"/>
                <a:gd name="T25" fmla="*/ 142 h 164"/>
                <a:gd name="T26" fmla="*/ 39 w 118"/>
                <a:gd name="T27" fmla="*/ 147 h 164"/>
                <a:gd name="T28" fmla="*/ 29 w 118"/>
                <a:gd name="T29" fmla="*/ 152 h 164"/>
                <a:gd name="T30" fmla="*/ 19 w 118"/>
                <a:gd name="T31" fmla="*/ 159 h 164"/>
                <a:gd name="T32" fmla="*/ 12 w 118"/>
                <a:gd name="T33" fmla="*/ 162 h 164"/>
                <a:gd name="T34" fmla="*/ 5 w 118"/>
                <a:gd name="T35" fmla="*/ 162 h 164"/>
                <a:gd name="T36" fmla="*/ 0 w 118"/>
                <a:gd name="T37" fmla="*/ 162 h 164"/>
                <a:gd name="T38" fmla="*/ 0 w 118"/>
                <a:gd name="T39" fmla="*/ 157 h 164"/>
                <a:gd name="T40" fmla="*/ 10 w 118"/>
                <a:gd name="T41" fmla="*/ 145 h 164"/>
                <a:gd name="T42" fmla="*/ 19 w 118"/>
                <a:gd name="T43" fmla="*/ 135 h 164"/>
                <a:gd name="T44" fmla="*/ 31 w 118"/>
                <a:gd name="T45" fmla="*/ 123 h 164"/>
                <a:gd name="T46" fmla="*/ 43 w 118"/>
                <a:gd name="T47" fmla="*/ 111 h 164"/>
                <a:gd name="T48" fmla="*/ 53 w 118"/>
                <a:gd name="T49" fmla="*/ 91 h 164"/>
                <a:gd name="T50" fmla="*/ 63 w 118"/>
                <a:gd name="T51" fmla="*/ 72 h 164"/>
                <a:gd name="T52" fmla="*/ 70 w 118"/>
                <a:gd name="T53" fmla="*/ 55 h 164"/>
                <a:gd name="T54" fmla="*/ 77 w 118"/>
                <a:gd name="T55" fmla="*/ 36 h 164"/>
                <a:gd name="T56" fmla="*/ 82 w 118"/>
                <a:gd name="T57" fmla="*/ 21 h 164"/>
                <a:gd name="T58" fmla="*/ 82 w 118"/>
                <a:gd name="T59" fmla="*/ 12 h 164"/>
                <a:gd name="T60" fmla="*/ 87 w 118"/>
                <a:gd name="T61" fmla="*/ 7 h 164"/>
                <a:gd name="T62" fmla="*/ 94 w 118"/>
                <a:gd name="T63" fmla="*/ 0 h 164"/>
                <a:gd name="T64" fmla="*/ 109 w 118"/>
                <a:gd name="T65" fmla="*/ 0 h 164"/>
                <a:gd name="T66" fmla="*/ 116 w 118"/>
                <a:gd name="T67" fmla="*/ 7 h 164"/>
                <a:gd name="T68" fmla="*/ 118 w 118"/>
                <a:gd name="T69" fmla="*/ 12 h 164"/>
                <a:gd name="T70" fmla="*/ 118 w 118"/>
                <a:gd name="T71" fmla="*/ 1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164">
                  <a:moveTo>
                    <a:pt x="118" y="17"/>
                  </a:moveTo>
                  <a:lnTo>
                    <a:pt x="118" y="24"/>
                  </a:lnTo>
                  <a:lnTo>
                    <a:pt x="118" y="31"/>
                  </a:lnTo>
                  <a:lnTo>
                    <a:pt x="118" y="38"/>
                  </a:lnTo>
                  <a:lnTo>
                    <a:pt x="118" y="46"/>
                  </a:lnTo>
                  <a:lnTo>
                    <a:pt x="118" y="55"/>
                  </a:lnTo>
                  <a:lnTo>
                    <a:pt x="118" y="58"/>
                  </a:lnTo>
                  <a:lnTo>
                    <a:pt x="118" y="67"/>
                  </a:lnTo>
                  <a:lnTo>
                    <a:pt x="118" y="75"/>
                  </a:lnTo>
                  <a:lnTo>
                    <a:pt x="118" y="79"/>
                  </a:lnTo>
                  <a:lnTo>
                    <a:pt x="118" y="87"/>
                  </a:lnTo>
                  <a:lnTo>
                    <a:pt x="116" y="94"/>
                  </a:lnTo>
                  <a:lnTo>
                    <a:pt x="113" y="99"/>
                  </a:lnTo>
                  <a:lnTo>
                    <a:pt x="111" y="106"/>
                  </a:lnTo>
                  <a:lnTo>
                    <a:pt x="106" y="111"/>
                  </a:lnTo>
                  <a:lnTo>
                    <a:pt x="101" y="116"/>
                  </a:lnTo>
                  <a:lnTo>
                    <a:pt x="96" y="120"/>
                  </a:lnTo>
                  <a:lnTo>
                    <a:pt x="92" y="123"/>
                  </a:lnTo>
                  <a:lnTo>
                    <a:pt x="87" y="125"/>
                  </a:lnTo>
                  <a:lnTo>
                    <a:pt x="80" y="128"/>
                  </a:lnTo>
                  <a:lnTo>
                    <a:pt x="75" y="133"/>
                  </a:lnTo>
                  <a:lnTo>
                    <a:pt x="70" y="133"/>
                  </a:lnTo>
                  <a:lnTo>
                    <a:pt x="68" y="135"/>
                  </a:lnTo>
                  <a:lnTo>
                    <a:pt x="60" y="137"/>
                  </a:lnTo>
                  <a:lnTo>
                    <a:pt x="55" y="140"/>
                  </a:lnTo>
                  <a:lnTo>
                    <a:pt x="51" y="142"/>
                  </a:lnTo>
                  <a:lnTo>
                    <a:pt x="43" y="145"/>
                  </a:lnTo>
                  <a:lnTo>
                    <a:pt x="39" y="147"/>
                  </a:lnTo>
                  <a:lnTo>
                    <a:pt x="34" y="149"/>
                  </a:lnTo>
                  <a:lnTo>
                    <a:pt x="29" y="152"/>
                  </a:lnTo>
                  <a:lnTo>
                    <a:pt x="24" y="154"/>
                  </a:lnTo>
                  <a:lnTo>
                    <a:pt x="19" y="159"/>
                  </a:lnTo>
                  <a:lnTo>
                    <a:pt x="17" y="162"/>
                  </a:lnTo>
                  <a:lnTo>
                    <a:pt x="12" y="162"/>
                  </a:lnTo>
                  <a:lnTo>
                    <a:pt x="10" y="162"/>
                  </a:lnTo>
                  <a:lnTo>
                    <a:pt x="5" y="162"/>
                  </a:lnTo>
                  <a:lnTo>
                    <a:pt x="2" y="164"/>
                  </a:lnTo>
                  <a:lnTo>
                    <a:pt x="0" y="162"/>
                  </a:lnTo>
                  <a:lnTo>
                    <a:pt x="0" y="162"/>
                  </a:lnTo>
                  <a:lnTo>
                    <a:pt x="0" y="157"/>
                  </a:lnTo>
                  <a:lnTo>
                    <a:pt x="5" y="152"/>
                  </a:lnTo>
                  <a:lnTo>
                    <a:pt x="10" y="145"/>
                  </a:lnTo>
                  <a:lnTo>
                    <a:pt x="17" y="140"/>
                  </a:lnTo>
                  <a:lnTo>
                    <a:pt x="19" y="135"/>
                  </a:lnTo>
                  <a:lnTo>
                    <a:pt x="24" y="130"/>
                  </a:lnTo>
                  <a:lnTo>
                    <a:pt x="31" y="123"/>
                  </a:lnTo>
                  <a:lnTo>
                    <a:pt x="36" y="118"/>
                  </a:lnTo>
                  <a:lnTo>
                    <a:pt x="43" y="111"/>
                  </a:lnTo>
                  <a:lnTo>
                    <a:pt x="48" y="101"/>
                  </a:lnTo>
                  <a:lnTo>
                    <a:pt x="53" y="91"/>
                  </a:lnTo>
                  <a:lnTo>
                    <a:pt x="60" y="82"/>
                  </a:lnTo>
                  <a:lnTo>
                    <a:pt x="63" y="72"/>
                  </a:lnTo>
                  <a:lnTo>
                    <a:pt x="68" y="63"/>
                  </a:lnTo>
                  <a:lnTo>
                    <a:pt x="70" y="55"/>
                  </a:lnTo>
                  <a:lnTo>
                    <a:pt x="75" y="46"/>
                  </a:lnTo>
                  <a:lnTo>
                    <a:pt x="77" y="36"/>
                  </a:lnTo>
                  <a:lnTo>
                    <a:pt x="80" y="29"/>
                  </a:lnTo>
                  <a:lnTo>
                    <a:pt x="82" y="21"/>
                  </a:lnTo>
                  <a:lnTo>
                    <a:pt x="82" y="17"/>
                  </a:lnTo>
                  <a:lnTo>
                    <a:pt x="82" y="12"/>
                  </a:lnTo>
                  <a:lnTo>
                    <a:pt x="84" y="7"/>
                  </a:lnTo>
                  <a:lnTo>
                    <a:pt x="87" y="7"/>
                  </a:lnTo>
                  <a:lnTo>
                    <a:pt x="89" y="5"/>
                  </a:lnTo>
                  <a:lnTo>
                    <a:pt x="94" y="0"/>
                  </a:lnTo>
                  <a:lnTo>
                    <a:pt x="101" y="0"/>
                  </a:lnTo>
                  <a:lnTo>
                    <a:pt x="109" y="0"/>
                  </a:lnTo>
                  <a:lnTo>
                    <a:pt x="116" y="5"/>
                  </a:lnTo>
                  <a:lnTo>
                    <a:pt x="116" y="7"/>
                  </a:lnTo>
                  <a:lnTo>
                    <a:pt x="118" y="7"/>
                  </a:lnTo>
                  <a:lnTo>
                    <a:pt x="118" y="12"/>
                  </a:lnTo>
                  <a:lnTo>
                    <a:pt x="118" y="17"/>
                  </a:lnTo>
                  <a:lnTo>
                    <a:pt x="118"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3" name="Freeform 103"/>
            <p:cNvSpPr>
              <a:spLocks/>
            </p:cNvSpPr>
            <p:nvPr/>
          </p:nvSpPr>
          <p:spPr bwMode="auto">
            <a:xfrm>
              <a:off x="6196013" y="2532063"/>
              <a:ext cx="444500" cy="111125"/>
            </a:xfrm>
            <a:custGeom>
              <a:avLst/>
              <a:gdLst>
                <a:gd name="T0" fmla="*/ 15 w 280"/>
                <a:gd name="T1" fmla="*/ 31 h 70"/>
                <a:gd name="T2" fmla="*/ 22 w 280"/>
                <a:gd name="T3" fmla="*/ 27 h 70"/>
                <a:gd name="T4" fmla="*/ 32 w 280"/>
                <a:gd name="T5" fmla="*/ 22 h 70"/>
                <a:gd name="T6" fmla="*/ 39 w 280"/>
                <a:gd name="T7" fmla="*/ 17 h 70"/>
                <a:gd name="T8" fmla="*/ 49 w 280"/>
                <a:gd name="T9" fmla="*/ 14 h 70"/>
                <a:gd name="T10" fmla="*/ 58 w 280"/>
                <a:gd name="T11" fmla="*/ 12 h 70"/>
                <a:gd name="T12" fmla="*/ 68 w 280"/>
                <a:gd name="T13" fmla="*/ 10 h 70"/>
                <a:gd name="T14" fmla="*/ 78 w 280"/>
                <a:gd name="T15" fmla="*/ 7 h 70"/>
                <a:gd name="T16" fmla="*/ 97 w 280"/>
                <a:gd name="T17" fmla="*/ 5 h 70"/>
                <a:gd name="T18" fmla="*/ 121 w 280"/>
                <a:gd name="T19" fmla="*/ 0 h 70"/>
                <a:gd name="T20" fmla="*/ 143 w 280"/>
                <a:gd name="T21" fmla="*/ 0 h 70"/>
                <a:gd name="T22" fmla="*/ 167 w 280"/>
                <a:gd name="T23" fmla="*/ 2 h 70"/>
                <a:gd name="T24" fmla="*/ 189 w 280"/>
                <a:gd name="T25" fmla="*/ 7 h 70"/>
                <a:gd name="T26" fmla="*/ 210 w 280"/>
                <a:gd name="T27" fmla="*/ 12 h 70"/>
                <a:gd name="T28" fmla="*/ 230 w 280"/>
                <a:gd name="T29" fmla="*/ 22 h 70"/>
                <a:gd name="T30" fmla="*/ 254 w 280"/>
                <a:gd name="T31" fmla="*/ 31 h 70"/>
                <a:gd name="T32" fmla="*/ 273 w 280"/>
                <a:gd name="T33" fmla="*/ 39 h 70"/>
                <a:gd name="T34" fmla="*/ 276 w 280"/>
                <a:gd name="T35" fmla="*/ 43 h 70"/>
                <a:gd name="T36" fmla="*/ 280 w 280"/>
                <a:gd name="T37" fmla="*/ 51 h 70"/>
                <a:gd name="T38" fmla="*/ 276 w 280"/>
                <a:gd name="T39" fmla="*/ 56 h 70"/>
                <a:gd name="T40" fmla="*/ 268 w 280"/>
                <a:gd name="T41" fmla="*/ 58 h 70"/>
                <a:gd name="T42" fmla="*/ 259 w 280"/>
                <a:gd name="T43" fmla="*/ 56 h 70"/>
                <a:gd name="T44" fmla="*/ 242 w 280"/>
                <a:gd name="T45" fmla="*/ 48 h 70"/>
                <a:gd name="T46" fmla="*/ 225 w 280"/>
                <a:gd name="T47" fmla="*/ 41 h 70"/>
                <a:gd name="T48" fmla="*/ 203 w 280"/>
                <a:gd name="T49" fmla="*/ 36 h 70"/>
                <a:gd name="T50" fmla="*/ 184 w 280"/>
                <a:gd name="T51" fmla="*/ 34 h 70"/>
                <a:gd name="T52" fmla="*/ 167 w 280"/>
                <a:gd name="T53" fmla="*/ 36 h 70"/>
                <a:gd name="T54" fmla="*/ 145 w 280"/>
                <a:gd name="T55" fmla="*/ 39 h 70"/>
                <a:gd name="T56" fmla="*/ 123 w 280"/>
                <a:gd name="T57" fmla="*/ 41 h 70"/>
                <a:gd name="T58" fmla="*/ 104 w 280"/>
                <a:gd name="T59" fmla="*/ 46 h 70"/>
                <a:gd name="T60" fmla="*/ 87 w 280"/>
                <a:gd name="T61" fmla="*/ 51 h 70"/>
                <a:gd name="T62" fmla="*/ 78 w 280"/>
                <a:gd name="T63" fmla="*/ 51 h 70"/>
                <a:gd name="T64" fmla="*/ 68 w 280"/>
                <a:gd name="T65" fmla="*/ 53 h 70"/>
                <a:gd name="T66" fmla="*/ 53 w 280"/>
                <a:gd name="T67" fmla="*/ 56 h 70"/>
                <a:gd name="T68" fmla="*/ 36 w 280"/>
                <a:gd name="T69" fmla="*/ 63 h 70"/>
                <a:gd name="T70" fmla="*/ 20 w 280"/>
                <a:gd name="T71" fmla="*/ 70 h 70"/>
                <a:gd name="T72" fmla="*/ 8 w 280"/>
                <a:gd name="T73" fmla="*/ 65 h 70"/>
                <a:gd name="T74" fmla="*/ 0 w 280"/>
                <a:gd name="T75" fmla="*/ 53 h 70"/>
                <a:gd name="T76" fmla="*/ 5 w 280"/>
                <a:gd name="T77" fmla="*/ 39 h 70"/>
                <a:gd name="T78" fmla="*/ 12 w 280"/>
                <a:gd name="T79"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0" h="70">
                  <a:moveTo>
                    <a:pt x="12" y="34"/>
                  </a:moveTo>
                  <a:lnTo>
                    <a:pt x="15" y="31"/>
                  </a:lnTo>
                  <a:lnTo>
                    <a:pt x="17" y="29"/>
                  </a:lnTo>
                  <a:lnTo>
                    <a:pt x="22" y="27"/>
                  </a:lnTo>
                  <a:lnTo>
                    <a:pt x="27" y="24"/>
                  </a:lnTo>
                  <a:lnTo>
                    <a:pt x="32" y="22"/>
                  </a:lnTo>
                  <a:lnTo>
                    <a:pt x="34" y="19"/>
                  </a:lnTo>
                  <a:lnTo>
                    <a:pt x="39" y="17"/>
                  </a:lnTo>
                  <a:lnTo>
                    <a:pt x="44" y="17"/>
                  </a:lnTo>
                  <a:lnTo>
                    <a:pt x="49" y="14"/>
                  </a:lnTo>
                  <a:lnTo>
                    <a:pt x="53" y="12"/>
                  </a:lnTo>
                  <a:lnTo>
                    <a:pt x="58" y="12"/>
                  </a:lnTo>
                  <a:lnTo>
                    <a:pt x="63" y="10"/>
                  </a:lnTo>
                  <a:lnTo>
                    <a:pt x="68" y="10"/>
                  </a:lnTo>
                  <a:lnTo>
                    <a:pt x="73" y="7"/>
                  </a:lnTo>
                  <a:lnTo>
                    <a:pt x="78" y="7"/>
                  </a:lnTo>
                  <a:lnTo>
                    <a:pt x="85" y="7"/>
                  </a:lnTo>
                  <a:lnTo>
                    <a:pt x="97" y="5"/>
                  </a:lnTo>
                  <a:lnTo>
                    <a:pt x="111" y="2"/>
                  </a:lnTo>
                  <a:lnTo>
                    <a:pt x="121" y="0"/>
                  </a:lnTo>
                  <a:lnTo>
                    <a:pt x="133" y="0"/>
                  </a:lnTo>
                  <a:lnTo>
                    <a:pt x="143" y="0"/>
                  </a:lnTo>
                  <a:lnTo>
                    <a:pt x="155" y="0"/>
                  </a:lnTo>
                  <a:lnTo>
                    <a:pt x="167" y="2"/>
                  </a:lnTo>
                  <a:lnTo>
                    <a:pt x="177" y="5"/>
                  </a:lnTo>
                  <a:lnTo>
                    <a:pt x="189" y="7"/>
                  </a:lnTo>
                  <a:lnTo>
                    <a:pt x="198" y="10"/>
                  </a:lnTo>
                  <a:lnTo>
                    <a:pt x="210" y="12"/>
                  </a:lnTo>
                  <a:lnTo>
                    <a:pt x="222" y="17"/>
                  </a:lnTo>
                  <a:lnTo>
                    <a:pt x="230" y="22"/>
                  </a:lnTo>
                  <a:lnTo>
                    <a:pt x="242" y="27"/>
                  </a:lnTo>
                  <a:lnTo>
                    <a:pt x="254" y="31"/>
                  </a:lnTo>
                  <a:lnTo>
                    <a:pt x="268" y="36"/>
                  </a:lnTo>
                  <a:lnTo>
                    <a:pt x="273" y="39"/>
                  </a:lnTo>
                  <a:lnTo>
                    <a:pt x="276" y="41"/>
                  </a:lnTo>
                  <a:lnTo>
                    <a:pt x="276" y="43"/>
                  </a:lnTo>
                  <a:lnTo>
                    <a:pt x="278" y="46"/>
                  </a:lnTo>
                  <a:lnTo>
                    <a:pt x="280" y="51"/>
                  </a:lnTo>
                  <a:lnTo>
                    <a:pt x="278" y="56"/>
                  </a:lnTo>
                  <a:lnTo>
                    <a:pt x="276" y="56"/>
                  </a:lnTo>
                  <a:lnTo>
                    <a:pt x="271" y="58"/>
                  </a:lnTo>
                  <a:lnTo>
                    <a:pt x="268" y="58"/>
                  </a:lnTo>
                  <a:lnTo>
                    <a:pt x="263" y="56"/>
                  </a:lnTo>
                  <a:lnTo>
                    <a:pt x="259" y="56"/>
                  </a:lnTo>
                  <a:lnTo>
                    <a:pt x="254" y="53"/>
                  </a:lnTo>
                  <a:lnTo>
                    <a:pt x="242" y="48"/>
                  </a:lnTo>
                  <a:lnTo>
                    <a:pt x="232" y="43"/>
                  </a:lnTo>
                  <a:lnTo>
                    <a:pt x="225" y="41"/>
                  </a:lnTo>
                  <a:lnTo>
                    <a:pt x="215" y="39"/>
                  </a:lnTo>
                  <a:lnTo>
                    <a:pt x="203" y="36"/>
                  </a:lnTo>
                  <a:lnTo>
                    <a:pt x="193" y="36"/>
                  </a:lnTo>
                  <a:lnTo>
                    <a:pt x="184" y="34"/>
                  </a:lnTo>
                  <a:lnTo>
                    <a:pt x="174" y="36"/>
                  </a:lnTo>
                  <a:lnTo>
                    <a:pt x="167" y="36"/>
                  </a:lnTo>
                  <a:lnTo>
                    <a:pt x="155" y="36"/>
                  </a:lnTo>
                  <a:lnTo>
                    <a:pt x="145" y="39"/>
                  </a:lnTo>
                  <a:lnTo>
                    <a:pt x="135" y="41"/>
                  </a:lnTo>
                  <a:lnTo>
                    <a:pt x="123" y="41"/>
                  </a:lnTo>
                  <a:lnTo>
                    <a:pt x="114" y="43"/>
                  </a:lnTo>
                  <a:lnTo>
                    <a:pt x="104" y="46"/>
                  </a:lnTo>
                  <a:lnTo>
                    <a:pt x="92" y="48"/>
                  </a:lnTo>
                  <a:lnTo>
                    <a:pt x="87" y="51"/>
                  </a:lnTo>
                  <a:lnTo>
                    <a:pt x="82" y="51"/>
                  </a:lnTo>
                  <a:lnTo>
                    <a:pt x="78" y="51"/>
                  </a:lnTo>
                  <a:lnTo>
                    <a:pt x="75" y="53"/>
                  </a:lnTo>
                  <a:lnTo>
                    <a:pt x="68" y="53"/>
                  </a:lnTo>
                  <a:lnTo>
                    <a:pt x="61" y="56"/>
                  </a:lnTo>
                  <a:lnTo>
                    <a:pt x="53" y="56"/>
                  </a:lnTo>
                  <a:lnTo>
                    <a:pt x="44" y="58"/>
                  </a:lnTo>
                  <a:lnTo>
                    <a:pt x="36" y="63"/>
                  </a:lnTo>
                  <a:lnTo>
                    <a:pt x="29" y="68"/>
                  </a:lnTo>
                  <a:lnTo>
                    <a:pt x="20" y="70"/>
                  </a:lnTo>
                  <a:lnTo>
                    <a:pt x="15" y="70"/>
                  </a:lnTo>
                  <a:lnTo>
                    <a:pt x="8" y="65"/>
                  </a:lnTo>
                  <a:lnTo>
                    <a:pt x="5" y="60"/>
                  </a:lnTo>
                  <a:lnTo>
                    <a:pt x="0" y="53"/>
                  </a:lnTo>
                  <a:lnTo>
                    <a:pt x="3" y="46"/>
                  </a:lnTo>
                  <a:lnTo>
                    <a:pt x="5" y="39"/>
                  </a:lnTo>
                  <a:lnTo>
                    <a:pt x="12" y="34"/>
                  </a:lnTo>
                  <a:lnTo>
                    <a:pt x="12"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4" name="Freeform 104"/>
            <p:cNvSpPr>
              <a:spLocks/>
            </p:cNvSpPr>
            <p:nvPr/>
          </p:nvSpPr>
          <p:spPr bwMode="auto">
            <a:xfrm>
              <a:off x="6821488" y="2455863"/>
              <a:ext cx="238125" cy="701675"/>
            </a:xfrm>
            <a:custGeom>
              <a:avLst/>
              <a:gdLst>
                <a:gd name="T0" fmla="*/ 19 w 150"/>
                <a:gd name="T1" fmla="*/ 9 h 442"/>
                <a:gd name="T2" fmla="*/ 36 w 150"/>
                <a:gd name="T3" fmla="*/ 26 h 442"/>
                <a:gd name="T4" fmla="*/ 58 w 150"/>
                <a:gd name="T5" fmla="*/ 41 h 442"/>
                <a:gd name="T6" fmla="*/ 79 w 150"/>
                <a:gd name="T7" fmla="*/ 60 h 442"/>
                <a:gd name="T8" fmla="*/ 96 w 150"/>
                <a:gd name="T9" fmla="*/ 82 h 442"/>
                <a:gd name="T10" fmla="*/ 116 w 150"/>
                <a:gd name="T11" fmla="*/ 104 h 442"/>
                <a:gd name="T12" fmla="*/ 130 w 150"/>
                <a:gd name="T13" fmla="*/ 128 h 442"/>
                <a:gd name="T14" fmla="*/ 140 w 150"/>
                <a:gd name="T15" fmla="*/ 152 h 442"/>
                <a:gd name="T16" fmla="*/ 142 w 150"/>
                <a:gd name="T17" fmla="*/ 183 h 442"/>
                <a:gd name="T18" fmla="*/ 145 w 150"/>
                <a:gd name="T19" fmla="*/ 219 h 442"/>
                <a:gd name="T20" fmla="*/ 147 w 150"/>
                <a:gd name="T21" fmla="*/ 251 h 442"/>
                <a:gd name="T22" fmla="*/ 147 w 150"/>
                <a:gd name="T23" fmla="*/ 285 h 442"/>
                <a:gd name="T24" fmla="*/ 147 w 150"/>
                <a:gd name="T25" fmla="*/ 314 h 442"/>
                <a:gd name="T26" fmla="*/ 147 w 150"/>
                <a:gd name="T27" fmla="*/ 345 h 442"/>
                <a:gd name="T28" fmla="*/ 145 w 150"/>
                <a:gd name="T29" fmla="*/ 379 h 442"/>
                <a:gd name="T30" fmla="*/ 142 w 150"/>
                <a:gd name="T31" fmla="*/ 415 h 442"/>
                <a:gd name="T32" fmla="*/ 140 w 150"/>
                <a:gd name="T33" fmla="*/ 439 h 442"/>
                <a:gd name="T34" fmla="*/ 133 w 150"/>
                <a:gd name="T35" fmla="*/ 442 h 442"/>
                <a:gd name="T36" fmla="*/ 123 w 150"/>
                <a:gd name="T37" fmla="*/ 437 h 442"/>
                <a:gd name="T38" fmla="*/ 116 w 150"/>
                <a:gd name="T39" fmla="*/ 427 h 442"/>
                <a:gd name="T40" fmla="*/ 118 w 150"/>
                <a:gd name="T41" fmla="*/ 400 h 442"/>
                <a:gd name="T42" fmla="*/ 121 w 150"/>
                <a:gd name="T43" fmla="*/ 369 h 442"/>
                <a:gd name="T44" fmla="*/ 123 w 150"/>
                <a:gd name="T45" fmla="*/ 338 h 442"/>
                <a:gd name="T46" fmla="*/ 125 w 150"/>
                <a:gd name="T47" fmla="*/ 306 h 442"/>
                <a:gd name="T48" fmla="*/ 125 w 150"/>
                <a:gd name="T49" fmla="*/ 277 h 442"/>
                <a:gd name="T50" fmla="*/ 123 w 150"/>
                <a:gd name="T51" fmla="*/ 246 h 442"/>
                <a:gd name="T52" fmla="*/ 118 w 150"/>
                <a:gd name="T53" fmla="*/ 215 h 442"/>
                <a:gd name="T54" fmla="*/ 111 w 150"/>
                <a:gd name="T55" fmla="*/ 183 h 442"/>
                <a:gd name="T56" fmla="*/ 104 w 150"/>
                <a:gd name="T57" fmla="*/ 161 h 442"/>
                <a:gd name="T58" fmla="*/ 96 w 150"/>
                <a:gd name="T59" fmla="*/ 152 h 442"/>
                <a:gd name="T60" fmla="*/ 89 w 150"/>
                <a:gd name="T61" fmla="*/ 137 h 442"/>
                <a:gd name="T62" fmla="*/ 79 w 150"/>
                <a:gd name="T63" fmla="*/ 125 h 442"/>
                <a:gd name="T64" fmla="*/ 67 w 150"/>
                <a:gd name="T65" fmla="*/ 111 h 442"/>
                <a:gd name="T66" fmla="*/ 53 w 150"/>
                <a:gd name="T67" fmla="*/ 96 h 442"/>
                <a:gd name="T68" fmla="*/ 38 w 150"/>
                <a:gd name="T69" fmla="*/ 82 h 442"/>
                <a:gd name="T70" fmla="*/ 26 w 150"/>
                <a:gd name="T71" fmla="*/ 70 h 442"/>
                <a:gd name="T72" fmla="*/ 17 w 150"/>
                <a:gd name="T73" fmla="*/ 62 h 442"/>
                <a:gd name="T74" fmla="*/ 9 w 150"/>
                <a:gd name="T75" fmla="*/ 53 h 442"/>
                <a:gd name="T76" fmla="*/ 5 w 150"/>
                <a:gd name="T77" fmla="*/ 41 h 442"/>
                <a:gd name="T78" fmla="*/ 0 w 150"/>
                <a:gd name="T79" fmla="*/ 29 h 442"/>
                <a:gd name="T80" fmla="*/ 0 w 150"/>
                <a:gd name="T81" fmla="*/ 17 h 442"/>
                <a:gd name="T82" fmla="*/ 0 w 150"/>
                <a:gd name="T83" fmla="*/ 7 h 442"/>
                <a:gd name="T84" fmla="*/ 5 w 150"/>
                <a:gd name="T85" fmla="*/ 0 h 442"/>
                <a:gd name="T86" fmla="*/ 9 w 150"/>
                <a:gd name="T87" fmla="*/ 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0" h="442">
                  <a:moveTo>
                    <a:pt x="9" y="2"/>
                  </a:moveTo>
                  <a:lnTo>
                    <a:pt x="19" y="9"/>
                  </a:lnTo>
                  <a:lnTo>
                    <a:pt x="29" y="17"/>
                  </a:lnTo>
                  <a:lnTo>
                    <a:pt x="36" y="26"/>
                  </a:lnTo>
                  <a:lnTo>
                    <a:pt x="48" y="31"/>
                  </a:lnTo>
                  <a:lnTo>
                    <a:pt x="58" y="41"/>
                  </a:lnTo>
                  <a:lnTo>
                    <a:pt x="67" y="50"/>
                  </a:lnTo>
                  <a:lnTo>
                    <a:pt x="79" y="60"/>
                  </a:lnTo>
                  <a:lnTo>
                    <a:pt x="89" y="72"/>
                  </a:lnTo>
                  <a:lnTo>
                    <a:pt x="96" y="82"/>
                  </a:lnTo>
                  <a:lnTo>
                    <a:pt x="106" y="91"/>
                  </a:lnTo>
                  <a:lnTo>
                    <a:pt x="116" y="104"/>
                  </a:lnTo>
                  <a:lnTo>
                    <a:pt x="123" y="116"/>
                  </a:lnTo>
                  <a:lnTo>
                    <a:pt x="130" y="128"/>
                  </a:lnTo>
                  <a:lnTo>
                    <a:pt x="135" y="140"/>
                  </a:lnTo>
                  <a:lnTo>
                    <a:pt x="140" y="152"/>
                  </a:lnTo>
                  <a:lnTo>
                    <a:pt x="140" y="166"/>
                  </a:lnTo>
                  <a:lnTo>
                    <a:pt x="142" y="183"/>
                  </a:lnTo>
                  <a:lnTo>
                    <a:pt x="142" y="203"/>
                  </a:lnTo>
                  <a:lnTo>
                    <a:pt x="145" y="219"/>
                  </a:lnTo>
                  <a:lnTo>
                    <a:pt x="147" y="236"/>
                  </a:lnTo>
                  <a:lnTo>
                    <a:pt x="147" y="251"/>
                  </a:lnTo>
                  <a:lnTo>
                    <a:pt x="147" y="268"/>
                  </a:lnTo>
                  <a:lnTo>
                    <a:pt x="147" y="285"/>
                  </a:lnTo>
                  <a:lnTo>
                    <a:pt x="150" y="299"/>
                  </a:lnTo>
                  <a:lnTo>
                    <a:pt x="147" y="314"/>
                  </a:lnTo>
                  <a:lnTo>
                    <a:pt x="147" y="330"/>
                  </a:lnTo>
                  <a:lnTo>
                    <a:pt x="147" y="345"/>
                  </a:lnTo>
                  <a:lnTo>
                    <a:pt x="147" y="362"/>
                  </a:lnTo>
                  <a:lnTo>
                    <a:pt x="145" y="379"/>
                  </a:lnTo>
                  <a:lnTo>
                    <a:pt x="145" y="396"/>
                  </a:lnTo>
                  <a:lnTo>
                    <a:pt x="142" y="415"/>
                  </a:lnTo>
                  <a:lnTo>
                    <a:pt x="142" y="434"/>
                  </a:lnTo>
                  <a:lnTo>
                    <a:pt x="140" y="439"/>
                  </a:lnTo>
                  <a:lnTo>
                    <a:pt x="137" y="442"/>
                  </a:lnTo>
                  <a:lnTo>
                    <a:pt x="133" y="442"/>
                  </a:lnTo>
                  <a:lnTo>
                    <a:pt x="128" y="442"/>
                  </a:lnTo>
                  <a:lnTo>
                    <a:pt x="123" y="437"/>
                  </a:lnTo>
                  <a:lnTo>
                    <a:pt x="118" y="432"/>
                  </a:lnTo>
                  <a:lnTo>
                    <a:pt x="116" y="427"/>
                  </a:lnTo>
                  <a:lnTo>
                    <a:pt x="116" y="420"/>
                  </a:lnTo>
                  <a:lnTo>
                    <a:pt x="118" y="400"/>
                  </a:lnTo>
                  <a:lnTo>
                    <a:pt x="118" y="386"/>
                  </a:lnTo>
                  <a:lnTo>
                    <a:pt x="121" y="369"/>
                  </a:lnTo>
                  <a:lnTo>
                    <a:pt x="123" y="352"/>
                  </a:lnTo>
                  <a:lnTo>
                    <a:pt x="123" y="338"/>
                  </a:lnTo>
                  <a:lnTo>
                    <a:pt x="123" y="323"/>
                  </a:lnTo>
                  <a:lnTo>
                    <a:pt x="125" y="306"/>
                  </a:lnTo>
                  <a:lnTo>
                    <a:pt x="125" y="289"/>
                  </a:lnTo>
                  <a:lnTo>
                    <a:pt x="125" y="277"/>
                  </a:lnTo>
                  <a:lnTo>
                    <a:pt x="123" y="260"/>
                  </a:lnTo>
                  <a:lnTo>
                    <a:pt x="123" y="246"/>
                  </a:lnTo>
                  <a:lnTo>
                    <a:pt x="121" y="231"/>
                  </a:lnTo>
                  <a:lnTo>
                    <a:pt x="118" y="215"/>
                  </a:lnTo>
                  <a:lnTo>
                    <a:pt x="116" y="198"/>
                  </a:lnTo>
                  <a:lnTo>
                    <a:pt x="111" y="183"/>
                  </a:lnTo>
                  <a:lnTo>
                    <a:pt x="106" y="166"/>
                  </a:lnTo>
                  <a:lnTo>
                    <a:pt x="104" y="161"/>
                  </a:lnTo>
                  <a:lnTo>
                    <a:pt x="101" y="157"/>
                  </a:lnTo>
                  <a:lnTo>
                    <a:pt x="96" y="152"/>
                  </a:lnTo>
                  <a:lnTo>
                    <a:pt x="94" y="145"/>
                  </a:lnTo>
                  <a:lnTo>
                    <a:pt x="89" y="137"/>
                  </a:lnTo>
                  <a:lnTo>
                    <a:pt x="87" y="133"/>
                  </a:lnTo>
                  <a:lnTo>
                    <a:pt x="79" y="125"/>
                  </a:lnTo>
                  <a:lnTo>
                    <a:pt x="75" y="120"/>
                  </a:lnTo>
                  <a:lnTo>
                    <a:pt x="67" y="111"/>
                  </a:lnTo>
                  <a:lnTo>
                    <a:pt x="60" y="104"/>
                  </a:lnTo>
                  <a:lnTo>
                    <a:pt x="53" y="96"/>
                  </a:lnTo>
                  <a:lnTo>
                    <a:pt x="48" y="89"/>
                  </a:lnTo>
                  <a:lnTo>
                    <a:pt x="38" y="82"/>
                  </a:lnTo>
                  <a:lnTo>
                    <a:pt x="34" y="77"/>
                  </a:lnTo>
                  <a:lnTo>
                    <a:pt x="26" y="70"/>
                  </a:lnTo>
                  <a:lnTo>
                    <a:pt x="19" y="65"/>
                  </a:lnTo>
                  <a:lnTo>
                    <a:pt x="17" y="62"/>
                  </a:lnTo>
                  <a:lnTo>
                    <a:pt x="12" y="58"/>
                  </a:lnTo>
                  <a:lnTo>
                    <a:pt x="9" y="53"/>
                  </a:lnTo>
                  <a:lnTo>
                    <a:pt x="7" y="48"/>
                  </a:lnTo>
                  <a:lnTo>
                    <a:pt x="5" y="41"/>
                  </a:lnTo>
                  <a:lnTo>
                    <a:pt x="2" y="34"/>
                  </a:lnTo>
                  <a:lnTo>
                    <a:pt x="0" y="29"/>
                  </a:lnTo>
                  <a:lnTo>
                    <a:pt x="0" y="24"/>
                  </a:lnTo>
                  <a:lnTo>
                    <a:pt x="0" y="17"/>
                  </a:lnTo>
                  <a:lnTo>
                    <a:pt x="0" y="12"/>
                  </a:lnTo>
                  <a:lnTo>
                    <a:pt x="0" y="7"/>
                  </a:lnTo>
                  <a:lnTo>
                    <a:pt x="0" y="5"/>
                  </a:lnTo>
                  <a:lnTo>
                    <a:pt x="5" y="0"/>
                  </a:lnTo>
                  <a:lnTo>
                    <a:pt x="9" y="2"/>
                  </a:lnTo>
                  <a:lnTo>
                    <a:pt x="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5" name="Freeform 105"/>
            <p:cNvSpPr>
              <a:spLocks/>
            </p:cNvSpPr>
            <p:nvPr/>
          </p:nvSpPr>
          <p:spPr bwMode="auto">
            <a:xfrm>
              <a:off x="6935788" y="3114676"/>
              <a:ext cx="127000" cy="409575"/>
            </a:xfrm>
            <a:custGeom>
              <a:avLst/>
              <a:gdLst>
                <a:gd name="T0" fmla="*/ 73 w 80"/>
                <a:gd name="T1" fmla="*/ 17 h 258"/>
                <a:gd name="T2" fmla="*/ 78 w 80"/>
                <a:gd name="T3" fmla="*/ 34 h 258"/>
                <a:gd name="T4" fmla="*/ 80 w 80"/>
                <a:gd name="T5" fmla="*/ 55 h 258"/>
                <a:gd name="T6" fmla="*/ 80 w 80"/>
                <a:gd name="T7" fmla="*/ 77 h 258"/>
                <a:gd name="T8" fmla="*/ 80 w 80"/>
                <a:gd name="T9" fmla="*/ 99 h 258"/>
                <a:gd name="T10" fmla="*/ 78 w 80"/>
                <a:gd name="T11" fmla="*/ 123 h 258"/>
                <a:gd name="T12" fmla="*/ 75 w 80"/>
                <a:gd name="T13" fmla="*/ 142 h 258"/>
                <a:gd name="T14" fmla="*/ 73 w 80"/>
                <a:gd name="T15" fmla="*/ 162 h 258"/>
                <a:gd name="T16" fmla="*/ 70 w 80"/>
                <a:gd name="T17" fmla="*/ 179 h 258"/>
                <a:gd name="T18" fmla="*/ 68 w 80"/>
                <a:gd name="T19" fmla="*/ 191 h 258"/>
                <a:gd name="T20" fmla="*/ 65 w 80"/>
                <a:gd name="T21" fmla="*/ 200 h 258"/>
                <a:gd name="T22" fmla="*/ 61 w 80"/>
                <a:gd name="T23" fmla="*/ 205 h 258"/>
                <a:gd name="T24" fmla="*/ 53 w 80"/>
                <a:gd name="T25" fmla="*/ 215 h 258"/>
                <a:gd name="T26" fmla="*/ 41 w 80"/>
                <a:gd name="T27" fmla="*/ 222 h 258"/>
                <a:gd name="T28" fmla="*/ 34 w 80"/>
                <a:gd name="T29" fmla="*/ 232 h 258"/>
                <a:gd name="T30" fmla="*/ 22 w 80"/>
                <a:gd name="T31" fmla="*/ 241 h 258"/>
                <a:gd name="T32" fmla="*/ 15 w 80"/>
                <a:gd name="T33" fmla="*/ 251 h 258"/>
                <a:gd name="T34" fmla="*/ 3 w 80"/>
                <a:gd name="T35" fmla="*/ 258 h 258"/>
                <a:gd name="T36" fmla="*/ 0 w 80"/>
                <a:gd name="T37" fmla="*/ 256 h 258"/>
                <a:gd name="T38" fmla="*/ 0 w 80"/>
                <a:gd name="T39" fmla="*/ 244 h 258"/>
                <a:gd name="T40" fmla="*/ 3 w 80"/>
                <a:gd name="T41" fmla="*/ 234 h 258"/>
                <a:gd name="T42" fmla="*/ 10 w 80"/>
                <a:gd name="T43" fmla="*/ 222 h 258"/>
                <a:gd name="T44" fmla="*/ 15 w 80"/>
                <a:gd name="T45" fmla="*/ 208 h 258"/>
                <a:gd name="T46" fmla="*/ 24 w 80"/>
                <a:gd name="T47" fmla="*/ 198 h 258"/>
                <a:gd name="T48" fmla="*/ 34 w 80"/>
                <a:gd name="T49" fmla="*/ 188 h 258"/>
                <a:gd name="T50" fmla="*/ 39 w 80"/>
                <a:gd name="T51" fmla="*/ 179 h 258"/>
                <a:gd name="T52" fmla="*/ 41 w 80"/>
                <a:gd name="T53" fmla="*/ 167 h 258"/>
                <a:gd name="T54" fmla="*/ 44 w 80"/>
                <a:gd name="T55" fmla="*/ 150 h 258"/>
                <a:gd name="T56" fmla="*/ 46 w 80"/>
                <a:gd name="T57" fmla="*/ 133 h 258"/>
                <a:gd name="T58" fmla="*/ 49 w 80"/>
                <a:gd name="T59" fmla="*/ 116 h 258"/>
                <a:gd name="T60" fmla="*/ 51 w 80"/>
                <a:gd name="T61" fmla="*/ 94 h 258"/>
                <a:gd name="T62" fmla="*/ 53 w 80"/>
                <a:gd name="T63" fmla="*/ 77 h 258"/>
                <a:gd name="T64" fmla="*/ 53 w 80"/>
                <a:gd name="T65" fmla="*/ 58 h 258"/>
                <a:gd name="T66" fmla="*/ 53 w 80"/>
                <a:gd name="T67" fmla="*/ 39 h 258"/>
                <a:gd name="T68" fmla="*/ 51 w 80"/>
                <a:gd name="T69" fmla="*/ 27 h 258"/>
                <a:gd name="T70" fmla="*/ 46 w 80"/>
                <a:gd name="T71" fmla="*/ 12 h 258"/>
                <a:gd name="T72" fmla="*/ 51 w 80"/>
                <a:gd name="T73" fmla="*/ 2 h 258"/>
                <a:gd name="T74" fmla="*/ 61 w 80"/>
                <a:gd name="T75" fmla="*/ 0 h 258"/>
                <a:gd name="T76" fmla="*/ 68 w 80"/>
                <a:gd name="T77" fmla="*/ 2 h 258"/>
                <a:gd name="T78" fmla="*/ 70 w 80"/>
                <a:gd name="T79" fmla="*/ 1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258">
                  <a:moveTo>
                    <a:pt x="70" y="10"/>
                  </a:moveTo>
                  <a:lnTo>
                    <a:pt x="73" y="17"/>
                  </a:lnTo>
                  <a:lnTo>
                    <a:pt x="75" y="27"/>
                  </a:lnTo>
                  <a:lnTo>
                    <a:pt x="78" y="34"/>
                  </a:lnTo>
                  <a:lnTo>
                    <a:pt x="80" y="43"/>
                  </a:lnTo>
                  <a:lnTo>
                    <a:pt x="80" y="55"/>
                  </a:lnTo>
                  <a:lnTo>
                    <a:pt x="80" y="68"/>
                  </a:lnTo>
                  <a:lnTo>
                    <a:pt x="80" y="77"/>
                  </a:lnTo>
                  <a:lnTo>
                    <a:pt x="80" y="89"/>
                  </a:lnTo>
                  <a:lnTo>
                    <a:pt x="80" y="99"/>
                  </a:lnTo>
                  <a:lnTo>
                    <a:pt x="80" y="111"/>
                  </a:lnTo>
                  <a:lnTo>
                    <a:pt x="78" y="123"/>
                  </a:lnTo>
                  <a:lnTo>
                    <a:pt x="78" y="133"/>
                  </a:lnTo>
                  <a:lnTo>
                    <a:pt x="75" y="142"/>
                  </a:lnTo>
                  <a:lnTo>
                    <a:pt x="75" y="152"/>
                  </a:lnTo>
                  <a:lnTo>
                    <a:pt x="73" y="162"/>
                  </a:lnTo>
                  <a:lnTo>
                    <a:pt x="73" y="171"/>
                  </a:lnTo>
                  <a:lnTo>
                    <a:pt x="70" y="179"/>
                  </a:lnTo>
                  <a:lnTo>
                    <a:pt x="68" y="186"/>
                  </a:lnTo>
                  <a:lnTo>
                    <a:pt x="68" y="191"/>
                  </a:lnTo>
                  <a:lnTo>
                    <a:pt x="68" y="196"/>
                  </a:lnTo>
                  <a:lnTo>
                    <a:pt x="65" y="200"/>
                  </a:lnTo>
                  <a:lnTo>
                    <a:pt x="63" y="203"/>
                  </a:lnTo>
                  <a:lnTo>
                    <a:pt x="61" y="205"/>
                  </a:lnTo>
                  <a:lnTo>
                    <a:pt x="58" y="210"/>
                  </a:lnTo>
                  <a:lnTo>
                    <a:pt x="53" y="215"/>
                  </a:lnTo>
                  <a:lnTo>
                    <a:pt x="46" y="220"/>
                  </a:lnTo>
                  <a:lnTo>
                    <a:pt x="41" y="222"/>
                  </a:lnTo>
                  <a:lnTo>
                    <a:pt x="39" y="227"/>
                  </a:lnTo>
                  <a:lnTo>
                    <a:pt x="34" y="232"/>
                  </a:lnTo>
                  <a:lnTo>
                    <a:pt x="29" y="234"/>
                  </a:lnTo>
                  <a:lnTo>
                    <a:pt x="22" y="241"/>
                  </a:lnTo>
                  <a:lnTo>
                    <a:pt x="17" y="246"/>
                  </a:lnTo>
                  <a:lnTo>
                    <a:pt x="15" y="251"/>
                  </a:lnTo>
                  <a:lnTo>
                    <a:pt x="10" y="256"/>
                  </a:lnTo>
                  <a:lnTo>
                    <a:pt x="3" y="258"/>
                  </a:lnTo>
                  <a:lnTo>
                    <a:pt x="0" y="258"/>
                  </a:lnTo>
                  <a:lnTo>
                    <a:pt x="0" y="256"/>
                  </a:lnTo>
                  <a:lnTo>
                    <a:pt x="0" y="249"/>
                  </a:lnTo>
                  <a:lnTo>
                    <a:pt x="0" y="244"/>
                  </a:lnTo>
                  <a:lnTo>
                    <a:pt x="3" y="239"/>
                  </a:lnTo>
                  <a:lnTo>
                    <a:pt x="3" y="234"/>
                  </a:lnTo>
                  <a:lnTo>
                    <a:pt x="5" y="232"/>
                  </a:lnTo>
                  <a:lnTo>
                    <a:pt x="10" y="222"/>
                  </a:lnTo>
                  <a:lnTo>
                    <a:pt x="15" y="215"/>
                  </a:lnTo>
                  <a:lnTo>
                    <a:pt x="15" y="208"/>
                  </a:lnTo>
                  <a:lnTo>
                    <a:pt x="20" y="205"/>
                  </a:lnTo>
                  <a:lnTo>
                    <a:pt x="24" y="198"/>
                  </a:lnTo>
                  <a:lnTo>
                    <a:pt x="32" y="193"/>
                  </a:lnTo>
                  <a:lnTo>
                    <a:pt x="34" y="188"/>
                  </a:lnTo>
                  <a:lnTo>
                    <a:pt x="39" y="181"/>
                  </a:lnTo>
                  <a:lnTo>
                    <a:pt x="39" y="179"/>
                  </a:lnTo>
                  <a:lnTo>
                    <a:pt x="41" y="174"/>
                  </a:lnTo>
                  <a:lnTo>
                    <a:pt x="41" y="167"/>
                  </a:lnTo>
                  <a:lnTo>
                    <a:pt x="44" y="157"/>
                  </a:lnTo>
                  <a:lnTo>
                    <a:pt x="44" y="150"/>
                  </a:lnTo>
                  <a:lnTo>
                    <a:pt x="46" y="142"/>
                  </a:lnTo>
                  <a:lnTo>
                    <a:pt x="46" y="133"/>
                  </a:lnTo>
                  <a:lnTo>
                    <a:pt x="49" y="126"/>
                  </a:lnTo>
                  <a:lnTo>
                    <a:pt x="49" y="116"/>
                  </a:lnTo>
                  <a:lnTo>
                    <a:pt x="51" y="106"/>
                  </a:lnTo>
                  <a:lnTo>
                    <a:pt x="51" y="94"/>
                  </a:lnTo>
                  <a:lnTo>
                    <a:pt x="53" y="84"/>
                  </a:lnTo>
                  <a:lnTo>
                    <a:pt x="53" y="77"/>
                  </a:lnTo>
                  <a:lnTo>
                    <a:pt x="53" y="68"/>
                  </a:lnTo>
                  <a:lnTo>
                    <a:pt x="53" y="58"/>
                  </a:lnTo>
                  <a:lnTo>
                    <a:pt x="53" y="48"/>
                  </a:lnTo>
                  <a:lnTo>
                    <a:pt x="53" y="39"/>
                  </a:lnTo>
                  <a:lnTo>
                    <a:pt x="51" y="31"/>
                  </a:lnTo>
                  <a:lnTo>
                    <a:pt x="51" y="27"/>
                  </a:lnTo>
                  <a:lnTo>
                    <a:pt x="49" y="19"/>
                  </a:lnTo>
                  <a:lnTo>
                    <a:pt x="46" y="12"/>
                  </a:lnTo>
                  <a:lnTo>
                    <a:pt x="49" y="7"/>
                  </a:lnTo>
                  <a:lnTo>
                    <a:pt x="51" y="2"/>
                  </a:lnTo>
                  <a:lnTo>
                    <a:pt x="56" y="2"/>
                  </a:lnTo>
                  <a:lnTo>
                    <a:pt x="61" y="0"/>
                  </a:lnTo>
                  <a:lnTo>
                    <a:pt x="65" y="0"/>
                  </a:lnTo>
                  <a:lnTo>
                    <a:pt x="68" y="2"/>
                  </a:lnTo>
                  <a:lnTo>
                    <a:pt x="70" y="10"/>
                  </a:lnTo>
                  <a:lnTo>
                    <a:pt x="7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6" name="Freeform 106"/>
            <p:cNvSpPr>
              <a:spLocks/>
            </p:cNvSpPr>
            <p:nvPr/>
          </p:nvSpPr>
          <p:spPr bwMode="auto">
            <a:xfrm>
              <a:off x="5437188" y="3363913"/>
              <a:ext cx="65087" cy="111125"/>
            </a:xfrm>
            <a:custGeom>
              <a:avLst/>
              <a:gdLst>
                <a:gd name="T0" fmla="*/ 0 w 41"/>
                <a:gd name="T1" fmla="*/ 34 h 70"/>
                <a:gd name="T2" fmla="*/ 0 w 41"/>
                <a:gd name="T3" fmla="*/ 26 h 70"/>
                <a:gd name="T4" fmla="*/ 3 w 41"/>
                <a:gd name="T5" fmla="*/ 22 h 70"/>
                <a:gd name="T6" fmla="*/ 5 w 41"/>
                <a:gd name="T7" fmla="*/ 17 h 70"/>
                <a:gd name="T8" fmla="*/ 7 w 41"/>
                <a:gd name="T9" fmla="*/ 12 h 70"/>
                <a:gd name="T10" fmla="*/ 10 w 41"/>
                <a:gd name="T11" fmla="*/ 7 h 70"/>
                <a:gd name="T12" fmla="*/ 12 w 41"/>
                <a:gd name="T13" fmla="*/ 5 h 70"/>
                <a:gd name="T14" fmla="*/ 17 w 41"/>
                <a:gd name="T15" fmla="*/ 0 h 70"/>
                <a:gd name="T16" fmla="*/ 22 w 41"/>
                <a:gd name="T17" fmla="*/ 0 h 70"/>
                <a:gd name="T18" fmla="*/ 29 w 41"/>
                <a:gd name="T19" fmla="*/ 5 h 70"/>
                <a:gd name="T20" fmla="*/ 34 w 41"/>
                <a:gd name="T21" fmla="*/ 12 h 70"/>
                <a:gd name="T22" fmla="*/ 36 w 41"/>
                <a:gd name="T23" fmla="*/ 17 h 70"/>
                <a:gd name="T24" fmla="*/ 39 w 41"/>
                <a:gd name="T25" fmla="*/ 22 h 70"/>
                <a:gd name="T26" fmla="*/ 39 w 41"/>
                <a:gd name="T27" fmla="*/ 26 h 70"/>
                <a:gd name="T28" fmla="*/ 41 w 41"/>
                <a:gd name="T29" fmla="*/ 34 h 70"/>
                <a:gd name="T30" fmla="*/ 39 w 41"/>
                <a:gd name="T31" fmla="*/ 39 h 70"/>
                <a:gd name="T32" fmla="*/ 39 w 41"/>
                <a:gd name="T33" fmla="*/ 46 h 70"/>
                <a:gd name="T34" fmla="*/ 36 w 41"/>
                <a:gd name="T35" fmla="*/ 53 h 70"/>
                <a:gd name="T36" fmla="*/ 34 w 41"/>
                <a:gd name="T37" fmla="*/ 58 h 70"/>
                <a:gd name="T38" fmla="*/ 32 w 41"/>
                <a:gd name="T39" fmla="*/ 63 h 70"/>
                <a:gd name="T40" fmla="*/ 29 w 41"/>
                <a:gd name="T41" fmla="*/ 65 h 70"/>
                <a:gd name="T42" fmla="*/ 27 w 41"/>
                <a:gd name="T43" fmla="*/ 67 h 70"/>
                <a:gd name="T44" fmla="*/ 22 w 41"/>
                <a:gd name="T45" fmla="*/ 70 h 70"/>
                <a:gd name="T46" fmla="*/ 17 w 41"/>
                <a:gd name="T47" fmla="*/ 67 h 70"/>
                <a:gd name="T48" fmla="*/ 12 w 41"/>
                <a:gd name="T49" fmla="*/ 65 h 70"/>
                <a:gd name="T50" fmla="*/ 10 w 41"/>
                <a:gd name="T51" fmla="*/ 63 h 70"/>
                <a:gd name="T52" fmla="*/ 7 w 41"/>
                <a:gd name="T53" fmla="*/ 58 h 70"/>
                <a:gd name="T54" fmla="*/ 5 w 41"/>
                <a:gd name="T55" fmla="*/ 53 h 70"/>
                <a:gd name="T56" fmla="*/ 3 w 41"/>
                <a:gd name="T57" fmla="*/ 46 h 70"/>
                <a:gd name="T58" fmla="*/ 0 w 41"/>
                <a:gd name="T59" fmla="*/ 39 h 70"/>
                <a:gd name="T60" fmla="*/ 0 w 41"/>
                <a:gd name="T61" fmla="*/ 34 h 70"/>
                <a:gd name="T62" fmla="*/ 0 w 41"/>
                <a:gd name="T63"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70">
                  <a:moveTo>
                    <a:pt x="0" y="34"/>
                  </a:moveTo>
                  <a:lnTo>
                    <a:pt x="0" y="26"/>
                  </a:lnTo>
                  <a:lnTo>
                    <a:pt x="3" y="22"/>
                  </a:lnTo>
                  <a:lnTo>
                    <a:pt x="5" y="17"/>
                  </a:lnTo>
                  <a:lnTo>
                    <a:pt x="7" y="12"/>
                  </a:lnTo>
                  <a:lnTo>
                    <a:pt x="10" y="7"/>
                  </a:lnTo>
                  <a:lnTo>
                    <a:pt x="12" y="5"/>
                  </a:lnTo>
                  <a:lnTo>
                    <a:pt x="17" y="0"/>
                  </a:lnTo>
                  <a:lnTo>
                    <a:pt x="22" y="0"/>
                  </a:lnTo>
                  <a:lnTo>
                    <a:pt x="29" y="5"/>
                  </a:lnTo>
                  <a:lnTo>
                    <a:pt x="34" y="12"/>
                  </a:lnTo>
                  <a:lnTo>
                    <a:pt x="36" y="17"/>
                  </a:lnTo>
                  <a:lnTo>
                    <a:pt x="39" y="22"/>
                  </a:lnTo>
                  <a:lnTo>
                    <a:pt x="39" y="26"/>
                  </a:lnTo>
                  <a:lnTo>
                    <a:pt x="41" y="34"/>
                  </a:lnTo>
                  <a:lnTo>
                    <a:pt x="39" y="39"/>
                  </a:lnTo>
                  <a:lnTo>
                    <a:pt x="39" y="46"/>
                  </a:lnTo>
                  <a:lnTo>
                    <a:pt x="36" y="53"/>
                  </a:lnTo>
                  <a:lnTo>
                    <a:pt x="34" y="58"/>
                  </a:lnTo>
                  <a:lnTo>
                    <a:pt x="32" y="63"/>
                  </a:lnTo>
                  <a:lnTo>
                    <a:pt x="29" y="65"/>
                  </a:lnTo>
                  <a:lnTo>
                    <a:pt x="27" y="67"/>
                  </a:lnTo>
                  <a:lnTo>
                    <a:pt x="22" y="70"/>
                  </a:lnTo>
                  <a:lnTo>
                    <a:pt x="17" y="67"/>
                  </a:lnTo>
                  <a:lnTo>
                    <a:pt x="12" y="65"/>
                  </a:lnTo>
                  <a:lnTo>
                    <a:pt x="10" y="63"/>
                  </a:lnTo>
                  <a:lnTo>
                    <a:pt x="7" y="58"/>
                  </a:lnTo>
                  <a:lnTo>
                    <a:pt x="5" y="53"/>
                  </a:lnTo>
                  <a:lnTo>
                    <a:pt x="3" y="46"/>
                  </a:lnTo>
                  <a:lnTo>
                    <a:pt x="0" y="39"/>
                  </a:lnTo>
                  <a:lnTo>
                    <a:pt x="0" y="34"/>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7" name="Freeform 107"/>
            <p:cNvSpPr>
              <a:spLocks/>
            </p:cNvSpPr>
            <p:nvPr/>
          </p:nvSpPr>
          <p:spPr bwMode="auto">
            <a:xfrm>
              <a:off x="5564188" y="3386138"/>
              <a:ext cx="61912" cy="107950"/>
            </a:xfrm>
            <a:custGeom>
              <a:avLst/>
              <a:gdLst>
                <a:gd name="T0" fmla="*/ 0 w 39"/>
                <a:gd name="T1" fmla="*/ 34 h 68"/>
                <a:gd name="T2" fmla="*/ 0 w 39"/>
                <a:gd name="T3" fmla="*/ 27 h 68"/>
                <a:gd name="T4" fmla="*/ 0 w 39"/>
                <a:gd name="T5" fmla="*/ 20 h 68"/>
                <a:gd name="T6" fmla="*/ 2 w 39"/>
                <a:gd name="T7" fmla="*/ 12 h 68"/>
                <a:gd name="T8" fmla="*/ 5 w 39"/>
                <a:gd name="T9" fmla="*/ 10 h 68"/>
                <a:gd name="T10" fmla="*/ 5 w 39"/>
                <a:gd name="T11" fmla="*/ 5 h 68"/>
                <a:gd name="T12" fmla="*/ 10 w 39"/>
                <a:gd name="T13" fmla="*/ 3 h 68"/>
                <a:gd name="T14" fmla="*/ 14 w 39"/>
                <a:gd name="T15" fmla="*/ 0 h 68"/>
                <a:gd name="T16" fmla="*/ 19 w 39"/>
                <a:gd name="T17" fmla="*/ 0 h 68"/>
                <a:gd name="T18" fmla="*/ 26 w 39"/>
                <a:gd name="T19" fmla="*/ 3 h 68"/>
                <a:gd name="T20" fmla="*/ 34 w 39"/>
                <a:gd name="T21" fmla="*/ 10 h 68"/>
                <a:gd name="T22" fmla="*/ 36 w 39"/>
                <a:gd name="T23" fmla="*/ 12 h 68"/>
                <a:gd name="T24" fmla="*/ 39 w 39"/>
                <a:gd name="T25" fmla="*/ 20 h 68"/>
                <a:gd name="T26" fmla="*/ 39 w 39"/>
                <a:gd name="T27" fmla="*/ 27 h 68"/>
                <a:gd name="T28" fmla="*/ 39 w 39"/>
                <a:gd name="T29" fmla="*/ 34 h 68"/>
                <a:gd name="T30" fmla="*/ 39 w 39"/>
                <a:gd name="T31" fmla="*/ 39 h 68"/>
                <a:gd name="T32" fmla="*/ 39 w 39"/>
                <a:gd name="T33" fmla="*/ 46 h 68"/>
                <a:gd name="T34" fmla="*/ 36 w 39"/>
                <a:gd name="T35" fmla="*/ 53 h 68"/>
                <a:gd name="T36" fmla="*/ 34 w 39"/>
                <a:gd name="T37" fmla="*/ 58 h 68"/>
                <a:gd name="T38" fmla="*/ 29 w 39"/>
                <a:gd name="T39" fmla="*/ 61 h 68"/>
                <a:gd name="T40" fmla="*/ 26 w 39"/>
                <a:gd name="T41" fmla="*/ 63 h 68"/>
                <a:gd name="T42" fmla="*/ 22 w 39"/>
                <a:gd name="T43" fmla="*/ 66 h 68"/>
                <a:gd name="T44" fmla="*/ 19 w 39"/>
                <a:gd name="T45" fmla="*/ 68 h 68"/>
                <a:gd name="T46" fmla="*/ 14 w 39"/>
                <a:gd name="T47" fmla="*/ 66 h 68"/>
                <a:gd name="T48" fmla="*/ 10 w 39"/>
                <a:gd name="T49" fmla="*/ 63 h 68"/>
                <a:gd name="T50" fmla="*/ 5 w 39"/>
                <a:gd name="T51" fmla="*/ 61 h 68"/>
                <a:gd name="T52" fmla="*/ 5 w 39"/>
                <a:gd name="T53" fmla="*/ 58 h 68"/>
                <a:gd name="T54" fmla="*/ 2 w 39"/>
                <a:gd name="T55" fmla="*/ 53 h 68"/>
                <a:gd name="T56" fmla="*/ 0 w 39"/>
                <a:gd name="T57" fmla="*/ 46 h 68"/>
                <a:gd name="T58" fmla="*/ 0 w 39"/>
                <a:gd name="T59" fmla="*/ 39 h 68"/>
                <a:gd name="T60" fmla="*/ 0 w 39"/>
                <a:gd name="T61" fmla="*/ 34 h 68"/>
                <a:gd name="T62" fmla="*/ 0 w 39"/>
                <a:gd name="T63"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 h="68">
                  <a:moveTo>
                    <a:pt x="0" y="34"/>
                  </a:moveTo>
                  <a:lnTo>
                    <a:pt x="0" y="27"/>
                  </a:lnTo>
                  <a:lnTo>
                    <a:pt x="0" y="20"/>
                  </a:lnTo>
                  <a:lnTo>
                    <a:pt x="2" y="12"/>
                  </a:lnTo>
                  <a:lnTo>
                    <a:pt x="5" y="10"/>
                  </a:lnTo>
                  <a:lnTo>
                    <a:pt x="5" y="5"/>
                  </a:lnTo>
                  <a:lnTo>
                    <a:pt x="10" y="3"/>
                  </a:lnTo>
                  <a:lnTo>
                    <a:pt x="14" y="0"/>
                  </a:lnTo>
                  <a:lnTo>
                    <a:pt x="19" y="0"/>
                  </a:lnTo>
                  <a:lnTo>
                    <a:pt x="26" y="3"/>
                  </a:lnTo>
                  <a:lnTo>
                    <a:pt x="34" y="10"/>
                  </a:lnTo>
                  <a:lnTo>
                    <a:pt x="36" y="12"/>
                  </a:lnTo>
                  <a:lnTo>
                    <a:pt x="39" y="20"/>
                  </a:lnTo>
                  <a:lnTo>
                    <a:pt x="39" y="27"/>
                  </a:lnTo>
                  <a:lnTo>
                    <a:pt x="39" y="34"/>
                  </a:lnTo>
                  <a:lnTo>
                    <a:pt x="39" y="39"/>
                  </a:lnTo>
                  <a:lnTo>
                    <a:pt x="39" y="46"/>
                  </a:lnTo>
                  <a:lnTo>
                    <a:pt x="36" y="53"/>
                  </a:lnTo>
                  <a:lnTo>
                    <a:pt x="34" y="58"/>
                  </a:lnTo>
                  <a:lnTo>
                    <a:pt x="29" y="61"/>
                  </a:lnTo>
                  <a:lnTo>
                    <a:pt x="26" y="63"/>
                  </a:lnTo>
                  <a:lnTo>
                    <a:pt x="22" y="66"/>
                  </a:lnTo>
                  <a:lnTo>
                    <a:pt x="19" y="68"/>
                  </a:lnTo>
                  <a:lnTo>
                    <a:pt x="14" y="66"/>
                  </a:lnTo>
                  <a:lnTo>
                    <a:pt x="10" y="63"/>
                  </a:lnTo>
                  <a:lnTo>
                    <a:pt x="5" y="61"/>
                  </a:lnTo>
                  <a:lnTo>
                    <a:pt x="5" y="58"/>
                  </a:lnTo>
                  <a:lnTo>
                    <a:pt x="2" y="53"/>
                  </a:lnTo>
                  <a:lnTo>
                    <a:pt x="0" y="46"/>
                  </a:lnTo>
                  <a:lnTo>
                    <a:pt x="0" y="39"/>
                  </a:lnTo>
                  <a:lnTo>
                    <a:pt x="0" y="34"/>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8" name="Freeform 108"/>
            <p:cNvSpPr>
              <a:spLocks/>
            </p:cNvSpPr>
            <p:nvPr/>
          </p:nvSpPr>
          <p:spPr bwMode="auto">
            <a:xfrm>
              <a:off x="5854700" y="3459163"/>
              <a:ext cx="69850" cy="96838"/>
            </a:xfrm>
            <a:custGeom>
              <a:avLst/>
              <a:gdLst>
                <a:gd name="T0" fmla="*/ 0 w 44"/>
                <a:gd name="T1" fmla="*/ 29 h 61"/>
                <a:gd name="T2" fmla="*/ 0 w 44"/>
                <a:gd name="T3" fmla="*/ 22 h 61"/>
                <a:gd name="T4" fmla="*/ 3 w 44"/>
                <a:gd name="T5" fmla="*/ 15 h 61"/>
                <a:gd name="T6" fmla="*/ 3 w 44"/>
                <a:gd name="T7" fmla="*/ 12 h 61"/>
                <a:gd name="T8" fmla="*/ 8 w 44"/>
                <a:gd name="T9" fmla="*/ 7 h 61"/>
                <a:gd name="T10" fmla="*/ 10 w 44"/>
                <a:gd name="T11" fmla="*/ 3 h 61"/>
                <a:gd name="T12" fmla="*/ 12 w 44"/>
                <a:gd name="T13" fmla="*/ 0 h 61"/>
                <a:gd name="T14" fmla="*/ 17 w 44"/>
                <a:gd name="T15" fmla="*/ 0 h 61"/>
                <a:gd name="T16" fmla="*/ 22 w 44"/>
                <a:gd name="T17" fmla="*/ 0 h 61"/>
                <a:gd name="T18" fmla="*/ 29 w 44"/>
                <a:gd name="T19" fmla="*/ 0 h 61"/>
                <a:gd name="T20" fmla="*/ 37 w 44"/>
                <a:gd name="T21" fmla="*/ 7 h 61"/>
                <a:gd name="T22" fmla="*/ 39 w 44"/>
                <a:gd name="T23" fmla="*/ 12 h 61"/>
                <a:gd name="T24" fmla="*/ 41 w 44"/>
                <a:gd name="T25" fmla="*/ 15 h 61"/>
                <a:gd name="T26" fmla="*/ 41 w 44"/>
                <a:gd name="T27" fmla="*/ 22 h 61"/>
                <a:gd name="T28" fmla="*/ 44 w 44"/>
                <a:gd name="T29" fmla="*/ 29 h 61"/>
                <a:gd name="T30" fmla="*/ 41 w 44"/>
                <a:gd name="T31" fmla="*/ 34 h 61"/>
                <a:gd name="T32" fmla="*/ 41 w 44"/>
                <a:gd name="T33" fmla="*/ 41 h 61"/>
                <a:gd name="T34" fmla="*/ 39 w 44"/>
                <a:gd name="T35" fmla="*/ 46 h 61"/>
                <a:gd name="T36" fmla="*/ 37 w 44"/>
                <a:gd name="T37" fmla="*/ 51 h 61"/>
                <a:gd name="T38" fmla="*/ 29 w 44"/>
                <a:gd name="T39" fmla="*/ 56 h 61"/>
                <a:gd name="T40" fmla="*/ 22 w 44"/>
                <a:gd name="T41" fmla="*/ 61 h 61"/>
                <a:gd name="T42" fmla="*/ 17 w 44"/>
                <a:gd name="T43" fmla="*/ 58 h 61"/>
                <a:gd name="T44" fmla="*/ 12 w 44"/>
                <a:gd name="T45" fmla="*/ 56 h 61"/>
                <a:gd name="T46" fmla="*/ 10 w 44"/>
                <a:gd name="T47" fmla="*/ 53 h 61"/>
                <a:gd name="T48" fmla="*/ 8 w 44"/>
                <a:gd name="T49" fmla="*/ 51 h 61"/>
                <a:gd name="T50" fmla="*/ 3 w 44"/>
                <a:gd name="T51" fmla="*/ 46 h 61"/>
                <a:gd name="T52" fmla="*/ 3 w 44"/>
                <a:gd name="T53" fmla="*/ 41 h 61"/>
                <a:gd name="T54" fmla="*/ 0 w 44"/>
                <a:gd name="T55" fmla="*/ 34 h 61"/>
                <a:gd name="T56" fmla="*/ 0 w 44"/>
                <a:gd name="T57" fmla="*/ 29 h 61"/>
                <a:gd name="T58" fmla="*/ 0 w 44"/>
                <a:gd name="T59" fmla="*/ 2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4" h="61">
                  <a:moveTo>
                    <a:pt x="0" y="29"/>
                  </a:moveTo>
                  <a:lnTo>
                    <a:pt x="0" y="22"/>
                  </a:lnTo>
                  <a:lnTo>
                    <a:pt x="3" y="15"/>
                  </a:lnTo>
                  <a:lnTo>
                    <a:pt x="3" y="12"/>
                  </a:lnTo>
                  <a:lnTo>
                    <a:pt x="8" y="7"/>
                  </a:lnTo>
                  <a:lnTo>
                    <a:pt x="10" y="3"/>
                  </a:lnTo>
                  <a:lnTo>
                    <a:pt x="12" y="0"/>
                  </a:lnTo>
                  <a:lnTo>
                    <a:pt x="17" y="0"/>
                  </a:lnTo>
                  <a:lnTo>
                    <a:pt x="22" y="0"/>
                  </a:lnTo>
                  <a:lnTo>
                    <a:pt x="29" y="0"/>
                  </a:lnTo>
                  <a:lnTo>
                    <a:pt x="37" y="7"/>
                  </a:lnTo>
                  <a:lnTo>
                    <a:pt x="39" y="12"/>
                  </a:lnTo>
                  <a:lnTo>
                    <a:pt x="41" y="15"/>
                  </a:lnTo>
                  <a:lnTo>
                    <a:pt x="41" y="22"/>
                  </a:lnTo>
                  <a:lnTo>
                    <a:pt x="44" y="29"/>
                  </a:lnTo>
                  <a:lnTo>
                    <a:pt x="41" y="34"/>
                  </a:lnTo>
                  <a:lnTo>
                    <a:pt x="41" y="41"/>
                  </a:lnTo>
                  <a:lnTo>
                    <a:pt x="39" y="46"/>
                  </a:lnTo>
                  <a:lnTo>
                    <a:pt x="37" y="51"/>
                  </a:lnTo>
                  <a:lnTo>
                    <a:pt x="29" y="56"/>
                  </a:lnTo>
                  <a:lnTo>
                    <a:pt x="22" y="61"/>
                  </a:lnTo>
                  <a:lnTo>
                    <a:pt x="17" y="58"/>
                  </a:lnTo>
                  <a:lnTo>
                    <a:pt x="12" y="56"/>
                  </a:lnTo>
                  <a:lnTo>
                    <a:pt x="10" y="53"/>
                  </a:lnTo>
                  <a:lnTo>
                    <a:pt x="8" y="51"/>
                  </a:lnTo>
                  <a:lnTo>
                    <a:pt x="3" y="46"/>
                  </a:lnTo>
                  <a:lnTo>
                    <a:pt x="3" y="41"/>
                  </a:lnTo>
                  <a:lnTo>
                    <a:pt x="0" y="34"/>
                  </a:lnTo>
                  <a:lnTo>
                    <a:pt x="0" y="29"/>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9" name="Freeform 109"/>
            <p:cNvSpPr>
              <a:spLocks/>
            </p:cNvSpPr>
            <p:nvPr/>
          </p:nvSpPr>
          <p:spPr bwMode="auto">
            <a:xfrm>
              <a:off x="5970588" y="3448051"/>
              <a:ext cx="60325" cy="111125"/>
            </a:xfrm>
            <a:custGeom>
              <a:avLst/>
              <a:gdLst>
                <a:gd name="T0" fmla="*/ 0 w 38"/>
                <a:gd name="T1" fmla="*/ 31 h 70"/>
                <a:gd name="T2" fmla="*/ 0 w 38"/>
                <a:gd name="T3" fmla="*/ 24 h 70"/>
                <a:gd name="T4" fmla="*/ 0 w 38"/>
                <a:gd name="T5" fmla="*/ 22 h 70"/>
                <a:gd name="T6" fmla="*/ 2 w 38"/>
                <a:gd name="T7" fmla="*/ 14 h 70"/>
                <a:gd name="T8" fmla="*/ 5 w 38"/>
                <a:gd name="T9" fmla="*/ 10 h 70"/>
                <a:gd name="T10" fmla="*/ 5 w 38"/>
                <a:gd name="T11" fmla="*/ 5 h 70"/>
                <a:gd name="T12" fmla="*/ 9 w 38"/>
                <a:gd name="T13" fmla="*/ 2 h 70"/>
                <a:gd name="T14" fmla="*/ 14 w 38"/>
                <a:gd name="T15" fmla="*/ 0 h 70"/>
                <a:gd name="T16" fmla="*/ 19 w 38"/>
                <a:gd name="T17" fmla="*/ 0 h 70"/>
                <a:gd name="T18" fmla="*/ 24 w 38"/>
                <a:gd name="T19" fmla="*/ 2 h 70"/>
                <a:gd name="T20" fmla="*/ 31 w 38"/>
                <a:gd name="T21" fmla="*/ 10 h 70"/>
                <a:gd name="T22" fmla="*/ 34 w 38"/>
                <a:gd name="T23" fmla="*/ 14 h 70"/>
                <a:gd name="T24" fmla="*/ 36 w 38"/>
                <a:gd name="T25" fmla="*/ 22 h 70"/>
                <a:gd name="T26" fmla="*/ 38 w 38"/>
                <a:gd name="T27" fmla="*/ 24 h 70"/>
                <a:gd name="T28" fmla="*/ 38 w 38"/>
                <a:gd name="T29" fmla="*/ 31 h 70"/>
                <a:gd name="T30" fmla="*/ 38 w 38"/>
                <a:gd name="T31" fmla="*/ 39 h 70"/>
                <a:gd name="T32" fmla="*/ 36 w 38"/>
                <a:gd name="T33" fmla="*/ 46 h 70"/>
                <a:gd name="T34" fmla="*/ 34 w 38"/>
                <a:gd name="T35" fmla="*/ 53 h 70"/>
                <a:gd name="T36" fmla="*/ 31 w 38"/>
                <a:gd name="T37" fmla="*/ 58 h 70"/>
                <a:gd name="T38" fmla="*/ 29 w 38"/>
                <a:gd name="T39" fmla="*/ 63 h 70"/>
                <a:gd name="T40" fmla="*/ 24 w 38"/>
                <a:gd name="T41" fmla="*/ 65 h 70"/>
                <a:gd name="T42" fmla="*/ 22 w 38"/>
                <a:gd name="T43" fmla="*/ 68 h 70"/>
                <a:gd name="T44" fmla="*/ 19 w 38"/>
                <a:gd name="T45" fmla="*/ 70 h 70"/>
                <a:gd name="T46" fmla="*/ 14 w 38"/>
                <a:gd name="T47" fmla="*/ 68 h 70"/>
                <a:gd name="T48" fmla="*/ 9 w 38"/>
                <a:gd name="T49" fmla="*/ 65 h 70"/>
                <a:gd name="T50" fmla="*/ 5 w 38"/>
                <a:gd name="T51" fmla="*/ 63 h 70"/>
                <a:gd name="T52" fmla="*/ 5 w 38"/>
                <a:gd name="T53" fmla="*/ 58 h 70"/>
                <a:gd name="T54" fmla="*/ 2 w 38"/>
                <a:gd name="T55" fmla="*/ 53 h 70"/>
                <a:gd name="T56" fmla="*/ 0 w 38"/>
                <a:gd name="T57" fmla="*/ 46 h 70"/>
                <a:gd name="T58" fmla="*/ 0 w 38"/>
                <a:gd name="T59" fmla="*/ 39 h 70"/>
                <a:gd name="T60" fmla="*/ 0 w 38"/>
                <a:gd name="T61" fmla="*/ 31 h 70"/>
                <a:gd name="T62" fmla="*/ 0 w 38"/>
                <a:gd name="T63" fmla="*/ 3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70">
                  <a:moveTo>
                    <a:pt x="0" y="31"/>
                  </a:moveTo>
                  <a:lnTo>
                    <a:pt x="0" y="24"/>
                  </a:lnTo>
                  <a:lnTo>
                    <a:pt x="0" y="22"/>
                  </a:lnTo>
                  <a:lnTo>
                    <a:pt x="2" y="14"/>
                  </a:lnTo>
                  <a:lnTo>
                    <a:pt x="5" y="10"/>
                  </a:lnTo>
                  <a:lnTo>
                    <a:pt x="5" y="5"/>
                  </a:lnTo>
                  <a:lnTo>
                    <a:pt x="9" y="2"/>
                  </a:lnTo>
                  <a:lnTo>
                    <a:pt x="14" y="0"/>
                  </a:lnTo>
                  <a:lnTo>
                    <a:pt x="19" y="0"/>
                  </a:lnTo>
                  <a:lnTo>
                    <a:pt x="24" y="2"/>
                  </a:lnTo>
                  <a:lnTo>
                    <a:pt x="31" y="10"/>
                  </a:lnTo>
                  <a:lnTo>
                    <a:pt x="34" y="14"/>
                  </a:lnTo>
                  <a:lnTo>
                    <a:pt x="36" y="22"/>
                  </a:lnTo>
                  <a:lnTo>
                    <a:pt x="38" y="24"/>
                  </a:lnTo>
                  <a:lnTo>
                    <a:pt x="38" y="31"/>
                  </a:lnTo>
                  <a:lnTo>
                    <a:pt x="38" y="39"/>
                  </a:lnTo>
                  <a:lnTo>
                    <a:pt x="36" y="46"/>
                  </a:lnTo>
                  <a:lnTo>
                    <a:pt x="34" y="53"/>
                  </a:lnTo>
                  <a:lnTo>
                    <a:pt x="31" y="58"/>
                  </a:lnTo>
                  <a:lnTo>
                    <a:pt x="29" y="63"/>
                  </a:lnTo>
                  <a:lnTo>
                    <a:pt x="24" y="65"/>
                  </a:lnTo>
                  <a:lnTo>
                    <a:pt x="22" y="68"/>
                  </a:lnTo>
                  <a:lnTo>
                    <a:pt x="19" y="70"/>
                  </a:lnTo>
                  <a:lnTo>
                    <a:pt x="14" y="68"/>
                  </a:lnTo>
                  <a:lnTo>
                    <a:pt x="9" y="65"/>
                  </a:lnTo>
                  <a:lnTo>
                    <a:pt x="5" y="63"/>
                  </a:lnTo>
                  <a:lnTo>
                    <a:pt x="5" y="58"/>
                  </a:lnTo>
                  <a:lnTo>
                    <a:pt x="2" y="53"/>
                  </a:lnTo>
                  <a:lnTo>
                    <a:pt x="0" y="46"/>
                  </a:lnTo>
                  <a:lnTo>
                    <a:pt x="0" y="39"/>
                  </a:lnTo>
                  <a:lnTo>
                    <a:pt x="0" y="31"/>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0" name="Freeform 110"/>
            <p:cNvSpPr>
              <a:spLocks/>
            </p:cNvSpPr>
            <p:nvPr/>
          </p:nvSpPr>
          <p:spPr bwMode="auto">
            <a:xfrm>
              <a:off x="5851525" y="3282951"/>
              <a:ext cx="114300" cy="184150"/>
            </a:xfrm>
            <a:custGeom>
              <a:avLst/>
              <a:gdLst>
                <a:gd name="T0" fmla="*/ 70 w 72"/>
                <a:gd name="T1" fmla="*/ 17 h 116"/>
                <a:gd name="T2" fmla="*/ 68 w 72"/>
                <a:gd name="T3" fmla="*/ 22 h 116"/>
                <a:gd name="T4" fmla="*/ 65 w 72"/>
                <a:gd name="T5" fmla="*/ 27 h 116"/>
                <a:gd name="T6" fmla="*/ 60 w 72"/>
                <a:gd name="T7" fmla="*/ 32 h 116"/>
                <a:gd name="T8" fmla="*/ 58 w 72"/>
                <a:gd name="T9" fmla="*/ 39 h 116"/>
                <a:gd name="T10" fmla="*/ 56 w 72"/>
                <a:gd name="T11" fmla="*/ 44 h 116"/>
                <a:gd name="T12" fmla="*/ 53 w 72"/>
                <a:gd name="T13" fmla="*/ 51 h 116"/>
                <a:gd name="T14" fmla="*/ 51 w 72"/>
                <a:gd name="T15" fmla="*/ 56 h 116"/>
                <a:gd name="T16" fmla="*/ 48 w 72"/>
                <a:gd name="T17" fmla="*/ 63 h 116"/>
                <a:gd name="T18" fmla="*/ 43 w 72"/>
                <a:gd name="T19" fmla="*/ 70 h 116"/>
                <a:gd name="T20" fmla="*/ 41 w 72"/>
                <a:gd name="T21" fmla="*/ 75 h 116"/>
                <a:gd name="T22" fmla="*/ 39 w 72"/>
                <a:gd name="T23" fmla="*/ 80 h 116"/>
                <a:gd name="T24" fmla="*/ 36 w 72"/>
                <a:gd name="T25" fmla="*/ 85 h 116"/>
                <a:gd name="T26" fmla="*/ 34 w 72"/>
                <a:gd name="T27" fmla="*/ 92 h 116"/>
                <a:gd name="T28" fmla="*/ 31 w 72"/>
                <a:gd name="T29" fmla="*/ 97 h 116"/>
                <a:gd name="T30" fmla="*/ 29 w 72"/>
                <a:gd name="T31" fmla="*/ 102 h 116"/>
                <a:gd name="T32" fmla="*/ 29 w 72"/>
                <a:gd name="T33" fmla="*/ 109 h 116"/>
                <a:gd name="T34" fmla="*/ 24 w 72"/>
                <a:gd name="T35" fmla="*/ 114 h 116"/>
                <a:gd name="T36" fmla="*/ 19 w 72"/>
                <a:gd name="T37" fmla="*/ 116 h 116"/>
                <a:gd name="T38" fmla="*/ 12 w 72"/>
                <a:gd name="T39" fmla="*/ 116 h 116"/>
                <a:gd name="T40" fmla="*/ 7 w 72"/>
                <a:gd name="T41" fmla="*/ 114 h 116"/>
                <a:gd name="T42" fmla="*/ 2 w 72"/>
                <a:gd name="T43" fmla="*/ 109 h 116"/>
                <a:gd name="T44" fmla="*/ 0 w 72"/>
                <a:gd name="T45" fmla="*/ 106 h 116"/>
                <a:gd name="T46" fmla="*/ 0 w 72"/>
                <a:gd name="T47" fmla="*/ 99 h 116"/>
                <a:gd name="T48" fmla="*/ 2 w 72"/>
                <a:gd name="T49" fmla="*/ 94 h 116"/>
                <a:gd name="T50" fmla="*/ 5 w 72"/>
                <a:gd name="T51" fmla="*/ 90 h 116"/>
                <a:gd name="T52" fmla="*/ 7 w 72"/>
                <a:gd name="T53" fmla="*/ 85 h 116"/>
                <a:gd name="T54" fmla="*/ 10 w 72"/>
                <a:gd name="T55" fmla="*/ 80 h 116"/>
                <a:gd name="T56" fmla="*/ 12 w 72"/>
                <a:gd name="T57" fmla="*/ 75 h 116"/>
                <a:gd name="T58" fmla="*/ 17 w 72"/>
                <a:gd name="T59" fmla="*/ 70 h 116"/>
                <a:gd name="T60" fmla="*/ 22 w 72"/>
                <a:gd name="T61" fmla="*/ 63 h 116"/>
                <a:gd name="T62" fmla="*/ 27 w 72"/>
                <a:gd name="T63" fmla="*/ 56 h 116"/>
                <a:gd name="T64" fmla="*/ 29 w 72"/>
                <a:gd name="T65" fmla="*/ 46 h 116"/>
                <a:gd name="T66" fmla="*/ 31 w 72"/>
                <a:gd name="T67" fmla="*/ 44 h 116"/>
                <a:gd name="T68" fmla="*/ 36 w 72"/>
                <a:gd name="T69" fmla="*/ 39 h 116"/>
                <a:gd name="T70" fmla="*/ 39 w 72"/>
                <a:gd name="T71" fmla="*/ 34 h 116"/>
                <a:gd name="T72" fmla="*/ 41 w 72"/>
                <a:gd name="T73" fmla="*/ 29 h 116"/>
                <a:gd name="T74" fmla="*/ 43 w 72"/>
                <a:gd name="T75" fmla="*/ 22 h 116"/>
                <a:gd name="T76" fmla="*/ 48 w 72"/>
                <a:gd name="T77" fmla="*/ 15 h 116"/>
                <a:gd name="T78" fmla="*/ 51 w 72"/>
                <a:gd name="T79" fmla="*/ 7 h 116"/>
                <a:gd name="T80" fmla="*/ 56 w 72"/>
                <a:gd name="T81" fmla="*/ 5 h 116"/>
                <a:gd name="T82" fmla="*/ 60 w 72"/>
                <a:gd name="T83" fmla="*/ 0 h 116"/>
                <a:gd name="T84" fmla="*/ 68 w 72"/>
                <a:gd name="T85" fmla="*/ 0 h 116"/>
                <a:gd name="T86" fmla="*/ 70 w 72"/>
                <a:gd name="T87" fmla="*/ 0 h 116"/>
                <a:gd name="T88" fmla="*/ 72 w 72"/>
                <a:gd name="T89" fmla="*/ 5 h 116"/>
                <a:gd name="T90" fmla="*/ 72 w 72"/>
                <a:gd name="T91" fmla="*/ 12 h 116"/>
                <a:gd name="T92" fmla="*/ 70 w 72"/>
                <a:gd name="T93" fmla="*/ 17 h 116"/>
                <a:gd name="T94" fmla="*/ 70 w 72"/>
                <a:gd name="T95"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 h="116">
                  <a:moveTo>
                    <a:pt x="70" y="17"/>
                  </a:moveTo>
                  <a:lnTo>
                    <a:pt x="68" y="22"/>
                  </a:lnTo>
                  <a:lnTo>
                    <a:pt x="65" y="27"/>
                  </a:lnTo>
                  <a:lnTo>
                    <a:pt x="60" y="32"/>
                  </a:lnTo>
                  <a:lnTo>
                    <a:pt x="58" y="39"/>
                  </a:lnTo>
                  <a:lnTo>
                    <a:pt x="56" y="44"/>
                  </a:lnTo>
                  <a:lnTo>
                    <a:pt x="53" y="51"/>
                  </a:lnTo>
                  <a:lnTo>
                    <a:pt x="51" y="56"/>
                  </a:lnTo>
                  <a:lnTo>
                    <a:pt x="48" y="63"/>
                  </a:lnTo>
                  <a:lnTo>
                    <a:pt x="43" y="70"/>
                  </a:lnTo>
                  <a:lnTo>
                    <a:pt x="41" y="75"/>
                  </a:lnTo>
                  <a:lnTo>
                    <a:pt x="39" y="80"/>
                  </a:lnTo>
                  <a:lnTo>
                    <a:pt x="36" y="85"/>
                  </a:lnTo>
                  <a:lnTo>
                    <a:pt x="34" y="92"/>
                  </a:lnTo>
                  <a:lnTo>
                    <a:pt x="31" y="97"/>
                  </a:lnTo>
                  <a:lnTo>
                    <a:pt x="29" y="102"/>
                  </a:lnTo>
                  <a:lnTo>
                    <a:pt x="29" y="109"/>
                  </a:lnTo>
                  <a:lnTo>
                    <a:pt x="24" y="114"/>
                  </a:lnTo>
                  <a:lnTo>
                    <a:pt x="19" y="116"/>
                  </a:lnTo>
                  <a:lnTo>
                    <a:pt x="12" y="116"/>
                  </a:lnTo>
                  <a:lnTo>
                    <a:pt x="7" y="114"/>
                  </a:lnTo>
                  <a:lnTo>
                    <a:pt x="2" y="109"/>
                  </a:lnTo>
                  <a:lnTo>
                    <a:pt x="0" y="106"/>
                  </a:lnTo>
                  <a:lnTo>
                    <a:pt x="0" y="99"/>
                  </a:lnTo>
                  <a:lnTo>
                    <a:pt x="2" y="94"/>
                  </a:lnTo>
                  <a:lnTo>
                    <a:pt x="5" y="90"/>
                  </a:lnTo>
                  <a:lnTo>
                    <a:pt x="7" y="85"/>
                  </a:lnTo>
                  <a:lnTo>
                    <a:pt x="10" y="80"/>
                  </a:lnTo>
                  <a:lnTo>
                    <a:pt x="12" y="75"/>
                  </a:lnTo>
                  <a:lnTo>
                    <a:pt x="17" y="70"/>
                  </a:lnTo>
                  <a:lnTo>
                    <a:pt x="22" y="63"/>
                  </a:lnTo>
                  <a:lnTo>
                    <a:pt x="27" y="56"/>
                  </a:lnTo>
                  <a:lnTo>
                    <a:pt x="29" y="46"/>
                  </a:lnTo>
                  <a:lnTo>
                    <a:pt x="31" y="44"/>
                  </a:lnTo>
                  <a:lnTo>
                    <a:pt x="36" y="39"/>
                  </a:lnTo>
                  <a:lnTo>
                    <a:pt x="39" y="34"/>
                  </a:lnTo>
                  <a:lnTo>
                    <a:pt x="41" y="29"/>
                  </a:lnTo>
                  <a:lnTo>
                    <a:pt x="43" y="22"/>
                  </a:lnTo>
                  <a:lnTo>
                    <a:pt x="48" y="15"/>
                  </a:lnTo>
                  <a:lnTo>
                    <a:pt x="51" y="7"/>
                  </a:lnTo>
                  <a:lnTo>
                    <a:pt x="56" y="5"/>
                  </a:lnTo>
                  <a:lnTo>
                    <a:pt x="60" y="0"/>
                  </a:lnTo>
                  <a:lnTo>
                    <a:pt x="68" y="0"/>
                  </a:lnTo>
                  <a:lnTo>
                    <a:pt x="70" y="0"/>
                  </a:lnTo>
                  <a:lnTo>
                    <a:pt x="72" y="5"/>
                  </a:lnTo>
                  <a:lnTo>
                    <a:pt x="72" y="12"/>
                  </a:lnTo>
                  <a:lnTo>
                    <a:pt x="70" y="17"/>
                  </a:lnTo>
                  <a:lnTo>
                    <a:pt x="7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1" name="Freeform 111"/>
            <p:cNvSpPr>
              <a:spLocks/>
            </p:cNvSpPr>
            <p:nvPr/>
          </p:nvSpPr>
          <p:spPr bwMode="auto">
            <a:xfrm>
              <a:off x="5935663" y="3317876"/>
              <a:ext cx="84137" cy="149225"/>
            </a:xfrm>
            <a:custGeom>
              <a:avLst/>
              <a:gdLst>
                <a:gd name="T0" fmla="*/ 19 w 53"/>
                <a:gd name="T1" fmla="*/ 7 h 94"/>
                <a:gd name="T2" fmla="*/ 53 w 53"/>
                <a:gd name="T3" fmla="*/ 72 h 94"/>
                <a:gd name="T4" fmla="*/ 53 w 53"/>
                <a:gd name="T5" fmla="*/ 77 h 94"/>
                <a:gd name="T6" fmla="*/ 53 w 53"/>
                <a:gd name="T7" fmla="*/ 84 h 94"/>
                <a:gd name="T8" fmla="*/ 51 w 53"/>
                <a:gd name="T9" fmla="*/ 89 h 94"/>
                <a:gd name="T10" fmla="*/ 46 w 53"/>
                <a:gd name="T11" fmla="*/ 92 h 94"/>
                <a:gd name="T12" fmla="*/ 41 w 53"/>
                <a:gd name="T13" fmla="*/ 94 h 94"/>
                <a:gd name="T14" fmla="*/ 34 w 53"/>
                <a:gd name="T15" fmla="*/ 94 h 94"/>
                <a:gd name="T16" fmla="*/ 29 w 53"/>
                <a:gd name="T17" fmla="*/ 92 h 94"/>
                <a:gd name="T18" fmla="*/ 27 w 53"/>
                <a:gd name="T19" fmla="*/ 87 h 94"/>
                <a:gd name="T20" fmla="*/ 3 w 53"/>
                <a:gd name="T21" fmla="*/ 10 h 94"/>
                <a:gd name="T22" fmla="*/ 0 w 53"/>
                <a:gd name="T23" fmla="*/ 5 h 94"/>
                <a:gd name="T24" fmla="*/ 0 w 53"/>
                <a:gd name="T25" fmla="*/ 2 h 94"/>
                <a:gd name="T26" fmla="*/ 0 w 53"/>
                <a:gd name="T27" fmla="*/ 0 h 94"/>
                <a:gd name="T28" fmla="*/ 3 w 53"/>
                <a:gd name="T29" fmla="*/ 0 h 94"/>
                <a:gd name="T30" fmla="*/ 5 w 53"/>
                <a:gd name="T31" fmla="*/ 0 h 94"/>
                <a:gd name="T32" fmla="*/ 10 w 53"/>
                <a:gd name="T33" fmla="*/ 2 h 94"/>
                <a:gd name="T34" fmla="*/ 15 w 53"/>
                <a:gd name="T35" fmla="*/ 2 h 94"/>
                <a:gd name="T36" fmla="*/ 19 w 53"/>
                <a:gd name="T37" fmla="*/ 7 h 94"/>
                <a:gd name="T38" fmla="*/ 19 w 53"/>
                <a:gd name="T39"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94">
                  <a:moveTo>
                    <a:pt x="19" y="7"/>
                  </a:moveTo>
                  <a:lnTo>
                    <a:pt x="53" y="72"/>
                  </a:lnTo>
                  <a:lnTo>
                    <a:pt x="53" y="77"/>
                  </a:lnTo>
                  <a:lnTo>
                    <a:pt x="53" y="84"/>
                  </a:lnTo>
                  <a:lnTo>
                    <a:pt x="51" y="89"/>
                  </a:lnTo>
                  <a:lnTo>
                    <a:pt x="46" y="92"/>
                  </a:lnTo>
                  <a:lnTo>
                    <a:pt x="41" y="94"/>
                  </a:lnTo>
                  <a:lnTo>
                    <a:pt x="34" y="94"/>
                  </a:lnTo>
                  <a:lnTo>
                    <a:pt x="29" y="92"/>
                  </a:lnTo>
                  <a:lnTo>
                    <a:pt x="27" y="87"/>
                  </a:lnTo>
                  <a:lnTo>
                    <a:pt x="3" y="10"/>
                  </a:lnTo>
                  <a:lnTo>
                    <a:pt x="0" y="5"/>
                  </a:lnTo>
                  <a:lnTo>
                    <a:pt x="0" y="2"/>
                  </a:lnTo>
                  <a:lnTo>
                    <a:pt x="0" y="0"/>
                  </a:lnTo>
                  <a:lnTo>
                    <a:pt x="3" y="0"/>
                  </a:lnTo>
                  <a:lnTo>
                    <a:pt x="5" y="0"/>
                  </a:lnTo>
                  <a:lnTo>
                    <a:pt x="10" y="2"/>
                  </a:lnTo>
                  <a:lnTo>
                    <a:pt x="15" y="2"/>
                  </a:lnTo>
                  <a:lnTo>
                    <a:pt x="19" y="7"/>
                  </a:lnTo>
                  <a:lnTo>
                    <a:pt x="1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2" name="Freeform 112"/>
            <p:cNvSpPr>
              <a:spLocks/>
            </p:cNvSpPr>
            <p:nvPr/>
          </p:nvSpPr>
          <p:spPr bwMode="auto">
            <a:xfrm>
              <a:off x="5553075" y="3294063"/>
              <a:ext cx="60325" cy="131763"/>
            </a:xfrm>
            <a:custGeom>
              <a:avLst/>
              <a:gdLst>
                <a:gd name="T0" fmla="*/ 21 w 38"/>
                <a:gd name="T1" fmla="*/ 10 h 83"/>
                <a:gd name="T2" fmla="*/ 38 w 38"/>
                <a:gd name="T3" fmla="*/ 68 h 83"/>
                <a:gd name="T4" fmla="*/ 38 w 38"/>
                <a:gd name="T5" fmla="*/ 73 h 83"/>
                <a:gd name="T6" fmla="*/ 38 w 38"/>
                <a:gd name="T7" fmla="*/ 78 h 83"/>
                <a:gd name="T8" fmla="*/ 36 w 38"/>
                <a:gd name="T9" fmla="*/ 80 h 83"/>
                <a:gd name="T10" fmla="*/ 33 w 38"/>
                <a:gd name="T11" fmla="*/ 83 h 83"/>
                <a:gd name="T12" fmla="*/ 29 w 38"/>
                <a:gd name="T13" fmla="*/ 80 h 83"/>
                <a:gd name="T14" fmla="*/ 24 w 38"/>
                <a:gd name="T15" fmla="*/ 78 h 83"/>
                <a:gd name="T16" fmla="*/ 24 w 38"/>
                <a:gd name="T17" fmla="*/ 73 h 83"/>
                <a:gd name="T18" fmla="*/ 21 w 38"/>
                <a:gd name="T19" fmla="*/ 68 h 83"/>
                <a:gd name="T20" fmla="*/ 0 w 38"/>
                <a:gd name="T21" fmla="*/ 15 h 83"/>
                <a:gd name="T22" fmla="*/ 0 w 38"/>
                <a:gd name="T23" fmla="*/ 8 h 83"/>
                <a:gd name="T24" fmla="*/ 2 w 38"/>
                <a:gd name="T25" fmla="*/ 5 h 83"/>
                <a:gd name="T26" fmla="*/ 4 w 38"/>
                <a:gd name="T27" fmla="*/ 0 h 83"/>
                <a:gd name="T28" fmla="*/ 9 w 38"/>
                <a:gd name="T29" fmla="*/ 0 h 83"/>
                <a:gd name="T30" fmla="*/ 12 w 38"/>
                <a:gd name="T31" fmla="*/ 0 h 83"/>
                <a:gd name="T32" fmla="*/ 17 w 38"/>
                <a:gd name="T33" fmla="*/ 3 h 83"/>
                <a:gd name="T34" fmla="*/ 19 w 38"/>
                <a:gd name="T35" fmla="*/ 5 h 83"/>
                <a:gd name="T36" fmla="*/ 21 w 38"/>
                <a:gd name="T37" fmla="*/ 10 h 83"/>
                <a:gd name="T38" fmla="*/ 21 w 38"/>
                <a:gd name="T39" fmla="*/ 1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83">
                  <a:moveTo>
                    <a:pt x="21" y="10"/>
                  </a:moveTo>
                  <a:lnTo>
                    <a:pt x="38" y="68"/>
                  </a:lnTo>
                  <a:lnTo>
                    <a:pt x="38" y="73"/>
                  </a:lnTo>
                  <a:lnTo>
                    <a:pt x="38" y="78"/>
                  </a:lnTo>
                  <a:lnTo>
                    <a:pt x="36" y="80"/>
                  </a:lnTo>
                  <a:lnTo>
                    <a:pt x="33" y="83"/>
                  </a:lnTo>
                  <a:lnTo>
                    <a:pt x="29" y="80"/>
                  </a:lnTo>
                  <a:lnTo>
                    <a:pt x="24" y="78"/>
                  </a:lnTo>
                  <a:lnTo>
                    <a:pt x="24" y="73"/>
                  </a:lnTo>
                  <a:lnTo>
                    <a:pt x="21" y="68"/>
                  </a:lnTo>
                  <a:lnTo>
                    <a:pt x="0" y="15"/>
                  </a:lnTo>
                  <a:lnTo>
                    <a:pt x="0" y="8"/>
                  </a:lnTo>
                  <a:lnTo>
                    <a:pt x="2" y="5"/>
                  </a:lnTo>
                  <a:lnTo>
                    <a:pt x="4" y="0"/>
                  </a:lnTo>
                  <a:lnTo>
                    <a:pt x="9" y="0"/>
                  </a:lnTo>
                  <a:lnTo>
                    <a:pt x="12" y="0"/>
                  </a:lnTo>
                  <a:lnTo>
                    <a:pt x="17" y="3"/>
                  </a:lnTo>
                  <a:lnTo>
                    <a:pt x="19" y="5"/>
                  </a:lnTo>
                  <a:lnTo>
                    <a:pt x="21" y="10"/>
                  </a:lnTo>
                  <a:lnTo>
                    <a:pt x="21"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3" name="Freeform 113"/>
            <p:cNvSpPr>
              <a:spLocks/>
            </p:cNvSpPr>
            <p:nvPr/>
          </p:nvSpPr>
          <p:spPr bwMode="auto">
            <a:xfrm>
              <a:off x="5437188" y="3248026"/>
              <a:ext cx="153987" cy="123825"/>
            </a:xfrm>
            <a:custGeom>
              <a:avLst/>
              <a:gdLst>
                <a:gd name="T0" fmla="*/ 85 w 97"/>
                <a:gd name="T1" fmla="*/ 17 h 78"/>
                <a:gd name="T2" fmla="*/ 32 w 97"/>
                <a:gd name="T3" fmla="*/ 70 h 78"/>
                <a:gd name="T4" fmla="*/ 29 w 97"/>
                <a:gd name="T5" fmla="*/ 73 h 78"/>
                <a:gd name="T6" fmla="*/ 24 w 97"/>
                <a:gd name="T7" fmla="*/ 75 h 78"/>
                <a:gd name="T8" fmla="*/ 20 w 97"/>
                <a:gd name="T9" fmla="*/ 75 h 78"/>
                <a:gd name="T10" fmla="*/ 15 w 97"/>
                <a:gd name="T11" fmla="*/ 78 h 78"/>
                <a:gd name="T12" fmla="*/ 7 w 97"/>
                <a:gd name="T13" fmla="*/ 75 h 78"/>
                <a:gd name="T14" fmla="*/ 3 w 97"/>
                <a:gd name="T15" fmla="*/ 73 h 78"/>
                <a:gd name="T16" fmla="*/ 0 w 97"/>
                <a:gd name="T17" fmla="*/ 68 h 78"/>
                <a:gd name="T18" fmla="*/ 0 w 97"/>
                <a:gd name="T19" fmla="*/ 61 h 78"/>
                <a:gd name="T20" fmla="*/ 3 w 97"/>
                <a:gd name="T21" fmla="*/ 56 h 78"/>
                <a:gd name="T22" fmla="*/ 5 w 97"/>
                <a:gd name="T23" fmla="*/ 54 h 78"/>
                <a:gd name="T24" fmla="*/ 10 w 97"/>
                <a:gd name="T25" fmla="*/ 51 h 78"/>
                <a:gd name="T26" fmla="*/ 15 w 97"/>
                <a:gd name="T27" fmla="*/ 46 h 78"/>
                <a:gd name="T28" fmla="*/ 65 w 97"/>
                <a:gd name="T29" fmla="*/ 13 h 78"/>
                <a:gd name="T30" fmla="*/ 68 w 97"/>
                <a:gd name="T31" fmla="*/ 8 h 78"/>
                <a:gd name="T32" fmla="*/ 73 w 97"/>
                <a:gd name="T33" fmla="*/ 5 h 78"/>
                <a:gd name="T34" fmla="*/ 77 w 97"/>
                <a:gd name="T35" fmla="*/ 3 h 78"/>
                <a:gd name="T36" fmla="*/ 82 w 97"/>
                <a:gd name="T37" fmla="*/ 3 h 78"/>
                <a:gd name="T38" fmla="*/ 87 w 97"/>
                <a:gd name="T39" fmla="*/ 0 h 78"/>
                <a:gd name="T40" fmla="*/ 94 w 97"/>
                <a:gd name="T41" fmla="*/ 0 h 78"/>
                <a:gd name="T42" fmla="*/ 97 w 97"/>
                <a:gd name="T43" fmla="*/ 0 h 78"/>
                <a:gd name="T44" fmla="*/ 97 w 97"/>
                <a:gd name="T45" fmla="*/ 5 h 78"/>
                <a:gd name="T46" fmla="*/ 94 w 97"/>
                <a:gd name="T47" fmla="*/ 8 h 78"/>
                <a:gd name="T48" fmla="*/ 92 w 97"/>
                <a:gd name="T49" fmla="*/ 10 h 78"/>
                <a:gd name="T50" fmla="*/ 90 w 97"/>
                <a:gd name="T51" fmla="*/ 13 h 78"/>
                <a:gd name="T52" fmla="*/ 85 w 97"/>
                <a:gd name="T53" fmla="*/ 17 h 78"/>
                <a:gd name="T54" fmla="*/ 85 w 97"/>
                <a:gd name="T55" fmla="*/ 1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7" h="78">
                  <a:moveTo>
                    <a:pt x="85" y="17"/>
                  </a:moveTo>
                  <a:lnTo>
                    <a:pt x="32" y="70"/>
                  </a:lnTo>
                  <a:lnTo>
                    <a:pt x="29" y="73"/>
                  </a:lnTo>
                  <a:lnTo>
                    <a:pt x="24" y="75"/>
                  </a:lnTo>
                  <a:lnTo>
                    <a:pt x="20" y="75"/>
                  </a:lnTo>
                  <a:lnTo>
                    <a:pt x="15" y="78"/>
                  </a:lnTo>
                  <a:lnTo>
                    <a:pt x="7" y="75"/>
                  </a:lnTo>
                  <a:lnTo>
                    <a:pt x="3" y="73"/>
                  </a:lnTo>
                  <a:lnTo>
                    <a:pt x="0" y="68"/>
                  </a:lnTo>
                  <a:lnTo>
                    <a:pt x="0" y="61"/>
                  </a:lnTo>
                  <a:lnTo>
                    <a:pt x="3" y="56"/>
                  </a:lnTo>
                  <a:lnTo>
                    <a:pt x="5" y="54"/>
                  </a:lnTo>
                  <a:lnTo>
                    <a:pt x="10" y="51"/>
                  </a:lnTo>
                  <a:lnTo>
                    <a:pt x="15" y="46"/>
                  </a:lnTo>
                  <a:lnTo>
                    <a:pt x="65" y="13"/>
                  </a:lnTo>
                  <a:lnTo>
                    <a:pt x="68" y="8"/>
                  </a:lnTo>
                  <a:lnTo>
                    <a:pt x="73" y="5"/>
                  </a:lnTo>
                  <a:lnTo>
                    <a:pt x="77" y="3"/>
                  </a:lnTo>
                  <a:lnTo>
                    <a:pt x="82" y="3"/>
                  </a:lnTo>
                  <a:lnTo>
                    <a:pt x="87" y="0"/>
                  </a:lnTo>
                  <a:lnTo>
                    <a:pt x="94" y="0"/>
                  </a:lnTo>
                  <a:lnTo>
                    <a:pt x="97" y="0"/>
                  </a:lnTo>
                  <a:lnTo>
                    <a:pt x="97" y="5"/>
                  </a:lnTo>
                  <a:lnTo>
                    <a:pt x="94" y="8"/>
                  </a:lnTo>
                  <a:lnTo>
                    <a:pt x="92" y="10"/>
                  </a:lnTo>
                  <a:lnTo>
                    <a:pt x="90" y="13"/>
                  </a:lnTo>
                  <a:lnTo>
                    <a:pt x="85" y="17"/>
                  </a:lnTo>
                  <a:lnTo>
                    <a:pt x="85"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4" name="Freeform 114"/>
            <p:cNvSpPr>
              <a:spLocks/>
            </p:cNvSpPr>
            <p:nvPr/>
          </p:nvSpPr>
          <p:spPr bwMode="auto">
            <a:xfrm>
              <a:off x="6488113" y="3562351"/>
              <a:ext cx="428625" cy="222250"/>
            </a:xfrm>
            <a:custGeom>
              <a:avLst/>
              <a:gdLst>
                <a:gd name="T0" fmla="*/ 258 w 270"/>
                <a:gd name="T1" fmla="*/ 29 h 140"/>
                <a:gd name="T2" fmla="*/ 246 w 270"/>
                <a:gd name="T3" fmla="*/ 46 h 140"/>
                <a:gd name="T4" fmla="*/ 236 w 270"/>
                <a:gd name="T5" fmla="*/ 58 h 140"/>
                <a:gd name="T6" fmla="*/ 224 w 270"/>
                <a:gd name="T7" fmla="*/ 73 h 140"/>
                <a:gd name="T8" fmla="*/ 215 w 270"/>
                <a:gd name="T9" fmla="*/ 87 h 140"/>
                <a:gd name="T10" fmla="*/ 203 w 270"/>
                <a:gd name="T11" fmla="*/ 99 h 140"/>
                <a:gd name="T12" fmla="*/ 190 w 270"/>
                <a:gd name="T13" fmla="*/ 109 h 140"/>
                <a:gd name="T14" fmla="*/ 176 w 270"/>
                <a:gd name="T15" fmla="*/ 121 h 140"/>
                <a:gd name="T16" fmla="*/ 154 w 270"/>
                <a:gd name="T17" fmla="*/ 133 h 140"/>
                <a:gd name="T18" fmla="*/ 135 w 270"/>
                <a:gd name="T19" fmla="*/ 138 h 140"/>
                <a:gd name="T20" fmla="*/ 116 w 270"/>
                <a:gd name="T21" fmla="*/ 140 h 140"/>
                <a:gd name="T22" fmla="*/ 94 w 270"/>
                <a:gd name="T23" fmla="*/ 136 h 140"/>
                <a:gd name="T24" fmla="*/ 75 w 270"/>
                <a:gd name="T25" fmla="*/ 131 h 140"/>
                <a:gd name="T26" fmla="*/ 53 w 270"/>
                <a:gd name="T27" fmla="*/ 121 h 140"/>
                <a:gd name="T28" fmla="*/ 36 w 270"/>
                <a:gd name="T29" fmla="*/ 109 h 140"/>
                <a:gd name="T30" fmla="*/ 17 w 270"/>
                <a:gd name="T31" fmla="*/ 97 h 140"/>
                <a:gd name="T32" fmla="*/ 2 w 270"/>
                <a:gd name="T33" fmla="*/ 85 h 140"/>
                <a:gd name="T34" fmla="*/ 0 w 270"/>
                <a:gd name="T35" fmla="*/ 73 h 140"/>
                <a:gd name="T36" fmla="*/ 7 w 270"/>
                <a:gd name="T37" fmla="*/ 63 h 140"/>
                <a:gd name="T38" fmla="*/ 19 w 270"/>
                <a:gd name="T39" fmla="*/ 63 h 140"/>
                <a:gd name="T40" fmla="*/ 31 w 270"/>
                <a:gd name="T41" fmla="*/ 70 h 140"/>
                <a:gd name="T42" fmla="*/ 46 w 270"/>
                <a:gd name="T43" fmla="*/ 80 h 140"/>
                <a:gd name="T44" fmla="*/ 60 w 270"/>
                <a:gd name="T45" fmla="*/ 90 h 140"/>
                <a:gd name="T46" fmla="*/ 77 w 270"/>
                <a:gd name="T47" fmla="*/ 97 h 140"/>
                <a:gd name="T48" fmla="*/ 92 w 270"/>
                <a:gd name="T49" fmla="*/ 99 h 140"/>
                <a:gd name="T50" fmla="*/ 106 w 270"/>
                <a:gd name="T51" fmla="*/ 102 h 140"/>
                <a:gd name="T52" fmla="*/ 123 w 270"/>
                <a:gd name="T53" fmla="*/ 102 h 140"/>
                <a:gd name="T54" fmla="*/ 140 w 270"/>
                <a:gd name="T55" fmla="*/ 97 h 140"/>
                <a:gd name="T56" fmla="*/ 154 w 270"/>
                <a:gd name="T57" fmla="*/ 87 h 140"/>
                <a:gd name="T58" fmla="*/ 169 w 270"/>
                <a:gd name="T59" fmla="*/ 78 h 140"/>
                <a:gd name="T60" fmla="*/ 183 w 270"/>
                <a:gd name="T61" fmla="*/ 66 h 140"/>
                <a:gd name="T62" fmla="*/ 195 w 270"/>
                <a:gd name="T63" fmla="*/ 56 h 140"/>
                <a:gd name="T64" fmla="*/ 205 w 270"/>
                <a:gd name="T65" fmla="*/ 46 h 140"/>
                <a:gd name="T66" fmla="*/ 217 w 270"/>
                <a:gd name="T67" fmla="*/ 34 h 140"/>
                <a:gd name="T68" fmla="*/ 229 w 270"/>
                <a:gd name="T69" fmla="*/ 22 h 140"/>
                <a:gd name="T70" fmla="*/ 244 w 270"/>
                <a:gd name="T71" fmla="*/ 10 h 140"/>
                <a:gd name="T72" fmla="*/ 251 w 270"/>
                <a:gd name="T73" fmla="*/ 3 h 140"/>
                <a:gd name="T74" fmla="*/ 261 w 270"/>
                <a:gd name="T75" fmla="*/ 3 h 140"/>
                <a:gd name="T76" fmla="*/ 268 w 270"/>
                <a:gd name="T77" fmla="*/ 8 h 140"/>
                <a:gd name="T78" fmla="*/ 270 w 270"/>
                <a:gd name="T79" fmla="*/ 17 h 140"/>
                <a:gd name="T80" fmla="*/ 268 w 270"/>
                <a:gd name="T81" fmla="*/ 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0" h="140">
                  <a:moveTo>
                    <a:pt x="268" y="22"/>
                  </a:moveTo>
                  <a:lnTo>
                    <a:pt x="258" y="29"/>
                  </a:lnTo>
                  <a:lnTo>
                    <a:pt x="253" y="39"/>
                  </a:lnTo>
                  <a:lnTo>
                    <a:pt x="246" y="46"/>
                  </a:lnTo>
                  <a:lnTo>
                    <a:pt x="241" y="54"/>
                  </a:lnTo>
                  <a:lnTo>
                    <a:pt x="236" y="58"/>
                  </a:lnTo>
                  <a:lnTo>
                    <a:pt x="232" y="66"/>
                  </a:lnTo>
                  <a:lnTo>
                    <a:pt x="224" y="73"/>
                  </a:lnTo>
                  <a:lnTo>
                    <a:pt x="219" y="80"/>
                  </a:lnTo>
                  <a:lnTo>
                    <a:pt x="215" y="87"/>
                  </a:lnTo>
                  <a:lnTo>
                    <a:pt x="207" y="95"/>
                  </a:lnTo>
                  <a:lnTo>
                    <a:pt x="203" y="99"/>
                  </a:lnTo>
                  <a:lnTo>
                    <a:pt x="195" y="104"/>
                  </a:lnTo>
                  <a:lnTo>
                    <a:pt x="190" y="109"/>
                  </a:lnTo>
                  <a:lnTo>
                    <a:pt x="183" y="116"/>
                  </a:lnTo>
                  <a:lnTo>
                    <a:pt x="176" y="121"/>
                  </a:lnTo>
                  <a:lnTo>
                    <a:pt x="166" y="128"/>
                  </a:lnTo>
                  <a:lnTo>
                    <a:pt x="154" y="133"/>
                  </a:lnTo>
                  <a:lnTo>
                    <a:pt x="145" y="136"/>
                  </a:lnTo>
                  <a:lnTo>
                    <a:pt x="135" y="138"/>
                  </a:lnTo>
                  <a:lnTo>
                    <a:pt x="125" y="140"/>
                  </a:lnTo>
                  <a:lnTo>
                    <a:pt x="116" y="140"/>
                  </a:lnTo>
                  <a:lnTo>
                    <a:pt x="104" y="138"/>
                  </a:lnTo>
                  <a:lnTo>
                    <a:pt x="94" y="136"/>
                  </a:lnTo>
                  <a:lnTo>
                    <a:pt x="87" y="136"/>
                  </a:lnTo>
                  <a:lnTo>
                    <a:pt x="75" y="131"/>
                  </a:lnTo>
                  <a:lnTo>
                    <a:pt x="65" y="126"/>
                  </a:lnTo>
                  <a:lnTo>
                    <a:pt x="53" y="121"/>
                  </a:lnTo>
                  <a:lnTo>
                    <a:pt x="43" y="116"/>
                  </a:lnTo>
                  <a:lnTo>
                    <a:pt x="36" y="109"/>
                  </a:lnTo>
                  <a:lnTo>
                    <a:pt x="26" y="104"/>
                  </a:lnTo>
                  <a:lnTo>
                    <a:pt x="17" y="97"/>
                  </a:lnTo>
                  <a:lnTo>
                    <a:pt x="7" y="92"/>
                  </a:lnTo>
                  <a:lnTo>
                    <a:pt x="2" y="85"/>
                  </a:lnTo>
                  <a:lnTo>
                    <a:pt x="0" y="80"/>
                  </a:lnTo>
                  <a:lnTo>
                    <a:pt x="0" y="73"/>
                  </a:lnTo>
                  <a:lnTo>
                    <a:pt x="2" y="68"/>
                  </a:lnTo>
                  <a:lnTo>
                    <a:pt x="7" y="63"/>
                  </a:lnTo>
                  <a:lnTo>
                    <a:pt x="12" y="63"/>
                  </a:lnTo>
                  <a:lnTo>
                    <a:pt x="19" y="63"/>
                  </a:lnTo>
                  <a:lnTo>
                    <a:pt x="24" y="66"/>
                  </a:lnTo>
                  <a:lnTo>
                    <a:pt x="31" y="70"/>
                  </a:lnTo>
                  <a:lnTo>
                    <a:pt x="41" y="75"/>
                  </a:lnTo>
                  <a:lnTo>
                    <a:pt x="46" y="80"/>
                  </a:lnTo>
                  <a:lnTo>
                    <a:pt x="53" y="85"/>
                  </a:lnTo>
                  <a:lnTo>
                    <a:pt x="60" y="90"/>
                  </a:lnTo>
                  <a:lnTo>
                    <a:pt x="70" y="95"/>
                  </a:lnTo>
                  <a:lnTo>
                    <a:pt x="77" y="97"/>
                  </a:lnTo>
                  <a:lnTo>
                    <a:pt x="87" y="99"/>
                  </a:lnTo>
                  <a:lnTo>
                    <a:pt x="92" y="99"/>
                  </a:lnTo>
                  <a:lnTo>
                    <a:pt x="99" y="102"/>
                  </a:lnTo>
                  <a:lnTo>
                    <a:pt x="106" y="102"/>
                  </a:lnTo>
                  <a:lnTo>
                    <a:pt x="116" y="102"/>
                  </a:lnTo>
                  <a:lnTo>
                    <a:pt x="123" y="102"/>
                  </a:lnTo>
                  <a:lnTo>
                    <a:pt x="133" y="99"/>
                  </a:lnTo>
                  <a:lnTo>
                    <a:pt x="140" y="97"/>
                  </a:lnTo>
                  <a:lnTo>
                    <a:pt x="147" y="95"/>
                  </a:lnTo>
                  <a:lnTo>
                    <a:pt x="154" y="87"/>
                  </a:lnTo>
                  <a:lnTo>
                    <a:pt x="162" y="83"/>
                  </a:lnTo>
                  <a:lnTo>
                    <a:pt x="169" y="78"/>
                  </a:lnTo>
                  <a:lnTo>
                    <a:pt x="176" y="73"/>
                  </a:lnTo>
                  <a:lnTo>
                    <a:pt x="183" y="66"/>
                  </a:lnTo>
                  <a:lnTo>
                    <a:pt x="188" y="63"/>
                  </a:lnTo>
                  <a:lnTo>
                    <a:pt x="195" y="56"/>
                  </a:lnTo>
                  <a:lnTo>
                    <a:pt x="200" y="54"/>
                  </a:lnTo>
                  <a:lnTo>
                    <a:pt x="205" y="46"/>
                  </a:lnTo>
                  <a:lnTo>
                    <a:pt x="212" y="41"/>
                  </a:lnTo>
                  <a:lnTo>
                    <a:pt x="217" y="34"/>
                  </a:lnTo>
                  <a:lnTo>
                    <a:pt x="224" y="29"/>
                  </a:lnTo>
                  <a:lnTo>
                    <a:pt x="229" y="22"/>
                  </a:lnTo>
                  <a:lnTo>
                    <a:pt x="236" y="17"/>
                  </a:lnTo>
                  <a:lnTo>
                    <a:pt x="244" y="10"/>
                  </a:lnTo>
                  <a:lnTo>
                    <a:pt x="248" y="5"/>
                  </a:lnTo>
                  <a:lnTo>
                    <a:pt x="251" y="3"/>
                  </a:lnTo>
                  <a:lnTo>
                    <a:pt x="256" y="0"/>
                  </a:lnTo>
                  <a:lnTo>
                    <a:pt x="261" y="3"/>
                  </a:lnTo>
                  <a:lnTo>
                    <a:pt x="265" y="3"/>
                  </a:lnTo>
                  <a:lnTo>
                    <a:pt x="268" y="8"/>
                  </a:lnTo>
                  <a:lnTo>
                    <a:pt x="270" y="13"/>
                  </a:lnTo>
                  <a:lnTo>
                    <a:pt x="270" y="17"/>
                  </a:lnTo>
                  <a:lnTo>
                    <a:pt x="268" y="22"/>
                  </a:lnTo>
                  <a:lnTo>
                    <a:pt x="268"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5" name="Freeform 115"/>
            <p:cNvSpPr>
              <a:spLocks/>
            </p:cNvSpPr>
            <p:nvPr/>
          </p:nvSpPr>
          <p:spPr bwMode="auto">
            <a:xfrm>
              <a:off x="6867525" y="3521076"/>
              <a:ext cx="225425" cy="528638"/>
            </a:xfrm>
            <a:custGeom>
              <a:avLst/>
              <a:gdLst>
                <a:gd name="T0" fmla="*/ 142 w 142"/>
                <a:gd name="T1" fmla="*/ 31 h 333"/>
                <a:gd name="T2" fmla="*/ 142 w 142"/>
                <a:gd name="T3" fmla="*/ 58 h 333"/>
                <a:gd name="T4" fmla="*/ 142 w 142"/>
                <a:gd name="T5" fmla="*/ 82 h 333"/>
                <a:gd name="T6" fmla="*/ 142 w 142"/>
                <a:gd name="T7" fmla="*/ 106 h 333"/>
                <a:gd name="T8" fmla="*/ 142 w 142"/>
                <a:gd name="T9" fmla="*/ 130 h 333"/>
                <a:gd name="T10" fmla="*/ 140 w 142"/>
                <a:gd name="T11" fmla="*/ 152 h 333"/>
                <a:gd name="T12" fmla="*/ 135 w 142"/>
                <a:gd name="T13" fmla="*/ 176 h 333"/>
                <a:gd name="T14" fmla="*/ 128 w 142"/>
                <a:gd name="T15" fmla="*/ 203 h 333"/>
                <a:gd name="T16" fmla="*/ 121 w 142"/>
                <a:gd name="T17" fmla="*/ 227 h 333"/>
                <a:gd name="T18" fmla="*/ 111 w 142"/>
                <a:gd name="T19" fmla="*/ 244 h 333"/>
                <a:gd name="T20" fmla="*/ 101 w 142"/>
                <a:gd name="T21" fmla="*/ 258 h 333"/>
                <a:gd name="T22" fmla="*/ 87 w 142"/>
                <a:gd name="T23" fmla="*/ 275 h 333"/>
                <a:gd name="T24" fmla="*/ 70 w 142"/>
                <a:gd name="T25" fmla="*/ 287 h 333"/>
                <a:gd name="T26" fmla="*/ 55 w 142"/>
                <a:gd name="T27" fmla="*/ 299 h 333"/>
                <a:gd name="T28" fmla="*/ 36 w 142"/>
                <a:gd name="T29" fmla="*/ 311 h 333"/>
                <a:gd name="T30" fmla="*/ 17 w 142"/>
                <a:gd name="T31" fmla="*/ 326 h 333"/>
                <a:gd name="T32" fmla="*/ 7 w 142"/>
                <a:gd name="T33" fmla="*/ 333 h 333"/>
                <a:gd name="T34" fmla="*/ 0 w 142"/>
                <a:gd name="T35" fmla="*/ 328 h 333"/>
                <a:gd name="T36" fmla="*/ 0 w 142"/>
                <a:gd name="T37" fmla="*/ 319 h 333"/>
                <a:gd name="T38" fmla="*/ 2 w 142"/>
                <a:gd name="T39" fmla="*/ 309 h 333"/>
                <a:gd name="T40" fmla="*/ 12 w 142"/>
                <a:gd name="T41" fmla="*/ 299 h 333"/>
                <a:gd name="T42" fmla="*/ 24 w 142"/>
                <a:gd name="T43" fmla="*/ 287 h 333"/>
                <a:gd name="T44" fmla="*/ 38 w 142"/>
                <a:gd name="T45" fmla="*/ 278 h 333"/>
                <a:gd name="T46" fmla="*/ 48 w 142"/>
                <a:gd name="T47" fmla="*/ 265 h 333"/>
                <a:gd name="T48" fmla="*/ 58 w 142"/>
                <a:gd name="T49" fmla="*/ 253 h 333"/>
                <a:gd name="T50" fmla="*/ 65 w 142"/>
                <a:gd name="T51" fmla="*/ 239 h 333"/>
                <a:gd name="T52" fmla="*/ 75 w 142"/>
                <a:gd name="T53" fmla="*/ 227 h 333"/>
                <a:gd name="T54" fmla="*/ 82 w 142"/>
                <a:gd name="T55" fmla="*/ 210 h 333"/>
                <a:gd name="T56" fmla="*/ 87 w 142"/>
                <a:gd name="T57" fmla="*/ 188 h 333"/>
                <a:gd name="T58" fmla="*/ 94 w 142"/>
                <a:gd name="T59" fmla="*/ 164 h 333"/>
                <a:gd name="T60" fmla="*/ 99 w 142"/>
                <a:gd name="T61" fmla="*/ 140 h 333"/>
                <a:gd name="T62" fmla="*/ 101 w 142"/>
                <a:gd name="T63" fmla="*/ 121 h 333"/>
                <a:gd name="T64" fmla="*/ 104 w 142"/>
                <a:gd name="T65" fmla="*/ 99 h 333"/>
                <a:gd name="T66" fmla="*/ 106 w 142"/>
                <a:gd name="T67" fmla="*/ 77 h 333"/>
                <a:gd name="T68" fmla="*/ 106 w 142"/>
                <a:gd name="T69" fmla="*/ 55 h 333"/>
                <a:gd name="T70" fmla="*/ 106 w 142"/>
                <a:gd name="T71" fmla="*/ 29 h 333"/>
                <a:gd name="T72" fmla="*/ 108 w 142"/>
                <a:gd name="T73" fmla="*/ 14 h 333"/>
                <a:gd name="T74" fmla="*/ 111 w 142"/>
                <a:gd name="T75" fmla="*/ 7 h 333"/>
                <a:gd name="T76" fmla="*/ 116 w 142"/>
                <a:gd name="T77" fmla="*/ 2 h 333"/>
                <a:gd name="T78" fmla="*/ 128 w 142"/>
                <a:gd name="T79" fmla="*/ 2 h 333"/>
                <a:gd name="T80" fmla="*/ 137 w 142"/>
                <a:gd name="T81" fmla="*/ 7 h 333"/>
                <a:gd name="T82" fmla="*/ 140 w 142"/>
                <a:gd name="T83" fmla="*/ 14 h 333"/>
                <a:gd name="T84" fmla="*/ 142 w 142"/>
                <a:gd name="T85" fmla="*/ 19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333">
                  <a:moveTo>
                    <a:pt x="142" y="19"/>
                  </a:moveTo>
                  <a:lnTo>
                    <a:pt x="142" y="31"/>
                  </a:lnTo>
                  <a:lnTo>
                    <a:pt x="142" y="46"/>
                  </a:lnTo>
                  <a:lnTo>
                    <a:pt x="142" y="58"/>
                  </a:lnTo>
                  <a:lnTo>
                    <a:pt x="142" y="72"/>
                  </a:lnTo>
                  <a:lnTo>
                    <a:pt x="142" y="82"/>
                  </a:lnTo>
                  <a:lnTo>
                    <a:pt x="142" y="94"/>
                  </a:lnTo>
                  <a:lnTo>
                    <a:pt x="142" y="106"/>
                  </a:lnTo>
                  <a:lnTo>
                    <a:pt x="142" y="118"/>
                  </a:lnTo>
                  <a:lnTo>
                    <a:pt x="142" y="130"/>
                  </a:lnTo>
                  <a:lnTo>
                    <a:pt x="140" y="140"/>
                  </a:lnTo>
                  <a:lnTo>
                    <a:pt x="140" y="152"/>
                  </a:lnTo>
                  <a:lnTo>
                    <a:pt x="137" y="164"/>
                  </a:lnTo>
                  <a:lnTo>
                    <a:pt x="135" y="176"/>
                  </a:lnTo>
                  <a:lnTo>
                    <a:pt x="133" y="188"/>
                  </a:lnTo>
                  <a:lnTo>
                    <a:pt x="128" y="203"/>
                  </a:lnTo>
                  <a:lnTo>
                    <a:pt x="125" y="217"/>
                  </a:lnTo>
                  <a:lnTo>
                    <a:pt x="121" y="227"/>
                  </a:lnTo>
                  <a:lnTo>
                    <a:pt x="116" y="234"/>
                  </a:lnTo>
                  <a:lnTo>
                    <a:pt x="111" y="244"/>
                  </a:lnTo>
                  <a:lnTo>
                    <a:pt x="108" y="251"/>
                  </a:lnTo>
                  <a:lnTo>
                    <a:pt x="101" y="258"/>
                  </a:lnTo>
                  <a:lnTo>
                    <a:pt x="94" y="268"/>
                  </a:lnTo>
                  <a:lnTo>
                    <a:pt x="87" y="275"/>
                  </a:lnTo>
                  <a:lnTo>
                    <a:pt x="79" y="282"/>
                  </a:lnTo>
                  <a:lnTo>
                    <a:pt x="70" y="287"/>
                  </a:lnTo>
                  <a:lnTo>
                    <a:pt x="63" y="294"/>
                  </a:lnTo>
                  <a:lnTo>
                    <a:pt x="55" y="299"/>
                  </a:lnTo>
                  <a:lnTo>
                    <a:pt x="46" y="306"/>
                  </a:lnTo>
                  <a:lnTo>
                    <a:pt x="36" y="311"/>
                  </a:lnTo>
                  <a:lnTo>
                    <a:pt x="26" y="319"/>
                  </a:lnTo>
                  <a:lnTo>
                    <a:pt x="17" y="326"/>
                  </a:lnTo>
                  <a:lnTo>
                    <a:pt x="9" y="333"/>
                  </a:lnTo>
                  <a:lnTo>
                    <a:pt x="7" y="333"/>
                  </a:lnTo>
                  <a:lnTo>
                    <a:pt x="2" y="333"/>
                  </a:lnTo>
                  <a:lnTo>
                    <a:pt x="0" y="328"/>
                  </a:lnTo>
                  <a:lnTo>
                    <a:pt x="0" y="326"/>
                  </a:lnTo>
                  <a:lnTo>
                    <a:pt x="0" y="319"/>
                  </a:lnTo>
                  <a:lnTo>
                    <a:pt x="0" y="314"/>
                  </a:lnTo>
                  <a:lnTo>
                    <a:pt x="2" y="309"/>
                  </a:lnTo>
                  <a:lnTo>
                    <a:pt x="7" y="304"/>
                  </a:lnTo>
                  <a:lnTo>
                    <a:pt x="12" y="299"/>
                  </a:lnTo>
                  <a:lnTo>
                    <a:pt x="19" y="292"/>
                  </a:lnTo>
                  <a:lnTo>
                    <a:pt x="24" y="287"/>
                  </a:lnTo>
                  <a:lnTo>
                    <a:pt x="31" y="285"/>
                  </a:lnTo>
                  <a:lnTo>
                    <a:pt x="38" y="278"/>
                  </a:lnTo>
                  <a:lnTo>
                    <a:pt x="43" y="273"/>
                  </a:lnTo>
                  <a:lnTo>
                    <a:pt x="48" y="265"/>
                  </a:lnTo>
                  <a:lnTo>
                    <a:pt x="55" y="261"/>
                  </a:lnTo>
                  <a:lnTo>
                    <a:pt x="58" y="253"/>
                  </a:lnTo>
                  <a:lnTo>
                    <a:pt x="63" y="246"/>
                  </a:lnTo>
                  <a:lnTo>
                    <a:pt x="65" y="239"/>
                  </a:lnTo>
                  <a:lnTo>
                    <a:pt x="70" y="234"/>
                  </a:lnTo>
                  <a:lnTo>
                    <a:pt x="75" y="227"/>
                  </a:lnTo>
                  <a:lnTo>
                    <a:pt x="77" y="220"/>
                  </a:lnTo>
                  <a:lnTo>
                    <a:pt x="82" y="210"/>
                  </a:lnTo>
                  <a:lnTo>
                    <a:pt x="84" y="203"/>
                  </a:lnTo>
                  <a:lnTo>
                    <a:pt x="87" y="188"/>
                  </a:lnTo>
                  <a:lnTo>
                    <a:pt x="92" y="176"/>
                  </a:lnTo>
                  <a:lnTo>
                    <a:pt x="94" y="164"/>
                  </a:lnTo>
                  <a:lnTo>
                    <a:pt x="96" y="152"/>
                  </a:lnTo>
                  <a:lnTo>
                    <a:pt x="99" y="140"/>
                  </a:lnTo>
                  <a:lnTo>
                    <a:pt x="101" y="130"/>
                  </a:lnTo>
                  <a:lnTo>
                    <a:pt x="101" y="121"/>
                  </a:lnTo>
                  <a:lnTo>
                    <a:pt x="104" y="111"/>
                  </a:lnTo>
                  <a:lnTo>
                    <a:pt x="104" y="99"/>
                  </a:lnTo>
                  <a:lnTo>
                    <a:pt x="106" y="87"/>
                  </a:lnTo>
                  <a:lnTo>
                    <a:pt x="106" y="77"/>
                  </a:lnTo>
                  <a:lnTo>
                    <a:pt x="106" y="67"/>
                  </a:lnTo>
                  <a:lnTo>
                    <a:pt x="106" y="55"/>
                  </a:lnTo>
                  <a:lnTo>
                    <a:pt x="106" y="43"/>
                  </a:lnTo>
                  <a:lnTo>
                    <a:pt x="106" y="29"/>
                  </a:lnTo>
                  <a:lnTo>
                    <a:pt x="108" y="19"/>
                  </a:lnTo>
                  <a:lnTo>
                    <a:pt x="108" y="14"/>
                  </a:lnTo>
                  <a:lnTo>
                    <a:pt x="108" y="10"/>
                  </a:lnTo>
                  <a:lnTo>
                    <a:pt x="111" y="7"/>
                  </a:lnTo>
                  <a:lnTo>
                    <a:pt x="111" y="5"/>
                  </a:lnTo>
                  <a:lnTo>
                    <a:pt x="116" y="2"/>
                  </a:lnTo>
                  <a:lnTo>
                    <a:pt x="123" y="0"/>
                  </a:lnTo>
                  <a:lnTo>
                    <a:pt x="128" y="2"/>
                  </a:lnTo>
                  <a:lnTo>
                    <a:pt x="135" y="5"/>
                  </a:lnTo>
                  <a:lnTo>
                    <a:pt x="137" y="7"/>
                  </a:lnTo>
                  <a:lnTo>
                    <a:pt x="140" y="10"/>
                  </a:lnTo>
                  <a:lnTo>
                    <a:pt x="140" y="14"/>
                  </a:lnTo>
                  <a:lnTo>
                    <a:pt x="142" y="19"/>
                  </a:lnTo>
                  <a:lnTo>
                    <a:pt x="142"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6" name="Freeform 116"/>
            <p:cNvSpPr>
              <a:spLocks/>
            </p:cNvSpPr>
            <p:nvPr/>
          </p:nvSpPr>
          <p:spPr bwMode="auto">
            <a:xfrm>
              <a:off x="6315075" y="3713163"/>
              <a:ext cx="73025" cy="309563"/>
            </a:xfrm>
            <a:custGeom>
              <a:avLst/>
              <a:gdLst>
                <a:gd name="T0" fmla="*/ 39 w 46"/>
                <a:gd name="T1" fmla="*/ 14 h 195"/>
                <a:gd name="T2" fmla="*/ 36 w 46"/>
                <a:gd name="T3" fmla="*/ 26 h 195"/>
                <a:gd name="T4" fmla="*/ 36 w 46"/>
                <a:gd name="T5" fmla="*/ 38 h 195"/>
                <a:gd name="T6" fmla="*/ 34 w 46"/>
                <a:gd name="T7" fmla="*/ 50 h 195"/>
                <a:gd name="T8" fmla="*/ 34 w 46"/>
                <a:gd name="T9" fmla="*/ 62 h 195"/>
                <a:gd name="T10" fmla="*/ 34 w 46"/>
                <a:gd name="T11" fmla="*/ 70 h 195"/>
                <a:gd name="T12" fmla="*/ 34 w 46"/>
                <a:gd name="T13" fmla="*/ 79 h 195"/>
                <a:gd name="T14" fmla="*/ 34 w 46"/>
                <a:gd name="T15" fmla="*/ 91 h 195"/>
                <a:gd name="T16" fmla="*/ 36 w 46"/>
                <a:gd name="T17" fmla="*/ 101 h 195"/>
                <a:gd name="T18" fmla="*/ 36 w 46"/>
                <a:gd name="T19" fmla="*/ 111 h 195"/>
                <a:gd name="T20" fmla="*/ 36 w 46"/>
                <a:gd name="T21" fmla="*/ 120 h 195"/>
                <a:gd name="T22" fmla="*/ 36 w 46"/>
                <a:gd name="T23" fmla="*/ 130 h 195"/>
                <a:gd name="T24" fmla="*/ 39 w 46"/>
                <a:gd name="T25" fmla="*/ 140 h 195"/>
                <a:gd name="T26" fmla="*/ 41 w 46"/>
                <a:gd name="T27" fmla="*/ 152 h 195"/>
                <a:gd name="T28" fmla="*/ 44 w 46"/>
                <a:gd name="T29" fmla="*/ 164 h 195"/>
                <a:gd name="T30" fmla="*/ 46 w 46"/>
                <a:gd name="T31" fmla="*/ 173 h 195"/>
                <a:gd name="T32" fmla="*/ 46 w 46"/>
                <a:gd name="T33" fmla="*/ 185 h 195"/>
                <a:gd name="T34" fmla="*/ 46 w 46"/>
                <a:gd name="T35" fmla="*/ 190 h 195"/>
                <a:gd name="T36" fmla="*/ 44 w 46"/>
                <a:gd name="T37" fmla="*/ 193 h 195"/>
                <a:gd name="T38" fmla="*/ 36 w 46"/>
                <a:gd name="T39" fmla="*/ 195 h 195"/>
                <a:gd name="T40" fmla="*/ 31 w 46"/>
                <a:gd name="T41" fmla="*/ 195 h 195"/>
                <a:gd name="T42" fmla="*/ 22 w 46"/>
                <a:gd name="T43" fmla="*/ 193 h 195"/>
                <a:gd name="T44" fmla="*/ 15 w 46"/>
                <a:gd name="T45" fmla="*/ 188 h 195"/>
                <a:gd name="T46" fmla="*/ 10 w 46"/>
                <a:gd name="T47" fmla="*/ 183 h 195"/>
                <a:gd name="T48" fmla="*/ 7 w 46"/>
                <a:gd name="T49" fmla="*/ 178 h 195"/>
                <a:gd name="T50" fmla="*/ 3 w 46"/>
                <a:gd name="T51" fmla="*/ 164 h 195"/>
                <a:gd name="T52" fmla="*/ 3 w 46"/>
                <a:gd name="T53" fmla="*/ 154 h 195"/>
                <a:gd name="T54" fmla="*/ 0 w 46"/>
                <a:gd name="T55" fmla="*/ 142 h 195"/>
                <a:gd name="T56" fmla="*/ 0 w 46"/>
                <a:gd name="T57" fmla="*/ 132 h 195"/>
                <a:gd name="T58" fmla="*/ 0 w 46"/>
                <a:gd name="T59" fmla="*/ 120 h 195"/>
                <a:gd name="T60" fmla="*/ 0 w 46"/>
                <a:gd name="T61" fmla="*/ 113 h 195"/>
                <a:gd name="T62" fmla="*/ 3 w 46"/>
                <a:gd name="T63" fmla="*/ 103 h 195"/>
                <a:gd name="T64" fmla="*/ 5 w 46"/>
                <a:gd name="T65" fmla="*/ 94 h 195"/>
                <a:gd name="T66" fmla="*/ 5 w 46"/>
                <a:gd name="T67" fmla="*/ 84 h 195"/>
                <a:gd name="T68" fmla="*/ 7 w 46"/>
                <a:gd name="T69" fmla="*/ 74 h 195"/>
                <a:gd name="T70" fmla="*/ 10 w 46"/>
                <a:gd name="T71" fmla="*/ 65 h 195"/>
                <a:gd name="T72" fmla="*/ 12 w 46"/>
                <a:gd name="T73" fmla="*/ 58 h 195"/>
                <a:gd name="T74" fmla="*/ 12 w 46"/>
                <a:gd name="T75" fmla="*/ 45 h 195"/>
                <a:gd name="T76" fmla="*/ 15 w 46"/>
                <a:gd name="T77" fmla="*/ 33 h 195"/>
                <a:gd name="T78" fmla="*/ 17 w 46"/>
                <a:gd name="T79" fmla="*/ 21 h 195"/>
                <a:gd name="T80" fmla="*/ 19 w 46"/>
                <a:gd name="T81" fmla="*/ 9 h 195"/>
                <a:gd name="T82" fmla="*/ 19 w 46"/>
                <a:gd name="T83" fmla="*/ 7 h 195"/>
                <a:gd name="T84" fmla="*/ 22 w 46"/>
                <a:gd name="T85" fmla="*/ 2 h 195"/>
                <a:gd name="T86" fmla="*/ 24 w 46"/>
                <a:gd name="T87" fmla="*/ 0 h 195"/>
                <a:gd name="T88" fmla="*/ 29 w 46"/>
                <a:gd name="T89" fmla="*/ 2 h 195"/>
                <a:gd name="T90" fmla="*/ 31 w 46"/>
                <a:gd name="T91" fmla="*/ 2 h 195"/>
                <a:gd name="T92" fmla="*/ 34 w 46"/>
                <a:gd name="T93" fmla="*/ 7 h 195"/>
                <a:gd name="T94" fmla="*/ 36 w 46"/>
                <a:gd name="T95" fmla="*/ 9 h 195"/>
                <a:gd name="T96" fmla="*/ 39 w 46"/>
                <a:gd name="T97" fmla="*/ 14 h 195"/>
                <a:gd name="T98" fmla="*/ 39 w 46"/>
                <a:gd name="T99" fmla="*/ 1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195">
                  <a:moveTo>
                    <a:pt x="39" y="14"/>
                  </a:moveTo>
                  <a:lnTo>
                    <a:pt x="36" y="26"/>
                  </a:lnTo>
                  <a:lnTo>
                    <a:pt x="36" y="38"/>
                  </a:lnTo>
                  <a:lnTo>
                    <a:pt x="34" y="50"/>
                  </a:lnTo>
                  <a:lnTo>
                    <a:pt x="34" y="62"/>
                  </a:lnTo>
                  <a:lnTo>
                    <a:pt x="34" y="70"/>
                  </a:lnTo>
                  <a:lnTo>
                    <a:pt x="34" y="79"/>
                  </a:lnTo>
                  <a:lnTo>
                    <a:pt x="34" y="91"/>
                  </a:lnTo>
                  <a:lnTo>
                    <a:pt x="36" y="101"/>
                  </a:lnTo>
                  <a:lnTo>
                    <a:pt x="36" y="111"/>
                  </a:lnTo>
                  <a:lnTo>
                    <a:pt x="36" y="120"/>
                  </a:lnTo>
                  <a:lnTo>
                    <a:pt x="36" y="130"/>
                  </a:lnTo>
                  <a:lnTo>
                    <a:pt x="39" y="140"/>
                  </a:lnTo>
                  <a:lnTo>
                    <a:pt x="41" y="152"/>
                  </a:lnTo>
                  <a:lnTo>
                    <a:pt x="44" y="164"/>
                  </a:lnTo>
                  <a:lnTo>
                    <a:pt x="46" y="173"/>
                  </a:lnTo>
                  <a:lnTo>
                    <a:pt x="46" y="185"/>
                  </a:lnTo>
                  <a:lnTo>
                    <a:pt x="46" y="190"/>
                  </a:lnTo>
                  <a:lnTo>
                    <a:pt x="44" y="193"/>
                  </a:lnTo>
                  <a:lnTo>
                    <a:pt x="36" y="195"/>
                  </a:lnTo>
                  <a:lnTo>
                    <a:pt x="31" y="195"/>
                  </a:lnTo>
                  <a:lnTo>
                    <a:pt x="22" y="193"/>
                  </a:lnTo>
                  <a:lnTo>
                    <a:pt x="15" y="188"/>
                  </a:lnTo>
                  <a:lnTo>
                    <a:pt x="10" y="183"/>
                  </a:lnTo>
                  <a:lnTo>
                    <a:pt x="7" y="178"/>
                  </a:lnTo>
                  <a:lnTo>
                    <a:pt x="3" y="164"/>
                  </a:lnTo>
                  <a:lnTo>
                    <a:pt x="3" y="154"/>
                  </a:lnTo>
                  <a:lnTo>
                    <a:pt x="0" y="142"/>
                  </a:lnTo>
                  <a:lnTo>
                    <a:pt x="0" y="132"/>
                  </a:lnTo>
                  <a:lnTo>
                    <a:pt x="0" y="120"/>
                  </a:lnTo>
                  <a:lnTo>
                    <a:pt x="0" y="113"/>
                  </a:lnTo>
                  <a:lnTo>
                    <a:pt x="3" y="103"/>
                  </a:lnTo>
                  <a:lnTo>
                    <a:pt x="5" y="94"/>
                  </a:lnTo>
                  <a:lnTo>
                    <a:pt x="5" y="84"/>
                  </a:lnTo>
                  <a:lnTo>
                    <a:pt x="7" y="74"/>
                  </a:lnTo>
                  <a:lnTo>
                    <a:pt x="10" y="65"/>
                  </a:lnTo>
                  <a:lnTo>
                    <a:pt x="12" y="58"/>
                  </a:lnTo>
                  <a:lnTo>
                    <a:pt x="12" y="45"/>
                  </a:lnTo>
                  <a:lnTo>
                    <a:pt x="15" y="33"/>
                  </a:lnTo>
                  <a:lnTo>
                    <a:pt x="17" y="21"/>
                  </a:lnTo>
                  <a:lnTo>
                    <a:pt x="19" y="9"/>
                  </a:lnTo>
                  <a:lnTo>
                    <a:pt x="19" y="7"/>
                  </a:lnTo>
                  <a:lnTo>
                    <a:pt x="22" y="2"/>
                  </a:lnTo>
                  <a:lnTo>
                    <a:pt x="24" y="0"/>
                  </a:lnTo>
                  <a:lnTo>
                    <a:pt x="29" y="2"/>
                  </a:lnTo>
                  <a:lnTo>
                    <a:pt x="31" y="2"/>
                  </a:lnTo>
                  <a:lnTo>
                    <a:pt x="34" y="7"/>
                  </a:lnTo>
                  <a:lnTo>
                    <a:pt x="36" y="9"/>
                  </a:lnTo>
                  <a:lnTo>
                    <a:pt x="39" y="14"/>
                  </a:lnTo>
                  <a:lnTo>
                    <a:pt x="3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7" name="Freeform 117"/>
            <p:cNvSpPr>
              <a:spLocks/>
            </p:cNvSpPr>
            <p:nvPr/>
          </p:nvSpPr>
          <p:spPr bwMode="auto">
            <a:xfrm>
              <a:off x="6323013" y="3946526"/>
              <a:ext cx="493712" cy="198438"/>
            </a:xfrm>
            <a:custGeom>
              <a:avLst/>
              <a:gdLst>
                <a:gd name="T0" fmla="*/ 41 w 311"/>
                <a:gd name="T1" fmla="*/ 12 h 125"/>
                <a:gd name="T2" fmla="*/ 51 w 311"/>
                <a:gd name="T3" fmla="*/ 24 h 125"/>
                <a:gd name="T4" fmla="*/ 63 w 311"/>
                <a:gd name="T5" fmla="*/ 38 h 125"/>
                <a:gd name="T6" fmla="*/ 75 w 311"/>
                <a:gd name="T7" fmla="*/ 51 h 125"/>
                <a:gd name="T8" fmla="*/ 92 w 311"/>
                <a:gd name="T9" fmla="*/ 63 h 125"/>
                <a:gd name="T10" fmla="*/ 101 w 311"/>
                <a:gd name="T11" fmla="*/ 70 h 125"/>
                <a:gd name="T12" fmla="*/ 118 w 311"/>
                <a:gd name="T13" fmla="*/ 77 h 125"/>
                <a:gd name="T14" fmla="*/ 135 w 311"/>
                <a:gd name="T15" fmla="*/ 84 h 125"/>
                <a:gd name="T16" fmla="*/ 150 w 311"/>
                <a:gd name="T17" fmla="*/ 89 h 125"/>
                <a:gd name="T18" fmla="*/ 167 w 311"/>
                <a:gd name="T19" fmla="*/ 92 h 125"/>
                <a:gd name="T20" fmla="*/ 186 w 311"/>
                <a:gd name="T21" fmla="*/ 94 h 125"/>
                <a:gd name="T22" fmla="*/ 200 w 311"/>
                <a:gd name="T23" fmla="*/ 94 h 125"/>
                <a:gd name="T24" fmla="*/ 220 w 311"/>
                <a:gd name="T25" fmla="*/ 94 h 125"/>
                <a:gd name="T26" fmla="*/ 239 w 311"/>
                <a:gd name="T27" fmla="*/ 89 h 125"/>
                <a:gd name="T28" fmla="*/ 256 w 311"/>
                <a:gd name="T29" fmla="*/ 87 h 125"/>
                <a:gd name="T30" fmla="*/ 273 w 311"/>
                <a:gd name="T31" fmla="*/ 82 h 125"/>
                <a:gd name="T32" fmla="*/ 292 w 311"/>
                <a:gd name="T33" fmla="*/ 75 h 125"/>
                <a:gd name="T34" fmla="*/ 299 w 311"/>
                <a:gd name="T35" fmla="*/ 72 h 125"/>
                <a:gd name="T36" fmla="*/ 304 w 311"/>
                <a:gd name="T37" fmla="*/ 75 h 125"/>
                <a:gd name="T38" fmla="*/ 307 w 311"/>
                <a:gd name="T39" fmla="*/ 77 h 125"/>
                <a:gd name="T40" fmla="*/ 311 w 311"/>
                <a:gd name="T41" fmla="*/ 84 h 125"/>
                <a:gd name="T42" fmla="*/ 311 w 311"/>
                <a:gd name="T43" fmla="*/ 87 h 125"/>
                <a:gd name="T44" fmla="*/ 311 w 311"/>
                <a:gd name="T45" fmla="*/ 94 h 125"/>
                <a:gd name="T46" fmla="*/ 307 w 311"/>
                <a:gd name="T47" fmla="*/ 99 h 125"/>
                <a:gd name="T48" fmla="*/ 302 w 311"/>
                <a:gd name="T49" fmla="*/ 104 h 125"/>
                <a:gd name="T50" fmla="*/ 280 w 311"/>
                <a:gd name="T51" fmla="*/ 111 h 125"/>
                <a:gd name="T52" fmla="*/ 258 w 311"/>
                <a:gd name="T53" fmla="*/ 118 h 125"/>
                <a:gd name="T54" fmla="*/ 239 w 311"/>
                <a:gd name="T55" fmla="*/ 121 h 125"/>
                <a:gd name="T56" fmla="*/ 217 w 311"/>
                <a:gd name="T57" fmla="*/ 123 h 125"/>
                <a:gd name="T58" fmla="*/ 196 w 311"/>
                <a:gd name="T59" fmla="*/ 125 h 125"/>
                <a:gd name="T60" fmla="*/ 174 w 311"/>
                <a:gd name="T61" fmla="*/ 125 h 125"/>
                <a:gd name="T62" fmla="*/ 152 w 311"/>
                <a:gd name="T63" fmla="*/ 123 h 125"/>
                <a:gd name="T64" fmla="*/ 135 w 311"/>
                <a:gd name="T65" fmla="*/ 121 h 125"/>
                <a:gd name="T66" fmla="*/ 113 w 311"/>
                <a:gd name="T67" fmla="*/ 118 h 125"/>
                <a:gd name="T68" fmla="*/ 94 w 311"/>
                <a:gd name="T69" fmla="*/ 111 h 125"/>
                <a:gd name="T70" fmla="*/ 77 w 311"/>
                <a:gd name="T71" fmla="*/ 104 h 125"/>
                <a:gd name="T72" fmla="*/ 60 w 311"/>
                <a:gd name="T73" fmla="*/ 94 h 125"/>
                <a:gd name="T74" fmla="*/ 43 w 311"/>
                <a:gd name="T75" fmla="*/ 80 h 125"/>
                <a:gd name="T76" fmla="*/ 31 w 311"/>
                <a:gd name="T77" fmla="*/ 67 h 125"/>
                <a:gd name="T78" fmla="*/ 17 w 311"/>
                <a:gd name="T79" fmla="*/ 51 h 125"/>
                <a:gd name="T80" fmla="*/ 5 w 311"/>
                <a:gd name="T81" fmla="*/ 34 h 125"/>
                <a:gd name="T82" fmla="*/ 2 w 311"/>
                <a:gd name="T83" fmla="*/ 26 h 125"/>
                <a:gd name="T84" fmla="*/ 2 w 311"/>
                <a:gd name="T85" fmla="*/ 22 h 125"/>
                <a:gd name="T86" fmla="*/ 0 w 311"/>
                <a:gd name="T87" fmla="*/ 17 h 125"/>
                <a:gd name="T88" fmla="*/ 2 w 311"/>
                <a:gd name="T89" fmla="*/ 17 h 125"/>
                <a:gd name="T90" fmla="*/ 7 w 311"/>
                <a:gd name="T91" fmla="*/ 7 h 125"/>
                <a:gd name="T92" fmla="*/ 12 w 311"/>
                <a:gd name="T93" fmla="*/ 2 h 125"/>
                <a:gd name="T94" fmla="*/ 19 w 311"/>
                <a:gd name="T95" fmla="*/ 0 h 125"/>
                <a:gd name="T96" fmla="*/ 29 w 311"/>
                <a:gd name="T97" fmla="*/ 0 h 125"/>
                <a:gd name="T98" fmla="*/ 34 w 311"/>
                <a:gd name="T99" fmla="*/ 0 h 125"/>
                <a:gd name="T100" fmla="*/ 36 w 311"/>
                <a:gd name="T101" fmla="*/ 2 h 125"/>
                <a:gd name="T102" fmla="*/ 41 w 311"/>
                <a:gd name="T103" fmla="*/ 5 h 125"/>
                <a:gd name="T104" fmla="*/ 41 w 311"/>
                <a:gd name="T105" fmla="*/ 12 h 125"/>
                <a:gd name="T106" fmla="*/ 41 w 311"/>
                <a:gd name="T107" fmla="*/ 1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1" h="125">
                  <a:moveTo>
                    <a:pt x="41" y="12"/>
                  </a:moveTo>
                  <a:lnTo>
                    <a:pt x="51" y="24"/>
                  </a:lnTo>
                  <a:lnTo>
                    <a:pt x="63" y="38"/>
                  </a:lnTo>
                  <a:lnTo>
                    <a:pt x="75" y="51"/>
                  </a:lnTo>
                  <a:lnTo>
                    <a:pt x="92" y="63"/>
                  </a:lnTo>
                  <a:lnTo>
                    <a:pt x="101" y="70"/>
                  </a:lnTo>
                  <a:lnTo>
                    <a:pt x="118" y="77"/>
                  </a:lnTo>
                  <a:lnTo>
                    <a:pt x="135" y="84"/>
                  </a:lnTo>
                  <a:lnTo>
                    <a:pt x="150" y="89"/>
                  </a:lnTo>
                  <a:lnTo>
                    <a:pt x="167" y="92"/>
                  </a:lnTo>
                  <a:lnTo>
                    <a:pt x="186" y="94"/>
                  </a:lnTo>
                  <a:lnTo>
                    <a:pt x="200" y="94"/>
                  </a:lnTo>
                  <a:lnTo>
                    <a:pt x="220" y="94"/>
                  </a:lnTo>
                  <a:lnTo>
                    <a:pt x="239" y="89"/>
                  </a:lnTo>
                  <a:lnTo>
                    <a:pt x="256" y="87"/>
                  </a:lnTo>
                  <a:lnTo>
                    <a:pt x="273" y="82"/>
                  </a:lnTo>
                  <a:lnTo>
                    <a:pt x="292" y="75"/>
                  </a:lnTo>
                  <a:lnTo>
                    <a:pt x="299" y="72"/>
                  </a:lnTo>
                  <a:lnTo>
                    <a:pt x="304" y="75"/>
                  </a:lnTo>
                  <a:lnTo>
                    <a:pt x="307" y="77"/>
                  </a:lnTo>
                  <a:lnTo>
                    <a:pt x="311" y="84"/>
                  </a:lnTo>
                  <a:lnTo>
                    <a:pt x="311" y="87"/>
                  </a:lnTo>
                  <a:lnTo>
                    <a:pt x="311" y="94"/>
                  </a:lnTo>
                  <a:lnTo>
                    <a:pt x="307" y="99"/>
                  </a:lnTo>
                  <a:lnTo>
                    <a:pt x="302" y="104"/>
                  </a:lnTo>
                  <a:lnTo>
                    <a:pt x="280" y="111"/>
                  </a:lnTo>
                  <a:lnTo>
                    <a:pt x="258" y="118"/>
                  </a:lnTo>
                  <a:lnTo>
                    <a:pt x="239" y="121"/>
                  </a:lnTo>
                  <a:lnTo>
                    <a:pt x="217" y="123"/>
                  </a:lnTo>
                  <a:lnTo>
                    <a:pt x="196" y="125"/>
                  </a:lnTo>
                  <a:lnTo>
                    <a:pt x="174" y="125"/>
                  </a:lnTo>
                  <a:lnTo>
                    <a:pt x="152" y="123"/>
                  </a:lnTo>
                  <a:lnTo>
                    <a:pt x="135" y="121"/>
                  </a:lnTo>
                  <a:lnTo>
                    <a:pt x="113" y="118"/>
                  </a:lnTo>
                  <a:lnTo>
                    <a:pt x="94" y="111"/>
                  </a:lnTo>
                  <a:lnTo>
                    <a:pt x="77" y="104"/>
                  </a:lnTo>
                  <a:lnTo>
                    <a:pt x="60" y="94"/>
                  </a:lnTo>
                  <a:lnTo>
                    <a:pt x="43" y="80"/>
                  </a:lnTo>
                  <a:lnTo>
                    <a:pt x="31" y="67"/>
                  </a:lnTo>
                  <a:lnTo>
                    <a:pt x="17" y="51"/>
                  </a:lnTo>
                  <a:lnTo>
                    <a:pt x="5" y="34"/>
                  </a:lnTo>
                  <a:lnTo>
                    <a:pt x="2" y="26"/>
                  </a:lnTo>
                  <a:lnTo>
                    <a:pt x="2" y="22"/>
                  </a:lnTo>
                  <a:lnTo>
                    <a:pt x="0" y="17"/>
                  </a:lnTo>
                  <a:lnTo>
                    <a:pt x="2" y="17"/>
                  </a:lnTo>
                  <a:lnTo>
                    <a:pt x="7" y="7"/>
                  </a:lnTo>
                  <a:lnTo>
                    <a:pt x="12" y="2"/>
                  </a:lnTo>
                  <a:lnTo>
                    <a:pt x="19" y="0"/>
                  </a:lnTo>
                  <a:lnTo>
                    <a:pt x="29" y="0"/>
                  </a:lnTo>
                  <a:lnTo>
                    <a:pt x="34" y="0"/>
                  </a:lnTo>
                  <a:lnTo>
                    <a:pt x="36" y="2"/>
                  </a:lnTo>
                  <a:lnTo>
                    <a:pt x="41" y="5"/>
                  </a:lnTo>
                  <a:lnTo>
                    <a:pt x="41" y="12"/>
                  </a:lnTo>
                  <a:lnTo>
                    <a:pt x="4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8" name="Freeform 118"/>
            <p:cNvSpPr>
              <a:spLocks/>
            </p:cNvSpPr>
            <p:nvPr/>
          </p:nvSpPr>
          <p:spPr bwMode="auto">
            <a:xfrm>
              <a:off x="6510338" y="3275013"/>
              <a:ext cx="257175" cy="195263"/>
            </a:xfrm>
            <a:custGeom>
              <a:avLst/>
              <a:gdLst>
                <a:gd name="T0" fmla="*/ 150 w 162"/>
                <a:gd name="T1" fmla="*/ 39 h 123"/>
                <a:gd name="T2" fmla="*/ 138 w 162"/>
                <a:gd name="T3" fmla="*/ 41 h 123"/>
                <a:gd name="T4" fmla="*/ 128 w 162"/>
                <a:gd name="T5" fmla="*/ 46 h 123"/>
                <a:gd name="T6" fmla="*/ 121 w 162"/>
                <a:gd name="T7" fmla="*/ 49 h 123"/>
                <a:gd name="T8" fmla="*/ 111 w 162"/>
                <a:gd name="T9" fmla="*/ 53 h 123"/>
                <a:gd name="T10" fmla="*/ 102 w 162"/>
                <a:gd name="T11" fmla="*/ 56 h 123"/>
                <a:gd name="T12" fmla="*/ 94 w 162"/>
                <a:gd name="T13" fmla="*/ 63 h 123"/>
                <a:gd name="T14" fmla="*/ 85 w 162"/>
                <a:gd name="T15" fmla="*/ 68 h 123"/>
                <a:gd name="T16" fmla="*/ 78 w 162"/>
                <a:gd name="T17" fmla="*/ 73 h 123"/>
                <a:gd name="T18" fmla="*/ 73 w 162"/>
                <a:gd name="T19" fmla="*/ 78 h 123"/>
                <a:gd name="T20" fmla="*/ 65 w 162"/>
                <a:gd name="T21" fmla="*/ 80 h 123"/>
                <a:gd name="T22" fmla="*/ 56 w 162"/>
                <a:gd name="T23" fmla="*/ 85 h 123"/>
                <a:gd name="T24" fmla="*/ 49 w 162"/>
                <a:gd name="T25" fmla="*/ 92 h 123"/>
                <a:gd name="T26" fmla="*/ 41 w 162"/>
                <a:gd name="T27" fmla="*/ 97 h 123"/>
                <a:gd name="T28" fmla="*/ 34 w 162"/>
                <a:gd name="T29" fmla="*/ 104 h 123"/>
                <a:gd name="T30" fmla="*/ 27 w 162"/>
                <a:gd name="T31" fmla="*/ 111 h 123"/>
                <a:gd name="T32" fmla="*/ 20 w 162"/>
                <a:gd name="T33" fmla="*/ 121 h 123"/>
                <a:gd name="T34" fmla="*/ 15 w 162"/>
                <a:gd name="T35" fmla="*/ 123 h 123"/>
                <a:gd name="T36" fmla="*/ 10 w 162"/>
                <a:gd name="T37" fmla="*/ 123 h 123"/>
                <a:gd name="T38" fmla="*/ 5 w 162"/>
                <a:gd name="T39" fmla="*/ 121 h 123"/>
                <a:gd name="T40" fmla="*/ 3 w 162"/>
                <a:gd name="T41" fmla="*/ 121 h 123"/>
                <a:gd name="T42" fmla="*/ 0 w 162"/>
                <a:gd name="T43" fmla="*/ 116 h 123"/>
                <a:gd name="T44" fmla="*/ 0 w 162"/>
                <a:gd name="T45" fmla="*/ 111 h 123"/>
                <a:gd name="T46" fmla="*/ 0 w 162"/>
                <a:gd name="T47" fmla="*/ 109 h 123"/>
                <a:gd name="T48" fmla="*/ 5 w 162"/>
                <a:gd name="T49" fmla="*/ 104 h 123"/>
                <a:gd name="T50" fmla="*/ 12 w 162"/>
                <a:gd name="T51" fmla="*/ 95 h 123"/>
                <a:gd name="T52" fmla="*/ 22 w 162"/>
                <a:gd name="T53" fmla="*/ 87 h 123"/>
                <a:gd name="T54" fmla="*/ 27 w 162"/>
                <a:gd name="T55" fmla="*/ 80 h 123"/>
                <a:gd name="T56" fmla="*/ 34 w 162"/>
                <a:gd name="T57" fmla="*/ 73 h 123"/>
                <a:gd name="T58" fmla="*/ 41 w 162"/>
                <a:gd name="T59" fmla="*/ 63 h 123"/>
                <a:gd name="T60" fmla="*/ 49 w 162"/>
                <a:gd name="T61" fmla="*/ 56 h 123"/>
                <a:gd name="T62" fmla="*/ 58 w 162"/>
                <a:gd name="T63" fmla="*/ 49 h 123"/>
                <a:gd name="T64" fmla="*/ 65 w 162"/>
                <a:gd name="T65" fmla="*/ 41 h 123"/>
                <a:gd name="T66" fmla="*/ 73 w 162"/>
                <a:gd name="T67" fmla="*/ 34 h 123"/>
                <a:gd name="T68" fmla="*/ 80 w 162"/>
                <a:gd name="T69" fmla="*/ 29 h 123"/>
                <a:gd name="T70" fmla="*/ 87 w 162"/>
                <a:gd name="T71" fmla="*/ 27 h 123"/>
                <a:gd name="T72" fmla="*/ 97 w 162"/>
                <a:gd name="T73" fmla="*/ 22 h 123"/>
                <a:gd name="T74" fmla="*/ 106 w 162"/>
                <a:gd name="T75" fmla="*/ 15 h 123"/>
                <a:gd name="T76" fmla="*/ 116 w 162"/>
                <a:gd name="T77" fmla="*/ 10 h 123"/>
                <a:gd name="T78" fmla="*/ 128 w 162"/>
                <a:gd name="T79" fmla="*/ 5 h 123"/>
                <a:gd name="T80" fmla="*/ 138 w 162"/>
                <a:gd name="T81" fmla="*/ 3 h 123"/>
                <a:gd name="T82" fmla="*/ 145 w 162"/>
                <a:gd name="T83" fmla="*/ 0 h 123"/>
                <a:gd name="T84" fmla="*/ 152 w 162"/>
                <a:gd name="T85" fmla="*/ 3 h 123"/>
                <a:gd name="T86" fmla="*/ 157 w 162"/>
                <a:gd name="T87" fmla="*/ 8 h 123"/>
                <a:gd name="T88" fmla="*/ 162 w 162"/>
                <a:gd name="T89" fmla="*/ 15 h 123"/>
                <a:gd name="T90" fmla="*/ 162 w 162"/>
                <a:gd name="T91" fmla="*/ 22 h 123"/>
                <a:gd name="T92" fmla="*/ 162 w 162"/>
                <a:gd name="T93" fmla="*/ 29 h 123"/>
                <a:gd name="T94" fmla="*/ 160 w 162"/>
                <a:gd name="T95" fmla="*/ 29 h 123"/>
                <a:gd name="T96" fmla="*/ 157 w 162"/>
                <a:gd name="T97" fmla="*/ 34 h 123"/>
                <a:gd name="T98" fmla="*/ 152 w 162"/>
                <a:gd name="T99" fmla="*/ 37 h 123"/>
                <a:gd name="T100" fmla="*/ 150 w 162"/>
                <a:gd name="T101" fmla="*/ 39 h 123"/>
                <a:gd name="T102" fmla="*/ 150 w 162"/>
                <a:gd name="T103" fmla="*/ 3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2" h="123">
                  <a:moveTo>
                    <a:pt x="150" y="39"/>
                  </a:moveTo>
                  <a:lnTo>
                    <a:pt x="138" y="41"/>
                  </a:lnTo>
                  <a:lnTo>
                    <a:pt x="128" y="46"/>
                  </a:lnTo>
                  <a:lnTo>
                    <a:pt x="121" y="49"/>
                  </a:lnTo>
                  <a:lnTo>
                    <a:pt x="111" y="53"/>
                  </a:lnTo>
                  <a:lnTo>
                    <a:pt x="102" y="56"/>
                  </a:lnTo>
                  <a:lnTo>
                    <a:pt x="94" y="63"/>
                  </a:lnTo>
                  <a:lnTo>
                    <a:pt x="85" y="68"/>
                  </a:lnTo>
                  <a:lnTo>
                    <a:pt x="78" y="73"/>
                  </a:lnTo>
                  <a:lnTo>
                    <a:pt x="73" y="78"/>
                  </a:lnTo>
                  <a:lnTo>
                    <a:pt x="65" y="80"/>
                  </a:lnTo>
                  <a:lnTo>
                    <a:pt x="56" y="85"/>
                  </a:lnTo>
                  <a:lnTo>
                    <a:pt x="49" y="92"/>
                  </a:lnTo>
                  <a:lnTo>
                    <a:pt x="41" y="97"/>
                  </a:lnTo>
                  <a:lnTo>
                    <a:pt x="34" y="104"/>
                  </a:lnTo>
                  <a:lnTo>
                    <a:pt x="27" y="111"/>
                  </a:lnTo>
                  <a:lnTo>
                    <a:pt x="20" y="121"/>
                  </a:lnTo>
                  <a:lnTo>
                    <a:pt x="15" y="123"/>
                  </a:lnTo>
                  <a:lnTo>
                    <a:pt x="10" y="123"/>
                  </a:lnTo>
                  <a:lnTo>
                    <a:pt x="5" y="121"/>
                  </a:lnTo>
                  <a:lnTo>
                    <a:pt x="3" y="121"/>
                  </a:lnTo>
                  <a:lnTo>
                    <a:pt x="0" y="116"/>
                  </a:lnTo>
                  <a:lnTo>
                    <a:pt x="0" y="111"/>
                  </a:lnTo>
                  <a:lnTo>
                    <a:pt x="0" y="109"/>
                  </a:lnTo>
                  <a:lnTo>
                    <a:pt x="5" y="104"/>
                  </a:lnTo>
                  <a:lnTo>
                    <a:pt x="12" y="95"/>
                  </a:lnTo>
                  <a:lnTo>
                    <a:pt x="22" y="87"/>
                  </a:lnTo>
                  <a:lnTo>
                    <a:pt x="27" y="80"/>
                  </a:lnTo>
                  <a:lnTo>
                    <a:pt x="34" y="73"/>
                  </a:lnTo>
                  <a:lnTo>
                    <a:pt x="41" y="63"/>
                  </a:lnTo>
                  <a:lnTo>
                    <a:pt x="49" y="56"/>
                  </a:lnTo>
                  <a:lnTo>
                    <a:pt x="58" y="49"/>
                  </a:lnTo>
                  <a:lnTo>
                    <a:pt x="65" y="41"/>
                  </a:lnTo>
                  <a:lnTo>
                    <a:pt x="73" y="34"/>
                  </a:lnTo>
                  <a:lnTo>
                    <a:pt x="80" y="29"/>
                  </a:lnTo>
                  <a:lnTo>
                    <a:pt x="87" y="27"/>
                  </a:lnTo>
                  <a:lnTo>
                    <a:pt x="97" y="22"/>
                  </a:lnTo>
                  <a:lnTo>
                    <a:pt x="106" y="15"/>
                  </a:lnTo>
                  <a:lnTo>
                    <a:pt x="116" y="10"/>
                  </a:lnTo>
                  <a:lnTo>
                    <a:pt x="128" y="5"/>
                  </a:lnTo>
                  <a:lnTo>
                    <a:pt x="138" y="3"/>
                  </a:lnTo>
                  <a:lnTo>
                    <a:pt x="145" y="0"/>
                  </a:lnTo>
                  <a:lnTo>
                    <a:pt x="152" y="3"/>
                  </a:lnTo>
                  <a:lnTo>
                    <a:pt x="157" y="8"/>
                  </a:lnTo>
                  <a:lnTo>
                    <a:pt x="162" y="15"/>
                  </a:lnTo>
                  <a:lnTo>
                    <a:pt x="162" y="22"/>
                  </a:lnTo>
                  <a:lnTo>
                    <a:pt x="162" y="29"/>
                  </a:lnTo>
                  <a:lnTo>
                    <a:pt x="160" y="29"/>
                  </a:lnTo>
                  <a:lnTo>
                    <a:pt x="157" y="34"/>
                  </a:lnTo>
                  <a:lnTo>
                    <a:pt x="152" y="37"/>
                  </a:lnTo>
                  <a:lnTo>
                    <a:pt x="150" y="39"/>
                  </a:lnTo>
                  <a:lnTo>
                    <a:pt x="150"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9" name="Freeform 119"/>
            <p:cNvSpPr>
              <a:spLocks/>
            </p:cNvSpPr>
            <p:nvPr/>
          </p:nvSpPr>
          <p:spPr bwMode="auto">
            <a:xfrm>
              <a:off x="5534025" y="2554288"/>
              <a:ext cx="111125" cy="357188"/>
            </a:xfrm>
            <a:custGeom>
              <a:avLst/>
              <a:gdLst>
                <a:gd name="T0" fmla="*/ 41 w 70"/>
                <a:gd name="T1" fmla="*/ 22 h 225"/>
                <a:gd name="T2" fmla="*/ 36 w 70"/>
                <a:gd name="T3" fmla="*/ 34 h 225"/>
                <a:gd name="T4" fmla="*/ 33 w 70"/>
                <a:gd name="T5" fmla="*/ 46 h 225"/>
                <a:gd name="T6" fmla="*/ 29 w 70"/>
                <a:gd name="T7" fmla="*/ 58 h 225"/>
                <a:gd name="T8" fmla="*/ 26 w 70"/>
                <a:gd name="T9" fmla="*/ 71 h 225"/>
                <a:gd name="T10" fmla="*/ 24 w 70"/>
                <a:gd name="T11" fmla="*/ 80 h 225"/>
                <a:gd name="T12" fmla="*/ 24 w 70"/>
                <a:gd name="T13" fmla="*/ 90 h 225"/>
                <a:gd name="T14" fmla="*/ 24 w 70"/>
                <a:gd name="T15" fmla="*/ 102 h 225"/>
                <a:gd name="T16" fmla="*/ 26 w 70"/>
                <a:gd name="T17" fmla="*/ 114 h 225"/>
                <a:gd name="T18" fmla="*/ 29 w 70"/>
                <a:gd name="T19" fmla="*/ 121 h 225"/>
                <a:gd name="T20" fmla="*/ 33 w 70"/>
                <a:gd name="T21" fmla="*/ 133 h 225"/>
                <a:gd name="T22" fmla="*/ 36 w 70"/>
                <a:gd name="T23" fmla="*/ 145 h 225"/>
                <a:gd name="T24" fmla="*/ 41 w 70"/>
                <a:gd name="T25" fmla="*/ 157 h 225"/>
                <a:gd name="T26" fmla="*/ 45 w 70"/>
                <a:gd name="T27" fmla="*/ 169 h 225"/>
                <a:gd name="T28" fmla="*/ 50 w 70"/>
                <a:gd name="T29" fmla="*/ 179 h 225"/>
                <a:gd name="T30" fmla="*/ 58 w 70"/>
                <a:gd name="T31" fmla="*/ 191 h 225"/>
                <a:gd name="T32" fmla="*/ 65 w 70"/>
                <a:gd name="T33" fmla="*/ 203 h 225"/>
                <a:gd name="T34" fmla="*/ 67 w 70"/>
                <a:gd name="T35" fmla="*/ 208 h 225"/>
                <a:gd name="T36" fmla="*/ 70 w 70"/>
                <a:gd name="T37" fmla="*/ 215 h 225"/>
                <a:gd name="T38" fmla="*/ 70 w 70"/>
                <a:gd name="T39" fmla="*/ 220 h 225"/>
                <a:gd name="T40" fmla="*/ 67 w 70"/>
                <a:gd name="T41" fmla="*/ 225 h 225"/>
                <a:gd name="T42" fmla="*/ 65 w 70"/>
                <a:gd name="T43" fmla="*/ 225 h 225"/>
                <a:gd name="T44" fmla="*/ 60 w 70"/>
                <a:gd name="T45" fmla="*/ 225 h 225"/>
                <a:gd name="T46" fmla="*/ 58 w 70"/>
                <a:gd name="T47" fmla="*/ 223 h 225"/>
                <a:gd name="T48" fmla="*/ 53 w 70"/>
                <a:gd name="T49" fmla="*/ 218 h 225"/>
                <a:gd name="T50" fmla="*/ 43 w 70"/>
                <a:gd name="T51" fmla="*/ 203 h 225"/>
                <a:gd name="T52" fmla="*/ 36 w 70"/>
                <a:gd name="T53" fmla="*/ 189 h 225"/>
                <a:gd name="T54" fmla="*/ 29 w 70"/>
                <a:gd name="T55" fmla="*/ 174 h 225"/>
                <a:gd name="T56" fmla="*/ 24 w 70"/>
                <a:gd name="T57" fmla="*/ 165 h 225"/>
                <a:gd name="T58" fmla="*/ 19 w 70"/>
                <a:gd name="T59" fmla="*/ 153 h 225"/>
                <a:gd name="T60" fmla="*/ 14 w 70"/>
                <a:gd name="T61" fmla="*/ 141 h 225"/>
                <a:gd name="T62" fmla="*/ 9 w 70"/>
                <a:gd name="T63" fmla="*/ 128 h 225"/>
                <a:gd name="T64" fmla="*/ 7 w 70"/>
                <a:gd name="T65" fmla="*/ 119 h 225"/>
                <a:gd name="T66" fmla="*/ 2 w 70"/>
                <a:gd name="T67" fmla="*/ 104 h 225"/>
                <a:gd name="T68" fmla="*/ 2 w 70"/>
                <a:gd name="T69" fmla="*/ 92 h 225"/>
                <a:gd name="T70" fmla="*/ 0 w 70"/>
                <a:gd name="T71" fmla="*/ 80 h 225"/>
                <a:gd name="T72" fmla="*/ 2 w 70"/>
                <a:gd name="T73" fmla="*/ 71 h 225"/>
                <a:gd name="T74" fmla="*/ 2 w 70"/>
                <a:gd name="T75" fmla="*/ 56 h 225"/>
                <a:gd name="T76" fmla="*/ 7 w 70"/>
                <a:gd name="T77" fmla="*/ 42 h 225"/>
                <a:gd name="T78" fmla="*/ 9 w 70"/>
                <a:gd name="T79" fmla="*/ 27 h 225"/>
                <a:gd name="T80" fmla="*/ 16 w 70"/>
                <a:gd name="T81" fmla="*/ 15 h 225"/>
                <a:gd name="T82" fmla="*/ 16 w 70"/>
                <a:gd name="T83" fmla="*/ 10 h 225"/>
                <a:gd name="T84" fmla="*/ 19 w 70"/>
                <a:gd name="T85" fmla="*/ 8 h 225"/>
                <a:gd name="T86" fmla="*/ 21 w 70"/>
                <a:gd name="T87" fmla="*/ 5 h 225"/>
                <a:gd name="T88" fmla="*/ 24 w 70"/>
                <a:gd name="T89" fmla="*/ 3 h 225"/>
                <a:gd name="T90" fmla="*/ 29 w 70"/>
                <a:gd name="T91" fmla="*/ 0 h 225"/>
                <a:gd name="T92" fmla="*/ 36 w 70"/>
                <a:gd name="T93" fmla="*/ 0 h 225"/>
                <a:gd name="T94" fmla="*/ 38 w 70"/>
                <a:gd name="T95" fmla="*/ 3 h 225"/>
                <a:gd name="T96" fmla="*/ 43 w 70"/>
                <a:gd name="T97" fmla="*/ 8 h 225"/>
                <a:gd name="T98" fmla="*/ 43 w 70"/>
                <a:gd name="T99" fmla="*/ 10 h 225"/>
                <a:gd name="T100" fmla="*/ 43 w 70"/>
                <a:gd name="T101" fmla="*/ 15 h 225"/>
                <a:gd name="T102" fmla="*/ 43 w 70"/>
                <a:gd name="T103" fmla="*/ 17 h 225"/>
                <a:gd name="T104" fmla="*/ 41 w 70"/>
                <a:gd name="T105" fmla="*/ 22 h 225"/>
                <a:gd name="T106" fmla="*/ 41 w 70"/>
                <a:gd name="T107" fmla="*/ 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225">
                  <a:moveTo>
                    <a:pt x="41" y="22"/>
                  </a:moveTo>
                  <a:lnTo>
                    <a:pt x="36" y="34"/>
                  </a:lnTo>
                  <a:lnTo>
                    <a:pt x="33" y="46"/>
                  </a:lnTo>
                  <a:lnTo>
                    <a:pt x="29" y="58"/>
                  </a:lnTo>
                  <a:lnTo>
                    <a:pt x="26" y="71"/>
                  </a:lnTo>
                  <a:lnTo>
                    <a:pt x="24" y="80"/>
                  </a:lnTo>
                  <a:lnTo>
                    <a:pt x="24" y="90"/>
                  </a:lnTo>
                  <a:lnTo>
                    <a:pt x="24" y="102"/>
                  </a:lnTo>
                  <a:lnTo>
                    <a:pt x="26" y="114"/>
                  </a:lnTo>
                  <a:lnTo>
                    <a:pt x="29" y="121"/>
                  </a:lnTo>
                  <a:lnTo>
                    <a:pt x="33" y="133"/>
                  </a:lnTo>
                  <a:lnTo>
                    <a:pt x="36" y="145"/>
                  </a:lnTo>
                  <a:lnTo>
                    <a:pt x="41" y="157"/>
                  </a:lnTo>
                  <a:lnTo>
                    <a:pt x="45" y="169"/>
                  </a:lnTo>
                  <a:lnTo>
                    <a:pt x="50" y="179"/>
                  </a:lnTo>
                  <a:lnTo>
                    <a:pt x="58" y="191"/>
                  </a:lnTo>
                  <a:lnTo>
                    <a:pt x="65" y="203"/>
                  </a:lnTo>
                  <a:lnTo>
                    <a:pt x="67" y="208"/>
                  </a:lnTo>
                  <a:lnTo>
                    <a:pt x="70" y="215"/>
                  </a:lnTo>
                  <a:lnTo>
                    <a:pt x="70" y="220"/>
                  </a:lnTo>
                  <a:lnTo>
                    <a:pt x="67" y="225"/>
                  </a:lnTo>
                  <a:lnTo>
                    <a:pt x="65" y="225"/>
                  </a:lnTo>
                  <a:lnTo>
                    <a:pt x="60" y="225"/>
                  </a:lnTo>
                  <a:lnTo>
                    <a:pt x="58" y="223"/>
                  </a:lnTo>
                  <a:lnTo>
                    <a:pt x="53" y="218"/>
                  </a:lnTo>
                  <a:lnTo>
                    <a:pt x="43" y="203"/>
                  </a:lnTo>
                  <a:lnTo>
                    <a:pt x="36" y="189"/>
                  </a:lnTo>
                  <a:lnTo>
                    <a:pt x="29" y="174"/>
                  </a:lnTo>
                  <a:lnTo>
                    <a:pt x="24" y="165"/>
                  </a:lnTo>
                  <a:lnTo>
                    <a:pt x="19" y="153"/>
                  </a:lnTo>
                  <a:lnTo>
                    <a:pt x="14" y="141"/>
                  </a:lnTo>
                  <a:lnTo>
                    <a:pt x="9" y="128"/>
                  </a:lnTo>
                  <a:lnTo>
                    <a:pt x="7" y="119"/>
                  </a:lnTo>
                  <a:lnTo>
                    <a:pt x="2" y="104"/>
                  </a:lnTo>
                  <a:lnTo>
                    <a:pt x="2" y="92"/>
                  </a:lnTo>
                  <a:lnTo>
                    <a:pt x="0" y="80"/>
                  </a:lnTo>
                  <a:lnTo>
                    <a:pt x="2" y="71"/>
                  </a:lnTo>
                  <a:lnTo>
                    <a:pt x="2" y="56"/>
                  </a:lnTo>
                  <a:lnTo>
                    <a:pt x="7" y="42"/>
                  </a:lnTo>
                  <a:lnTo>
                    <a:pt x="9" y="27"/>
                  </a:lnTo>
                  <a:lnTo>
                    <a:pt x="16" y="15"/>
                  </a:lnTo>
                  <a:lnTo>
                    <a:pt x="16" y="10"/>
                  </a:lnTo>
                  <a:lnTo>
                    <a:pt x="19" y="8"/>
                  </a:lnTo>
                  <a:lnTo>
                    <a:pt x="21" y="5"/>
                  </a:lnTo>
                  <a:lnTo>
                    <a:pt x="24" y="3"/>
                  </a:lnTo>
                  <a:lnTo>
                    <a:pt x="29" y="0"/>
                  </a:lnTo>
                  <a:lnTo>
                    <a:pt x="36" y="0"/>
                  </a:lnTo>
                  <a:lnTo>
                    <a:pt x="38" y="3"/>
                  </a:lnTo>
                  <a:lnTo>
                    <a:pt x="43" y="8"/>
                  </a:lnTo>
                  <a:lnTo>
                    <a:pt x="43" y="10"/>
                  </a:lnTo>
                  <a:lnTo>
                    <a:pt x="43" y="15"/>
                  </a:lnTo>
                  <a:lnTo>
                    <a:pt x="43" y="17"/>
                  </a:lnTo>
                  <a:lnTo>
                    <a:pt x="41" y="22"/>
                  </a:lnTo>
                  <a:lnTo>
                    <a:pt x="4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0" name="Freeform 120"/>
            <p:cNvSpPr>
              <a:spLocks/>
            </p:cNvSpPr>
            <p:nvPr/>
          </p:nvSpPr>
          <p:spPr bwMode="auto">
            <a:xfrm>
              <a:off x="6119813" y="3152776"/>
              <a:ext cx="114300" cy="222250"/>
            </a:xfrm>
            <a:custGeom>
              <a:avLst/>
              <a:gdLst>
                <a:gd name="T0" fmla="*/ 70 w 72"/>
                <a:gd name="T1" fmla="*/ 22 h 140"/>
                <a:gd name="T2" fmla="*/ 19 w 72"/>
                <a:gd name="T3" fmla="*/ 133 h 140"/>
                <a:gd name="T4" fmla="*/ 17 w 72"/>
                <a:gd name="T5" fmla="*/ 138 h 140"/>
                <a:gd name="T6" fmla="*/ 14 w 72"/>
                <a:gd name="T7" fmla="*/ 140 h 140"/>
                <a:gd name="T8" fmla="*/ 10 w 72"/>
                <a:gd name="T9" fmla="*/ 140 h 140"/>
                <a:gd name="T10" fmla="*/ 7 w 72"/>
                <a:gd name="T11" fmla="*/ 140 h 140"/>
                <a:gd name="T12" fmla="*/ 2 w 72"/>
                <a:gd name="T13" fmla="*/ 138 h 140"/>
                <a:gd name="T14" fmla="*/ 2 w 72"/>
                <a:gd name="T15" fmla="*/ 133 h 140"/>
                <a:gd name="T16" fmla="*/ 0 w 72"/>
                <a:gd name="T17" fmla="*/ 130 h 140"/>
                <a:gd name="T18" fmla="*/ 2 w 72"/>
                <a:gd name="T19" fmla="*/ 126 h 140"/>
                <a:gd name="T20" fmla="*/ 41 w 72"/>
                <a:gd name="T21" fmla="*/ 10 h 140"/>
                <a:gd name="T22" fmla="*/ 43 w 72"/>
                <a:gd name="T23" fmla="*/ 3 h 140"/>
                <a:gd name="T24" fmla="*/ 51 w 72"/>
                <a:gd name="T25" fmla="*/ 0 h 140"/>
                <a:gd name="T26" fmla="*/ 56 w 72"/>
                <a:gd name="T27" fmla="*/ 0 h 140"/>
                <a:gd name="T28" fmla="*/ 63 w 72"/>
                <a:gd name="T29" fmla="*/ 0 h 140"/>
                <a:gd name="T30" fmla="*/ 65 w 72"/>
                <a:gd name="T31" fmla="*/ 3 h 140"/>
                <a:gd name="T32" fmla="*/ 70 w 72"/>
                <a:gd name="T33" fmla="*/ 7 h 140"/>
                <a:gd name="T34" fmla="*/ 72 w 72"/>
                <a:gd name="T35" fmla="*/ 15 h 140"/>
                <a:gd name="T36" fmla="*/ 70 w 72"/>
                <a:gd name="T37" fmla="*/ 22 h 140"/>
                <a:gd name="T38" fmla="*/ 70 w 72"/>
                <a:gd name="T39" fmla="*/ 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40">
                  <a:moveTo>
                    <a:pt x="70" y="22"/>
                  </a:moveTo>
                  <a:lnTo>
                    <a:pt x="19" y="133"/>
                  </a:lnTo>
                  <a:lnTo>
                    <a:pt x="17" y="138"/>
                  </a:lnTo>
                  <a:lnTo>
                    <a:pt x="14" y="140"/>
                  </a:lnTo>
                  <a:lnTo>
                    <a:pt x="10" y="140"/>
                  </a:lnTo>
                  <a:lnTo>
                    <a:pt x="7" y="140"/>
                  </a:lnTo>
                  <a:lnTo>
                    <a:pt x="2" y="138"/>
                  </a:lnTo>
                  <a:lnTo>
                    <a:pt x="2" y="133"/>
                  </a:lnTo>
                  <a:lnTo>
                    <a:pt x="0" y="130"/>
                  </a:lnTo>
                  <a:lnTo>
                    <a:pt x="2" y="126"/>
                  </a:lnTo>
                  <a:lnTo>
                    <a:pt x="41" y="10"/>
                  </a:lnTo>
                  <a:lnTo>
                    <a:pt x="43" y="3"/>
                  </a:lnTo>
                  <a:lnTo>
                    <a:pt x="51" y="0"/>
                  </a:lnTo>
                  <a:lnTo>
                    <a:pt x="56" y="0"/>
                  </a:lnTo>
                  <a:lnTo>
                    <a:pt x="63" y="0"/>
                  </a:lnTo>
                  <a:lnTo>
                    <a:pt x="65" y="3"/>
                  </a:lnTo>
                  <a:lnTo>
                    <a:pt x="70" y="7"/>
                  </a:lnTo>
                  <a:lnTo>
                    <a:pt x="72" y="15"/>
                  </a:lnTo>
                  <a:lnTo>
                    <a:pt x="70" y="22"/>
                  </a:lnTo>
                  <a:lnTo>
                    <a:pt x="7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1" name="Freeform 121"/>
            <p:cNvSpPr>
              <a:spLocks/>
            </p:cNvSpPr>
            <p:nvPr/>
          </p:nvSpPr>
          <p:spPr bwMode="auto">
            <a:xfrm>
              <a:off x="6176963" y="3160713"/>
              <a:ext cx="203200" cy="138113"/>
            </a:xfrm>
            <a:custGeom>
              <a:avLst/>
              <a:gdLst>
                <a:gd name="T0" fmla="*/ 12 w 128"/>
                <a:gd name="T1" fmla="*/ 0 h 87"/>
                <a:gd name="T2" fmla="*/ 20 w 128"/>
                <a:gd name="T3" fmla="*/ 0 h 87"/>
                <a:gd name="T4" fmla="*/ 27 w 128"/>
                <a:gd name="T5" fmla="*/ 2 h 87"/>
                <a:gd name="T6" fmla="*/ 32 w 128"/>
                <a:gd name="T7" fmla="*/ 5 h 87"/>
                <a:gd name="T8" fmla="*/ 41 w 128"/>
                <a:gd name="T9" fmla="*/ 7 h 87"/>
                <a:gd name="T10" fmla="*/ 48 w 128"/>
                <a:gd name="T11" fmla="*/ 7 h 87"/>
                <a:gd name="T12" fmla="*/ 56 w 128"/>
                <a:gd name="T13" fmla="*/ 10 h 87"/>
                <a:gd name="T14" fmla="*/ 63 w 128"/>
                <a:gd name="T15" fmla="*/ 12 h 87"/>
                <a:gd name="T16" fmla="*/ 73 w 128"/>
                <a:gd name="T17" fmla="*/ 14 h 87"/>
                <a:gd name="T18" fmla="*/ 77 w 128"/>
                <a:gd name="T19" fmla="*/ 17 h 87"/>
                <a:gd name="T20" fmla="*/ 82 w 128"/>
                <a:gd name="T21" fmla="*/ 22 h 87"/>
                <a:gd name="T22" fmla="*/ 90 w 128"/>
                <a:gd name="T23" fmla="*/ 24 h 87"/>
                <a:gd name="T24" fmla="*/ 97 w 128"/>
                <a:gd name="T25" fmla="*/ 29 h 87"/>
                <a:gd name="T26" fmla="*/ 102 w 128"/>
                <a:gd name="T27" fmla="*/ 34 h 87"/>
                <a:gd name="T28" fmla="*/ 109 w 128"/>
                <a:gd name="T29" fmla="*/ 39 h 87"/>
                <a:gd name="T30" fmla="*/ 116 w 128"/>
                <a:gd name="T31" fmla="*/ 43 h 87"/>
                <a:gd name="T32" fmla="*/ 121 w 128"/>
                <a:gd name="T33" fmla="*/ 48 h 87"/>
                <a:gd name="T34" fmla="*/ 126 w 128"/>
                <a:gd name="T35" fmla="*/ 55 h 87"/>
                <a:gd name="T36" fmla="*/ 128 w 128"/>
                <a:gd name="T37" fmla="*/ 65 h 87"/>
                <a:gd name="T38" fmla="*/ 123 w 128"/>
                <a:gd name="T39" fmla="*/ 72 h 87"/>
                <a:gd name="T40" fmla="*/ 118 w 128"/>
                <a:gd name="T41" fmla="*/ 80 h 87"/>
                <a:gd name="T42" fmla="*/ 111 w 128"/>
                <a:gd name="T43" fmla="*/ 84 h 87"/>
                <a:gd name="T44" fmla="*/ 104 w 128"/>
                <a:gd name="T45" fmla="*/ 87 h 87"/>
                <a:gd name="T46" fmla="*/ 94 w 128"/>
                <a:gd name="T47" fmla="*/ 84 h 87"/>
                <a:gd name="T48" fmla="*/ 87 w 128"/>
                <a:gd name="T49" fmla="*/ 80 h 87"/>
                <a:gd name="T50" fmla="*/ 82 w 128"/>
                <a:gd name="T51" fmla="*/ 75 h 87"/>
                <a:gd name="T52" fmla="*/ 82 w 128"/>
                <a:gd name="T53" fmla="*/ 70 h 87"/>
                <a:gd name="T54" fmla="*/ 77 w 128"/>
                <a:gd name="T55" fmla="*/ 65 h 87"/>
                <a:gd name="T56" fmla="*/ 75 w 128"/>
                <a:gd name="T57" fmla="*/ 60 h 87"/>
                <a:gd name="T58" fmla="*/ 65 w 128"/>
                <a:gd name="T59" fmla="*/ 51 h 87"/>
                <a:gd name="T60" fmla="*/ 58 w 128"/>
                <a:gd name="T61" fmla="*/ 46 h 87"/>
                <a:gd name="T62" fmla="*/ 53 w 128"/>
                <a:gd name="T63" fmla="*/ 41 h 87"/>
                <a:gd name="T64" fmla="*/ 48 w 128"/>
                <a:gd name="T65" fmla="*/ 39 h 87"/>
                <a:gd name="T66" fmla="*/ 44 w 128"/>
                <a:gd name="T67" fmla="*/ 36 h 87"/>
                <a:gd name="T68" fmla="*/ 41 w 128"/>
                <a:gd name="T69" fmla="*/ 34 h 87"/>
                <a:gd name="T70" fmla="*/ 34 w 128"/>
                <a:gd name="T71" fmla="*/ 31 h 87"/>
                <a:gd name="T72" fmla="*/ 29 w 128"/>
                <a:gd name="T73" fmla="*/ 29 h 87"/>
                <a:gd name="T74" fmla="*/ 27 w 128"/>
                <a:gd name="T75" fmla="*/ 26 h 87"/>
                <a:gd name="T76" fmla="*/ 22 w 128"/>
                <a:gd name="T77" fmla="*/ 26 h 87"/>
                <a:gd name="T78" fmla="*/ 12 w 128"/>
                <a:gd name="T79" fmla="*/ 22 h 87"/>
                <a:gd name="T80" fmla="*/ 7 w 128"/>
                <a:gd name="T81" fmla="*/ 19 h 87"/>
                <a:gd name="T82" fmla="*/ 3 w 128"/>
                <a:gd name="T83" fmla="*/ 14 h 87"/>
                <a:gd name="T84" fmla="*/ 3 w 128"/>
                <a:gd name="T85" fmla="*/ 10 h 87"/>
                <a:gd name="T86" fmla="*/ 0 w 128"/>
                <a:gd name="T87" fmla="*/ 5 h 87"/>
                <a:gd name="T88" fmla="*/ 3 w 128"/>
                <a:gd name="T89" fmla="*/ 0 h 87"/>
                <a:gd name="T90" fmla="*/ 5 w 128"/>
                <a:gd name="T91" fmla="*/ 0 h 87"/>
                <a:gd name="T92" fmla="*/ 12 w 128"/>
                <a:gd name="T93" fmla="*/ 0 h 87"/>
                <a:gd name="T94" fmla="*/ 12 w 128"/>
                <a:gd name="T9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87">
                  <a:moveTo>
                    <a:pt x="12" y="0"/>
                  </a:moveTo>
                  <a:lnTo>
                    <a:pt x="20" y="0"/>
                  </a:lnTo>
                  <a:lnTo>
                    <a:pt x="27" y="2"/>
                  </a:lnTo>
                  <a:lnTo>
                    <a:pt x="32" y="5"/>
                  </a:lnTo>
                  <a:lnTo>
                    <a:pt x="41" y="7"/>
                  </a:lnTo>
                  <a:lnTo>
                    <a:pt x="48" y="7"/>
                  </a:lnTo>
                  <a:lnTo>
                    <a:pt x="56" y="10"/>
                  </a:lnTo>
                  <a:lnTo>
                    <a:pt x="63" y="12"/>
                  </a:lnTo>
                  <a:lnTo>
                    <a:pt x="73" y="14"/>
                  </a:lnTo>
                  <a:lnTo>
                    <a:pt x="77" y="17"/>
                  </a:lnTo>
                  <a:lnTo>
                    <a:pt x="82" y="22"/>
                  </a:lnTo>
                  <a:lnTo>
                    <a:pt x="90" y="24"/>
                  </a:lnTo>
                  <a:lnTo>
                    <a:pt x="97" y="29"/>
                  </a:lnTo>
                  <a:lnTo>
                    <a:pt x="102" y="34"/>
                  </a:lnTo>
                  <a:lnTo>
                    <a:pt x="109" y="39"/>
                  </a:lnTo>
                  <a:lnTo>
                    <a:pt x="116" y="43"/>
                  </a:lnTo>
                  <a:lnTo>
                    <a:pt x="121" y="48"/>
                  </a:lnTo>
                  <a:lnTo>
                    <a:pt x="126" y="55"/>
                  </a:lnTo>
                  <a:lnTo>
                    <a:pt x="128" y="65"/>
                  </a:lnTo>
                  <a:lnTo>
                    <a:pt x="123" y="72"/>
                  </a:lnTo>
                  <a:lnTo>
                    <a:pt x="118" y="80"/>
                  </a:lnTo>
                  <a:lnTo>
                    <a:pt x="111" y="84"/>
                  </a:lnTo>
                  <a:lnTo>
                    <a:pt x="104" y="87"/>
                  </a:lnTo>
                  <a:lnTo>
                    <a:pt x="94" y="84"/>
                  </a:lnTo>
                  <a:lnTo>
                    <a:pt x="87" y="80"/>
                  </a:lnTo>
                  <a:lnTo>
                    <a:pt x="82" y="75"/>
                  </a:lnTo>
                  <a:lnTo>
                    <a:pt x="82" y="70"/>
                  </a:lnTo>
                  <a:lnTo>
                    <a:pt x="77" y="65"/>
                  </a:lnTo>
                  <a:lnTo>
                    <a:pt x="75" y="60"/>
                  </a:lnTo>
                  <a:lnTo>
                    <a:pt x="65" y="51"/>
                  </a:lnTo>
                  <a:lnTo>
                    <a:pt x="58" y="46"/>
                  </a:lnTo>
                  <a:lnTo>
                    <a:pt x="53" y="41"/>
                  </a:lnTo>
                  <a:lnTo>
                    <a:pt x="48" y="39"/>
                  </a:lnTo>
                  <a:lnTo>
                    <a:pt x="44" y="36"/>
                  </a:lnTo>
                  <a:lnTo>
                    <a:pt x="41" y="34"/>
                  </a:lnTo>
                  <a:lnTo>
                    <a:pt x="34" y="31"/>
                  </a:lnTo>
                  <a:lnTo>
                    <a:pt x="29" y="29"/>
                  </a:lnTo>
                  <a:lnTo>
                    <a:pt x="27" y="26"/>
                  </a:lnTo>
                  <a:lnTo>
                    <a:pt x="22" y="26"/>
                  </a:lnTo>
                  <a:lnTo>
                    <a:pt x="12" y="22"/>
                  </a:lnTo>
                  <a:lnTo>
                    <a:pt x="7" y="19"/>
                  </a:lnTo>
                  <a:lnTo>
                    <a:pt x="3" y="14"/>
                  </a:lnTo>
                  <a:lnTo>
                    <a:pt x="3" y="10"/>
                  </a:lnTo>
                  <a:lnTo>
                    <a:pt x="0" y="5"/>
                  </a:lnTo>
                  <a:lnTo>
                    <a:pt x="3" y="0"/>
                  </a:lnTo>
                  <a:lnTo>
                    <a:pt x="5" y="0"/>
                  </a:lnTo>
                  <a:lnTo>
                    <a:pt x="12"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2" name="Freeform 122"/>
            <p:cNvSpPr>
              <a:spLocks/>
            </p:cNvSpPr>
            <p:nvPr/>
          </p:nvSpPr>
          <p:spPr bwMode="auto">
            <a:xfrm>
              <a:off x="6399213" y="3160713"/>
              <a:ext cx="149225" cy="130175"/>
            </a:xfrm>
            <a:custGeom>
              <a:avLst/>
              <a:gdLst>
                <a:gd name="T0" fmla="*/ 15 w 94"/>
                <a:gd name="T1" fmla="*/ 0 h 82"/>
                <a:gd name="T2" fmla="*/ 22 w 94"/>
                <a:gd name="T3" fmla="*/ 0 h 82"/>
                <a:gd name="T4" fmla="*/ 29 w 94"/>
                <a:gd name="T5" fmla="*/ 0 h 82"/>
                <a:gd name="T6" fmla="*/ 36 w 94"/>
                <a:gd name="T7" fmla="*/ 2 h 82"/>
                <a:gd name="T8" fmla="*/ 44 w 94"/>
                <a:gd name="T9" fmla="*/ 5 h 82"/>
                <a:gd name="T10" fmla="*/ 46 w 94"/>
                <a:gd name="T11" fmla="*/ 7 h 82"/>
                <a:gd name="T12" fmla="*/ 53 w 94"/>
                <a:gd name="T13" fmla="*/ 10 h 82"/>
                <a:gd name="T14" fmla="*/ 58 w 94"/>
                <a:gd name="T15" fmla="*/ 12 h 82"/>
                <a:gd name="T16" fmla="*/ 65 w 94"/>
                <a:gd name="T17" fmla="*/ 17 h 82"/>
                <a:gd name="T18" fmla="*/ 70 w 94"/>
                <a:gd name="T19" fmla="*/ 19 h 82"/>
                <a:gd name="T20" fmla="*/ 75 w 94"/>
                <a:gd name="T21" fmla="*/ 24 h 82"/>
                <a:gd name="T22" fmla="*/ 77 w 94"/>
                <a:gd name="T23" fmla="*/ 29 h 82"/>
                <a:gd name="T24" fmla="*/ 82 w 94"/>
                <a:gd name="T25" fmla="*/ 36 h 82"/>
                <a:gd name="T26" fmla="*/ 87 w 94"/>
                <a:gd name="T27" fmla="*/ 41 h 82"/>
                <a:gd name="T28" fmla="*/ 90 w 94"/>
                <a:gd name="T29" fmla="*/ 48 h 82"/>
                <a:gd name="T30" fmla="*/ 92 w 94"/>
                <a:gd name="T31" fmla="*/ 53 h 82"/>
                <a:gd name="T32" fmla="*/ 94 w 94"/>
                <a:gd name="T33" fmla="*/ 60 h 82"/>
                <a:gd name="T34" fmla="*/ 94 w 94"/>
                <a:gd name="T35" fmla="*/ 68 h 82"/>
                <a:gd name="T36" fmla="*/ 92 w 94"/>
                <a:gd name="T37" fmla="*/ 75 h 82"/>
                <a:gd name="T38" fmla="*/ 85 w 94"/>
                <a:gd name="T39" fmla="*/ 77 h 82"/>
                <a:gd name="T40" fmla="*/ 80 w 94"/>
                <a:gd name="T41" fmla="*/ 82 h 82"/>
                <a:gd name="T42" fmla="*/ 75 w 94"/>
                <a:gd name="T43" fmla="*/ 82 h 82"/>
                <a:gd name="T44" fmla="*/ 68 w 94"/>
                <a:gd name="T45" fmla="*/ 80 h 82"/>
                <a:gd name="T46" fmla="*/ 63 w 94"/>
                <a:gd name="T47" fmla="*/ 75 h 82"/>
                <a:gd name="T48" fmla="*/ 61 w 94"/>
                <a:gd name="T49" fmla="*/ 68 h 82"/>
                <a:gd name="T50" fmla="*/ 58 w 94"/>
                <a:gd name="T51" fmla="*/ 63 h 82"/>
                <a:gd name="T52" fmla="*/ 58 w 94"/>
                <a:gd name="T53" fmla="*/ 58 h 82"/>
                <a:gd name="T54" fmla="*/ 56 w 94"/>
                <a:gd name="T55" fmla="*/ 55 h 82"/>
                <a:gd name="T56" fmla="*/ 53 w 94"/>
                <a:gd name="T57" fmla="*/ 51 h 82"/>
                <a:gd name="T58" fmla="*/ 49 w 94"/>
                <a:gd name="T59" fmla="*/ 46 h 82"/>
                <a:gd name="T60" fmla="*/ 44 w 94"/>
                <a:gd name="T61" fmla="*/ 41 h 82"/>
                <a:gd name="T62" fmla="*/ 39 w 94"/>
                <a:gd name="T63" fmla="*/ 36 h 82"/>
                <a:gd name="T64" fmla="*/ 29 w 94"/>
                <a:gd name="T65" fmla="*/ 31 h 82"/>
                <a:gd name="T66" fmla="*/ 22 w 94"/>
                <a:gd name="T67" fmla="*/ 29 h 82"/>
                <a:gd name="T68" fmla="*/ 15 w 94"/>
                <a:gd name="T69" fmla="*/ 29 h 82"/>
                <a:gd name="T70" fmla="*/ 7 w 94"/>
                <a:gd name="T71" fmla="*/ 26 h 82"/>
                <a:gd name="T72" fmla="*/ 3 w 94"/>
                <a:gd name="T73" fmla="*/ 22 h 82"/>
                <a:gd name="T74" fmla="*/ 0 w 94"/>
                <a:gd name="T75" fmla="*/ 17 h 82"/>
                <a:gd name="T76" fmla="*/ 0 w 94"/>
                <a:gd name="T77" fmla="*/ 12 h 82"/>
                <a:gd name="T78" fmla="*/ 0 w 94"/>
                <a:gd name="T79" fmla="*/ 7 h 82"/>
                <a:gd name="T80" fmla="*/ 5 w 94"/>
                <a:gd name="T81" fmla="*/ 2 h 82"/>
                <a:gd name="T82" fmla="*/ 10 w 94"/>
                <a:gd name="T83" fmla="*/ 0 h 82"/>
                <a:gd name="T84" fmla="*/ 15 w 94"/>
                <a:gd name="T85" fmla="*/ 0 h 82"/>
                <a:gd name="T86" fmla="*/ 15 w 94"/>
                <a:gd name="T8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82">
                  <a:moveTo>
                    <a:pt x="15" y="0"/>
                  </a:moveTo>
                  <a:lnTo>
                    <a:pt x="22" y="0"/>
                  </a:lnTo>
                  <a:lnTo>
                    <a:pt x="29" y="0"/>
                  </a:lnTo>
                  <a:lnTo>
                    <a:pt x="36" y="2"/>
                  </a:lnTo>
                  <a:lnTo>
                    <a:pt x="44" y="5"/>
                  </a:lnTo>
                  <a:lnTo>
                    <a:pt x="46" y="7"/>
                  </a:lnTo>
                  <a:lnTo>
                    <a:pt x="53" y="10"/>
                  </a:lnTo>
                  <a:lnTo>
                    <a:pt x="58" y="12"/>
                  </a:lnTo>
                  <a:lnTo>
                    <a:pt x="65" y="17"/>
                  </a:lnTo>
                  <a:lnTo>
                    <a:pt x="70" y="19"/>
                  </a:lnTo>
                  <a:lnTo>
                    <a:pt x="75" y="24"/>
                  </a:lnTo>
                  <a:lnTo>
                    <a:pt x="77" y="29"/>
                  </a:lnTo>
                  <a:lnTo>
                    <a:pt x="82" y="36"/>
                  </a:lnTo>
                  <a:lnTo>
                    <a:pt x="87" y="41"/>
                  </a:lnTo>
                  <a:lnTo>
                    <a:pt x="90" y="48"/>
                  </a:lnTo>
                  <a:lnTo>
                    <a:pt x="92" y="53"/>
                  </a:lnTo>
                  <a:lnTo>
                    <a:pt x="94" y="60"/>
                  </a:lnTo>
                  <a:lnTo>
                    <a:pt x="94" y="68"/>
                  </a:lnTo>
                  <a:lnTo>
                    <a:pt x="92" y="75"/>
                  </a:lnTo>
                  <a:lnTo>
                    <a:pt x="85" y="77"/>
                  </a:lnTo>
                  <a:lnTo>
                    <a:pt x="80" y="82"/>
                  </a:lnTo>
                  <a:lnTo>
                    <a:pt x="75" y="82"/>
                  </a:lnTo>
                  <a:lnTo>
                    <a:pt x="68" y="80"/>
                  </a:lnTo>
                  <a:lnTo>
                    <a:pt x="63" y="75"/>
                  </a:lnTo>
                  <a:lnTo>
                    <a:pt x="61" y="68"/>
                  </a:lnTo>
                  <a:lnTo>
                    <a:pt x="58" y="63"/>
                  </a:lnTo>
                  <a:lnTo>
                    <a:pt x="58" y="58"/>
                  </a:lnTo>
                  <a:lnTo>
                    <a:pt x="56" y="55"/>
                  </a:lnTo>
                  <a:lnTo>
                    <a:pt x="53" y="51"/>
                  </a:lnTo>
                  <a:lnTo>
                    <a:pt x="49" y="46"/>
                  </a:lnTo>
                  <a:lnTo>
                    <a:pt x="44" y="41"/>
                  </a:lnTo>
                  <a:lnTo>
                    <a:pt x="39" y="36"/>
                  </a:lnTo>
                  <a:lnTo>
                    <a:pt x="29" y="31"/>
                  </a:lnTo>
                  <a:lnTo>
                    <a:pt x="22" y="29"/>
                  </a:lnTo>
                  <a:lnTo>
                    <a:pt x="15" y="29"/>
                  </a:lnTo>
                  <a:lnTo>
                    <a:pt x="7" y="26"/>
                  </a:lnTo>
                  <a:lnTo>
                    <a:pt x="3" y="22"/>
                  </a:lnTo>
                  <a:lnTo>
                    <a:pt x="0" y="17"/>
                  </a:lnTo>
                  <a:lnTo>
                    <a:pt x="0" y="12"/>
                  </a:lnTo>
                  <a:lnTo>
                    <a:pt x="0" y="7"/>
                  </a:lnTo>
                  <a:lnTo>
                    <a:pt x="5" y="2"/>
                  </a:lnTo>
                  <a:lnTo>
                    <a:pt x="10" y="0"/>
                  </a:lnTo>
                  <a:lnTo>
                    <a:pt x="15"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3" name="Freeform 123"/>
            <p:cNvSpPr>
              <a:spLocks/>
            </p:cNvSpPr>
            <p:nvPr/>
          </p:nvSpPr>
          <p:spPr bwMode="auto">
            <a:xfrm>
              <a:off x="6491288" y="3098801"/>
              <a:ext cx="115887" cy="138113"/>
            </a:xfrm>
            <a:custGeom>
              <a:avLst/>
              <a:gdLst>
                <a:gd name="T0" fmla="*/ 70 w 73"/>
                <a:gd name="T1" fmla="*/ 29 h 87"/>
                <a:gd name="T2" fmla="*/ 36 w 73"/>
                <a:gd name="T3" fmla="*/ 80 h 87"/>
                <a:gd name="T4" fmla="*/ 29 w 73"/>
                <a:gd name="T5" fmla="*/ 85 h 87"/>
                <a:gd name="T6" fmla="*/ 22 w 73"/>
                <a:gd name="T7" fmla="*/ 87 h 87"/>
                <a:gd name="T8" fmla="*/ 15 w 73"/>
                <a:gd name="T9" fmla="*/ 87 h 87"/>
                <a:gd name="T10" fmla="*/ 10 w 73"/>
                <a:gd name="T11" fmla="*/ 82 h 87"/>
                <a:gd name="T12" fmla="*/ 3 w 73"/>
                <a:gd name="T13" fmla="*/ 78 h 87"/>
                <a:gd name="T14" fmla="*/ 0 w 73"/>
                <a:gd name="T15" fmla="*/ 70 h 87"/>
                <a:gd name="T16" fmla="*/ 0 w 73"/>
                <a:gd name="T17" fmla="*/ 63 h 87"/>
                <a:gd name="T18" fmla="*/ 7 w 73"/>
                <a:gd name="T19" fmla="*/ 56 h 87"/>
                <a:gd name="T20" fmla="*/ 41 w 73"/>
                <a:gd name="T21" fmla="*/ 10 h 87"/>
                <a:gd name="T22" fmla="*/ 48 w 73"/>
                <a:gd name="T23" fmla="*/ 3 h 87"/>
                <a:gd name="T24" fmla="*/ 56 w 73"/>
                <a:gd name="T25" fmla="*/ 0 h 87"/>
                <a:gd name="T26" fmla="*/ 61 w 73"/>
                <a:gd name="T27" fmla="*/ 3 h 87"/>
                <a:gd name="T28" fmla="*/ 68 w 73"/>
                <a:gd name="T29" fmla="*/ 5 h 87"/>
                <a:gd name="T30" fmla="*/ 70 w 73"/>
                <a:gd name="T31" fmla="*/ 10 h 87"/>
                <a:gd name="T32" fmla="*/ 73 w 73"/>
                <a:gd name="T33" fmla="*/ 15 h 87"/>
                <a:gd name="T34" fmla="*/ 73 w 73"/>
                <a:gd name="T35" fmla="*/ 22 h 87"/>
                <a:gd name="T36" fmla="*/ 70 w 73"/>
                <a:gd name="T37" fmla="*/ 29 h 87"/>
                <a:gd name="T38" fmla="*/ 70 w 73"/>
                <a:gd name="T39" fmla="*/ 2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87">
                  <a:moveTo>
                    <a:pt x="70" y="29"/>
                  </a:moveTo>
                  <a:lnTo>
                    <a:pt x="36" y="80"/>
                  </a:lnTo>
                  <a:lnTo>
                    <a:pt x="29" y="85"/>
                  </a:lnTo>
                  <a:lnTo>
                    <a:pt x="22" y="87"/>
                  </a:lnTo>
                  <a:lnTo>
                    <a:pt x="15" y="87"/>
                  </a:lnTo>
                  <a:lnTo>
                    <a:pt x="10" y="82"/>
                  </a:lnTo>
                  <a:lnTo>
                    <a:pt x="3" y="78"/>
                  </a:lnTo>
                  <a:lnTo>
                    <a:pt x="0" y="70"/>
                  </a:lnTo>
                  <a:lnTo>
                    <a:pt x="0" y="63"/>
                  </a:lnTo>
                  <a:lnTo>
                    <a:pt x="7" y="56"/>
                  </a:lnTo>
                  <a:lnTo>
                    <a:pt x="41" y="10"/>
                  </a:lnTo>
                  <a:lnTo>
                    <a:pt x="48" y="3"/>
                  </a:lnTo>
                  <a:lnTo>
                    <a:pt x="56" y="0"/>
                  </a:lnTo>
                  <a:lnTo>
                    <a:pt x="61" y="3"/>
                  </a:lnTo>
                  <a:lnTo>
                    <a:pt x="68" y="5"/>
                  </a:lnTo>
                  <a:lnTo>
                    <a:pt x="70" y="10"/>
                  </a:lnTo>
                  <a:lnTo>
                    <a:pt x="73" y="15"/>
                  </a:lnTo>
                  <a:lnTo>
                    <a:pt x="73" y="22"/>
                  </a:lnTo>
                  <a:lnTo>
                    <a:pt x="70" y="29"/>
                  </a:lnTo>
                  <a:lnTo>
                    <a:pt x="7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4" name="Freeform 124"/>
            <p:cNvSpPr>
              <a:spLocks/>
            </p:cNvSpPr>
            <p:nvPr/>
          </p:nvSpPr>
          <p:spPr bwMode="auto">
            <a:xfrm>
              <a:off x="6564313" y="3892551"/>
              <a:ext cx="322262" cy="130175"/>
            </a:xfrm>
            <a:custGeom>
              <a:avLst/>
              <a:gdLst>
                <a:gd name="T0" fmla="*/ 198 w 203"/>
                <a:gd name="T1" fmla="*/ 34 h 82"/>
                <a:gd name="T2" fmla="*/ 188 w 203"/>
                <a:gd name="T3" fmla="*/ 44 h 82"/>
                <a:gd name="T4" fmla="*/ 176 w 203"/>
                <a:gd name="T5" fmla="*/ 51 h 82"/>
                <a:gd name="T6" fmla="*/ 164 w 203"/>
                <a:gd name="T7" fmla="*/ 58 h 82"/>
                <a:gd name="T8" fmla="*/ 152 w 203"/>
                <a:gd name="T9" fmla="*/ 65 h 82"/>
                <a:gd name="T10" fmla="*/ 142 w 203"/>
                <a:gd name="T11" fmla="*/ 70 h 82"/>
                <a:gd name="T12" fmla="*/ 128 w 203"/>
                <a:gd name="T13" fmla="*/ 75 h 82"/>
                <a:gd name="T14" fmla="*/ 116 w 203"/>
                <a:gd name="T15" fmla="*/ 80 h 82"/>
                <a:gd name="T16" fmla="*/ 104 w 203"/>
                <a:gd name="T17" fmla="*/ 82 h 82"/>
                <a:gd name="T18" fmla="*/ 92 w 203"/>
                <a:gd name="T19" fmla="*/ 82 h 82"/>
                <a:gd name="T20" fmla="*/ 80 w 203"/>
                <a:gd name="T21" fmla="*/ 82 h 82"/>
                <a:gd name="T22" fmla="*/ 65 w 203"/>
                <a:gd name="T23" fmla="*/ 80 h 82"/>
                <a:gd name="T24" fmla="*/ 53 w 203"/>
                <a:gd name="T25" fmla="*/ 77 h 82"/>
                <a:gd name="T26" fmla="*/ 41 w 203"/>
                <a:gd name="T27" fmla="*/ 72 h 82"/>
                <a:gd name="T28" fmla="*/ 29 w 203"/>
                <a:gd name="T29" fmla="*/ 68 h 82"/>
                <a:gd name="T30" fmla="*/ 17 w 203"/>
                <a:gd name="T31" fmla="*/ 60 h 82"/>
                <a:gd name="T32" fmla="*/ 5 w 203"/>
                <a:gd name="T33" fmla="*/ 53 h 82"/>
                <a:gd name="T34" fmla="*/ 0 w 203"/>
                <a:gd name="T35" fmla="*/ 51 h 82"/>
                <a:gd name="T36" fmla="*/ 0 w 203"/>
                <a:gd name="T37" fmla="*/ 46 h 82"/>
                <a:gd name="T38" fmla="*/ 0 w 203"/>
                <a:gd name="T39" fmla="*/ 41 h 82"/>
                <a:gd name="T40" fmla="*/ 2 w 203"/>
                <a:gd name="T41" fmla="*/ 36 h 82"/>
                <a:gd name="T42" fmla="*/ 5 w 203"/>
                <a:gd name="T43" fmla="*/ 34 h 82"/>
                <a:gd name="T44" fmla="*/ 10 w 203"/>
                <a:gd name="T45" fmla="*/ 31 h 82"/>
                <a:gd name="T46" fmla="*/ 15 w 203"/>
                <a:gd name="T47" fmla="*/ 31 h 82"/>
                <a:gd name="T48" fmla="*/ 19 w 203"/>
                <a:gd name="T49" fmla="*/ 34 h 82"/>
                <a:gd name="T50" fmla="*/ 29 w 203"/>
                <a:gd name="T51" fmla="*/ 39 h 82"/>
                <a:gd name="T52" fmla="*/ 39 w 203"/>
                <a:gd name="T53" fmla="*/ 46 h 82"/>
                <a:gd name="T54" fmla="*/ 46 w 203"/>
                <a:gd name="T55" fmla="*/ 48 h 82"/>
                <a:gd name="T56" fmla="*/ 58 w 203"/>
                <a:gd name="T57" fmla="*/ 51 h 82"/>
                <a:gd name="T58" fmla="*/ 68 w 203"/>
                <a:gd name="T59" fmla="*/ 51 h 82"/>
                <a:gd name="T60" fmla="*/ 77 w 203"/>
                <a:gd name="T61" fmla="*/ 51 h 82"/>
                <a:gd name="T62" fmla="*/ 87 w 203"/>
                <a:gd name="T63" fmla="*/ 51 h 82"/>
                <a:gd name="T64" fmla="*/ 97 w 203"/>
                <a:gd name="T65" fmla="*/ 51 h 82"/>
                <a:gd name="T66" fmla="*/ 106 w 203"/>
                <a:gd name="T67" fmla="*/ 48 h 82"/>
                <a:gd name="T68" fmla="*/ 116 w 203"/>
                <a:gd name="T69" fmla="*/ 44 h 82"/>
                <a:gd name="T70" fmla="*/ 126 w 203"/>
                <a:gd name="T71" fmla="*/ 39 h 82"/>
                <a:gd name="T72" fmla="*/ 138 w 203"/>
                <a:gd name="T73" fmla="*/ 34 h 82"/>
                <a:gd name="T74" fmla="*/ 145 w 203"/>
                <a:gd name="T75" fmla="*/ 27 h 82"/>
                <a:gd name="T76" fmla="*/ 152 w 203"/>
                <a:gd name="T77" fmla="*/ 19 h 82"/>
                <a:gd name="T78" fmla="*/ 162 w 203"/>
                <a:gd name="T79" fmla="*/ 12 h 82"/>
                <a:gd name="T80" fmla="*/ 171 w 203"/>
                <a:gd name="T81" fmla="*/ 5 h 82"/>
                <a:gd name="T82" fmla="*/ 179 w 203"/>
                <a:gd name="T83" fmla="*/ 0 h 82"/>
                <a:gd name="T84" fmla="*/ 186 w 203"/>
                <a:gd name="T85" fmla="*/ 0 h 82"/>
                <a:gd name="T86" fmla="*/ 193 w 203"/>
                <a:gd name="T87" fmla="*/ 0 h 82"/>
                <a:gd name="T88" fmla="*/ 198 w 203"/>
                <a:gd name="T89" fmla="*/ 5 h 82"/>
                <a:gd name="T90" fmla="*/ 200 w 203"/>
                <a:gd name="T91" fmla="*/ 12 h 82"/>
                <a:gd name="T92" fmla="*/ 203 w 203"/>
                <a:gd name="T93" fmla="*/ 19 h 82"/>
                <a:gd name="T94" fmla="*/ 203 w 203"/>
                <a:gd name="T95" fmla="*/ 27 h 82"/>
                <a:gd name="T96" fmla="*/ 198 w 203"/>
                <a:gd name="T97" fmla="*/ 34 h 82"/>
                <a:gd name="T98" fmla="*/ 198 w 203"/>
                <a:gd name="T99" fmla="*/ 3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3" h="82">
                  <a:moveTo>
                    <a:pt x="198" y="34"/>
                  </a:moveTo>
                  <a:lnTo>
                    <a:pt x="188" y="44"/>
                  </a:lnTo>
                  <a:lnTo>
                    <a:pt x="176" y="51"/>
                  </a:lnTo>
                  <a:lnTo>
                    <a:pt x="164" y="58"/>
                  </a:lnTo>
                  <a:lnTo>
                    <a:pt x="152" y="65"/>
                  </a:lnTo>
                  <a:lnTo>
                    <a:pt x="142" y="70"/>
                  </a:lnTo>
                  <a:lnTo>
                    <a:pt x="128" y="75"/>
                  </a:lnTo>
                  <a:lnTo>
                    <a:pt x="116" y="80"/>
                  </a:lnTo>
                  <a:lnTo>
                    <a:pt x="104" y="82"/>
                  </a:lnTo>
                  <a:lnTo>
                    <a:pt x="92" y="82"/>
                  </a:lnTo>
                  <a:lnTo>
                    <a:pt x="80" y="82"/>
                  </a:lnTo>
                  <a:lnTo>
                    <a:pt x="65" y="80"/>
                  </a:lnTo>
                  <a:lnTo>
                    <a:pt x="53" y="77"/>
                  </a:lnTo>
                  <a:lnTo>
                    <a:pt x="41" y="72"/>
                  </a:lnTo>
                  <a:lnTo>
                    <a:pt x="29" y="68"/>
                  </a:lnTo>
                  <a:lnTo>
                    <a:pt x="17" y="60"/>
                  </a:lnTo>
                  <a:lnTo>
                    <a:pt x="5" y="53"/>
                  </a:lnTo>
                  <a:lnTo>
                    <a:pt x="0" y="51"/>
                  </a:lnTo>
                  <a:lnTo>
                    <a:pt x="0" y="46"/>
                  </a:lnTo>
                  <a:lnTo>
                    <a:pt x="0" y="41"/>
                  </a:lnTo>
                  <a:lnTo>
                    <a:pt x="2" y="36"/>
                  </a:lnTo>
                  <a:lnTo>
                    <a:pt x="5" y="34"/>
                  </a:lnTo>
                  <a:lnTo>
                    <a:pt x="10" y="31"/>
                  </a:lnTo>
                  <a:lnTo>
                    <a:pt x="15" y="31"/>
                  </a:lnTo>
                  <a:lnTo>
                    <a:pt x="19" y="34"/>
                  </a:lnTo>
                  <a:lnTo>
                    <a:pt x="29" y="39"/>
                  </a:lnTo>
                  <a:lnTo>
                    <a:pt x="39" y="46"/>
                  </a:lnTo>
                  <a:lnTo>
                    <a:pt x="46" y="48"/>
                  </a:lnTo>
                  <a:lnTo>
                    <a:pt x="58" y="51"/>
                  </a:lnTo>
                  <a:lnTo>
                    <a:pt x="68" y="51"/>
                  </a:lnTo>
                  <a:lnTo>
                    <a:pt x="77" y="51"/>
                  </a:lnTo>
                  <a:lnTo>
                    <a:pt x="87" y="51"/>
                  </a:lnTo>
                  <a:lnTo>
                    <a:pt x="97" y="51"/>
                  </a:lnTo>
                  <a:lnTo>
                    <a:pt x="106" y="48"/>
                  </a:lnTo>
                  <a:lnTo>
                    <a:pt x="116" y="44"/>
                  </a:lnTo>
                  <a:lnTo>
                    <a:pt x="126" y="39"/>
                  </a:lnTo>
                  <a:lnTo>
                    <a:pt x="138" y="34"/>
                  </a:lnTo>
                  <a:lnTo>
                    <a:pt x="145" y="27"/>
                  </a:lnTo>
                  <a:lnTo>
                    <a:pt x="152" y="19"/>
                  </a:lnTo>
                  <a:lnTo>
                    <a:pt x="162" y="12"/>
                  </a:lnTo>
                  <a:lnTo>
                    <a:pt x="171" y="5"/>
                  </a:lnTo>
                  <a:lnTo>
                    <a:pt x="179" y="0"/>
                  </a:lnTo>
                  <a:lnTo>
                    <a:pt x="186" y="0"/>
                  </a:lnTo>
                  <a:lnTo>
                    <a:pt x="193" y="0"/>
                  </a:lnTo>
                  <a:lnTo>
                    <a:pt x="198" y="5"/>
                  </a:lnTo>
                  <a:lnTo>
                    <a:pt x="200" y="12"/>
                  </a:lnTo>
                  <a:lnTo>
                    <a:pt x="203" y="19"/>
                  </a:lnTo>
                  <a:lnTo>
                    <a:pt x="203" y="27"/>
                  </a:lnTo>
                  <a:lnTo>
                    <a:pt x="198" y="34"/>
                  </a:lnTo>
                  <a:lnTo>
                    <a:pt x="198"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cxnSp>
        <p:nvCxnSpPr>
          <p:cNvPr id="5" name="Straight Connector 4"/>
          <p:cNvCxnSpPr/>
          <p:nvPr/>
        </p:nvCxnSpPr>
        <p:spPr>
          <a:xfrm flipH="1">
            <a:off x="7931761" y="304800"/>
            <a:ext cx="602639" cy="8972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7918072" y="304800"/>
            <a:ext cx="573646" cy="8835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540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2149642"/>
            <a:ext cx="3505200" cy="769441"/>
          </a:xfrm>
          <a:prstGeom prst="rect">
            <a:avLst/>
          </a:prstGeom>
          <a:noFill/>
        </p:spPr>
        <p:txBody>
          <a:bodyPr wrap="square" rtlCol="0">
            <a:spAutoFit/>
          </a:bodyPr>
          <a:lstStyle/>
          <a:p>
            <a:r>
              <a:rPr lang="en-CA" sz="4400" dirty="0"/>
              <a:t>Does it work?</a:t>
            </a:r>
          </a:p>
        </p:txBody>
      </p:sp>
    </p:spTree>
    <p:extLst>
      <p:ext uri="{BB962C8B-B14F-4D97-AF65-F5344CB8AC3E}">
        <p14:creationId xmlns:p14="http://schemas.microsoft.com/office/powerpoint/2010/main" val="880336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u="sng" dirty="0"/>
              <a:t>Method</a:t>
            </a:r>
          </a:p>
        </p:txBody>
      </p:sp>
      <p:sp>
        <p:nvSpPr>
          <p:cNvPr id="3" name="Content Placeholder 2"/>
          <p:cNvSpPr>
            <a:spLocks noGrp="1"/>
          </p:cNvSpPr>
          <p:nvPr>
            <p:ph idx="1"/>
          </p:nvPr>
        </p:nvSpPr>
        <p:spPr>
          <a:xfrm>
            <a:off x="457200" y="1600200"/>
            <a:ext cx="8458200" cy="5257800"/>
          </a:xfrm>
        </p:spPr>
        <p:txBody>
          <a:bodyPr>
            <a:normAutofit/>
          </a:bodyPr>
          <a:lstStyle/>
          <a:p>
            <a:pPr marL="0" indent="0">
              <a:buNone/>
            </a:pPr>
            <a:r>
              <a:rPr lang="en-CA" dirty="0"/>
              <a:t>              16 legitimate &amp; fraudulent real web pages </a:t>
            </a:r>
          </a:p>
          <a:p>
            <a:pPr marL="0" indent="0">
              <a:buNone/>
            </a:pPr>
            <a:r>
              <a:rPr lang="en-CA" dirty="0"/>
              <a:t>                4 different obfuscation methods used</a:t>
            </a:r>
          </a:p>
          <a:p>
            <a:pPr marL="108000" indent="0">
              <a:spcBef>
                <a:spcPts val="1400"/>
              </a:spcBef>
              <a:buNone/>
            </a:pPr>
            <a:r>
              <a:rPr lang="en-CA" dirty="0"/>
              <a:t>             22 participants</a:t>
            </a:r>
          </a:p>
          <a:p>
            <a:pPr marL="0" indent="0">
              <a:buNone/>
            </a:pPr>
            <a:br>
              <a:rPr lang="en-CA" b="1" dirty="0"/>
            </a:br>
            <a:br>
              <a:rPr lang="en-CA" b="1" dirty="0"/>
            </a:br>
            <a:r>
              <a:rPr lang="en-CA" b="1" dirty="0"/>
              <a:t>Phase 1. </a:t>
            </a:r>
            <a:r>
              <a:rPr lang="en-CA" dirty="0"/>
              <a:t>Rate </a:t>
            </a:r>
            <a:r>
              <a:rPr lang="en-CA" i="1" dirty="0"/>
              <a:t>safety </a:t>
            </a:r>
            <a:r>
              <a:rPr lang="en-CA" dirty="0"/>
              <a:t>of these web pages </a:t>
            </a:r>
          </a:p>
          <a:p>
            <a:pPr marL="0" indent="0">
              <a:buNone/>
            </a:pPr>
            <a:br>
              <a:rPr lang="en-CA" b="1" dirty="0"/>
            </a:br>
            <a:r>
              <a:rPr lang="en-CA" b="1" dirty="0"/>
              <a:t>Phase 2: </a:t>
            </a:r>
            <a:r>
              <a:rPr lang="en-CA" dirty="0"/>
              <a:t>Look at address bar for additional cues</a:t>
            </a:r>
            <a:br>
              <a:rPr lang="en-CA" dirty="0"/>
            </a:br>
            <a:r>
              <a:rPr lang="en-CA" dirty="0"/>
              <a:t>                Redo </a:t>
            </a:r>
            <a:r>
              <a:rPr lang="en-CA" i="1" dirty="0"/>
              <a:t>safety </a:t>
            </a:r>
            <a:r>
              <a:rPr lang="en-CA" dirty="0"/>
              <a:t>ratings.</a:t>
            </a:r>
          </a:p>
        </p:txBody>
      </p:sp>
      <p:pic>
        <p:nvPicPr>
          <p:cNvPr id="5" name="Picture 4" descr="C:\Users\saul\AppData\Local\Temp\SNAGHTMLb4fa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236" y="1752600"/>
            <a:ext cx="1215272" cy="91440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C:\Users\saul\AppData\Local\Microsoft\Windows\Temporary Internet Files\Content.IE5\5YLVIMAY\MC9002403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2819400"/>
            <a:ext cx="1127542" cy="826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930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dirty="0"/>
              <a:t>‘Best case’ for domain highlighting</a:t>
            </a:r>
          </a:p>
        </p:txBody>
      </p:sp>
      <p:sp>
        <p:nvSpPr>
          <p:cNvPr id="3" name="Content Placeholder 2"/>
          <p:cNvSpPr>
            <a:spLocks noGrp="1"/>
          </p:cNvSpPr>
          <p:nvPr>
            <p:ph idx="1"/>
          </p:nvPr>
        </p:nvSpPr>
        <p:spPr/>
        <p:txBody>
          <a:bodyPr>
            <a:normAutofit lnSpcReduction="10000"/>
          </a:bodyPr>
          <a:lstStyle/>
          <a:p>
            <a:pPr marL="0" indent="0">
              <a:buNone/>
            </a:pPr>
            <a:r>
              <a:rPr lang="en-CA" dirty="0"/>
              <a:t>Participants </a:t>
            </a:r>
          </a:p>
          <a:p>
            <a:r>
              <a:rPr lang="en-CA" dirty="0"/>
              <a:t>heavy internet users, university educated</a:t>
            </a:r>
          </a:p>
          <a:p>
            <a:r>
              <a:rPr lang="en-CA" dirty="0"/>
              <a:t>heightened sense of security</a:t>
            </a:r>
          </a:p>
          <a:p>
            <a:r>
              <a:rPr lang="en-CA" dirty="0"/>
              <a:t>rating security, not browsing, was primary task </a:t>
            </a:r>
          </a:p>
          <a:p>
            <a:r>
              <a:rPr lang="en-CA" dirty="0"/>
              <a:t>directed to look at address bar (phase 2)</a:t>
            </a:r>
          </a:p>
          <a:p>
            <a:pPr marL="0" indent="0">
              <a:buNone/>
            </a:pPr>
            <a:br>
              <a:rPr lang="en-CA" b="1" dirty="0"/>
            </a:br>
            <a:r>
              <a:rPr lang="en-CA" b="1" dirty="0"/>
              <a:t>BUT</a:t>
            </a:r>
          </a:p>
          <a:p>
            <a:r>
              <a:rPr lang="en-CA" dirty="0"/>
              <a:t>not instructed about domain names</a:t>
            </a:r>
          </a:p>
          <a:p>
            <a:pPr marL="0" indent="0">
              <a:buNone/>
            </a:pPr>
            <a:endParaRPr lang="en-CA" dirty="0"/>
          </a:p>
        </p:txBody>
      </p:sp>
    </p:spTree>
    <p:extLst>
      <p:ext uri="{BB962C8B-B14F-4D97-AF65-F5344CB8AC3E}">
        <p14:creationId xmlns:p14="http://schemas.microsoft.com/office/powerpoint/2010/main" val="3526909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u="sng" dirty="0"/>
              <a:t>Phase 1</a:t>
            </a:r>
          </a:p>
        </p:txBody>
      </p:sp>
      <p:pic>
        <p:nvPicPr>
          <p:cNvPr id="5"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5543" b="5190"/>
          <a:stretch/>
        </p:blipFill>
        <p:spPr bwMode="auto">
          <a:xfrm>
            <a:off x="1541512" y="2555725"/>
            <a:ext cx="5766792" cy="3479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Straight Connector 12"/>
          <p:cNvCxnSpPr/>
          <p:nvPr/>
        </p:nvCxnSpPr>
        <p:spPr>
          <a:xfrm flipV="1">
            <a:off x="7308304" y="1940993"/>
            <a:ext cx="0" cy="54006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583668" y="1940993"/>
            <a:ext cx="0" cy="54006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583668" y="2152371"/>
            <a:ext cx="5724636" cy="854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743907" y="1967705"/>
            <a:ext cx="1296637" cy="369332"/>
          </a:xfrm>
          <a:prstGeom prst="rect">
            <a:avLst/>
          </a:prstGeom>
          <a:solidFill>
            <a:schemeClr val="bg1"/>
          </a:solidFill>
        </p:spPr>
        <p:txBody>
          <a:bodyPr wrap="none">
            <a:spAutoFit/>
          </a:bodyPr>
          <a:lstStyle/>
          <a:p>
            <a:r>
              <a:rPr lang="en-CA" dirty="0"/>
              <a:t>participants</a:t>
            </a:r>
          </a:p>
        </p:txBody>
      </p:sp>
      <p:sp>
        <p:nvSpPr>
          <p:cNvPr id="18" name="Rectangle 17"/>
          <p:cNvSpPr/>
          <p:nvPr/>
        </p:nvSpPr>
        <p:spPr>
          <a:xfrm>
            <a:off x="6459654" y="1546690"/>
            <a:ext cx="838371" cy="646331"/>
          </a:xfrm>
          <a:prstGeom prst="rect">
            <a:avLst/>
          </a:prstGeom>
          <a:noFill/>
        </p:spPr>
        <p:txBody>
          <a:bodyPr wrap="none">
            <a:spAutoFit/>
          </a:bodyPr>
          <a:lstStyle/>
          <a:p>
            <a:pPr algn="r"/>
            <a:r>
              <a:rPr lang="en-CA" i="1" dirty="0"/>
              <a:t>least</a:t>
            </a:r>
            <a:br>
              <a:rPr lang="en-CA" i="1" dirty="0"/>
            </a:br>
            <a:r>
              <a:rPr lang="en-CA" i="1" dirty="0"/>
              <a:t>correct</a:t>
            </a:r>
          </a:p>
        </p:txBody>
      </p:sp>
      <p:sp>
        <p:nvSpPr>
          <p:cNvPr id="19" name="Rectangle 18"/>
          <p:cNvSpPr/>
          <p:nvPr/>
        </p:nvSpPr>
        <p:spPr>
          <a:xfrm>
            <a:off x="1583668" y="1505090"/>
            <a:ext cx="838371" cy="646331"/>
          </a:xfrm>
          <a:prstGeom prst="rect">
            <a:avLst/>
          </a:prstGeom>
          <a:noFill/>
        </p:spPr>
        <p:txBody>
          <a:bodyPr wrap="none">
            <a:spAutoFit/>
          </a:bodyPr>
          <a:lstStyle/>
          <a:p>
            <a:r>
              <a:rPr lang="en-CA" i="1" dirty="0"/>
              <a:t>most</a:t>
            </a:r>
            <a:br>
              <a:rPr lang="en-CA" i="1" dirty="0"/>
            </a:br>
            <a:r>
              <a:rPr lang="en-CA" i="1" dirty="0"/>
              <a:t>correct</a:t>
            </a:r>
          </a:p>
        </p:txBody>
      </p:sp>
    </p:spTree>
    <p:extLst>
      <p:ext uri="{BB962C8B-B14F-4D97-AF65-F5344CB8AC3E}">
        <p14:creationId xmlns:p14="http://schemas.microsoft.com/office/powerpoint/2010/main" val="1462791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u="sng" dirty="0"/>
              <a:t>Phase 1</a:t>
            </a:r>
          </a:p>
        </p:txBody>
      </p:sp>
      <p:sp>
        <p:nvSpPr>
          <p:cNvPr id="3" name="Content Placeholder 2"/>
          <p:cNvSpPr>
            <a:spLocks noGrp="1"/>
          </p:cNvSpPr>
          <p:nvPr>
            <p:ph idx="1"/>
          </p:nvPr>
        </p:nvSpPr>
        <p:spPr>
          <a:xfrm>
            <a:off x="457200" y="1600200"/>
            <a:ext cx="8229600" cy="5029200"/>
          </a:xfrm>
        </p:spPr>
        <p:txBody>
          <a:bodyPr/>
          <a:lstStyle/>
          <a:p>
            <a:pPr marL="0" indent="0">
              <a:buNone/>
            </a:pPr>
            <a:r>
              <a:rPr lang="en-CA" dirty="0"/>
              <a:t>Legitimate pages</a:t>
            </a:r>
          </a:p>
          <a:p>
            <a:pPr marL="457200" lvl="1" indent="0">
              <a:buNone/>
            </a:pPr>
            <a:r>
              <a:rPr lang="en-CA" dirty="0"/>
              <a:t>54% correct</a:t>
            </a:r>
          </a:p>
          <a:p>
            <a:pPr marL="457200" lvl="1" indent="0">
              <a:buNone/>
            </a:pPr>
            <a:r>
              <a:rPr lang="en-CA" dirty="0"/>
              <a:t>31% unsure</a:t>
            </a:r>
          </a:p>
          <a:p>
            <a:pPr marL="457200" lvl="1" indent="0">
              <a:buNone/>
            </a:pPr>
            <a:r>
              <a:rPr lang="en-CA" dirty="0">
                <a:solidFill>
                  <a:srgbClr val="C00000"/>
                </a:solidFill>
              </a:rPr>
              <a:t>15% incorrect</a:t>
            </a:r>
          </a:p>
          <a:p>
            <a:pPr lvl="1"/>
            <a:endParaRPr lang="en-CA" dirty="0"/>
          </a:p>
          <a:p>
            <a:pPr lvl="1"/>
            <a:endParaRPr lang="en-CA" dirty="0"/>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278" b="50000"/>
          <a:stretch/>
        </p:blipFill>
        <p:spPr bwMode="auto">
          <a:xfrm>
            <a:off x="3503721" y="1869440"/>
            <a:ext cx="5411680" cy="163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09600" y="2352455"/>
            <a:ext cx="228600" cy="228600"/>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609600" y="2852628"/>
            <a:ext cx="228600" cy="2286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609600" y="3352800"/>
            <a:ext cx="228600" cy="228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69378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u="sng" dirty="0"/>
              <a:t>Phase 1</a:t>
            </a:r>
          </a:p>
        </p:txBody>
      </p:sp>
      <p:sp>
        <p:nvSpPr>
          <p:cNvPr id="3" name="Content Placeholder 2"/>
          <p:cNvSpPr>
            <a:spLocks noGrp="1"/>
          </p:cNvSpPr>
          <p:nvPr>
            <p:ph idx="1"/>
          </p:nvPr>
        </p:nvSpPr>
        <p:spPr>
          <a:xfrm>
            <a:off x="457200" y="1600200"/>
            <a:ext cx="8229600" cy="5029200"/>
          </a:xfrm>
        </p:spPr>
        <p:txBody>
          <a:bodyPr/>
          <a:lstStyle/>
          <a:p>
            <a:pPr marL="0" indent="0">
              <a:buNone/>
            </a:pPr>
            <a:r>
              <a:rPr lang="en-CA" dirty="0"/>
              <a:t>Legitimate pages</a:t>
            </a:r>
          </a:p>
          <a:p>
            <a:pPr marL="457200" lvl="1" indent="0">
              <a:buNone/>
            </a:pPr>
            <a:r>
              <a:rPr lang="en-CA" dirty="0"/>
              <a:t>54% correct</a:t>
            </a:r>
          </a:p>
          <a:p>
            <a:pPr marL="457200" lvl="1" indent="0">
              <a:buNone/>
            </a:pPr>
            <a:r>
              <a:rPr lang="en-CA" dirty="0"/>
              <a:t>31% unsure</a:t>
            </a:r>
          </a:p>
          <a:p>
            <a:pPr marL="457200" lvl="1" indent="0">
              <a:buNone/>
            </a:pPr>
            <a:r>
              <a:rPr lang="en-CA" dirty="0">
                <a:solidFill>
                  <a:srgbClr val="C00000"/>
                </a:solidFill>
              </a:rPr>
              <a:t>15% incorrect</a:t>
            </a:r>
          </a:p>
          <a:p>
            <a:pPr lvl="1"/>
            <a:endParaRPr lang="en-CA" dirty="0"/>
          </a:p>
          <a:p>
            <a:pPr lvl="1"/>
            <a:endParaRPr lang="en-CA" dirty="0"/>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016" b="50000"/>
          <a:stretch/>
        </p:blipFill>
        <p:spPr bwMode="auto">
          <a:xfrm>
            <a:off x="3503721" y="1859868"/>
            <a:ext cx="5411680" cy="1645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09600" y="2352455"/>
            <a:ext cx="228600" cy="228600"/>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609600" y="2852628"/>
            <a:ext cx="228600" cy="2286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609600" y="3352800"/>
            <a:ext cx="228600" cy="228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Oval Callout 3"/>
          <p:cNvSpPr/>
          <p:nvPr/>
        </p:nvSpPr>
        <p:spPr>
          <a:xfrm>
            <a:off x="3203848" y="2012268"/>
            <a:ext cx="2940306" cy="1340532"/>
          </a:xfrm>
          <a:prstGeom prst="wedgeEllipseCallout">
            <a:avLst>
              <a:gd name="adj1" fmla="val -53068"/>
              <a:gd name="adj2" fmla="val 59601"/>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CA" sz="2400" b="1" u="sng" dirty="0">
                <a:latin typeface="Comic Sans MS" pitchFamily="66" charset="0"/>
              </a:rPr>
              <a:t>Consequence</a:t>
            </a:r>
          </a:p>
          <a:p>
            <a:pPr algn="ctr"/>
            <a:r>
              <a:rPr lang="en-CA" sz="2000" dirty="0">
                <a:latin typeface="Comic Sans MS" pitchFamily="66" charset="0"/>
              </a:rPr>
              <a:t>doesn’t enter legitimate site</a:t>
            </a:r>
          </a:p>
        </p:txBody>
      </p:sp>
    </p:spTree>
    <p:extLst>
      <p:ext uri="{BB962C8B-B14F-4D97-AF65-F5344CB8AC3E}">
        <p14:creationId xmlns:p14="http://schemas.microsoft.com/office/powerpoint/2010/main" val="3355284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solidFill>
              <a:schemeClr val="bg1"/>
            </a:solidFill>
          </a:ln>
        </p:spPr>
        <p:txBody>
          <a:bodyPr/>
          <a:lstStyle/>
          <a:p>
            <a:pPr algn="l"/>
            <a:r>
              <a:rPr lang="en-CA" u="sng" dirty="0"/>
              <a:t>Phase 1</a:t>
            </a:r>
          </a:p>
        </p:txBody>
      </p:sp>
      <p:sp>
        <p:nvSpPr>
          <p:cNvPr id="3" name="Content Placeholder 2"/>
          <p:cNvSpPr>
            <a:spLocks noGrp="1"/>
          </p:cNvSpPr>
          <p:nvPr>
            <p:ph idx="1"/>
          </p:nvPr>
        </p:nvSpPr>
        <p:spPr>
          <a:xfrm>
            <a:off x="457200" y="1600200"/>
            <a:ext cx="8229600" cy="5029200"/>
          </a:xfrm>
        </p:spPr>
        <p:txBody>
          <a:bodyPr/>
          <a:lstStyle/>
          <a:p>
            <a:pPr marL="0" indent="0">
              <a:buNone/>
            </a:pPr>
            <a:r>
              <a:rPr lang="en-CA" dirty="0">
                <a:solidFill>
                  <a:schemeClr val="bg1">
                    <a:lumMod val="75000"/>
                  </a:schemeClr>
                </a:solidFill>
              </a:rPr>
              <a:t>Legitimate pages</a:t>
            </a:r>
          </a:p>
          <a:p>
            <a:pPr marL="457200" lvl="1" indent="0">
              <a:buNone/>
            </a:pPr>
            <a:r>
              <a:rPr lang="en-CA" dirty="0">
                <a:solidFill>
                  <a:schemeClr val="bg1">
                    <a:lumMod val="75000"/>
                  </a:schemeClr>
                </a:solidFill>
              </a:rPr>
              <a:t>54% correct</a:t>
            </a:r>
          </a:p>
          <a:p>
            <a:pPr marL="457200" lvl="1" indent="0">
              <a:buNone/>
            </a:pPr>
            <a:r>
              <a:rPr lang="en-CA" dirty="0">
                <a:solidFill>
                  <a:schemeClr val="bg1">
                    <a:lumMod val="75000"/>
                  </a:schemeClr>
                </a:solidFill>
              </a:rPr>
              <a:t>31% unsure</a:t>
            </a:r>
          </a:p>
          <a:p>
            <a:pPr marL="457200" lvl="1" indent="0">
              <a:buNone/>
            </a:pPr>
            <a:r>
              <a:rPr lang="en-CA" dirty="0">
                <a:solidFill>
                  <a:schemeClr val="bg1">
                    <a:lumMod val="75000"/>
                  </a:schemeClr>
                </a:solidFill>
              </a:rPr>
              <a:t>15% incorrect</a:t>
            </a:r>
          </a:p>
          <a:p>
            <a:pPr marL="0" indent="0">
              <a:buNone/>
            </a:pPr>
            <a:br>
              <a:rPr lang="en-CA" dirty="0"/>
            </a:br>
            <a:r>
              <a:rPr lang="en-CA" dirty="0"/>
              <a:t>Fraudulent pages</a:t>
            </a:r>
          </a:p>
          <a:p>
            <a:pPr marL="457200" lvl="1" indent="0">
              <a:buNone/>
            </a:pPr>
            <a:r>
              <a:rPr lang="en-CA" dirty="0"/>
              <a:t>25% correct</a:t>
            </a:r>
          </a:p>
          <a:p>
            <a:pPr marL="457200" lvl="1" indent="0">
              <a:buNone/>
            </a:pPr>
            <a:r>
              <a:rPr lang="en-CA" dirty="0"/>
              <a:t>18% unsure</a:t>
            </a:r>
          </a:p>
          <a:p>
            <a:pPr marL="457200" lvl="1" indent="0">
              <a:buNone/>
            </a:pPr>
            <a:r>
              <a:rPr lang="en-CA" dirty="0">
                <a:solidFill>
                  <a:srgbClr val="C00000"/>
                </a:solidFill>
              </a:rPr>
              <a:t>57% incorrect</a:t>
            </a:r>
          </a:p>
          <a:p>
            <a:pPr lvl="1"/>
            <a:endParaRPr lang="en-CA" dirty="0"/>
          </a:p>
          <a:p>
            <a:pPr lvl="1"/>
            <a:endParaRPr lang="en-CA" dirty="0"/>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556" b="50000"/>
          <a:stretch/>
        </p:blipFill>
        <p:spPr bwMode="auto">
          <a:xfrm>
            <a:off x="3503721" y="1879600"/>
            <a:ext cx="5411680" cy="1625600"/>
          </a:xfrm>
          <a:prstGeom prst="rect">
            <a:avLst/>
          </a:prstGeom>
          <a:solidFill>
            <a:schemeClr val="tx1"/>
          </a:solidFill>
          <a:ln>
            <a:noFill/>
          </a:ln>
          <a:effec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b="5208"/>
          <a:stretch/>
        </p:blipFill>
        <p:spPr bwMode="auto">
          <a:xfrm>
            <a:off x="3503721" y="4419600"/>
            <a:ext cx="541168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09600" y="2352455"/>
            <a:ext cx="228600" cy="228600"/>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Rectangle 10"/>
          <p:cNvSpPr/>
          <p:nvPr/>
        </p:nvSpPr>
        <p:spPr>
          <a:xfrm>
            <a:off x="609600" y="2852628"/>
            <a:ext cx="228600" cy="228600"/>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609600" y="3352800"/>
            <a:ext cx="228600" cy="228600"/>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3" name="Rectangle 12"/>
          <p:cNvSpPr/>
          <p:nvPr/>
        </p:nvSpPr>
        <p:spPr>
          <a:xfrm>
            <a:off x="609600" y="4953000"/>
            <a:ext cx="228600" cy="228600"/>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Rectangle 13"/>
          <p:cNvSpPr/>
          <p:nvPr/>
        </p:nvSpPr>
        <p:spPr>
          <a:xfrm>
            <a:off x="609600" y="5448300"/>
            <a:ext cx="228600" cy="2286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Rectangle 14"/>
          <p:cNvSpPr/>
          <p:nvPr/>
        </p:nvSpPr>
        <p:spPr>
          <a:xfrm>
            <a:off x="609600" y="5943600"/>
            <a:ext cx="228600" cy="228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Rectangle 5"/>
          <p:cNvSpPr/>
          <p:nvPr/>
        </p:nvSpPr>
        <p:spPr>
          <a:xfrm>
            <a:off x="3503721" y="1828800"/>
            <a:ext cx="5411680" cy="1828800"/>
          </a:xfrm>
          <a:prstGeom prst="rect">
            <a:avLst/>
          </a:prstGeom>
          <a:solidFill>
            <a:srgbClr val="FFFFFF">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87797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solidFill>
              <a:schemeClr val="bg1"/>
            </a:solidFill>
          </a:ln>
        </p:spPr>
        <p:txBody>
          <a:bodyPr/>
          <a:lstStyle/>
          <a:p>
            <a:pPr algn="l"/>
            <a:r>
              <a:rPr lang="en-CA" u="sng" dirty="0"/>
              <a:t>Phase 1</a:t>
            </a:r>
          </a:p>
        </p:txBody>
      </p:sp>
      <p:sp>
        <p:nvSpPr>
          <p:cNvPr id="3" name="Content Placeholder 2"/>
          <p:cNvSpPr>
            <a:spLocks noGrp="1"/>
          </p:cNvSpPr>
          <p:nvPr>
            <p:ph idx="1"/>
          </p:nvPr>
        </p:nvSpPr>
        <p:spPr>
          <a:xfrm>
            <a:off x="457200" y="1600200"/>
            <a:ext cx="8229600" cy="5029200"/>
          </a:xfrm>
        </p:spPr>
        <p:txBody>
          <a:bodyPr/>
          <a:lstStyle/>
          <a:p>
            <a:pPr marL="0" indent="0">
              <a:buNone/>
            </a:pPr>
            <a:r>
              <a:rPr lang="en-CA" dirty="0">
                <a:solidFill>
                  <a:schemeClr val="bg1">
                    <a:lumMod val="75000"/>
                  </a:schemeClr>
                </a:solidFill>
              </a:rPr>
              <a:t>Legitimate pages</a:t>
            </a:r>
          </a:p>
          <a:p>
            <a:pPr marL="457200" lvl="1" indent="0">
              <a:buNone/>
            </a:pPr>
            <a:r>
              <a:rPr lang="en-CA" dirty="0">
                <a:solidFill>
                  <a:schemeClr val="bg1">
                    <a:lumMod val="75000"/>
                  </a:schemeClr>
                </a:solidFill>
              </a:rPr>
              <a:t>54% correct</a:t>
            </a:r>
          </a:p>
          <a:p>
            <a:pPr marL="457200" lvl="1" indent="0">
              <a:buNone/>
            </a:pPr>
            <a:r>
              <a:rPr lang="en-CA" dirty="0">
                <a:solidFill>
                  <a:schemeClr val="bg1">
                    <a:lumMod val="75000"/>
                  </a:schemeClr>
                </a:solidFill>
              </a:rPr>
              <a:t>31% unsure</a:t>
            </a:r>
          </a:p>
          <a:p>
            <a:pPr marL="457200" lvl="1" indent="0">
              <a:buNone/>
            </a:pPr>
            <a:r>
              <a:rPr lang="en-CA" dirty="0">
                <a:solidFill>
                  <a:schemeClr val="bg1">
                    <a:lumMod val="75000"/>
                  </a:schemeClr>
                </a:solidFill>
              </a:rPr>
              <a:t>15% incorrect</a:t>
            </a:r>
          </a:p>
          <a:p>
            <a:pPr marL="0" indent="0">
              <a:buNone/>
            </a:pPr>
            <a:br>
              <a:rPr lang="en-CA" dirty="0"/>
            </a:br>
            <a:r>
              <a:rPr lang="en-CA" dirty="0"/>
              <a:t>Fraudulent pages</a:t>
            </a:r>
          </a:p>
          <a:p>
            <a:pPr marL="457200" lvl="1" indent="0">
              <a:buNone/>
            </a:pPr>
            <a:r>
              <a:rPr lang="en-CA" dirty="0"/>
              <a:t>25% correct</a:t>
            </a:r>
          </a:p>
          <a:p>
            <a:pPr marL="457200" lvl="1" indent="0">
              <a:buNone/>
            </a:pPr>
            <a:r>
              <a:rPr lang="en-CA" dirty="0"/>
              <a:t>18% unsure</a:t>
            </a:r>
          </a:p>
          <a:p>
            <a:pPr marL="457200" lvl="1" indent="0">
              <a:buNone/>
            </a:pPr>
            <a:r>
              <a:rPr lang="en-CA" dirty="0">
                <a:solidFill>
                  <a:srgbClr val="C00000"/>
                </a:solidFill>
              </a:rPr>
              <a:t>57% incorrect</a:t>
            </a:r>
          </a:p>
          <a:p>
            <a:pPr lvl="1"/>
            <a:endParaRPr lang="en-CA" dirty="0"/>
          </a:p>
          <a:p>
            <a:pPr lvl="1"/>
            <a:endParaRPr lang="en-CA" dirty="0"/>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b="5208"/>
          <a:stretch/>
        </p:blipFill>
        <p:spPr bwMode="auto">
          <a:xfrm>
            <a:off x="3503721" y="4419600"/>
            <a:ext cx="541168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09600" y="2352455"/>
            <a:ext cx="228600" cy="228600"/>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Rectangle 10"/>
          <p:cNvSpPr/>
          <p:nvPr/>
        </p:nvSpPr>
        <p:spPr>
          <a:xfrm>
            <a:off x="609600" y="2852628"/>
            <a:ext cx="228600" cy="228600"/>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2" name="Rectangle 11"/>
          <p:cNvSpPr/>
          <p:nvPr/>
        </p:nvSpPr>
        <p:spPr>
          <a:xfrm>
            <a:off x="609600" y="3352800"/>
            <a:ext cx="228600" cy="228600"/>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3" name="Rectangle 12"/>
          <p:cNvSpPr/>
          <p:nvPr/>
        </p:nvSpPr>
        <p:spPr>
          <a:xfrm>
            <a:off x="609600" y="4953000"/>
            <a:ext cx="228600" cy="228600"/>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Rectangle 13"/>
          <p:cNvSpPr/>
          <p:nvPr/>
        </p:nvSpPr>
        <p:spPr>
          <a:xfrm>
            <a:off x="609600" y="5448300"/>
            <a:ext cx="228600" cy="2286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Rectangle 14"/>
          <p:cNvSpPr/>
          <p:nvPr/>
        </p:nvSpPr>
        <p:spPr>
          <a:xfrm>
            <a:off x="609600" y="5943600"/>
            <a:ext cx="228600" cy="228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Oval Callout 3"/>
          <p:cNvSpPr/>
          <p:nvPr/>
        </p:nvSpPr>
        <p:spPr>
          <a:xfrm>
            <a:off x="3269254" y="4365104"/>
            <a:ext cx="4003046" cy="1608635"/>
          </a:xfrm>
          <a:prstGeom prst="wedgeEllipseCallout">
            <a:avLst>
              <a:gd name="adj1" fmla="val -53528"/>
              <a:gd name="adj2" fmla="val 58719"/>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CA" sz="2400" b="1" u="sng" dirty="0">
                <a:latin typeface="Comic Sans MS" pitchFamily="66" charset="0"/>
              </a:rPr>
              <a:t>Consequence</a:t>
            </a:r>
          </a:p>
          <a:p>
            <a:pPr algn="ctr"/>
            <a:r>
              <a:rPr lang="en-CA" sz="2000" dirty="0">
                <a:latin typeface="Comic Sans MS" pitchFamily="66" charset="0"/>
              </a:rPr>
              <a:t>enters site, </a:t>
            </a:r>
            <a:br>
              <a:rPr lang="en-CA" sz="2000" dirty="0">
                <a:latin typeface="Comic Sans MS" pitchFamily="66" charset="0"/>
              </a:rPr>
            </a:br>
            <a:r>
              <a:rPr lang="en-CA" sz="2000" dirty="0">
                <a:latin typeface="Comic Sans MS" pitchFamily="66" charset="0"/>
              </a:rPr>
              <a:t>vulnerable to identity theft</a:t>
            </a:r>
          </a:p>
        </p:txBody>
      </p:sp>
      <p:pic>
        <p:nvPicPr>
          <p:cNvPr id="1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556" b="50000"/>
          <a:stretch/>
        </p:blipFill>
        <p:spPr bwMode="auto">
          <a:xfrm>
            <a:off x="3503721" y="1879600"/>
            <a:ext cx="5411680" cy="1625600"/>
          </a:xfrm>
          <a:prstGeom prst="rect">
            <a:avLst/>
          </a:prstGeom>
          <a:solidFill>
            <a:schemeClr val="tx1"/>
          </a:solidFill>
          <a:ln>
            <a:noFill/>
          </a:ln>
          <a:effectLst/>
        </p:spPr>
      </p:pic>
      <p:sp>
        <p:nvSpPr>
          <p:cNvPr id="18" name="Rectangle 17"/>
          <p:cNvSpPr/>
          <p:nvPr/>
        </p:nvSpPr>
        <p:spPr>
          <a:xfrm>
            <a:off x="3503721" y="1828800"/>
            <a:ext cx="5411680" cy="1828800"/>
          </a:xfrm>
          <a:prstGeom prst="rect">
            <a:avLst/>
          </a:prstGeom>
          <a:solidFill>
            <a:srgbClr val="FFFFFF">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44303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209800"/>
            <a:ext cx="7848600" cy="1446550"/>
          </a:xfrm>
          <a:prstGeom prst="rect">
            <a:avLst/>
          </a:prstGeom>
          <a:noFill/>
        </p:spPr>
        <p:txBody>
          <a:bodyPr wrap="square" rtlCol="0">
            <a:spAutoFit/>
          </a:bodyPr>
          <a:lstStyle/>
          <a:p>
            <a:r>
              <a:rPr lang="en-CA" sz="4400" dirty="0"/>
              <a:t>Don’t be a fool, </a:t>
            </a:r>
          </a:p>
          <a:p>
            <a:r>
              <a:rPr lang="en-CA" sz="4400" dirty="0"/>
              <a:t>look at the address bar!!!</a:t>
            </a:r>
          </a:p>
        </p:txBody>
      </p:sp>
    </p:spTree>
    <p:extLst>
      <p:ext uri="{BB962C8B-B14F-4D97-AF65-F5344CB8AC3E}">
        <p14:creationId xmlns:p14="http://schemas.microsoft.com/office/powerpoint/2010/main" val="1883124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u="sng" dirty="0"/>
              <a:t>Phase 2</a:t>
            </a:r>
          </a:p>
        </p:txBody>
      </p:sp>
      <p:pic>
        <p:nvPicPr>
          <p:cNvPr id="1029" name="Picture 5" descr="C:\Users\saul\AppData\Local\Temp\SNAGHTML284732f.PNG"/>
          <p:cNvPicPr>
            <a:picLocks noChangeAspect="1" noChangeArrowheads="1"/>
          </p:cNvPicPr>
          <p:nvPr/>
        </p:nvPicPr>
        <p:blipFill rotWithShape="1">
          <a:blip r:embed="rId3">
            <a:extLst>
              <a:ext uri="{28A0092B-C50C-407E-A947-70E740481C1C}">
                <a14:useLocalDpi xmlns:a14="http://schemas.microsoft.com/office/drawing/2010/main" val="0"/>
              </a:ext>
            </a:extLst>
          </a:blip>
          <a:srcRect t="4797" b="6029"/>
          <a:stretch/>
        </p:blipFill>
        <p:spPr bwMode="auto">
          <a:xfrm>
            <a:off x="3214126" y="1808820"/>
            <a:ext cx="5714358" cy="3447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3682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u="sng" dirty="0"/>
              <a:t>Phase 1</a:t>
            </a:r>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5321" b="4845"/>
          <a:stretch/>
        </p:blipFill>
        <p:spPr bwMode="auto">
          <a:xfrm>
            <a:off x="3232056" y="1844824"/>
            <a:ext cx="5696428" cy="3423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2886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638" b="4985"/>
          <a:stretch/>
        </p:blipFill>
        <p:spPr bwMode="auto">
          <a:xfrm>
            <a:off x="3214127" y="1808820"/>
            <a:ext cx="5714357" cy="346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pPr algn="l"/>
            <a:r>
              <a:rPr lang="en-CA" u="sng" dirty="0"/>
              <a:t>Phase 2 changes</a:t>
            </a:r>
          </a:p>
        </p:txBody>
      </p:sp>
      <p:sp>
        <p:nvSpPr>
          <p:cNvPr id="4" name="Rectangle 3"/>
          <p:cNvSpPr/>
          <p:nvPr/>
        </p:nvSpPr>
        <p:spPr>
          <a:xfrm>
            <a:off x="706996" y="2564904"/>
            <a:ext cx="228600" cy="228600"/>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 name="Rectangle 4"/>
          <p:cNvSpPr/>
          <p:nvPr/>
        </p:nvSpPr>
        <p:spPr>
          <a:xfrm>
            <a:off x="706996" y="3512722"/>
            <a:ext cx="228600" cy="228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Rectangle 5"/>
          <p:cNvSpPr/>
          <p:nvPr/>
        </p:nvSpPr>
        <p:spPr>
          <a:xfrm>
            <a:off x="706996" y="4460540"/>
            <a:ext cx="228600" cy="228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Rectangle 6"/>
          <p:cNvSpPr/>
          <p:nvPr/>
        </p:nvSpPr>
        <p:spPr>
          <a:xfrm>
            <a:off x="706996" y="3038813"/>
            <a:ext cx="228600" cy="228600"/>
          </a:xfrm>
          <a:prstGeom prst="rect">
            <a:avLst/>
          </a:prstGeom>
          <a:solidFill>
            <a:srgbClr val="E4ED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Rectangle 7"/>
          <p:cNvSpPr/>
          <p:nvPr/>
        </p:nvSpPr>
        <p:spPr>
          <a:xfrm>
            <a:off x="706996" y="3986631"/>
            <a:ext cx="228600" cy="228600"/>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Content Placeholder 2"/>
          <p:cNvSpPr>
            <a:spLocks noGrp="1"/>
          </p:cNvSpPr>
          <p:nvPr>
            <p:ph idx="1"/>
          </p:nvPr>
        </p:nvSpPr>
        <p:spPr>
          <a:xfrm>
            <a:off x="457200" y="1600200"/>
            <a:ext cx="8229600" cy="5029200"/>
          </a:xfrm>
        </p:spPr>
        <p:txBody>
          <a:bodyPr/>
          <a:lstStyle/>
          <a:p>
            <a:pPr marL="57150" indent="0">
              <a:spcBef>
                <a:spcPts val="0"/>
              </a:spcBef>
              <a:buNone/>
            </a:pPr>
            <a:r>
              <a:rPr lang="en-CA" dirty="0"/>
              <a:t>Changes</a:t>
            </a:r>
          </a:p>
          <a:p>
            <a:pPr marL="457200" lvl="1" indent="0">
              <a:lnSpc>
                <a:spcPct val="200000"/>
              </a:lnSpc>
              <a:spcBef>
                <a:spcPts val="0"/>
              </a:spcBef>
              <a:buNone/>
            </a:pPr>
            <a:r>
              <a:rPr lang="en-CA" dirty="0"/>
              <a:t>more correct</a:t>
            </a:r>
          </a:p>
          <a:p>
            <a:pPr marL="457200" lvl="1" indent="0">
              <a:lnSpc>
                <a:spcPct val="200000"/>
              </a:lnSpc>
              <a:buNone/>
            </a:pPr>
            <a:r>
              <a:rPr lang="en-CA" dirty="0"/>
              <a:t>unchanged</a:t>
            </a:r>
          </a:p>
          <a:p>
            <a:pPr marL="457200" lvl="1" indent="0">
              <a:lnSpc>
                <a:spcPct val="200000"/>
              </a:lnSpc>
              <a:buNone/>
            </a:pPr>
            <a:r>
              <a:rPr lang="en-CA" dirty="0"/>
              <a:t>more wrong</a:t>
            </a:r>
          </a:p>
          <a:p>
            <a:pPr lvl="1"/>
            <a:endParaRPr lang="en-CA" dirty="0"/>
          </a:p>
          <a:p>
            <a:pPr lvl="1"/>
            <a:endParaRPr lang="en-CA" dirty="0"/>
          </a:p>
        </p:txBody>
      </p:sp>
    </p:spTree>
    <p:extLst>
      <p:ext uri="{BB962C8B-B14F-4D97-AF65-F5344CB8AC3E}">
        <p14:creationId xmlns:p14="http://schemas.microsoft.com/office/powerpoint/2010/main" val="30656135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037" b="49626"/>
          <a:stretch/>
        </p:blipFill>
        <p:spPr bwMode="auto">
          <a:xfrm>
            <a:off x="3503721" y="1828800"/>
            <a:ext cx="5411679"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pPr algn="l"/>
            <a:r>
              <a:rPr lang="en-CA" u="sng" dirty="0"/>
              <a:t>Phase 2 changes</a:t>
            </a:r>
          </a:p>
        </p:txBody>
      </p:sp>
      <p:sp>
        <p:nvSpPr>
          <p:cNvPr id="3" name="Content Placeholder 2"/>
          <p:cNvSpPr>
            <a:spLocks noGrp="1"/>
          </p:cNvSpPr>
          <p:nvPr>
            <p:ph idx="1"/>
          </p:nvPr>
        </p:nvSpPr>
        <p:spPr>
          <a:xfrm>
            <a:off x="457200" y="1600200"/>
            <a:ext cx="8229600" cy="5029200"/>
          </a:xfrm>
        </p:spPr>
        <p:txBody>
          <a:bodyPr/>
          <a:lstStyle/>
          <a:p>
            <a:pPr marL="0" indent="0">
              <a:buNone/>
            </a:pPr>
            <a:r>
              <a:rPr lang="en-CA" dirty="0"/>
              <a:t>Legitimate pages</a:t>
            </a:r>
          </a:p>
          <a:p>
            <a:pPr marL="457200" lvl="1" indent="0">
              <a:buNone/>
            </a:pPr>
            <a:r>
              <a:rPr lang="en-CA" dirty="0"/>
              <a:t>no significant</a:t>
            </a:r>
            <a:br>
              <a:rPr lang="en-CA" dirty="0"/>
            </a:br>
            <a:r>
              <a:rPr lang="en-CA" dirty="0"/>
              <a:t>differences in </a:t>
            </a:r>
            <a:br>
              <a:rPr lang="en-CA" dirty="0"/>
            </a:br>
            <a:r>
              <a:rPr lang="en-CA" dirty="0"/>
              <a:t>overall ratings</a:t>
            </a:r>
          </a:p>
          <a:p>
            <a:pPr lvl="1"/>
            <a:endParaRPr lang="en-CA" dirty="0"/>
          </a:p>
        </p:txBody>
      </p:sp>
    </p:spTree>
    <p:extLst>
      <p:ext uri="{BB962C8B-B14F-4D97-AF65-F5344CB8AC3E}">
        <p14:creationId xmlns:p14="http://schemas.microsoft.com/office/powerpoint/2010/main" val="149916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u="sng" dirty="0"/>
              <a:t>Phase 2 changes</a:t>
            </a:r>
          </a:p>
        </p:txBody>
      </p:sp>
      <p:sp>
        <p:nvSpPr>
          <p:cNvPr id="3" name="Content Placeholder 2"/>
          <p:cNvSpPr>
            <a:spLocks noGrp="1"/>
          </p:cNvSpPr>
          <p:nvPr>
            <p:ph idx="1"/>
          </p:nvPr>
        </p:nvSpPr>
        <p:spPr>
          <a:xfrm>
            <a:off x="457200" y="1600200"/>
            <a:ext cx="8229600" cy="5029200"/>
          </a:xfrm>
        </p:spPr>
        <p:txBody>
          <a:bodyPr/>
          <a:lstStyle/>
          <a:p>
            <a:pPr marL="0" indent="0">
              <a:buNone/>
            </a:pPr>
            <a:r>
              <a:rPr lang="en-CA" dirty="0">
                <a:solidFill>
                  <a:schemeClr val="bg1">
                    <a:lumMod val="65000"/>
                  </a:schemeClr>
                </a:solidFill>
              </a:rPr>
              <a:t>Legitimate pages</a:t>
            </a:r>
          </a:p>
          <a:p>
            <a:pPr marL="457200" lvl="1" indent="0">
              <a:buNone/>
            </a:pPr>
            <a:r>
              <a:rPr lang="en-CA" dirty="0">
                <a:solidFill>
                  <a:schemeClr val="bg1">
                    <a:lumMod val="65000"/>
                  </a:schemeClr>
                </a:solidFill>
              </a:rPr>
              <a:t>no significant</a:t>
            </a:r>
            <a:br>
              <a:rPr lang="en-CA" dirty="0">
                <a:solidFill>
                  <a:schemeClr val="bg1">
                    <a:lumMod val="65000"/>
                  </a:schemeClr>
                </a:solidFill>
              </a:rPr>
            </a:br>
            <a:r>
              <a:rPr lang="en-CA" dirty="0">
                <a:solidFill>
                  <a:schemeClr val="bg1">
                    <a:lumMod val="65000"/>
                  </a:schemeClr>
                </a:solidFill>
              </a:rPr>
              <a:t>differences in </a:t>
            </a:r>
            <a:br>
              <a:rPr lang="en-CA" dirty="0">
                <a:solidFill>
                  <a:schemeClr val="bg1">
                    <a:lumMod val="65000"/>
                  </a:schemeClr>
                </a:solidFill>
              </a:rPr>
            </a:br>
            <a:r>
              <a:rPr lang="en-CA" dirty="0">
                <a:solidFill>
                  <a:schemeClr val="bg1">
                    <a:lumMod val="65000"/>
                  </a:schemeClr>
                </a:solidFill>
              </a:rPr>
              <a:t>overall ratings</a:t>
            </a:r>
          </a:p>
          <a:p>
            <a:pPr marL="0" indent="0">
              <a:buNone/>
            </a:pPr>
            <a:endParaRPr lang="en-CA" dirty="0"/>
          </a:p>
          <a:p>
            <a:pPr marL="0" indent="0">
              <a:buNone/>
            </a:pPr>
            <a:r>
              <a:rPr lang="en-CA" dirty="0"/>
              <a:t>Fraudulent pages</a:t>
            </a:r>
          </a:p>
          <a:p>
            <a:pPr marL="457200" lvl="1" indent="0">
              <a:buNone/>
            </a:pPr>
            <a:r>
              <a:rPr lang="en-CA" dirty="0"/>
              <a:t>25→34 % </a:t>
            </a:r>
            <a:r>
              <a:rPr lang="en-CA" sz="2000" dirty="0"/>
              <a:t>correct</a:t>
            </a:r>
          </a:p>
          <a:p>
            <a:pPr marL="457200" lvl="1" indent="0">
              <a:buNone/>
            </a:pPr>
            <a:r>
              <a:rPr lang="en-CA" dirty="0"/>
              <a:t>18→23%  </a:t>
            </a:r>
            <a:r>
              <a:rPr lang="en-CA" sz="2000" dirty="0"/>
              <a:t>unsure</a:t>
            </a:r>
          </a:p>
          <a:p>
            <a:pPr marL="457200" lvl="1" indent="0">
              <a:buNone/>
            </a:pPr>
            <a:r>
              <a:rPr lang="en-CA" dirty="0">
                <a:solidFill>
                  <a:srgbClr val="C00000"/>
                </a:solidFill>
              </a:rPr>
              <a:t>57</a:t>
            </a:r>
            <a:r>
              <a:rPr lang="en-CA" dirty="0"/>
              <a:t>→</a:t>
            </a:r>
            <a:r>
              <a:rPr lang="en-CA" dirty="0">
                <a:solidFill>
                  <a:srgbClr val="C00000"/>
                </a:solidFill>
              </a:rPr>
              <a:t>44 % </a:t>
            </a:r>
            <a:r>
              <a:rPr lang="en-CA" sz="2000" dirty="0">
                <a:solidFill>
                  <a:srgbClr val="C00000"/>
                </a:solidFill>
              </a:rPr>
              <a:t>incorrect</a:t>
            </a:r>
            <a:endParaRPr lang="en-CA" sz="2000" dirty="0"/>
          </a:p>
          <a:p>
            <a:pPr lvl="1"/>
            <a:endParaRPr lang="en-CA" dirty="0"/>
          </a:p>
          <a:p>
            <a:pPr marL="457200" lvl="1" indent="0">
              <a:buNone/>
            </a:pPr>
            <a:endParaRPr lang="en-CA" dirty="0">
              <a:solidFill>
                <a:schemeClr val="bg1">
                  <a:lumMod val="65000"/>
                </a:schemeClr>
              </a:solidFill>
            </a:endParaRPr>
          </a:p>
          <a:p>
            <a:pPr lvl="1"/>
            <a:endParaRPr lang="en-CA" dirty="0"/>
          </a:p>
        </p:txBody>
      </p:sp>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b="5922"/>
          <a:stretch/>
        </p:blipFill>
        <p:spPr bwMode="auto">
          <a:xfrm>
            <a:off x="3503720" y="4385084"/>
            <a:ext cx="5411679"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609600" y="4876800"/>
            <a:ext cx="228600" cy="228600"/>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Rectangle 13"/>
          <p:cNvSpPr/>
          <p:nvPr/>
        </p:nvSpPr>
        <p:spPr>
          <a:xfrm>
            <a:off x="609600" y="5372100"/>
            <a:ext cx="228600" cy="2286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Rectangle 14"/>
          <p:cNvSpPr/>
          <p:nvPr/>
        </p:nvSpPr>
        <p:spPr>
          <a:xfrm>
            <a:off x="609600" y="5867400"/>
            <a:ext cx="228600" cy="228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037" b="49626"/>
          <a:stretch/>
        </p:blipFill>
        <p:spPr bwMode="auto">
          <a:xfrm>
            <a:off x="3503721" y="1828800"/>
            <a:ext cx="5411679"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503720" y="1828800"/>
            <a:ext cx="5411680" cy="1828800"/>
          </a:xfrm>
          <a:prstGeom prst="rect">
            <a:avLst/>
          </a:prstGeom>
          <a:solidFill>
            <a:srgbClr val="FFFFFF">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1748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b="5922"/>
          <a:stretch/>
        </p:blipFill>
        <p:spPr bwMode="auto">
          <a:xfrm>
            <a:off x="3503720" y="4385084"/>
            <a:ext cx="5411679"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pPr algn="l"/>
            <a:r>
              <a:rPr lang="en-CA" u="sng" dirty="0"/>
              <a:t>Phase 2</a:t>
            </a:r>
          </a:p>
        </p:txBody>
      </p:sp>
      <p:sp>
        <p:nvSpPr>
          <p:cNvPr id="3" name="Content Placeholder 2"/>
          <p:cNvSpPr>
            <a:spLocks noGrp="1"/>
          </p:cNvSpPr>
          <p:nvPr>
            <p:ph idx="1"/>
          </p:nvPr>
        </p:nvSpPr>
        <p:spPr>
          <a:xfrm>
            <a:off x="457200" y="1600200"/>
            <a:ext cx="8229600" cy="5029200"/>
          </a:xfrm>
        </p:spPr>
        <p:txBody>
          <a:bodyPr/>
          <a:lstStyle/>
          <a:p>
            <a:pPr marL="0" indent="0">
              <a:buNone/>
            </a:pPr>
            <a:r>
              <a:rPr lang="en-CA" dirty="0">
                <a:solidFill>
                  <a:schemeClr val="bg1">
                    <a:lumMod val="65000"/>
                  </a:schemeClr>
                </a:solidFill>
              </a:rPr>
              <a:t>Legitimate pages</a:t>
            </a:r>
          </a:p>
          <a:p>
            <a:pPr marL="457200" lvl="1" indent="0">
              <a:buNone/>
            </a:pPr>
            <a:r>
              <a:rPr lang="en-CA" dirty="0">
                <a:solidFill>
                  <a:schemeClr val="bg1">
                    <a:lumMod val="65000"/>
                  </a:schemeClr>
                </a:solidFill>
              </a:rPr>
              <a:t>no significant</a:t>
            </a:r>
            <a:br>
              <a:rPr lang="en-CA" dirty="0">
                <a:solidFill>
                  <a:schemeClr val="bg1">
                    <a:lumMod val="65000"/>
                  </a:schemeClr>
                </a:solidFill>
              </a:rPr>
            </a:br>
            <a:r>
              <a:rPr lang="en-CA" dirty="0">
                <a:solidFill>
                  <a:schemeClr val="bg1">
                    <a:lumMod val="65000"/>
                  </a:schemeClr>
                </a:solidFill>
              </a:rPr>
              <a:t>differences in </a:t>
            </a:r>
            <a:br>
              <a:rPr lang="en-CA" dirty="0">
                <a:solidFill>
                  <a:schemeClr val="bg1">
                    <a:lumMod val="65000"/>
                  </a:schemeClr>
                </a:solidFill>
              </a:rPr>
            </a:br>
            <a:r>
              <a:rPr lang="en-CA" dirty="0">
                <a:solidFill>
                  <a:schemeClr val="bg1">
                    <a:lumMod val="65000"/>
                  </a:schemeClr>
                </a:solidFill>
              </a:rPr>
              <a:t>overall ratings</a:t>
            </a:r>
          </a:p>
          <a:p>
            <a:pPr marL="0" indent="0">
              <a:buNone/>
            </a:pPr>
            <a:endParaRPr lang="en-CA" dirty="0"/>
          </a:p>
          <a:p>
            <a:pPr marL="0" indent="0">
              <a:buNone/>
            </a:pPr>
            <a:r>
              <a:rPr lang="en-CA" dirty="0"/>
              <a:t>Fraudulent pages</a:t>
            </a:r>
          </a:p>
          <a:p>
            <a:pPr marL="457200" lvl="1" indent="0">
              <a:buNone/>
            </a:pPr>
            <a:r>
              <a:rPr lang="en-CA" dirty="0"/>
              <a:t>25→34 % </a:t>
            </a:r>
            <a:r>
              <a:rPr lang="en-CA" sz="2000" dirty="0"/>
              <a:t>correct</a:t>
            </a:r>
          </a:p>
          <a:p>
            <a:pPr marL="457200" lvl="1" indent="0">
              <a:buNone/>
            </a:pPr>
            <a:r>
              <a:rPr lang="en-CA" dirty="0"/>
              <a:t>18→23%  </a:t>
            </a:r>
            <a:r>
              <a:rPr lang="en-CA" sz="2000" dirty="0"/>
              <a:t>unsure</a:t>
            </a:r>
          </a:p>
          <a:p>
            <a:pPr marL="457200" lvl="1" indent="0">
              <a:buNone/>
            </a:pPr>
            <a:r>
              <a:rPr lang="en-CA" dirty="0">
                <a:solidFill>
                  <a:srgbClr val="C00000"/>
                </a:solidFill>
              </a:rPr>
              <a:t>57</a:t>
            </a:r>
            <a:r>
              <a:rPr lang="en-CA" dirty="0"/>
              <a:t>→</a:t>
            </a:r>
            <a:r>
              <a:rPr lang="en-CA" dirty="0">
                <a:solidFill>
                  <a:srgbClr val="C00000"/>
                </a:solidFill>
              </a:rPr>
              <a:t>44 % </a:t>
            </a:r>
            <a:r>
              <a:rPr lang="en-CA" sz="2000" dirty="0">
                <a:solidFill>
                  <a:srgbClr val="C00000"/>
                </a:solidFill>
              </a:rPr>
              <a:t>incorrect</a:t>
            </a:r>
            <a:endParaRPr lang="en-CA" sz="2000" dirty="0"/>
          </a:p>
          <a:p>
            <a:pPr lvl="1"/>
            <a:endParaRPr lang="en-CA" dirty="0"/>
          </a:p>
          <a:p>
            <a:pPr marL="457200" lvl="1" indent="0">
              <a:buNone/>
            </a:pPr>
            <a:endParaRPr lang="en-CA" dirty="0">
              <a:solidFill>
                <a:schemeClr val="bg1">
                  <a:lumMod val="65000"/>
                </a:schemeClr>
              </a:solidFill>
            </a:endParaRPr>
          </a:p>
          <a:p>
            <a:pPr lvl="1"/>
            <a:endParaRPr lang="en-CA" dirty="0"/>
          </a:p>
        </p:txBody>
      </p:sp>
      <p:sp>
        <p:nvSpPr>
          <p:cNvPr id="12" name="Oval Callout 11"/>
          <p:cNvSpPr/>
          <p:nvPr/>
        </p:nvSpPr>
        <p:spPr>
          <a:xfrm>
            <a:off x="3733800" y="4038600"/>
            <a:ext cx="4003046" cy="1608635"/>
          </a:xfrm>
          <a:prstGeom prst="wedgeEllipseCallout">
            <a:avLst>
              <a:gd name="adj1" fmla="val -53528"/>
              <a:gd name="adj2" fmla="val 58719"/>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CA" sz="2400" b="1" u="sng" dirty="0">
                <a:latin typeface="Comic Sans MS" pitchFamily="66" charset="0"/>
              </a:rPr>
              <a:t>Consequence</a:t>
            </a:r>
          </a:p>
          <a:p>
            <a:pPr algn="ctr"/>
            <a:r>
              <a:rPr lang="en-CA" sz="2000" dirty="0">
                <a:latin typeface="Comic Sans MS" pitchFamily="66" charset="0"/>
              </a:rPr>
              <a:t>Somewhat better, but still vulnerable to identity theft</a:t>
            </a:r>
          </a:p>
        </p:txBody>
      </p:sp>
      <p:pic>
        <p:nvPicPr>
          <p:cNvPr id="1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037" b="49626"/>
          <a:stretch/>
        </p:blipFill>
        <p:spPr bwMode="auto">
          <a:xfrm>
            <a:off x="3503721" y="1828800"/>
            <a:ext cx="5411679"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503720" y="1828800"/>
            <a:ext cx="5411680" cy="1828800"/>
          </a:xfrm>
          <a:prstGeom prst="rect">
            <a:avLst/>
          </a:prstGeom>
          <a:solidFill>
            <a:srgbClr val="FFFFFF">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200937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 do people judge legitimacy?</a:t>
            </a:r>
          </a:p>
        </p:txBody>
      </p:sp>
      <p:sp>
        <p:nvSpPr>
          <p:cNvPr id="3" name="Content Placeholder 2"/>
          <p:cNvSpPr>
            <a:spLocks noGrp="1"/>
          </p:cNvSpPr>
          <p:nvPr>
            <p:ph idx="1"/>
          </p:nvPr>
        </p:nvSpPr>
        <p:spPr>
          <a:xfrm>
            <a:off x="457200" y="1600200"/>
            <a:ext cx="8229600" cy="5105400"/>
          </a:xfrm>
        </p:spPr>
        <p:txBody>
          <a:bodyPr>
            <a:normAutofit lnSpcReduction="10000"/>
          </a:bodyPr>
          <a:lstStyle/>
          <a:p>
            <a:pPr marL="0" indent="0">
              <a:buNone/>
            </a:pPr>
            <a:r>
              <a:rPr lang="en-CA" b="1" dirty="0"/>
              <a:t>Institutional brand</a:t>
            </a:r>
          </a:p>
          <a:p>
            <a:pPr lvl="2" indent="-342900"/>
            <a:r>
              <a:rPr lang="en-CA" dirty="0"/>
              <a:t>some brands considered more ‘trustworthy’</a:t>
            </a:r>
          </a:p>
          <a:p>
            <a:pPr marL="0" indent="0">
              <a:buNone/>
            </a:pPr>
            <a:r>
              <a:rPr lang="en-CA" b="1" dirty="0"/>
              <a:t>The page</a:t>
            </a:r>
          </a:p>
          <a:p>
            <a:pPr lvl="2" indent="-342900"/>
            <a:r>
              <a:rPr lang="en-CA" dirty="0"/>
              <a:t>content including professional layout</a:t>
            </a:r>
          </a:p>
          <a:p>
            <a:pPr lvl="2" indent="-342900"/>
            <a:r>
              <a:rPr lang="en-CA" dirty="0"/>
              <a:t>reviews suggesting others had visited it</a:t>
            </a:r>
          </a:p>
          <a:p>
            <a:pPr lvl="2" indent="-342900"/>
            <a:r>
              <a:rPr lang="en-CA" dirty="0"/>
              <a:t>security / privacy information</a:t>
            </a:r>
          </a:p>
          <a:p>
            <a:pPr marL="0" indent="0">
              <a:buNone/>
            </a:pPr>
            <a:r>
              <a:rPr lang="en-CA" b="1" dirty="0"/>
              <a:t>Information requested</a:t>
            </a:r>
          </a:p>
          <a:p>
            <a:pPr lvl="2" indent="-342900"/>
            <a:r>
              <a:rPr lang="en-CA" dirty="0"/>
              <a:t>sensitivity, quantity…</a:t>
            </a:r>
          </a:p>
          <a:p>
            <a:pPr marL="0" indent="0">
              <a:buNone/>
            </a:pPr>
            <a:r>
              <a:rPr lang="en-CA" b="1" dirty="0"/>
              <a:t>Address bar </a:t>
            </a:r>
          </a:p>
          <a:p>
            <a:pPr lvl="2" indent="-342900"/>
            <a:r>
              <a:rPr lang="en-CA" dirty="0"/>
              <a:t>URLs</a:t>
            </a:r>
          </a:p>
          <a:p>
            <a:pPr lvl="2" indent="-342900"/>
            <a:r>
              <a:rPr lang="en-CA" dirty="0"/>
              <a:t>security indicators</a:t>
            </a:r>
          </a:p>
          <a:p>
            <a:pPr marL="0" indent="0">
              <a:buNone/>
            </a:pPr>
            <a:endParaRPr lang="en-CA" dirty="0"/>
          </a:p>
          <a:p>
            <a:pPr lvl="2" indent="-342900"/>
            <a:endParaRPr lang="en-CA" dirty="0"/>
          </a:p>
          <a:p>
            <a:pPr lvl="1" indent="-342900"/>
            <a:endParaRPr lang="en-CA" dirty="0"/>
          </a:p>
          <a:p>
            <a:pPr marL="400050" lvl="1" indent="0">
              <a:buNone/>
            </a:pPr>
            <a:endParaRPr lang="en-CA" dirty="0"/>
          </a:p>
        </p:txBody>
      </p:sp>
    </p:spTree>
    <p:extLst>
      <p:ext uri="{BB962C8B-B14F-4D97-AF65-F5344CB8AC3E}">
        <p14:creationId xmlns:p14="http://schemas.microsoft.com/office/powerpoint/2010/main" val="4776213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82801" y="3771879"/>
            <a:ext cx="1457033" cy="395702"/>
          </a:xfrm>
          <a:prstGeom prst="rect">
            <a:avLst/>
          </a:prstGeom>
          <a:solidFill>
            <a:srgbClr val="FFC5B7"/>
          </a:solid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A" dirty="0">
              <a:solidFill>
                <a:schemeClr val="tx1"/>
              </a:solidFill>
            </a:endParaRPr>
          </a:p>
        </p:txBody>
      </p:sp>
      <p:sp>
        <p:nvSpPr>
          <p:cNvPr id="5" name="Rectangle 4"/>
          <p:cNvSpPr/>
          <p:nvPr/>
        </p:nvSpPr>
        <p:spPr>
          <a:xfrm>
            <a:off x="496039" y="1705768"/>
            <a:ext cx="1443795" cy="395702"/>
          </a:xfrm>
          <a:prstGeom prst="rect">
            <a:avLst/>
          </a:prstGeom>
          <a:solidFill>
            <a:srgbClr val="FF6743"/>
          </a:solid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A" dirty="0">
              <a:solidFill>
                <a:schemeClr val="tx1"/>
              </a:solidFill>
            </a:endParaRPr>
          </a:p>
        </p:txBody>
      </p:sp>
      <p:sp>
        <p:nvSpPr>
          <p:cNvPr id="4" name="Rectangle 3"/>
          <p:cNvSpPr/>
          <p:nvPr/>
        </p:nvSpPr>
        <p:spPr>
          <a:xfrm>
            <a:off x="496040" y="2695204"/>
            <a:ext cx="1443794" cy="479070"/>
          </a:xfrm>
          <a:prstGeom prst="rect">
            <a:avLst/>
          </a:prstGeom>
          <a:solidFill>
            <a:schemeClr val="accent3">
              <a:lumMod val="40000"/>
              <a:lumOff val="6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A" dirty="0">
              <a:solidFill>
                <a:schemeClr val="tx1"/>
              </a:solidFill>
            </a:endParaRPr>
          </a:p>
        </p:txBody>
      </p:sp>
      <p:sp>
        <p:nvSpPr>
          <p:cNvPr id="2" name="Title 1"/>
          <p:cNvSpPr>
            <a:spLocks noGrp="1"/>
          </p:cNvSpPr>
          <p:nvPr>
            <p:ph type="title"/>
          </p:nvPr>
        </p:nvSpPr>
        <p:spPr/>
        <p:txBody>
          <a:bodyPr/>
          <a:lstStyle/>
          <a:p>
            <a:r>
              <a:rPr lang="en-CA" dirty="0"/>
              <a:t>Typology of Users</a:t>
            </a:r>
          </a:p>
        </p:txBody>
      </p:sp>
      <p:sp>
        <p:nvSpPr>
          <p:cNvPr id="3" name="Content Placeholder 2"/>
          <p:cNvSpPr>
            <a:spLocks noGrp="1"/>
          </p:cNvSpPr>
          <p:nvPr>
            <p:ph idx="1"/>
          </p:nvPr>
        </p:nvSpPr>
        <p:spPr/>
        <p:txBody>
          <a:bodyPr/>
          <a:lstStyle/>
          <a:p>
            <a:pPr marL="0" indent="0">
              <a:buNone/>
            </a:pPr>
            <a:r>
              <a:rPr lang="en-CA" dirty="0"/>
              <a:t>Type A </a:t>
            </a:r>
          </a:p>
          <a:p>
            <a:pPr lvl="2" indent="-342900"/>
            <a:r>
              <a:rPr lang="en-CA" dirty="0"/>
              <a:t>content and brand</a:t>
            </a:r>
          </a:p>
          <a:p>
            <a:pPr marL="0" indent="0">
              <a:buNone/>
            </a:pPr>
            <a:r>
              <a:rPr lang="en-CA" dirty="0"/>
              <a:t>Type B</a:t>
            </a:r>
          </a:p>
          <a:p>
            <a:pPr lvl="2"/>
            <a:r>
              <a:rPr lang="en-CA" dirty="0"/>
              <a:t>address bar, security indicators, information requested</a:t>
            </a:r>
          </a:p>
          <a:p>
            <a:pPr marL="0" indent="0">
              <a:buNone/>
            </a:pPr>
            <a:r>
              <a:rPr lang="en-CA" dirty="0"/>
              <a:t>Type AB</a:t>
            </a:r>
          </a:p>
          <a:p>
            <a:pPr lvl="2"/>
            <a:r>
              <a:rPr lang="en-CA" dirty="0"/>
              <a:t>mostly like Type A</a:t>
            </a:r>
          </a:p>
          <a:p>
            <a:pPr lvl="2"/>
            <a:r>
              <a:rPr lang="en-CA" dirty="0"/>
              <a:t>occasionally like Type B</a:t>
            </a:r>
          </a:p>
        </p:txBody>
      </p:sp>
    </p:spTree>
    <p:extLst>
      <p:ext uri="{BB962C8B-B14F-4D97-AF65-F5344CB8AC3E}">
        <p14:creationId xmlns:p14="http://schemas.microsoft.com/office/powerpoint/2010/main" val="1668849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435" b="5829"/>
          <a:stretch/>
        </p:blipFill>
        <p:spPr bwMode="auto">
          <a:xfrm>
            <a:off x="1547664" y="2804881"/>
            <a:ext cx="5766792" cy="3458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Connector 8"/>
          <p:cNvCxnSpPr/>
          <p:nvPr/>
        </p:nvCxnSpPr>
        <p:spPr>
          <a:xfrm>
            <a:off x="1537951" y="2595785"/>
            <a:ext cx="5770353" cy="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743907" y="2411119"/>
            <a:ext cx="1296637" cy="369332"/>
          </a:xfrm>
          <a:prstGeom prst="rect">
            <a:avLst/>
          </a:prstGeom>
          <a:solidFill>
            <a:schemeClr val="bg1"/>
          </a:solidFill>
        </p:spPr>
        <p:txBody>
          <a:bodyPr wrap="none">
            <a:spAutoFit/>
          </a:bodyPr>
          <a:lstStyle/>
          <a:p>
            <a:r>
              <a:rPr lang="en-CA" dirty="0"/>
              <a:t>participants</a:t>
            </a:r>
          </a:p>
        </p:txBody>
      </p:sp>
      <p:sp>
        <p:nvSpPr>
          <p:cNvPr id="11" name="Rectangle 10"/>
          <p:cNvSpPr/>
          <p:nvPr/>
        </p:nvSpPr>
        <p:spPr>
          <a:xfrm>
            <a:off x="7314296" y="2278243"/>
            <a:ext cx="838371" cy="646331"/>
          </a:xfrm>
          <a:prstGeom prst="rect">
            <a:avLst/>
          </a:prstGeom>
          <a:noFill/>
        </p:spPr>
        <p:txBody>
          <a:bodyPr wrap="none">
            <a:spAutoFit/>
          </a:bodyPr>
          <a:lstStyle/>
          <a:p>
            <a:r>
              <a:rPr lang="en-CA" i="1" dirty="0"/>
              <a:t>least</a:t>
            </a:r>
            <a:br>
              <a:rPr lang="en-CA" i="1" dirty="0"/>
            </a:br>
            <a:r>
              <a:rPr lang="en-CA" i="1" dirty="0"/>
              <a:t>correct</a:t>
            </a:r>
          </a:p>
        </p:txBody>
      </p:sp>
      <p:sp>
        <p:nvSpPr>
          <p:cNvPr id="12" name="Rectangle 11"/>
          <p:cNvSpPr/>
          <p:nvPr/>
        </p:nvSpPr>
        <p:spPr>
          <a:xfrm>
            <a:off x="728047" y="2245588"/>
            <a:ext cx="838371" cy="646331"/>
          </a:xfrm>
          <a:prstGeom prst="rect">
            <a:avLst/>
          </a:prstGeom>
          <a:noFill/>
        </p:spPr>
        <p:txBody>
          <a:bodyPr wrap="none">
            <a:spAutoFit/>
          </a:bodyPr>
          <a:lstStyle/>
          <a:p>
            <a:pPr algn="r"/>
            <a:r>
              <a:rPr lang="en-CA" i="1" dirty="0"/>
              <a:t>most</a:t>
            </a:r>
            <a:br>
              <a:rPr lang="en-CA" i="1" dirty="0"/>
            </a:br>
            <a:r>
              <a:rPr lang="en-CA" i="1" dirty="0"/>
              <a:t>correct</a:t>
            </a:r>
          </a:p>
        </p:txBody>
      </p:sp>
      <p:grpSp>
        <p:nvGrpSpPr>
          <p:cNvPr id="14" name="Group 13"/>
          <p:cNvGrpSpPr/>
          <p:nvPr/>
        </p:nvGrpSpPr>
        <p:grpSpPr>
          <a:xfrm>
            <a:off x="466612" y="716224"/>
            <a:ext cx="7936128" cy="1333094"/>
            <a:chOff x="473206" y="4928941"/>
            <a:chExt cx="7936128" cy="1333094"/>
          </a:xfrm>
        </p:grpSpPr>
        <p:sp>
          <p:nvSpPr>
            <p:cNvPr id="17" name="Rectangle 16"/>
            <p:cNvSpPr/>
            <p:nvPr/>
          </p:nvSpPr>
          <p:spPr>
            <a:xfrm>
              <a:off x="473206" y="4935367"/>
              <a:ext cx="1067665" cy="400110"/>
            </a:xfrm>
            <a:prstGeom prst="rect">
              <a:avLst/>
            </a:prstGeom>
            <a:solidFill>
              <a:schemeClr val="accent3">
                <a:lumMod val="40000"/>
                <a:lumOff val="60000"/>
              </a:schemeClr>
            </a:solidFill>
          </p:spPr>
          <p:txBody>
            <a:bodyPr wrap="none" tIns="0" bIns="0">
              <a:spAutoFit/>
            </a:bodyPr>
            <a:lstStyle/>
            <a:p>
              <a:r>
                <a:rPr lang="en-CA" sz="2600" i="1" dirty="0"/>
                <a:t>Type B</a:t>
              </a:r>
            </a:p>
          </p:txBody>
        </p:sp>
        <p:grpSp>
          <p:nvGrpSpPr>
            <p:cNvPr id="6" name="Group 5"/>
            <p:cNvGrpSpPr/>
            <p:nvPr/>
          </p:nvGrpSpPr>
          <p:grpSpPr>
            <a:xfrm>
              <a:off x="3121950" y="5855394"/>
              <a:ext cx="4181212" cy="401688"/>
              <a:chOff x="3121950" y="5296857"/>
              <a:chExt cx="4181212" cy="401688"/>
            </a:xfrm>
            <a:solidFill>
              <a:srgbClr val="FF6743"/>
            </a:solidFill>
          </p:grpSpPr>
          <p:sp>
            <p:nvSpPr>
              <p:cNvPr id="32" name="Rectangle 31"/>
              <p:cNvSpPr/>
              <p:nvPr/>
            </p:nvSpPr>
            <p:spPr>
              <a:xfrm>
                <a:off x="3121950" y="5301208"/>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A</a:t>
                </a:r>
              </a:p>
            </p:txBody>
          </p:sp>
          <p:sp>
            <p:nvSpPr>
              <p:cNvPr id="35" name="Rectangle 34"/>
              <p:cNvSpPr/>
              <p:nvPr/>
            </p:nvSpPr>
            <p:spPr>
              <a:xfrm>
                <a:off x="3909093" y="5301753"/>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A</a:t>
                </a:r>
              </a:p>
            </p:txBody>
          </p:sp>
          <p:sp>
            <p:nvSpPr>
              <p:cNvPr id="36" name="Rectangle 35"/>
              <p:cNvSpPr/>
              <p:nvPr/>
            </p:nvSpPr>
            <p:spPr>
              <a:xfrm>
                <a:off x="4171474" y="5301753"/>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A</a:t>
                </a:r>
              </a:p>
            </p:txBody>
          </p:sp>
          <p:sp>
            <p:nvSpPr>
              <p:cNvPr id="37" name="Rectangle 36"/>
              <p:cNvSpPr/>
              <p:nvPr/>
            </p:nvSpPr>
            <p:spPr>
              <a:xfrm>
                <a:off x="4433855" y="5301753"/>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A</a:t>
                </a:r>
              </a:p>
            </p:txBody>
          </p:sp>
          <p:sp>
            <p:nvSpPr>
              <p:cNvPr id="38" name="Rectangle 37"/>
              <p:cNvSpPr/>
              <p:nvPr/>
            </p:nvSpPr>
            <p:spPr>
              <a:xfrm>
                <a:off x="5745760" y="5301753"/>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A</a:t>
                </a:r>
              </a:p>
            </p:txBody>
          </p:sp>
          <p:sp>
            <p:nvSpPr>
              <p:cNvPr id="39" name="Rectangle 38"/>
              <p:cNvSpPr/>
              <p:nvPr/>
            </p:nvSpPr>
            <p:spPr>
              <a:xfrm>
                <a:off x="6008141" y="5301208"/>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A</a:t>
                </a:r>
              </a:p>
            </p:txBody>
          </p:sp>
          <p:sp>
            <p:nvSpPr>
              <p:cNvPr id="40" name="Rectangle 39"/>
              <p:cNvSpPr/>
              <p:nvPr/>
            </p:nvSpPr>
            <p:spPr>
              <a:xfrm>
                <a:off x="6532903" y="5302298"/>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A</a:t>
                </a:r>
              </a:p>
            </p:txBody>
          </p:sp>
          <p:sp>
            <p:nvSpPr>
              <p:cNvPr id="41" name="Rectangle 40"/>
              <p:cNvSpPr/>
              <p:nvPr/>
            </p:nvSpPr>
            <p:spPr>
              <a:xfrm>
                <a:off x="6795284" y="5296857"/>
                <a:ext cx="252028" cy="400054"/>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A</a:t>
                </a:r>
              </a:p>
            </p:txBody>
          </p:sp>
          <p:sp>
            <p:nvSpPr>
              <p:cNvPr id="42" name="Rectangle 41"/>
              <p:cNvSpPr/>
              <p:nvPr/>
            </p:nvSpPr>
            <p:spPr>
              <a:xfrm>
                <a:off x="7051134" y="5302843"/>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A</a:t>
                </a:r>
              </a:p>
            </p:txBody>
          </p:sp>
        </p:grpSp>
        <p:grpSp>
          <p:nvGrpSpPr>
            <p:cNvPr id="5" name="Group 4"/>
            <p:cNvGrpSpPr/>
            <p:nvPr/>
          </p:nvGrpSpPr>
          <p:grpSpPr>
            <a:xfrm>
              <a:off x="1547664" y="4928941"/>
              <a:ext cx="3400600" cy="397882"/>
              <a:chOff x="1547664" y="5301208"/>
              <a:chExt cx="3400600" cy="397882"/>
            </a:xfrm>
            <a:solidFill>
              <a:schemeClr val="accent3">
                <a:lumMod val="40000"/>
                <a:lumOff val="60000"/>
              </a:schemeClr>
            </a:solidFill>
          </p:grpSpPr>
          <p:sp>
            <p:nvSpPr>
              <p:cNvPr id="2" name="Rectangle 1"/>
              <p:cNvSpPr/>
              <p:nvPr/>
            </p:nvSpPr>
            <p:spPr>
              <a:xfrm>
                <a:off x="1547664" y="5301208"/>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B</a:t>
                </a:r>
              </a:p>
            </p:txBody>
          </p:sp>
          <p:sp>
            <p:nvSpPr>
              <p:cNvPr id="27" name="Rectangle 26"/>
              <p:cNvSpPr/>
              <p:nvPr/>
            </p:nvSpPr>
            <p:spPr>
              <a:xfrm>
                <a:off x="1810045" y="5301208"/>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B</a:t>
                </a:r>
              </a:p>
            </p:txBody>
          </p:sp>
          <p:sp>
            <p:nvSpPr>
              <p:cNvPr id="28" name="Rectangle 27"/>
              <p:cNvSpPr/>
              <p:nvPr/>
            </p:nvSpPr>
            <p:spPr>
              <a:xfrm>
                <a:off x="2072426" y="5301208"/>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B</a:t>
                </a:r>
              </a:p>
            </p:txBody>
          </p:sp>
          <p:sp>
            <p:nvSpPr>
              <p:cNvPr id="29" name="Rectangle 28"/>
              <p:cNvSpPr/>
              <p:nvPr/>
            </p:nvSpPr>
            <p:spPr>
              <a:xfrm>
                <a:off x="2334807" y="5301208"/>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B</a:t>
                </a:r>
              </a:p>
            </p:txBody>
          </p:sp>
          <p:sp>
            <p:nvSpPr>
              <p:cNvPr id="30" name="Rectangle 29"/>
              <p:cNvSpPr/>
              <p:nvPr/>
            </p:nvSpPr>
            <p:spPr>
              <a:xfrm>
                <a:off x="2597188" y="5301208"/>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B</a:t>
                </a:r>
              </a:p>
            </p:txBody>
          </p:sp>
          <p:sp>
            <p:nvSpPr>
              <p:cNvPr id="33" name="Rectangle 32"/>
              <p:cNvSpPr/>
              <p:nvPr/>
            </p:nvSpPr>
            <p:spPr>
              <a:xfrm>
                <a:off x="3384331" y="5301753"/>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B</a:t>
                </a:r>
              </a:p>
            </p:txBody>
          </p:sp>
          <p:sp>
            <p:nvSpPr>
              <p:cNvPr id="46" name="Rectangle 45"/>
              <p:cNvSpPr/>
              <p:nvPr/>
            </p:nvSpPr>
            <p:spPr>
              <a:xfrm>
                <a:off x="4696236" y="5303388"/>
                <a:ext cx="252028" cy="395702"/>
              </a:xfrm>
              <a:prstGeom prst="rect">
                <a:avLst/>
              </a:prstGeom>
              <a:grp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A" dirty="0">
                    <a:solidFill>
                      <a:schemeClr val="tx1"/>
                    </a:solidFill>
                  </a:rPr>
                  <a:t>B</a:t>
                </a:r>
              </a:p>
            </p:txBody>
          </p:sp>
        </p:grpSp>
        <p:grpSp>
          <p:nvGrpSpPr>
            <p:cNvPr id="13" name="Group 12"/>
            <p:cNvGrpSpPr/>
            <p:nvPr/>
          </p:nvGrpSpPr>
          <p:grpSpPr>
            <a:xfrm>
              <a:off x="2859569" y="5390125"/>
              <a:ext cx="3662981" cy="397337"/>
              <a:chOff x="2859569" y="5301753"/>
              <a:chExt cx="3662981" cy="397337"/>
            </a:xfrm>
            <a:solidFill>
              <a:srgbClr val="FFFFC5"/>
            </a:solidFill>
          </p:grpSpPr>
          <p:sp>
            <p:nvSpPr>
              <p:cNvPr id="31" name="Rectangle 30"/>
              <p:cNvSpPr/>
              <p:nvPr/>
            </p:nvSpPr>
            <p:spPr>
              <a:xfrm>
                <a:off x="2859569" y="5301753"/>
                <a:ext cx="252028" cy="395702"/>
              </a:xfrm>
              <a:prstGeom prst="rect">
                <a:avLst/>
              </a:prstGeom>
              <a:solidFill>
                <a:srgbClr val="FFC5B7"/>
              </a:solid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660"/>
                  </a:lnSpc>
                </a:pPr>
                <a:r>
                  <a:rPr lang="en-CA" sz="1600" dirty="0">
                    <a:solidFill>
                      <a:schemeClr val="tx1"/>
                    </a:solidFill>
                  </a:rPr>
                  <a:t>AB</a:t>
                </a:r>
              </a:p>
            </p:txBody>
          </p:sp>
          <p:sp>
            <p:nvSpPr>
              <p:cNvPr id="34" name="Rectangle 33"/>
              <p:cNvSpPr/>
              <p:nvPr/>
            </p:nvSpPr>
            <p:spPr>
              <a:xfrm>
                <a:off x="3646712" y="5301753"/>
                <a:ext cx="252028" cy="395702"/>
              </a:xfrm>
              <a:prstGeom prst="rect">
                <a:avLst/>
              </a:prstGeom>
              <a:solidFill>
                <a:srgbClr val="FFC5B7"/>
              </a:solid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660"/>
                  </a:lnSpc>
                </a:pPr>
                <a:r>
                  <a:rPr lang="en-CA" sz="1600" dirty="0">
                    <a:solidFill>
                      <a:schemeClr val="tx1"/>
                    </a:solidFill>
                  </a:rPr>
                  <a:t>AB</a:t>
                </a:r>
              </a:p>
            </p:txBody>
          </p:sp>
          <p:sp>
            <p:nvSpPr>
              <p:cNvPr id="43" name="Rectangle 42"/>
              <p:cNvSpPr/>
              <p:nvPr/>
            </p:nvSpPr>
            <p:spPr>
              <a:xfrm>
                <a:off x="4958617" y="5303388"/>
                <a:ext cx="252028" cy="395702"/>
              </a:xfrm>
              <a:prstGeom prst="rect">
                <a:avLst/>
              </a:prstGeom>
              <a:solidFill>
                <a:srgbClr val="FFC5B7"/>
              </a:solid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660"/>
                  </a:lnSpc>
                </a:pPr>
                <a:r>
                  <a:rPr lang="en-CA" sz="1600" dirty="0">
                    <a:solidFill>
                      <a:schemeClr val="tx1"/>
                    </a:solidFill>
                  </a:rPr>
                  <a:t>AB</a:t>
                </a:r>
              </a:p>
            </p:txBody>
          </p:sp>
          <p:sp>
            <p:nvSpPr>
              <p:cNvPr id="44" name="Rectangle 43"/>
              <p:cNvSpPr/>
              <p:nvPr/>
            </p:nvSpPr>
            <p:spPr>
              <a:xfrm>
                <a:off x="5220998" y="5303388"/>
                <a:ext cx="252028" cy="395702"/>
              </a:xfrm>
              <a:prstGeom prst="rect">
                <a:avLst/>
              </a:prstGeom>
              <a:solidFill>
                <a:srgbClr val="FFC5B7"/>
              </a:solid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660"/>
                  </a:lnSpc>
                </a:pPr>
                <a:r>
                  <a:rPr lang="en-CA" sz="1600" dirty="0">
                    <a:solidFill>
                      <a:schemeClr val="tx1"/>
                    </a:solidFill>
                  </a:rPr>
                  <a:t>AB</a:t>
                </a:r>
              </a:p>
            </p:txBody>
          </p:sp>
          <p:sp>
            <p:nvSpPr>
              <p:cNvPr id="45" name="Rectangle 44"/>
              <p:cNvSpPr/>
              <p:nvPr/>
            </p:nvSpPr>
            <p:spPr>
              <a:xfrm>
                <a:off x="5483379" y="5303388"/>
                <a:ext cx="252028" cy="395702"/>
              </a:xfrm>
              <a:prstGeom prst="rect">
                <a:avLst/>
              </a:prstGeom>
              <a:solidFill>
                <a:srgbClr val="FFC5B7"/>
              </a:solid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660"/>
                  </a:lnSpc>
                </a:pPr>
                <a:r>
                  <a:rPr lang="en-CA" sz="1600" dirty="0">
                    <a:solidFill>
                      <a:schemeClr val="tx1"/>
                    </a:solidFill>
                  </a:rPr>
                  <a:t>AB</a:t>
                </a:r>
              </a:p>
            </p:txBody>
          </p:sp>
          <p:sp>
            <p:nvSpPr>
              <p:cNvPr id="47" name="Rectangle 46"/>
              <p:cNvSpPr/>
              <p:nvPr/>
            </p:nvSpPr>
            <p:spPr>
              <a:xfrm>
                <a:off x="6270522" y="5303388"/>
                <a:ext cx="252028" cy="395702"/>
              </a:xfrm>
              <a:prstGeom prst="rect">
                <a:avLst/>
              </a:prstGeom>
              <a:solidFill>
                <a:srgbClr val="FFC5B7"/>
              </a:solidFill>
              <a:ln w="635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660"/>
                  </a:lnSpc>
                </a:pPr>
                <a:r>
                  <a:rPr lang="en-CA" sz="1600" dirty="0">
                    <a:solidFill>
                      <a:schemeClr val="tx1"/>
                    </a:solidFill>
                  </a:rPr>
                  <a:t>AB</a:t>
                </a:r>
              </a:p>
            </p:txBody>
          </p:sp>
        </p:grpSp>
        <p:sp>
          <p:nvSpPr>
            <p:cNvPr id="48" name="Rectangle 47"/>
            <p:cNvSpPr/>
            <p:nvPr/>
          </p:nvSpPr>
          <p:spPr>
            <a:xfrm>
              <a:off x="7330449" y="5861925"/>
              <a:ext cx="1078885" cy="400110"/>
            </a:xfrm>
            <a:prstGeom prst="rect">
              <a:avLst/>
            </a:prstGeom>
            <a:solidFill>
              <a:srgbClr val="FF6743"/>
            </a:solidFill>
          </p:spPr>
          <p:txBody>
            <a:bodyPr wrap="none" tIns="0" bIns="0">
              <a:spAutoFit/>
            </a:bodyPr>
            <a:lstStyle/>
            <a:p>
              <a:r>
                <a:rPr lang="en-CA" sz="2600" i="1" dirty="0"/>
                <a:t>Type A</a:t>
              </a:r>
            </a:p>
          </p:txBody>
        </p:sp>
      </p:grpSp>
      <p:sp>
        <p:nvSpPr>
          <p:cNvPr id="50" name="Rectangle 49"/>
          <p:cNvSpPr/>
          <p:nvPr/>
        </p:nvSpPr>
        <p:spPr>
          <a:xfrm>
            <a:off x="1547664" y="2804881"/>
            <a:ext cx="6048386" cy="345856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Connector 6"/>
          <p:cNvCxnSpPr/>
          <p:nvPr/>
        </p:nvCxnSpPr>
        <p:spPr>
          <a:xfrm flipV="1">
            <a:off x="7308304" y="365760"/>
            <a:ext cx="0" cy="408279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1551013" y="365760"/>
            <a:ext cx="2343" cy="408279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86198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dirty="0"/>
              <a:t>Summary</a:t>
            </a:r>
          </a:p>
        </p:txBody>
      </p:sp>
      <p:sp>
        <p:nvSpPr>
          <p:cNvPr id="3" name="Content Placeholder 2"/>
          <p:cNvSpPr>
            <a:spLocks noGrp="1"/>
          </p:cNvSpPr>
          <p:nvPr>
            <p:ph idx="1"/>
          </p:nvPr>
        </p:nvSpPr>
        <p:spPr>
          <a:xfrm>
            <a:off x="457200" y="1600200"/>
            <a:ext cx="8229600" cy="4800600"/>
          </a:xfrm>
        </p:spPr>
        <p:txBody>
          <a:bodyPr>
            <a:normAutofit/>
          </a:bodyPr>
          <a:lstStyle/>
          <a:p>
            <a:pPr marL="0" indent="0">
              <a:buNone/>
            </a:pPr>
            <a:r>
              <a:rPr lang="en-CA" dirty="0"/>
              <a:t>Good news for phishers!</a:t>
            </a:r>
          </a:p>
          <a:p>
            <a:pPr lvl="1" indent="-342900"/>
            <a:r>
              <a:rPr lang="en-CA" sz="2400" dirty="0"/>
              <a:t>phishing web sites work</a:t>
            </a:r>
          </a:p>
          <a:p>
            <a:pPr lvl="1" indent="-342900"/>
            <a:r>
              <a:rPr lang="en-CA" sz="2400" dirty="0"/>
              <a:t>domain name highlighting only works somewhat</a:t>
            </a:r>
          </a:p>
          <a:p>
            <a:pPr lvl="2" indent="-342900"/>
            <a:r>
              <a:rPr lang="en-CA" sz="2000" i="1" dirty="0"/>
              <a:t>best case: </a:t>
            </a:r>
            <a:r>
              <a:rPr lang="en-CA" sz="2000" dirty="0"/>
              <a:t>only ¼ - ⅓ of phishing pages detected </a:t>
            </a:r>
            <a:br>
              <a:rPr lang="en-CA" sz="2000" dirty="0"/>
            </a:br>
            <a:endParaRPr lang="en-CA" sz="2000" dirty="0"/>
          </a:p>
          <a:p>
            <a:pPr marL="0" indent="0">
              <a:buNone/>
            </a:pPr>
            <a:r>
              <a:rPr lang="en-CA" dirty="0"/>
              <a:t>Phishers can target specific user groups</a:t>
            </a:r>
          </a:p>
          <a:p>
            <a:pPr lvl="1"/>
            <a:r>
              <a:rPr lang="en-CA" sz="2400" dirty="0"/>
              <a:t>Type A &amp; A/B</a:t>
            </a:r>
          </a:p>
          <a:p>
            <a:pPr lvl="2"/>
            <a:r>
              <a:rPr lang="en-CA" sz="2000" dirty="0"/>
              <a:t>very high risk for perfectly copied pages</a:t>
            </a:r>
          </a:p>
          <a:p>
            <a:pPr lvl="1"/>
            <a:r>
              <a:rPr lang="en-CA" sz="2400" dirty="0"/>
              <a:t>Type B</a:t>
            </a:r>
          </a:p>
          <a:p>
            <a:pPr lvl="2"/>
            <a:r>
              <a:rPr lang="en-CA" sz="2000" dirty="0"/>
              <a:t>you can still fool them </a:t>
            </a:r>
          </a:p>
          <a:p>
            <a:pPr lvl="2"/>
            <a:r>
              <a:rPr lang="en-CA" sz="2000" dirty="0"/>
              <a:t>domain name obfuscation works even better</a:t>
            </a:r>
          </a:p>
        </p:txBody>
      </p:sp>
      <p:grpSp>
        <p:nvGrpSpPr>
          <p:cNvPr id="132" name="Group 131"/>
          <p:cNvGrpSpPr/>
          <p:nvPr/>
        </p:nvGrpSpPr>
        <p:grpSpPr>
          <a:xfrm flipH="1">
            <a:off x="5806439" y="342517"/>
            <a:ext cx="3156603" cy="2387620"/>
            <a:chOff x="299281" y="2474584"/>
            <a:chExt cx="4623347" cy="3716666"/>
          </a:xfrm>
        </p:grpSpPr>
        <p:pic>
          <p:nvPicPr>
            <p:cNvPr id="133" name="Picture 2" descr="C:\Users\saul\AppData\Local\Microsoft\Windows\Temporary Internet Files\Content.IE5\EO2MR41G\MC90038336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9281" y="2474584"/>
              <a:ext cx="3479694" cy="2784805"/>
            </a:xfrm>
            <a:prstGeom prst="rect">
              <a:avLst/>
            </a:prstGeom>
            <a:noFill/>
            <a:extLst>
              <a:ext uri="{909E8E84-426E-40DD-AFC4-6F175D3DCCD1}">
                <a14:hiddenFill xmlns:a14="http://schemas.microsoft.com/office/drawing/2010/main">
                  <a:solidFill>
                    <a:srgbClr val="FFFFFF"/>
                  </a:solidFill>
                </a14:hiddenFill>
              </a:ext>
            </a:extLst>
          </p:spPr>
        </p:pic>
        <p:sp>
          <p:nvSpPr>
            <p:cNvPr id="134" name="Freeform 7"/>
            <p:cNvSpPr>
              <a:spLocks/>
            </p:cNvSpPr>
            <p:nvPr/>
          </p:nvSpPr>
          <p:spPr bwMode="auto">
            <a:xfrm>
              <a:off x="3124200" y="5534025"/>
              <a:ext cx="371475" cy="657225"/>
            </a:xfrm>
            <a:custGeom>
              <a:avLst/>
              <a:gdLst>
                <a:gd name="T0" fmla="*/ 233 w 234"/>
                <a:gd name="T1" fmla="*/ 257 h 414"/>
                <a:gd name="T2" fmla="*/ 228 w 234"/>
                <a:gd name="T3" fmla="*/ 280 h 414"/>
                <a:gd name="T4" fmla="*/ 218 w 234"/>
                <a:gd name="T5" fmla="*/ 304 h 414"/>
                <a:gd name="T6" fmla="*/ 208 w 234"/>
                <a:gd name="T7" fmla="*/ 329 h 414"/>
                <a:gd name="T8" fmla="*/ 190 w 234"/>
                <a:gd name="T9" fmla="*/ 355 h 414"/>
                <a:gd name="T10" fmla="*/ 169 w 234"/>
                <a:gd name="T11" fmla="*/ 380 h 414"/>
                <a:gd name="T12" fmla="*/ 148 w 234"/>
                <a:gd name="T13" fmla="*/ 398 h 414"/>
                <a:gd name="T14" fmla="*/ 128 w 234"/>
                <a:gd name="T15" fmla="*/ 409 h 414"/>
                <a:gd name="T16" fmla="*/ 108 w 234"/>
                <a:gd name="T17" fmla="*/ 414 h 414"/>
                <a:gd name="T18" fmla="*/ 92 w 234"/>
                <a:gd name="T19" fmla="*/ 414 h 414"/>
                <a:gd name="T20" fmla="*/ 75 w 234"/>
                <a:gd name="T21" fmla="*/ 411 h 414"/>
                <a:gd name="T22" fmla="*/ 57 w 234"/>
                <a:gd name="T23" fmla="*/ 406 h 414"/>
                <a:gd name="T24" fmla="*/ 31 w 234"/>
                <a:gd name="T25" fmla="*/ 383 h 414"/>
                <a:gd name="T26" fmla="*/ 15 w 234"/>
                <a:gd name="T27" fmla="*/ 363 h 414"/>
                <a:gd name="T28" fmla="*/ 7 w 234"/>
                <a:gd name="T29" fmla="*/ 342 h 414"/>
                <a:gd name="T30" fmla="*/ 3 w 234"/>
                <a:gd name="T31" fmla="*/ 301 h 414"/>
                <a:gd name="T32" fmla="*/ 3 w 234"/>
                <a:gd name="T33" fmla="*/ 211 h 414"/>
                <a:gd name="T34" fmla="*/ 13 w 234"/>
                <a:gd name="T35" fmla="*/ 134 h 414"/>
                <a:gd name="T36" fmla="*/ 21 w 234"/>
                <a:gd name="T37" fmla="*/ 72 h 414"/>
                <a:gd name="T38" fmla="*/ 31 w 234"/>
                <a:gd name="T39" fmla="*/ 24 h 414"/>
                <a:gd name="T40" fmla="*/ 39 w 234"/>
                <a:gd name="T41" fmla="*/ 1 h 414"/>
                <a:gd name="T42" fmla="*/ 44 w 234"/>
                <a:gd name="T43" fmla="*/ 0 h 414"/>
                <a:gd name="T44" fmla="*/ 49 w 234"/>
                <a:gd name="T45" fmla="*/ 1 h 414"/>
                <a:gd name="T46" fmla="*/ 54 w 234"/>
                <a:gd name="T47" fmla="*/ 6 h 414"/>
                <a:gd name="T48" fmla="*/ 57 w 234"/>
                <a:gd name="T49" fmla="*/ 21 h 414"/>
                <a:gd name="T50" fmla="*/ 54 w 234"/>
                <a:gd name="T51" fmla="*/ 68 h 414"/>
                <a:gd name="T52" fmla="*/ 52 w 234"/>
                <a:gd name="T53" fmla="*/ 147 h 414"/>
                <a:gd name="T54" fmla="*/ 54 w 234"/>
                <a:gd name="T55" fmla="*/ 193 h 414"/>
                <a:gd name="T56" fmla="*/ 59 w 234"/>
                <a:gd name="T57" fmla="*/ 226 h 414"/>
                <a:gd name="T58" fmla="*/ 64 w 234"/>
                <a:gd name="T59" fmla="*/ 245 h 414"/>
                <a:gd name="T60" fmla="*/ 69 w 234"/>
                <a:gd name="T61" fmla="*/ 260 h 414"/>
                <a:gd name="T62" fmla="*/ 75 w 234"/>
                <a:gd name="T63" fmla="*/ 272 h 414"/>
                <a:gd name="T64" fmla="*/ 92 w 234"/>
                <a:gd name="T65" fmla="*/ 283 h 414"/>
                <a:gd name="T66" fmla="*/ 115 w 234"/>
                <a:gd name="T67" fmla="*/ 296 h 414"/>
                <a:gd name="T68" fmla="*/ 134 w 234"/>
                <a:gd name="T69" fmla="*/ 303 h 414"/>
                <a:gd name="T70" fmla="*/ 154 w 234"/>
                <a:gd name="T71" fmla="*/ 301 h 414"/>
                <a:gd name="T72" fmla="*/ 167 w 234"/>
                <a:gd name="T73" fmla="*/ 300 h 414"/>
                <a:gd name="T74" fmla="*/ 175 w 234"/>
                <a:gd name="T75" fmla="*/ 295 h 414"/>
                <a:gd name="T76" fmla="*/ 184 w 234"/>
                <a:gd name="T77" fmla="*/ 285 h 414"/>
                <a:gd name="T78" fmla="*/ 195 w 234"/>
                <a:gd name="T79" fmla="*/ 268 h 414"/>
                <a:gd name="T80" fmla="*/ 203 w 234"/>
                <a:gd name="T81" fmla="*/ 250 h 414"/>
                <a:gd name="T82" fmla="*/ 210 w 234"/>
                <a:gd name="T83" fmla="*/ 239 h 414"/>
                <a:gd name="T84" fmla="*/ 220 w 234"/>
                <a:gd name="T85" fmla="*/ 232 h 414"/>
                <a:gd name="T86" fmla="*/ 228 w 234"/>
                <a:gd name="T87" fmla="*/ 232 h 414"/>
                <a:gd name="T88" fmla="*/ 233 w 234"/>
                <a:gd name="T89" fmla="*/ 234 h 414"/>
                <a:gd name="T90" fmla="*/ 234 w 234"/>
                <a:gd name="T91" fmla="*/ 24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4" h="414">
                  <a:moveTo>
                    <a:pt x="234" y="245"/>
                  </a:moveTo>
                  <a:lnTo>
                    <a:pt x="233" y="257"/>
                  </a:lnTo>
                  <a:lnTo>
                    <a:pt x="231" y="268"/>
                  </a:lnTo>
                  <a:lnTo>
                    <a:pt x="228" y="280"/>
                  </a:lnTo>
                  <a:lnTo>
                    <a:pt x="225" y="291"/>
                  </a:lnTo>
                  <a:lnTo>
                    <a:pt x="218" y="304"/>
                  </a:lnTo>
                  <a:lnTo>
                    <a:pt x="213" y="316"/>
                  </a:lnTo>
                  <a:lnTo>
                    <a:pt x="208" y="329"/>
                  </a:lnTo>
                  <a:lnTo>
                    <a:pt x="202" y="342"/>
                  </a:lnTo>
                  <a:lnTo>
                    <a:pt x="190" y="355"/>
                  </a:lnTo>
                  <a:lnTo>
                    <a:pt x="180" y="367"/>
                  </a:lnTo>
                  <a:lnTo>
                    <a:pt x="169" y="380"/>
                  </a:lnTo>
                  <a:lnTo>
                    <a:pt x="157" y="393"/>
                  </a:lnTo>
                  <a:lnTo>
                    <a:pt x="148" y="398"/>
                  </a:lnTo>
                  <a:lnTo>
                    <a:pt x="138" y="403"/>
                  </a:lnTo>
                  <a:lnTo>
                    <a:pt x="128" y="409"/>
                  </a:lnTo>
                  <a:lnTo>
                    <a:pt x="116" y="414"/>
                  </a:lnTo>
                  <a:lnTo>
                    <a:pt x="108" y="414"/>
                  </a:lnTo>
                  <a:lnTo>
                    <a:pt x="100" y="414"/>
                  </a:lnTo>
                  <a:lnTo>
                    <a:pt x="92" y="414"/>
                  </a:lnTo>
                  <a:lnTo>
                    <a:pt x="84" y="414"/>
                  </a:lnTo>
                  <a:lnTo>
                    <a:pt x="75" y="411"/>
                  </a:lnTo>
                  <a:lnTo>
                    <a:pt x="67" y="408"/>
                  </a:lnTo>
                  <a:lnTo>
                    <a:pt x="57" y="406"/>
                  </a:lnTo>
                  <a:lnTo>
                    <a:pt x="49" y="403"/>
                  </a:lnTo>
                  <a:lnTo>
                    <a:pt x="31" y="383"/>
                  </a:lnTo>
                  <a:lnTo>
                    <a:pt x="21" y="370"/>
                  </a:lnTo>
                  <a:lnTo>
                    <a:pt x="15" y="363"/>
                  </a:lnTo>
                  <a:lnTo>
                    <a:pt x="8" y="354"/>
                  </a:lnTo>
                  <a:lnTo>
                    <a:pt x="7" y="342"/>
                  </a:lnTo>
                  <a:lnTo>
                    <a:pt x="5" y="329"/>
                  </a:lnTo>
                  <a:lnTo>
                    <a:pt x="3" y="301"/>
                  </a:lnTo>
                  <a:lnTo>
                    <a:pt x="0" y="250"/>
                  </a:lnTo>
                  <a:lnTo>
                    <a:pt x="3" y="211"/>
                  </a:lnTo>
                  <a:lnTo>
                    <a:pt x="8" y="172"/>
                  </a:lnTo>
                  <a:lnTo>
                    <a:pt x="13" y="134"/>
                  </a:lnTo>
                  <a:lnTo>
                    <a:pt x="16" y="95"/>
                  </a:lnTo>
                  <a:lnTo>
                    <a:pt x="21" y="72"/>
                  </a:lnTo>
                  <a:lnTo>
                    <a:pt x="26" y="47"/>
                  </a:lnTo>
                  <a:lnTo>
                    <a:pt x="31" y="24"/>
                  </a:lnTo>
                  <a:lnTo>
                    <a:pt x="36" y="1"/>
                  </a:lnTo>
                  <a:lnTo>
                    <a:pt x="39" y="1"/>
                  </a:lnTo>
                  <a:lnTo>
                    <a:pt x="41" y="0"/>
                  </a:lnTo>
                  <a:lnTo>
                    <a:pt x="44" y="0"/>
                  </a:lnTo>
                  <a:lnTo>
                    <a:pt x="48" y="0"/>
                  </a:lnTo>
                  <a:lnTo>
                    <a:pt x="49" y="1"/>
                  </a:lnTo>
                  <a:lnTo>
                    <a:pt x="52" y="3"/>
                  </a:lnTo>
                  <a:lnTo>
                    <a:pt x="54" y="6"/>
                  </a:lnTo>
                  <a:lnTo>
                    <a:pt x="56" y="8"/>
                  </a:lnTo>
                  <a:lnTo>
                    <a:pt x="57" y="21"/>
                  </a:lnTo>
                  <a:lnTo>
                    <a:pt x="56" y="39"/>
                  </a:lnTo>
                  <a:lnTo>
                    <a:pt x="54" y="68"/>
                  </a:lnTo>
                  <a:lnTo>
                    <a:pt x="51" y="124"/>
                  </a:lnTo>
                  <a:lnTo>
                    <a:pt x="52" y="147"/>
                  </a:lnTo>
                  <a:lnTo>
                    <a:pt x="54" y="170"/>
                  </a:lnTo>
                  <a:lnTo>
                    <a:pt x="54" y="193"/>
                  </a:lnTo>
                  <a:lnTo>
                    <a:pt x="56" y="216"/>
                  </a:lnTo>
                  <a:lnTo>
                    <a:pt x="59" y="226"/>
                  </a:lnTo>
                  <a:lnTo>
                    <a:pt x="61" y="236"/>
                  </a:lnTo>
                  <a:lnTo>
                    <a:pt x="64" y="245"/>
                  </a:lnTo>
                  <a:lnTo>
                    <a:pt x="66" y="255"/>
                  </a:lnTo>
                  <a:lnTo>
                    <a:pt x="69" y="260"/>
                  </a:lnTo>
                  <a:lnTo>
                    <a:pt x="72" y="265"/>
                  </a:lnTo>
                  <a:lnTo>
                    <a:pt x="75" y="272"/>
                  </a:lnTo>
                  <a:lnTo>
                    <a:pt x="80" y="277"/>
                  </a:lnTo>
                  <a:lnTo>
                    <a:pt x="92" y="283"/>
                  </a:lnTo>
                  <a:lnTo>
                    <a:pt x="103" y="290"/>
                  </a:lnTo>
                  <a:lnTo>
                    <a:pt x="115" y="296"/>
                  </a:lnTo>
                  <a:lnTo>
                    <a:pt x="126" y="303"/>
                  </a:lnTo>
                  <a:lnTo>
                    <a:pt x="134" y="303"/>
                  </a:lnTo>
                  <a:lnTo>
                    <a:pt x="144" y="301"/>
                  </a:lnTo>
                  <a:lnTo>
                    <a:pt x="154" y="301"/>
                  </a:lnTo>
                  <a:lnTo>
                    <a:pt x="164" y="301"/>
                  </a:lnTo>
                  <a:lnTo>
                    <a:pt x="167" y="300"/>
                  </a:lnTo>
                  <a:lnTo>
                    <a:pt x="172" y="296"/>
                  </a:lnTo>
                  <a:lnTo>
                    <a:pt x="175" y="295"/>
                  </a:lnTo>
                  <a:lnTo>
                    <a:pt x="179" y="293"/>
                  </a:lnTo>
                  <a:lnTo>
                    <a:pt x="184" y="285"/>
                  </a:lnTo>
                  <a:lnTo>
                    <a:pt x="190" y="277"/>
                  </a:lnTo>
                  <a:lnTo>
                    <a:pt x="195" y="268"/>
                  </a:lnTo>
                  <a:lnTo>
                    <a:pt x="202" y="260"/>
                  </a:lnTo>
                  <a:lnTo>
                    <a:pt x="203" y="250"/>
                  </a:lnTo>
                  <a:lnTo>
                    <a:pt x="207" y="244"/>
                  </a:lnTo>
                  <a:lnTo>
                    <a:pt x="210" y="239"/>
                  </a:lnTo>
                  <a:lnTo>
                    <a:pt x="215" y="232"/>
                  </a:lnTo>
                  <a:lnTo>
                    <a:pt x="220" y="232"/>
                  </a:lnTo>
                  <a:lnTo>
                    <a:pt x="225" y="232"/>
                  </a:lnTo>
                  <a:lnTo>
                    <a:pt x="228" y="232"/>
                  </a:lnTo>
                  <a:lnTo>
                    <a:pt x="233" y="231"/>
                  </a:lnTo>
                  <a:lnTo>
                    <a:pt x="233" y="234"/>
                  </a:lnTo>
                  <a:lnTo>
                    <a:pt x="234" y="237"/>
                  </a:lnTo>
                  <a:lnTo>
                    <a:pt x="234" y="242"/>
                  </a:lnTo>
                  <a:lnTo>
                    <a:pt x="234" y="2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35" name="Freeform 8"/>
            <p:cNvSpPr>
              <a:spLocks/>
            </p:cNvSpPr>
            <p:nvPr/>
          </p:nvSpPr>
          <p:spPr bwMode="auto">
            <a:xfrm>
              <a:off x="3098800" y="5314950"/>
              <a:ext cx="212725" cy="158750"/>
            </a:xfrm>
            <a:custGeom>
              <a:avLst/>
              <a:gdLst>
                <a:gd name="T0" fmla="*/ 134 w 134"/>
                <a:gd name="T1" fmla="*/ 13 h 100"/>
                <a:gd name="T2" fmla="*/ 133 w 134"/>
                <a:gd name="T3" fmla="*/ 18 h 100"/>
                <a:gd name="T4" fmla="*/ 131 w 134"/>
                <a:gd name="T5" fmla="*/ 23 h 100"/>
                <a:gd name="T6" fmla="*/ 129 w 134"/>
                <a:gd name="T7" fmla="*/ 28 h 100"/>
                <a:gd name="T8" fmla="*/ 129 w 134"/>
                <a:gd name="T9" fmla="*/ 33 h 100"/>
                <a:gd name="T10" fmla="*/ 113 w 134"/>
                <a:gd name="T11" fmla="*/ 51 h 100"/>
                <a:gd name="T12" fmla="*/ 103 w 134"/>
                <a:gd name="T13" fmla="*/ 62 h 100"/>
                <a:gd name="T14" fmla="*/ 95 w 134"/>
                <a:gd name="T15" fmla="*/ 69 h 100"/>
                <a:gd name="T16" fmla="*/ 83 w 134"/>
                <a:gd name="T17" fmla="*/ 79 h 100"/>
                <a:gd name="T18" fmla="*/ 75 w 134"/>
                <a:gd name="T19" fmla="*/ 84 h 100"/>
                <a:gd name="T20" fmla="*/ 65 w 134"/>
                <a:gd name="T21" fmla="*/ 88 h 100"/>
                <a:gd name="T22" fmla="*/ 56 w 134"/>
                <a:gd name="T23" fmla="*/ 93 h 100"/>
                <a:gd name="T24" fmla="*/ 46 w 134"/>
                <a:gd name="T25" fmla="*/ 100 h 100"/>
                <a:gd name="T26" fmla="*/ 41 w 134"/>
                <a:gd name="T27" fmla="*/ 98 h 100"/>
                <a:gd name="T28" fmla="*/ 34 w 134"/>
                <a:gd name="T29" fmla="*/ 98 h 100"/>
                <a:gd name="T30" fmla="*/ 29 w 134"/>
                <a:gd name="T31" fmla="*/ 98 h 100"/>
                <a:gd name="T32" fmla="*/ 23 w 134"/>
                <a:gd name="T33" fmla="*/ 98 h 100"/>
                <a:gd name="T34" fmla="*/ 18 w 134"/>
                <a:gd name="T35" fmla="*/ 95 h 100"/>
                <a:gd name="T36" fmla="*/ 11 w 134"/>
                <a:gd name="T37" fmla="*/ 90 h 100"/>
                <a:gd name="T38" fmla="*/ 6 w 134"/>
                <a:gd name="T39" fmla="*/ 87 h 100"/>
                <a:gd name="T40" fmla="*/ 0 w 134"/>
                <a:gd name="T41" fmla="*/ 84 h 100"/>
                <a:gd name="T42" fmla="*/ 0 w 134"/>
                <a:gd name="T43" fmla="*/ 75 h 100"/>
                <a:gd name="T44" fmla="*/ 1 w 134"/>
                <a:gd name="T45" fmla="*/ 70 h 100"/>
                <a:gd name="T46" fmla="*/ 3 w 134"/>
                <a:gd name="T47" fmla="*/ 67 h 100"/>
                <a:gd name="T48" fmla="*/ 6 w 134"/>
                <a:gd name="T49" fmla="*/ 61 h 100"/>
                <a:gd name="T50" fmla="*/ 10 w 134"/>
                <a:gd name="T51" fmla="*/ 59 h 100"/>
                <a:gd name="T52" fmla="*/ 11 w 134"/>
                <a:gd name="T53" fmla="*/ 57 h 100"/>
                <a:gd name="T54" fmla="*/ 16 w 134"/>
                <a:gd name="T55" fmla="*/ 56 h 100"/>
                <a:gd name="T56" fmla="*/ 21 w 134"/>
                <a:gd name="T57" fmla="*/ 56 h 100"/>
                <a:gd name="T58" fmla="*/ 28 w 134"/>
                <a:gd name="T59" fmla="*/ 54 h 100"/>
                <a:gd name="T60" fmla="*/ 38 w 134"/>
                <a:gd name="T61" fmla="*/ 52 h 100"/>
                <a:gd name="T62" fmla="*/ 51 w 134"/>
                <a:gd name="T63" fmla="*/ 49 h 100"/>
                <a:gd name="T64" fmla="*/ 69 w 134"/>
                <a:gd name="T65" fmla="*/ 46 h 100"/>
                <a:gd name="T66" fmla="*/ 75 w 134"/>
                <a:gd name="T67" fmla="*/ 43 h 100"/>
                <a:gd name="T68" fmla="*/ 80 w 134"/>
                <a:gd name="T69" fmla="*/ 39 h 100"/>
                <a:gd name="T70" fmla="*/ 85 w 134"/>
                <a:gd name="T71" fmla="*/ 36 h 100"/>
                <a:gd name="T72" fmla="*/ 92 w 134"/>
                <a:gd name="T73" fmla="*/ 31 h 100"/>
                <a:gd name="T74" fmla="*/ 97 w 134"/>
                <a:gd name="T75" fmla="*/ 23 h 100"/>
                <a:gd name="T76" fmla="*/ 103 w 134"/>
                <a:gd name="T77" fmla="*/ 16 h 100"/>
                <a:gd name="T78" fmla="*/ 108 w 134"/>
                <a:gd name="T79" fmla="*/ 8 h 100"/>
                <a:gd name="T80" fmla="*/ 115 w 134"/>
                <a:gd name="T81" fmla="*/ 0 h 100"/>
                <a:gd name="T82" fmla="*/ 119 w 134"/>
                <a:gd name="T83" fmla="*/ 0 h 100"/>
                <a:gd name="T84" fmla="*/ 124 w 134"/>
                <a:gd name="T85" fmla="*/ 0 h 100"/>
                <a:gd name="T86" fmla="*/ 129 w 134"/>
                <a:gd name="T87" fmla="*/ 0 h 100"/>
                <a:gd name="T88" fmla="*/ 133 w 134"/>
                <a:gd name="T89" fmla="*/ 0 h 100"/>
                <a:gd name="T90" fmla="*/ 133 w 134"/>
                <a:gd name="T91" fmla="*/ 3 h 100"/>
                <a:gd name="T92" fmla="*/ 133 w 134"/>
                <a:gd name="T93" fmla="*/ 7 h 100"/>
                <a:gd name="T94" fmla="*/ 133 w 134"/>
                <a:gd name="T95" fmla="*/ 10 h 100"/>
                <a:gd name="T96" fmla="*/ 134 w 134"/>
                <a:gd name="T9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100">
                  <a:moveTo>
                    <a:pt x="134" y="13"/>
                  </a:moveTo>
                  <a:lnTo>
                    <a:pt x="133" y="18"/>
                  </a:lnTo>
                  <a:lnTo>
                    <a:pt x="131" y="23"/>
                  </a:lnTo>
                  <a:lnTo>
                    <a:pt x="129" y="28"/>
                  </a:lnTo>
                  <a:lnTo>
                    <a:pt x="129" y="33"/>
                  </a:lnTo>
                  <a:lnTo>
                    <a:pt x="113" y="51"/>
                  </a:lnTo>
                  <a:lnTo>
                    <a:pt x="103" y="62"/>
                  </a:lnTo>
                  <a:lnTo>
                    <a:pt x="95" y="69"/>
                  </a:lnTo>
                  <a:lnTo>
                    <a:pt x="83" y="79"/>
                  </a:lnTo>
                  <a:lnTo>
                    <a:pt x="75" y="84"/>
                  </a:lnTo>
                  <a:lnTo>
                    <a:pt x="65" y="88"/>
                  </a:lnTo>
                  <a:lnTo>
                    <a:pt x="56" y="93"/>
                  </a:lnTo>
                  <a:lnTo>
                    <a:pt x="46" y="100"/>
                  </a:lnTo>
                  <a:lnTo>
                    <a:pt x="41" y="98"/>
                  </a:lnTo>
                  <a:lnTo>
                    <a:pt x="34" y="98"/>
                  </a:lnTo>
                  <a:lnTo>
                    <a:pt x="29" y="98"/>
                  </a:lnTo>
                  <a:lnTo>
                    <a:pt x="23" y="98"/>
                  </a:lnTo>
                  <a:lnTo>
                    <a:pt x="18" y="95"/>
                  </a:lnTo>
                  <a:lnTo>
                    <a:pt x="11" y="90"/>
                  </a:lnTo>
                  <a:lnTo>
                    <a:pt x="6" y="87"/>
                  </a:lnTo>
                  <a:lnTo>
                    <a:pt x="0" y="84"/>
                  </a:lnTo>
                  <a:lnTo>
                    <a:pt x="0" y="75"/>
                  </a:lnTo>
                  <a:lnTo>
                    <a:pt x="1" y="70"/>
                  </a:lnTo>
                  <a:lnTo>
                    <a:pt x="3" y="67"/>
                  </a:lnTo>
                  <a:lnTo>
                    <a:pt x="6" y="61"/>
                  </a:lnTo>
                  <a:lnTo>
                    <a:pt x="10" y="59"/>
                  </a:lnTo>
                  <a:lnTo>
                    <a:pt x="11" y="57"/>
                  </a:lnTo>
                  <a:lnTo>
                    <a:pt x="16" y="56"/>
                  </a:lnTo>
                  <a:lnTo>
                    <a:pt x="21" y="56"/>
                  </a:lnTo>
                  <a:lnTo>
                    <a:pt x="28" y="54"/>
                  </a:lnTo>
                  <a:lnTo>
                    <a:pt x="38" y="52"/>
                  </a:lnTo>
                  <a:lnTo>
                    <a:pt x="51" y="49"/>
                  </a:lnTo>
                  <a:lnTo>
                    <a:pt x="69" y="46"/>
                  </a:lnTo>
                  <a:lnTo>
                    <a:pt x="75" y="43"/>
                  </a:lnTo>
                  <a:lnTo>
                    <a:pt x="80" y="39"/>
                  </a:lnTo>
                  <a:lnTo>
                    <a:pt x="85" y="36"/>
                  </a:lnTo>
                  <a:lnTo>
                    <a:pt x="92" y="31"/>
                  </a:lnTo>
                  <a:lnTo>
                    <a:pt x="97" y="23"/>
                  </a:lnTo>
                  <a:lnTo>
                    <a:pt x="103" y="16"/>
                  </a:lnTo>
                  <a:lnTo>
                    <a:pt x="108" y="8"/>
                  </a:lnTo>
                  <a:lnTo>
                    <a:pt x="115" y="0"/>
                  </a:lnTo>
                  <a:lnTo>
                    <a:pt x="119" y="0"/>
                  </a:lnTo>
                  <a:lnTo>
                    <a:pt x="124" y="0"/>
                  </a:lnTo>
                  <a:lnTo>
                    <a:pt x="129" y="0"/>
                  </a:lnTo>
                  <a:lnTo>
                    <a:pt x="133" y="0"/>
                  </a:lnTo>
                  <a:lnTo>
                    <a:pt x="133" y="3"/>
                  </a:lnTo>
                  <a:lnTo>
                    <a:pt x="133" y="7"/>
                  </a:lnTo>
                  <a:lnTo>
                    <a:pt x="133" y="10"/>
                  </a:lnTo>
                  <a:lnTo>
                    <a:pt x="13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36" name="Freeform 9"/>
            <p:cNvSpPr>
              <a:spLocks/>
            </p:cNvSpPr>
            <p:nvPr/>
          </p:nvSpPr>
          <p:spPr bwMode="auto">
            <a:xfrm>
              <a:off x="3082925" y="5197475"/>
              <a:ext cx="200025" cy="149225"/>
            </a:xfrm>
            <a:custGeom>
              <a:avLst/>
              <a:gdLst>
                <a:gd name="T0" fmla="*/ 126 w 126"/>
                <a:gd name="T1" fmla="*/ 17 h 94"/>
                <a:gd name="T2" fmla="*/ 125 w 126"/>
                <a:gd name="T3" fmla="*/ 25 h 94"/>
                <a:gd name="T4" fmla="*/ 121 w 126"/>
                <a:gd name="T5" fmla="*/ 33 h 94"/>
                <a:gd name="T6" fmla="*/ 120 w 126"/>
                <a:gd name="T7" fmla="*/ 41 h 94"/>
                <a:gd name="T8" fmla="*/ 116 w 126"/>
                <a:gd name="T9" fmla="*/ 49 h 94"/>
                <a:gd name="T10" fmla="*/ 108 w 126"/>
                <a:gd name="T11" fmla="*/ 58 h 94"/>
                <a:gd name="T12" fmla="*/ 102 w 126"/>
                <a:gd name="T13" fmla="*/ 64 h 94"/>
                <a:gd name="T14" fmla="*/ 92 w 126"/>
                <a:gd name="T15" fmla="*/ 72 h 94"/>
                <a:gd name="T16" fmla="*/ 74 w 126"/>
                <a:gd name="T17" fmla="*/ 85 h 94"/>
                <a:gd name="T18" fmla="*/ 67 w 126"/>
                <a:gd name="T19" fmla="*/ 87 h 94"/>
                <a:gd name="T20" fmla="*/ 62 w 126"/>
                <a:gd name="T21" fmla="*/ 89 h 94"/>
                <a:gd name="T22" fmla="*/ 56 w 126"/>
                <a:gd name="T23" fmla="*/ 90 h 94"/>
                <a:gd name="T24" fmla="*/ 51 w 126"/>
                <a:gd name="T25" fmla="*/ 92 h 94"/>
                <a:gd name="T26" fmla="*/ 44 w 126"/>
                <a:gd name="T27" fmla="*/ 92 h 94"/>
                <a:gd name="T28" fmla="*/ 34 w 126"/>
                <a:gd name="T29" fmla="*/ 92 h 94"/>
                <a:gd name="T30" fmla="*/ 23 w 126"/>
                <a:gd name="T31" fmla="*/ 94 h 94"/>
                <a:gd name="T32" fmla="*/ 8 w 126"/>
                <a:gd name="T33" fmla="*/ 94 h 94"/>
                <a:gd name="T34" fmla="*/ 7 w 126"/>
                <a:gd name="T35" fmla="*/ 94 h 94"/>
                <a:gd name="T36" fmla="*/ 5 w 126"/>
                <a:gd name="T37" fmla="*/ 92 h 94"/>
                <a:gd name="T38" fmla="*/ 3 w 126"/>
                <a:gd name="T39" fmla="*/ 92 h 94"/>
                <a:gd name="T40" fmla="*/ 2 w 126"/>
                <a:gd name="T41" fmla="*/ 90 h 94"/>
                <a:gd name="T42" fmla="*/ 2 w 126"/>
                <a:gd name="T43" fmla="*/ 87 h 94"/>
                <a:gd name="T44" fmla="*/ 2 w 126"/>
                <a:gd name="T45" fmla="*/ 82 h 94"/>
                <a:gd name="T46" fmla="*/ 0 w 126"/>
                <a:gd name="T47" fmla="*/ 79 h 94"/>
                <a:gd name="T48" fmla="*/ 0 w 126"/>
                <a:gd name="T49" fmla="*/ 76 h 94"/>
                <a:gd name="T50" fmla="*/ 2 w 126"/>
                <a:gd name="T51" fmla="*/ 72 h 94"/>
                <a:gd name="T52" fmla="*/ 3 w 126"/>
                <a:gd name="T53" fmla="*/ 69 h 94"/>
                <a:gd name="T54" fmla="*/ 5 w 126"/>
                <a:gd name="T55" fmla="*/ 66 h 94"/>
                <a:gd name="T56" fmla="*/ 7 w 126"/>
                <a:gd name="T57" fmla="*/ 62 h 94"/>
                <a:gd name="T58" fmla="*/ 13 w 126"/>
                <a:gd name="T59" fmla="*/ 59 h 94"/>
                <a:gd name="T60" fmla="*/ 18 w 126"/>
                <a:gd name="T61" fmla="*/ 56 h 94"/>
                <a:gd name="T62" fmla="*/ 23 w 126"/>
                <a:gd name="T63" fmla="*/ 53 h 94"/>
                <a:gd name="T64" fmla="*/ 29 w 126"/>
                <a:gd name="T65" fmla="*/ 51 h 94"/>
                <a:gd name="T66" fmla="*/ 36 w 126"/>
                <a:gd name="T67" fmla="*/ 48 h 94"/>
                <a:gd name="T68" fmla="*/ 44 w 126"/>
                <a:gd name="T69" fmla="*/ 44 h 94"/>
                <a:gd name="T70" fmla="*/ 56 w 126"/>
                <a:gd name="T71" fmla="*/ 40 h 94"/>
                <a:gd name="T72" fmla="*/ 70 w 126"/>
                <a:gd name="T73" fmla="*/ 35 h 94"/>
                <a:gd name="T74" fmla="*/ 80 w 126"/>
                <a:gd name="T75" fmla="*/ 26 h 94"/>
                <a:gd name="T76" fmla="*/ 90 w 126"/>
                <a:gd name="T77" fmla="*/ 17 h 94"/>
                <a:gd name="T78" fmla="*/ 98 w 126"/>
                <a:gd name="T79" fmla="*/ 8 h 94"/>
                <a:gd name="T80" fmla="*/ 108 w 126"/>
                <a:gd name="T81" fmla="*/ 0 h 94"/>
                <a:gd name="T82" fmla="*/ 111 w 126"/>
                <a:gd name="T83" fmla="*/ 0 h 94"/>
                <a:gd name="T84" fmla="*/ 116 w 126"/>
                <a:gd name="T85" fmla="*/ 0 h 94"/>
                <a:gd name="T86" fmla="*/ 121 w 126"/>
                <a:gd name="T87" fmla="*/ 0 h 94"/>
                <a:gd name="T88" fmla="*/ 126 w 126"/>
                <a:gd name="T89" fmla="*/ 0 h 94"/>
                <a:gd name="T90" fmla="*/ 126 w 126"/>
                <a:gd name="T91" fmla="*/ 3 h 94"/>
                <a:gd name="T92" fmla="*/ 126 w 126"/>
                <a:gd name="T93" fmla="*/ 8 h 94"/>
                <a:gd name="T94" fmla="*/ 126 w 126"/>
                <a:gd name="T95" fmla="*/ 12 h 94"/>
                <a:gd name="T96" fmla="*/ 126 w 126"/>
                <a:gd name="T97"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94">
                  <a:moveTo>
                    <a:pt x="126" y="17"/>
                  </a:moveTo>
                  <a:lnTo>
                    <a:pt x="125" y="25"/>
                  </a:lnTo>
                  <a:lnTo>
                    <a:pt x="121" y="33"/>
                  </a:lnTo>
                  <a:lnTo>
                    <a:pt x="120" y="41"/>
                  </a:lnTo>
                  <a:lnTo>
                    <a:pt x="116" y="49"/>
                  </a:lnTo>
                  <a:lnTo>
                    <a:pt x="108" y="58"/>
                  </a:lnTo>
                  <a:lnTo>
                    <a:pt x="102" y="64"/>
                  </a:lnTo>
                  <a:lnTo>
                    <a:pt x="92" y="72"/>
                  </a:lnTo>
                  <a:lnTo>
                    <a:pt x="74" y="85"/>
                  </a:lnTo>
                  <a:lnTo>
                    <a:pt x="67" y="87"/>
                  </a:lnTo>
                  <a:lnTo>
                    <a:pt x="62" y="89"/>
                  </a:lnTo>
                  <a:lnTo>
                    <a:pt x="56" y="90"/>
                  </a:lnTo>
                  <a:lnTo>
                    <a:pt x="51" y="92"/>
                  </a:lnTo>
                  <a:lnTo>
                    <a:pt x="44" y="92"/>
                  </a:lnTo>
                  <a:lnTo>
                    <a:pt x="34" y="92"/>
                  </a:lnTo>
                  <a:lnTo>
                    <a:pt x="23" y="94"/>
                  </a:lnTo>
                  <a:lnTo>
                    <a:pt x="8" y="94"/>
                  </a:lnTo>
                  <a:lnTo>
                    <a:pt x="7" y="94"/>
                  </a:lnTo>
                  <a:lnTo>
                    <a:pt x="5" y="92"/>
                  </a:lnTo>
                  <a:lnTo>
                    <a:pt x="3" y="92"/>
                  </a:lnTo>
                  <a:lnTo>
                    <a:pt x="2" y="90"/>
                  </a:lnTo>
                  <a:lnTo>
                    <a:pt x="2" y="87"/>
                  </a:lnTo>
                  <a:lnTo>
                    <a:pt x="2" y="82"/>
                  </a:lnTo>
                  <a:lnTo>
                    <a:pt x="0" y="79"/>
                  </a:lnTo>
                  <a:lnTo>
                    <a:pt x="0" y="76"/>
                  </a:lnTo>
                  <a:lnTo>
                    <a:pt x="2" y="72"/>
                  </a:lnTo>
                  <a:lnTo>
                    <a:pt x="3" y="69"/>
                  </a:lnTo>
                  <a:lnTo>
                    <a:pt x="5" y="66"/>
                  </a:lnTo>
                  <a:lnTo>
                    <a:pt x="7" y="62"/>
                  </a:lnTo>
                  <a:lnTo>
                    <a:pt x="13" y="59"/>
                  </a:lnTo>
                  <a:lnTo>
                    <a:pt x="18" y="56"/>
                  </a:lnTo>
                  <a:lnTo>
                    <a:pt x="23" y="53"/>
                  </a:lnTo>
                  <a:lnTo>
                    <a:pt x="29" y="51"/>
                  </a:lnTo>
                  <a:lnTo>
                    <a:pt x="36" y="48"/>
                  </a:lnTo>
                  <a:lnTo>
                    <a:pt x="44" y="44"/>
                  </a:lnTo>
                  <a:lnTo>
                    <a:pt x="56" y="40"/>
                  </a:lnTo>
                  <a:lnTo>
                    <a:pt x="70" y="35"/>
                  </a:lnTo>
                  <a:lnTo>
                    <a:pt x="80" y="26"/>
                  </a:lnTo>
                  <a:lnTo>
                    <a:pt x="90" y="17"/>
                  </a:lnTo>
                  <a:lnTo>
                    <a:pt x="98" y="8"/>
                  </a:lnTo>
                  <a:lnTo>
                    <a:pt x="108" y="0"/>
                  </a:lnTo>
                  <a:lnTo>
                    <a:pt x="111" y="0"/>
                  </a:lnTo>
                  <a:lnTo>
                    <a:pt x="116" y="0"/>
                  </a:lnTo>
                  <a:lnTo>
                    <a:pt x="121" y="0"/>
                  </a:lnTo>
                  <a:lnTo>
                    <a:pt x="126" y="0"/>
                  </a:lnTo>
                  <a:lnTo>
                    <a:pt x="126" y="3"/>
                  </a:lnTo>
                  <a:lnTo>
                    <a:pt x="126" y="8"/>
                  </a:lnTo>
                  <a:lnTo>
                    <a:pt x="126" y="12"/>
                  </a:lnTo>
                  <a:lnTo>
                    <a:pt x="126"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37" name="Freeform 10"/>
            <p:cNvSpPr>
              <a:spLocks/>
            </p:cNvSpPr>
            <p:nvPr/>
          </p:nvSpPr>
          <p:spPr bwMode="auto">
            <a:xfrm>
              <a:off x="3168650" y="4375151"/>
              <a:ext cx="82550" cy="1290638"/>
            </a:xfrm>
            <a:custGeom>
              <a:avLst/>
              <a:gdLst>
                <a:gd name="T0" fmla="*/ 46 w 52"/>
                <a:gd name="T1" fmla="*/ 76 h 813"/>
                <a:gd name="T2" fmla="*/ 49 w 52"/>
                <a:gd name="T3" fmla="*/ 445 h 813"/>
                <a:gd name="T4" fmla="*/ 51 w 52"/>
                <a:gd name="T5" fmla="*/ 641 h 813"/>
                <a:gd name="T6" fmla="*/ 52 w 52"/>
                <a:gd name="T7" fmla="*/ 735 h 813"/>
                <a:gd name="T8" fmla="*/ 51 w 52"/>
                <a:gd name="T9" fmla="*/ 790 h 813"/>
                <a:gd name="T10" fmla="*/ 49 w 52"/>
                <a:gd name="T11" fmla="*/ 795 h 813"/>
                <a:gd name="T12" fmla="*/ 46 w 52"/>
                <a:gd name="T13" fmla="*/ 800 h 813"/>
                <a:gd name="T14" fmla="*/ 44 w 52"/>
                <a:gd name="T15" fmla="*/ 807 h 813"/>
                <a:gd name="T16" fmla="*/ 41 w 52"/>
                <a:gd name="T17" fmla="*/ 812 h 813"/>
                <a:gd name="T18" fmla="*/ 36 w 52"/>
                <a:gd name="T19" fmla="*/ 813 h 813"/>
                <a:gd name="T20" fmla="*/ 29 w 52"/>
                <a:gd name="T21" fmla="*/ 813 h 813"/>
                <a:gd name="T22" fmla="*/ 24 w 52"/>
                <a:gd name="T23" fmla="*/ 813 h 813"/>
                <a:gd name="T24" fmla="*/ 18 w 52"/>
                <a:gd name="T25" fmla="*/ 813 h 813"/>
                <a:gd name="T26" fmla="*/ 15 w 52"/>
                <a:gd name="T27" fmla="*/ 810 h 813"/>
                <a:gd name="T28" fmla="*/ 11 w 52"/>
                <a:gd name="T29" fmla="*/ 807 h 813"/>
                <a:gd name="T30" fmla="*/ 10 w 52"/>
                <a:gd name="T31" fmla="*/ 802 h 813"/>
                <a:gd name="T32" fmla="*/ 8 w 52"/>
                <a:gd name="T33" fmla="*/ 792 h 813"/>
                <a:gd name="T34" fmla="*/ 6 w 52"/>
                <a:gd name="T35" fmla="*/ 597 h 813"/>
                <a:gd name="T36" fmla="*/ 3 w 52"/>
                <a:gd name="T37" fmla="*/ 400 h 813"/>
                <a:gd name="T38" fmla="*/ 1 w 52"/>
                <a:gd name="T39" fmla="*/ 205 h 813"/>
                <a:gd name="T40" fmla="*/ 0 w 52"/>
                <a:gd name="T41" fmla="*/ 10 h 813"/>
                <a:gd name="T42" fmla="*/ 1 w 52"/>
                <a:gd name="T43" fmla="*/ 9 h 813"/>
                <a:gd name="T44" fmla="*/ 3 w 52"/>
                <a:gd name="T45" fmla="*/ 5 h 813"/>
                <a:gd name="T46" fmla="*/ 3 w 52"/>
                <a:gd name="T47" fmla="*/ 4 h 813"/>
                <a:gd name="T48" fmla="*/ 5 w 52"/>
                <a:gd name="T49" fmla="*/ 2 h 813"/>
                <a:gd name="T50" fmla="*/ 8 w 52"/>
                <a:gd name="T51" fmla="*/ 2 h 813"/>
                <a:gd name="T52" fmla="*/ 13 w 52"/>
                <a:gd name="T53" fmla="*/ 2 h 813"/>
                <a:gd name="T54" fmla="*/ 18 w 52"/>
                <a:gd name="T55" fmla="*/ 2 h 813"/>
                <a:gd name="T56" fmla="*/ 21 w 52"/>
                <a:gd name="T57" fmla="*/ 0 h 813"/>
                <a:gd name="T58" fmla="*/ 24 w 52"/>
                <a:gd name="T59" fmla="*/ 2 h 813"/>
                <a:gd name="T60" fmla="*/ 29 w 52"/>
                <a:gd name="T61" fmla="*/ 5 h 813"/>
                <a:gd name="T62" fmla="*/ 33 w 52"/>
                <a:gd name="T63" fmla="*/ 7 h 813"/>
                <a:gd name="T64" fmla="*/ 36 w 52"/>
                <a:gd name="T65" fmla="*/ 10 h 813"/>
                <a:gd name="T66" fmla="*/ 39 w 52"/>
                <a:gd name="T67" fmla="*/ 27 h 813"/>
                <a:gd name="T68" fmla="*/ 41 w 52"/>
                <a:gd name="T69" fmla="*/ 43 h 813"/>
                <a:gd name="T70" fmla="*/ 44 w 52"/>
                <a:gd name="T71" fmla="*/ 59 h 813"/>
                <a:gd name="T72" fmla="*/ 46 w 52"/>
                <a:gd name="T73" fmla="*/ 76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813">
                  <a:moveTo>
                    <a:pt x="46" y="76"/>
                  </a:moveTo>
                  <a:lnTo>
                    <a:pt x="49" y="445"/>
                  </a:lnTo>
                  <a:lnTo>
                    <a:pt x="51" y="641"/>
                  </a:lnTo>
                  <a:lnTo>
                    <a:pt x="52" y="735"/>
                  </a:lnTo>
                  <a:lnTo>
                    <a:pt x="51" y="790"/>
                  </a:lnTo>
                  <a:lnTo>
                    <a:pt x="49" y="795"/>
                  </a:lnTo>
                  <a:lnTo>
                    <a:pt x="46" y="800"/>
                  </a:lnTo>
                  <a:lnTo>
                    <a:pt x="44" y="807"/>
                  </a:lnTo>
                  <a:lnTo>
                    <a:pt x="41" y="812"/>
                  </a:lnTo>
                  <a:lnTo>
                    <a:pt x="36" y="813"/>
                  </a:lnTo>
                  <a:lnTo>
                    <a:pt x="29" y="813"/>
                  </a:lnTo>
                  <a:lnTo>
                    <a:pt x="24" y="813"/>
                  </a:lnTo>
                  <a:lnTo>
                    <a:pt x="18" y="813"/>
                  </a:lnTo>
                  <a:lnTo>
                    <a:pt x="15" y="810"/>
                  </a:lnTo>
                  <a:lnTo>
                    <a:pt x="11" y="807"/>
                  </a:lnTo>
                  <a:lnTo>
                    <a:pt x="10" y="802"/>
                  </a:lnTo>
                  <a:lnTo>
                    <a:pt x="8" y="792"/>
                  </a:lnTo>
                  <a:lnTo>
                    <a:pt x="6" y="597"/>
                  </a:lnTo>
                  <a:lnTo>
                    <a:pt x="3" y="400"/>
                  </a:lnTo>
                  <a:lnTo>
                    <a:pt x="1" y="205"/>
                  </a:lnTo>
                  <a:lnTo>
                    <a:pt x="0" y="10"/>
                  </a:lnTo>
                  <a:lnTo>
                    <a:pt x="1" y="9"/>
                  </a:lnTo>
                  <a:lnTo>
                    <a:pt x="3" y="5"/>
                  </a:lnTo>
                  <a:lnTo>
                    <a:pt x="3" y="4"/>
                  </a:lnTo>
                  <a:lnTo>
                    <a:pt x="5" y="2"/>
                  </a:lnTo>
                  <a:lnTo>
                    <a:pt x="8" y="2"/>
                  </a:lnTo>
                  <a:lnTo>
                    <a:pt x="13" y="2"/>
                  </a:lnTo>
                  <a:lnTo>
                    <a:pt x="18" y="2"/>
                  </a:lnTo>
                  <a:lnTo>
                    <a:pt x="21" y="0"/>
                  </a:lnTo>
                  <a:lnTo>
                    <a:pt x="24" y="2"/>
                  </a:lnTo>
                  <a:lnTo>
                    <a:pt x="29" y="5"/>
                  </a:lnTo>
                  <a:lnTo>
                    <a:pt x="33" y="7"/>
                  </a:lnTo>
                  <a:lnTo>
                    <a:pt x="36" y="10"/>
                  </a:lnTo>
                  <a:lnTo>
                    <a:pt x="39" y="27"/>
                  </a:lnTo>
                  <a:lnTo>
                    <a:pt x="41" y="43"/>
                  </a:lnTo>
                  <a:lnTo>
                    <a:pt x="44" y="59"/>
                  </a:lnTo>
                  <a:lnTo>
                    <a:pt x="46"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nvGrpSpPr>
            <p:cNvPr id="138" name="Group 137"/>
            <p:cNvGrpSpPr/>
            <p:nvPr/>
          </p:nvGrpSpPr>
          <p:grpSpPr>
            <a:xfrm>
              <a:off x="2851644" y="4375151"/>
              <a:ext cx="2070984" cy="573849"/>
              <a:chOff x="3459163" y="3539214"/>
              <a:chExt cx="4703762" cy="928012"/>
            </a:xfrm>
          </p:grpSpPr>
          <p:sp>
            <p:nvSpPr>
              <p:cNvPr id="139" name="Freeform 15"/>
              <p:cNvSpPr>
                <a:spLocks/>
              </p:cNvSpPr>
              <p:nvPr/>
            </p:nvSpPr>
            <p:spPr bwMode="auto">
              <a:xfrm>
                <a:off x="6705600" y="3539214"/>
                <a:ext cx="1063625" cy="714375"/>
              </a:xfrm>
              <a:custGeom>
                <a:avLst/>
                <a:gdLst>
                  <a:gd name="T0" fmla="*/ 662 w 670"/>
                  <a:gd name="T1" fmla="*/ 326 h 450"/>
                  <a:gd name="T2" fmla="*/ 647 w 670"/>
                  <a:gd name="T3" fmla="*/ 362 h 450"/>
                  <a:gd name="T4" fmla="*/ 611 w 670"/>
                  <a:gd name="T5" fmla="*/ 401 h 450"/>
                  <a:gd name="T6" fmla="*/ 575 w 670"/>
                  <a:gd name="T7" fmla="*/ 424 h 450"/>
                  <a:gd name="T8" fmla="*/ 539 w 670"/>
                  <a:gd name="T9" fmla="*/ 441 h 450"/>
                  <a:gd name="T10" fmla="*/ 496 w 670"/>
                  <a:gd name="T11" fmla="*/ 445 h 450"/>
                  <a:gd name="T12" fmla="*/ 454 w 670"/>
                  <a:gd name="T13" fmla="*/ 450 h 450"/>
                  <a:gd name="T14" fmla="*/ 414 w 670"/>
                  <a:gd name="T15" fmla="*/ 449 h 450"/>
                  <a:gd name="T16" fmla="*/ 375 w 670"/>
                  <a:gd name="T17" fmla="*/ 445 h 450"/>
                  <a:gd name="T18" fmla="*/ 341 w 670"/>
                  <a:gd name="T19" fmla="*/ 439 h 450"/>
                  <a:gd name="T20" fmla="*/ 309 w 670"/>
                  <a:gd name="T21" fmla="*/ 429 h 450"/>
                  <a:gd name="T22" fmla="*/ 270 w 670"/>
                  <a:gd name="T23" fmla="*/ 403 h 450"/>
                  <a:gd name="T24" fmla="*/ 237 w 670"/>
                  <a:gd name="T25" fmla="*/ 373 h 450"/>
                  <a:gd name="T26" fmla="*/ 224 w 670"/>
                  <a:gd name="T27" fmla="*/ 350 h 450"/>
                  <a:gd name="T28" fmla="*/ 239 w 670"/>
                  <a:gd name="T29" fmla="*/ 342 h 450"/>
                  <a:gd name="T30" fmla="*/ 267 w 670"/>
                  <a:gd name="T31" fmla="*/ 355 h 450"/>
                  <a:gd name="T32" fmla="*/ 298 w 670"/>
                  <a:gd name="T33" fmla="*/ 370 h 450"/>
                  <a:gd name="T34" fmla="*/ 349 w 670"/>
                  <a:gd name="T35" fmla="*/ 383 h 450"/>
                  <a:gd name="T36" fmla="*/ 390 w 670"/>
                  <a:gd name="T37" fmla="*/ 388 h 450"/>
                  <a:gd name="T38" fmla="*/ 424 w 670"/>
                  <a:gd name="T39" fmla="*/ 386 h 450"/>
                  <a:gd name="T40" fmla="*/ 449 w 670"/>
                  <a:gd name="T41" fmla="*/ 382 h 450"/>
                  <a:gd name="T42" fmla="*/ 481 w 670"/>
                  <a:gd name="T43" fmla="*/ 367 h 450"/>
                  <a:gd name="T44" fmla="*/ 524 w 670"/>
                  <a:gd name="T45" fmla="*/ 347 h 450"/>
                  <a:gd name="T46" fmla="*/ 555 w 670"/>
                  <a:gd name="T47" fmla="*/ 308 h 450"/>
                  <a:gd name="T48" fmla="*/ 572 w 670"/>
                  <a:gd name="T49" fmla="*/ 249 h 450"/>
                  <a:gd name="T50" fmla="*/ 570 w 670"/>
                  <a:gd name="T51" fmla="*/ 193 h 450"/>
                  <a:gd name="T52" fmla="*/ 532 w 670"/>
                  <a:gd name="T53" fmla="*/ 134 h 450"/>
                  <a:gd name="T54" fmla="*/ 509 w 670"/>
                  <a:gd name="T55" fmla="*/ 111 h 450"/>
                  <a:gd name="T56" fmla="*/ 472 w 670"/>
                  <a:gd name="T57" fmla="*/ 95 h 450"/>
                  <a:gd name="T58" fmla="*/ 440 w 670"/>
                  <a:gd name="T59" fmla="*/ 85 h 450"/>
                  <a:gd name="T60" fmla="*/ 393 w 670"/>
                  <a:gd name="T61" fmla="*/ 77 h 450"/>
                  <a:gd name="T62" fmla="*/ 344 w 670"/>
                  <a:gd name="T63" fmla="*/ 73 h 450"/>
                  <a:gd name="T64" fmla="*/ 298 w 670"/>
                  <a:gd name="T65" fmla="*/ 75 h 450"/>
                  <a:gd name="T66" fmla="*/ 267 w 670"/>
                  <a:gd name="T67" fmla="*/ 78 h 450"/>
                  <a:gd name="T68" fmla="*/ 232 w 670"/>
                  <a:gd name="T69" fmla="*/ 87 h 450"/>
                  <a:gd name="T70" fmla="*/ 195 w 670"/>
                  <a:gd name="T71" fmla="*/ 96 h 450"/>
                  <a:gd name="T72" fmla="*/ 108 w 670"/>
                  <a:gd name="T73" fmla="*/ 144 h 450"/>
                  <a:gd name="T74" fmla="*/ 36 w 670"/>
                  <a:gd name="T75" fmla="*/ 188 h 450"/>
                  <a:gd name="T76" fmla="*/ 1 w 670"/>
                  <a:gd name="T77" fmla="*/ 195 h 450"/>
                  <a:gd name="T78" fmla="*/ 16 w 670"/>
                  <a:gd name="T79" fmla="*/ 165 h 450"/>
                  <a:gd name="T80" fmla="*/ 144 w 670"/>
                  <a:gd name="T81" fmla="*/ 78 h 450"/>
                  <a:gd name="T82" fmla="*/ 211 w 670"/>
                  <a:gd name="T83" fmla="*/ 41 h 450"/>
                  <a:gd name="T84" fmla="*/ 252 w 670"/>
                  <a:gd name="T85" fmla="*/ 24 h 450"/>
                  <a:gd name="T86" fmla="*/ 288 w 670"/>
                  <a:gd name="T87" fmla="*/ 16 h 450"/>
                  <a:gd name="T88" fmla="*/ 372 w 670"/>
                  <a:gd name="T89" fmla="*/ 6 h 450"/>
                  <a:gd name="T90" fmla="*/ 395 w 670"/>
                  <a:gd name="T91" fmla="*/ 1 h 450"/>
                  <a:gd name="T92" fmla="*/ 421 w 670"/>
                  <a:gd name="T93" fmla="*/ 5 h 450"/>
                  <a:gd name="T94" fmla="*/ 454 w 670"/>
                  <a:gd name="T95" fmla="*/ 13 h 450"/>
                  <a:gd name="T96" fmla="*/ 488 w 670"/>
                  <a:gd name="T97" fmla="*/ 28 h 450"/>
                  <a:gd name="T98" fmla="*/ 524 w 670"/>
                  <a:gd name="T99" fmla="*/ 44 h 450"/>
                  <a:gd name="T100" fmla="*/ 568 w 670"/>
                  <a:gd name="T101" fmla="*/ 72 h 450"/>
                  <a:gd name="T102" fmla="*/ 598 w 670"/>
                  <a:gd name="T103" fmla="*/ 96 h 450"/>
                  <a:gd name="T104" fmla="*/ 624 w 670"/>
                  <a:gd name="T105" fmla="*/ 131 h 450"/>
                  <a:gd name="T106" fmla="*/ 654 w 670"/>
                  <a:gd name="T107" fmla="*/ 198 h 450"/>
                  <a:gd name="T108" fmla="*/ 668 w 670"/>
                  <a:gd name="T109" fmla="*/ 252 h 450"/>
                  <a:gd name="T110" fmla="*/ 668 w 670"/>
                  <a:gd name="T111" fmla="*/ 283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0" h="450">
                    <a:moveTo>
                      <a:pt x="668" y="290"/>
                    </a:moveTo>
                    <a:lnTo>
                      <a:pt x="667" y="301"/>
                    </a:lnTo>
                    <a:lnTo>
                      <a:pt x="663" y="314"/>
                    </a:lnTo>
                    <a:lnTo>
                      <a:pt x="662" y="326"/>
                    </a:lnTo>
                    <a:lnTo>
                      <a:pt x="660" y="339"/>
                    </a:lnTo>
                    <a:lnTo>
                      <a:pt x="655" y="347"/>
                    </a:lnTo>
                    <a:lnTo>
                      <a:pt x="652" y="354"/>
                    </a:lnTo>
                    <a:lnTo>
                      <a:pt x="647" y="362"/>
                    </a:lnTo>
                    <a:lnTo>
                      <a:pt x="642" y="370"/>
                    </a:lnTo>
                    <a:lnTo>
                      <a:pt x="632" y="380"/>
                    </a:lnTo>
                    <a:lnTo>
                      <a:pt x="622" y="391"/>
                    </a:lnTo>
                    <a:lnTo>
                      <a:pt x="611" y="401"/>
                    </a:lnTo>
                    <a:lnTo>
                      <a:pt x="599" y="413"/>
                    </a:lnTo>
                    <a:lnTo>
                      <a:pt x="591" y="416"/>
                    </a:lnTo>
                    <a:lnTo>
                      <a:pt x="583" y="421"/>
                    </a:lnTo>
                    <a:lnTo>
                      <a:pt x="575" y="424"/>
                    </a:lnTo>
                    <a:lnTo>
                      <a:pt x="565" y="427"/>
                    </a:lnTo>
                    <a:lnTo>
                      <a:pt x="557" y="432"/>
                    </a:lnTo>
                    <a:lnTo>
                      <a:pt x="547" y="436"/>
                    </a:lnTo>
                    <a:lnTo>
                      <a:pt x="539" y="441"/>
                    </a:lnTo>
                    <a:lnTo>
                      <a:pt x="529" y="444"/>
                    </a:lnTo>
                    <a:lnTo>
                      <a:pt x="518" y="444"/>
                    </a:lnTo>
                    <a:lnTo>
                      <a:pt x="508" y="445"/>
                    </a:lnTo>
                    <a:lnTo>
                      <a:pt x="496" y="445"/>
                    </a:lnTo>
                    <a:lnTo>
                      <a:pt x="486" y="447"/>
                    </a:lnTo>
                    <a:lnTo>
                      <a:pt x="475" y="449"/>
                    </a:lnTo>
                    <a:lnTo>
                      <a:pt x="465" y="449"/>
                    </a:lnTo>
                    <a:lnTo>
                      <a:pt x="454" y="450"/>
                    </a:lnTo>
                    <a:lnTo>
                      <a:pt x="444" y="450"/>
                    </a:lnTo>
                    <a:lnTo>
                      <a:pt x="434" y="450"/>
                    </a:lnTo>
                    <a:lnTo>
                      <a:pt x="424" y="449"/>
                    </a:lnTo>
                    <a:lnTo>
                      <a:pt x="414" y="449"/>
                    </a:lnTo>
                    <a:lnTo>
                      <a:pt x="404" y="447"/>
                    </a:lnTo>
                    <a:lnTo>
                      <a:pt x="395" y="447"/>
                    </a:lnTo>
                    <a:lnTo>
                      <a:pt x="385" y="447"/>
                    </a:lnTo>
                    <a:lnTo>
                      <a:pt x="375" y="445"/>
                    </a:lnTo>
                    <a:lnTo>
                      <a:pt x="365" y="445"/>
                    </a:lnTo>
                    <a:lnTo>
                      <a:pt x="357" y="444"/>
                    </a:lnTo>
                    <a:lnTo>
                      <a:pt x="349" y="442"/>
                    </a:lnTo>
                    <a:lnTo>
                      <a:pt x="341" y="439"/>
                    </a:lnTo>
                    <a:lnTo>
                      <a:pt x="332" y="437"/>
                    </a:lnTo>
                    <a:lnTo>
                      <a:pt x="324" y="434"/>
                    </a:lnTo>
                    <a:lnTo>
                      <a:pt x="316" y="432"/>
                    </a:lnTo>
                    <a:lnTo>
                      <a:pt x="309" y="429"/>
                    </a:lnTo>
                    <a:lnTo>
                      <a:pt x="301" y="427"/>
                    </a:lnTo>
                    <a:lnTo>
                      <a:pt x="288" y="418"/>
                    </a:lnTo>
                    <a:lnTo>
                      <a:pt x="278" y="409"/>
                    </a:lnTo>
                    <a:lnTo>
                      <a:pt x="270" y="403"/>
                    </a:lnTo>
                    <a:lnTo>
                      <a:pt x="263" y="396"/>
                    </a:lnTo>
                    <a:lnTo>
                      <a:pt x="255" y="390"/>
                    </a:lnTo>
                    <a:lnTo>
                      <a:pt x="247" y="383"/>
                    </a:lnTo>
                    <a:lnTo>
                      <a:pt x="237" y="373"/>
                    </a:lnTo>
                    <a:lnTo>
                      <a:pt x="224" y="360"/>
                    </a:lnTo>
                    <a:lnTo>
                      <a:pt x="224" y="357"/>
                    </a:lnTo>
                    <a:lnTo>
                      <a:pt x="224" y="354"/>
                    </a:lnTo>
                    <a:lnTo>
                      <a:pt x="224" y="350"/>
                    </a:lnTo>
                    <a:lnTo>
                      <a:pt x="224" y="347"/>
                    </a:lnTo>
                    <a:lnTo>
                      <a:pt x="231" y="344"/>
                    </a:lnTo>
                    <a:lnTo>
                      <a:pt x="236" y="342"/>
                    </a:lnTo>
                    <a:lnTo>
                      <a:pt x="239" y="342"/>
                    </a:lnTo>
                    <a:lnTo>
                      <a:pt x="245" y="344"/>
                    </a:lnTo>
                    <a:lnTo>
                      <a:pt x="254" y="349"/>
                    </a:lnTo>
                    <a:lnTo>
                      <a:pt x="260" y="352"/>
                    </a:lnTo>
                    <a:lnTo>
                      <a:pt x="267" y="355"/>
                    </a:lnTo>
                    <a:lnTo>
                      <a:pt x="272" y="359"/>
                    </a:lnTo>
                    <a:lnTo>
                      <a:pt x="278" y="362"/>
                    </a:lnTo>
                    <a:lnTo>
                      <a:pt x="286" y="365"/>
                    </a:lnTo>
                    <a:lnTo>
                      <a:pt x="298" y="370"/>
                    </a:lnTo>
                    <a:lnTo>
                      <a:pt x="311" y="375"/>
                    </a:lnTo>
                    <a:lnTo>
                      <a:pt x="326" y="378"/>
                    </a:lnTo>
                    <a:lnTo>
                      <a:pt x="339" y="382"/>
                    </a:lnTo>
                    <a:lnTo>
                      <a:pt x="349" y="383"/>
                    </a:lnTo>
                    <a:lnTo>
                      <a:pt x="357" y="385"/>
                    </a:lnTo>
                    <a:lnTo>
                      <a:pt x="367" y="385"/>
                    </a:lnTo>
                    <a:lnTo>
                      <a:pt x="377" y="386"/>
                    </a:lnTo>
                    <a:lnTo>
                      <a:pt x="390" y="388"/>
                    </a:lnTo>
                    <a:lnTo>
                      <a:pt x="406" y="390"/>
                    </a:lnTo>
                    <a:lnTo>
                      <a:pt x="413" y="388"/>
                    </a:lnTo>
                    <a:lnTo>
                      <a:pt x="419" y="386"/>
                    </a:lnTo>
                    <a:lnTo>
                      <a:pt x="424" y="386"/>
                    </a:lnTo>
                    <a:lnTo>
                      <a:pt x="431" y="385"/>
                    </a:lnTo>
                    <a:lnTo>
                      <a:pt x="437" y="383"/>
                    </a:lnTo>
                    <a:lnTo>
                      <a:pt x="444" y="382"/>
                    </a:lnTo>
                    <a:lnTo>
                      <a:pt x="449" y="382"/>
                    </a:lnTo>
                    <a:lnTo>
                      <a:pt x="455" y="380"/>
                    </a:lnTo>
                    <a:lnTo>
                      <a:pt x="463" y="375"/>
                    </a:lnTo>
                    <a:lnTo>
                      <a:pt x="473" y="372"/>
                    </a:lnTo>
                    <a:lnTo>
                      <a:pt x="481" y="367"/>
                    </a:lnTo>
                    <a:lnTo>
                      <a:pt x="493" y="362"/>
                    </a:lnTo>
                    <a:lnTo>
                      <a:pt x="503" y="357"/>
                    </a:lnTo>
                    <a:lnTo>
                      <a:pt x="513" y="352"/>
                    </a:lnTo>
                    <a:lnTo>
                      <a:pt x="524" y="347"/>
                    </a:lnTo>
                    <a:lnTo>
                      <a:pt x="534" y="341"/>
                    </a:lnTo>
                    <a:lnTo>
                      <a:pt x="540" y="329"/>
                    </a:lnTo>
                    <a:lnTo>
                      <a:pt x="549" y="319"/>
                    </a:lnTo>
                    <a:lnTo>
                      <a:pt x="555" y="308"/>
                    </a:lnTo>
                    <a:lnTo>
                      <a:pt x="560" y="298"/>
                    </a:lnTo>
                    <a:lnTo>
                      <a:pt x="563" y="282"/>
                    </a:lnTo>
                    <a:lnTo>
                      <a:pt x="568" y="265"/>
                    </a:lnTo>
                    <a:lnTo>
                      <a:pt x="572" y="249"/>
                    </a:lnTo>
                    <a:lnTo>
                      <a:pt x="575" y="232"/>
                    </a:lnTo>
                    <a:lnTo>
                      <a:pt x="573" y="219"/>
                    </a:lnTo>
                    <a:lnTo>
                      <a:pt x="572" y="206"/>
                    </a:lnTo>
                    <a:lnTo>
                      <a:pt x="570" y="193"/>
                    </a:lnTo>
                    <a:lnTo>
                      <a:pt x="568" y="180"/>
                    </a:lnTo>
                    <a:lnTo>
                      <a:pt x="552" y="160"/>
                    </a:lnTo>
                    <a:lnTo>
                      <a:pt x="540" y="144"/>
                    </a:lnTo>
                    <a:lnTo>
                      <a:pt x="532" y="134"/>
                    </a:lnTo>
                    <a:lnTo>
                      <a:pt x="524" y="126"/>
                    </a:lnTo>
                    <a:lnTo>
                      <a:pt x="519" y="119"/>
                    </a:lnTo>
                    <a:lnTo>
                      <a:pt x="514" y="116"/>
                    </a:lnTo>
                    <a:lnTo>
                      <a:pt x="509" y="111"/>
                    </a:lnTo>
                    <a:lnTo>
                      <a:pt x="503" y="108"/>
                    </a:lnTo>
                    <a:lnTo>
                      <a:pt x="490" y="103"/>
                    </a:lnTo>
                    <a:lnTo>
                      <a:pt x="480" y="98"/>
                    </a:lnTo>
                    <a:lnTo>
                      <a:pt x="472" y="95"/>
                    </a:lnTo>
                    <a:lnTo>
                      <a:pt x="465" y="91"/>
                    </a:lnTo>
                    <a:lnTo>
                      <a:pt x="459" y="90"/>
                    </a:lnTo>
                    <a:lnTo>
                      <a:pt x="450" y="88"/>
                    </a:lnTo>
                    <a:lnTo>
                      <a:pt x="440" y="85"/>
                    </a:lnTo>
                    <a:lnTo>
                      <a:pt x="429" y="82"/>
                    </a:lnTo>
                    <a:lnTo>
                      <a:pt x="414" y="80"/>
                    </a:lnTo>
                    <a:lnTo>
                      <a:pt x="403" y="78"/>
                    </a:lnTo>
                    <a:lnTo>
                      <a:pt x="393" y="77"/>
                    </a:lnTo>
                    <a:lnTo>
                      <a:pt x="383" y="75"/>
                    </a:lnTo>
                    <a:lnTo>
                      <a:pt x="372" y="75"/>
                    </a:lnTo>
                    <a:lnTo>
                      <a:pt x="359" y="75"/>
                    </a:lnTo>
                    <a:lnTo>
                      <a:pt x="344" y="73"/>
                    </a:lnTo>
                    <a:lnTo>
                      <a:pt x="322" y="73"/>
                    </a:lnTo>
                    <a:lnTo>
                      <a:pt x="314" y="73"/>
                    </a:lnTo>
                    <a:lnTo>
                      <a:pt x="306" y="75"/>
                    </a:lnTo>
                    <a:lnTo>
                      <a:pt x="298" y="75"/>
                    </a:lnTo>
                    <a:lnTo>
                      <a:pt x="290" y="75"/>
                    </a:lnTo>
                    <a:lnTo>
                      <a:pt x="282" y="77"/>
                    </a:lnTo>
                    <a:lnTo>
                      <a:pt x="275" y="77"/>
                    </a:lnTo>
                    <a:lnTo>
                      <a:pt x="267" y="78"/>
                    </a:lnTo>
                    <a:lnTo>
                      <a:pt x="259" y="78"/>
                    </a:lnTo>
                    <a:lnTo>
                      <a:pt x="250" y="82"/>
                    </a:lnTo>
                    <a:lnTo>
                      <a:pt x="241" y="83"/>
                    </a:lnTo>
                    <a:lnTo>
                      <a:pt x="232" y="87"/>
                    </a:lnTo>
                    <a:lnTo>
                      <a:pt x="223" y="88"/>
                    </a:lnTo>
                    <a:lnTo>
                      <a:pt x="213" y="91"/>
                    </a:lnTo>
                    <a:lnTo>
                      <a:pt x="203" y="95"/>
                    </a:lnTo>
                    <a:lnTo>
                      <a:pt x="195" y="96"/>
                    </a:lnTo>
                    <a:lnTo>
                      <a:pt x="185" y="100"/>
                    </a:lnTo>
                    <a:lnTo>
                      <a:pt x="155" y="116"/>
                    </a:lnTo>
                    <a:lnTo>
                      <a:pt x="131" y="131"/>
                    </a:lnTo>
                    <a:lnTo>
                      <a:pt x="108" y="144"/>
                    </a:lnTo>
                    <a:lnTo>
                      <a:pt x="88" y="155"/>
                    </a:lnTo>
                    <a:lnTo>
                      <a:pt x="70" y="167"/>
                    </a:lnTo>
                    <a:lnTo>
                      <a:pt x="52" y="178"/>
                    </a:lnTo>
                    <a:lnTo>
                      <a:pt x="36" y="188"/>
                    </a:lnTo>
                    <a:lnTo>
                      <a:pt x="19" y="198"/>
                    </a:lnTo>
                    <a:lnTo>
                      <a:pt x="9" y="196"/>
                    </a:lnTo>
                    <a:lnTo>
                      <a:pt x="5" y="196"/>
                    </a:lnTo>
                    <a:lnTo>
                      <a:pt x="1" y="195"/>
                    </a:lnTo>
                    <a:lnTo>
                      <a:pt x="0" y="191"/>
                    </a:lnTo>
                    <a:lnTo>
                      <a:pt x="5" y="183"/>
                    </a:lnTo>
                    <a:lnTo>
                      <a:pt x="11" y="173"/>
                    </a:lnTo>
                    <a:lnTo>
                      <a:pt x="16" y="165"/>
                    </a:lnTo>
                    <a:lnTo>
                      <a:pt x="21" y="157"/>
                    </a:lnTo>
                    <a:lnTo>
                      <a:pt x="73" y="124"/>
                    </a:lnTo>
                    <a:lnTo>
                      <a:pt x="114" y="98"/>
                    </a:lnTo>
                    <a:lnTo>
                      <a:pt x="144" y="78"/>
                    </a:lnTo>
                    <a:lnTo>
                      <a:pt x="167" y="65"/>
                    </a:lnTo>
                    <a:lnTo>
                      <a:pt x="183" y="55"/>
                    </a:lnTo>
                    <a:lnTo>
                      <a:pt x="198" y="47"/>
                    </a:lnTo>
                    <a:lnTo>
                      <a:pt x="211" y="41"/>
                    </a:lnTo>
                    <a:lnTo>
                      <a:pt x="226" y="32"/>
                    </a:lnTo>
                    <a:lnTo>
                      <a:pt x="236" y="29"/>
                    </a:lnTo>
                    <a:lnTo>
                      <a:pt x="244" y="26"/>
                    </a:lnTo>
                    <a:lnTo>
                      <a:pt x="252" y="24"/>
                    </a:lnTo>
                    <a:lnTo>
                      <a:pt x="259" y="23"/>
                    </a:lnTo>
                    <a:lnTo>
                      <a:pt x="267" y="21"/>
                    </a:lnTo>
                    <a:lnTo>
                      <a:pt x="277" y="19"/>
                    </a:lnTo>
                    <a:lnTo>
                      <a:pt x="288" y="16"/>
                    </a:lnTo>
                    <a:lnTo>
                      <a:pt x="303" y="13"/>
                    </a:lnTo>
                    <a:lnTo>
                      <a:pt x="332" y="10"/>
                    </a:lnTo>
                    <a:lnTo>
                      <a:pt x="355" y="8"/>
                    </a:lnTo>
                    <a:lnTo>
                      <a:pt x="372" y="6"/>
                    </a:lnTo>
                    <a:lnTo>
                      <a:pt x="381" y="5"/>
                    </a:lnTo>
                    <a:lnTo>
                      <a:pt x="390" y="5"/>
                    </a:lnTo>
                    <a:lnTo>
                      <a:pt x="393" y="3"/>
                    </a:lnTo>
                    <a:lnTo>
                      <a:pt x="395" y="1"/>
                    </a:lnTo>
                    <a:lnTo>
                      <a:pt x="396" y="0"/>
                    </a:lnTo>
                    <a:lnTo>
                      <a:pt x="404" y="1"/>
                    </a:lnTo>
                    <a:lnTo>
                      <a:pt x="413" y="3"/>
                    </a:lnTo>
                    <a:lnTo>
                      <a:pt x="421" y="5"/>
                    </a:lnTo>
                    <a:lnTo>
                      <a:pt x="429" y="6"/>
                    </a:lnTo>
                    <a:lnTo>
                      <a:pt x="437" y="10"/>
                    </a:lnTo>
                    <a:lnTo>
                      <a:pt x="445" y="11"/>
                    </a:lnTo>
                    <a:lnTo>
                      <a:pt x="454" y="13"/>
                    </a:lnTo>
                    <a:lnTo>
                      <a:pt x="462" y="14"/>
                    </a:lnTo>
                    <a:lnTo>
                      <a:pt x="470" y="19"/>
                    </a:lnTo>
                    <a:lnTo>
                      <a:pt x="480" y="24"/>
                    </a:lnTo>
                    <a:lnTo>
                      <a:pt x="488" y="28"/>
                    </a:lnTo>
                    <a:lnTo>
                      <a:pt x="498" y="32"/>
                    </a:lnTo>
                    <a:lnTo>
                      <a:pt x="506" y="36"/>
                    </a:lnTo>
                    <a:lnTo>
                      <a:pt x="516" y="39"/>
                    </a:lnTo>
                    <a:lnTo>
                      <a:pt x="524" y="44"/>
                    </a:lnTo>
                    <a:lnTo>
                      <a:pt x="534" y="47"/>
                    </a:lnTo>
                    <a:lnTo>
                      <a:pt x="549" y="57"/>
                    </a:lnTo>
                    <a:lnTo>
                      <a:pt x="560" y="65"/>
                    </a:lnTo>
                    <a:lnTo>
                      <a:pt x="568" y="72"/>
                    </a:lnTo>
                    <a:lnTo>
                      <a:pt x="577" y="77"/>
                    </a:lnTo>
                    <a:lnTo>
                      <a:pt x="583" y="82"/>
                    </a:lnTo>
                    <a:lnTo>
                      <a:pt x="590" y="88"/>
                    </a:lnTo>
                    <a:lnTo>
                      <a:pt x="598" y="96"/>
                    </a:lnTo>
                    <a:lnTo>
                      <a:pt x="608" y="106"/>
                    </a:lnTo>
                    <a:lnTo>
                      <a:pt x="613" y="114"/>
                    </a:lnTo>
                    <a:lnTo>
                      <a:pt x="617" y="123"/>
                    </a:lnTo>
                    <a:lnTo>
                      <a:pt x="624" y="131"/>
                    </a:lnTo>
                    <a:lnTo>
                      <a:pt x="631" y="141"/>
                    </a:lnTo>
                    <a:lnTo>
                      <a:pt x="639" y="159"/>
                    </a:lnTo>
                    <a:lnTo>
                      <a:pt x="647" y="178"/>
                    </a:lnTo>
                    <a:lnTo>
                      <a:pt x="654" y="198"/>
                    </a:lnTo>
                    <a:lnTo>
                      <a:pt x="662" y="216"/>
                    </a:lnTo>
                    <a:lnTo>
                      <a:pt x="663" y="227"/>
                    </a:lnTo>
                    <a:lnTo>
                      <a:pt x="667" y="239"/>
                    </a:lnTo>
                    <a:lnTo>
                      <a:pt x="668" y="252"/>
                    </a:lnTo>
                    <a:lnTo>
                      <a:pt x="670" y="264"/>
                    </a:lnTo>
                    <a:lnTo>
                      <a:pt x="670" y="270"/>
                    </a:lnTo>
                    <a:lnTo>
                      <a:pt x="670" y="277"/>
                    </a:lnTo>
                    <a:lnTo>
                      <a:pt x="668" y="283"/>
                    </a:lnTo>
                    <a:lnTo>
                      <a:pt x="668" y="2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40" name="Freeform 17"/>
              <p:cNvSpPr>
                <a:spLocks/>
              </p:cNvSpPr>
              <p:nvPr/>
            </p:nvSpPr>
            <p:spPr bwMode="auto">
              <a:xfrm>
                <a:off x="3459163" y="4040188"/>
                <a:ext cx="2817813" cy="231775"/>
              </a:xfrm>
              <a:custGeom>
                <a:avLst/>
                <a:gdLst>
                  <a:gd name="T0" fmla="*/ 10 w 1775"/>
                  <a:gd name="T1" fmla="*/ 57 h 146"/>
                  <a:gd name="T2" fmla="*/ 54 w 1775"/>
                  <a:gd name="T3" fmla="*/ 70 h 146"/>
                  <a:gd name="T4" fmla="*/ 113 w 1775"/>
                  <a:gd name="T5" fmla="*/ 85 h 146"/>
                  <a:gd name="T6" fmla="*/ 187 w 1775"/>
                  <a:gd name="T7" fmla="*/ 92 h 146"/>
                  <a:gd name="T8" fmla="*/ 254 w 1775"/>
                  <a:gd name="T9" fmla="*/ 93 h 146"/>
                  <a:gd name="T10" fmla="*/ 330 w 1775"/>
                  <a:gd name="T11" fmla="*/ 82 h 146"/>
                  <a:gd name="T12" fmla="*/ 417 w 1775"/>
                  <a:gd name="T13" fmla="*/ 62 h 146"/>
                  <a:gd name="T14" fmla="*/ 489 w 1775"/>
                  <a:gd name="T15" fmla="*/ 33 h 146"/>
                  <a:gd name="T16" fmla="*/ 541 w 1775"/>
                  <a:gd name="T17" fmla="*/ 3 h 146"/>
                  <a:gd name="T18" fmla="*/ 569 w 1775"/>
                  <a:gd name="T19" fmla="*/ 10 h 146"/>
                  <a:gd name="T20" fmla="*/ 600 w 1775"/>
                  <a:gd name="T21" fmla="*/ 31 h 146"/>
                  <a:gd name="T22" fmla="*/ 649 w 1775"/>
                  <a:gd name="T23" fmla="*/ 52 h 146"/>
                  <a:gd name="T24" fmla="*/ 710 w 1775"/>
                  <a:gd name="T25" fmla="*/ 70 h 146"/>
                  <a:gd name="T26" fmla="*/ 780 w 1775"/>
                  <a:gd name="T27" fmla="*/ 80 h 146"/>
                  <a:gd name="T28" fmla="*/ 856 w 1775"/>
                  <a:gd name="T29" fmla="*/ 87 h 146"/>
                  <a:gd name="T30" fmla="*/ 902 w 1775"/>
                  <a:gd name="T31" fmla="*/ 84 h 146"/>
                  <a:gd name="T32" fmla="*/ 966 w 1775"/>
                  <a:gd name="T33" fmla="*/ 77 h 146"/>
                  <a:gd name="T34" fmla="*/ 1023 w 1775"/>
                  <a:gd name="T35" fmla="*/ 66 h 146"/>
                  <a:gd name="T36" fmla="*/ 1072 w 1775"/>
                  <a:gd name="T37" fmla="*/ 51 h 146"/>
                  <a:gd name="T38" fmla="*/ 1116 w 1775"/>
                  <a:gd name="T39" fmla="*/ 28 h 146"/>
                  <a:gd name="T40" fmla="*/ 1157 w 1775"/>
                  <a:gd name="T41" fmla="*/ 0 h 146"/>
                  <a:gd name="T42" fmla="*/ 1221 w 1775"/>
                  <a:gd name="T43" fmla="*/ 20 h 146"/>
                  <a:gd name="T44" fmla="*/ 1305 w 1775"/>
                  <a:gd name="T45" fmla="*/ 51 h 146"/>
                  <a:gd name="T46" fmla="*/ 1352 w 1775"/>
                  <a:gd name="T47" fmla="*/ 66 h 146"/>
                  <a:gd name="T48" fmla="*/ 1429 w 1775"/>
                  <a:gd name="T49" fmla="*/ 74 h 146"/>
                  <a:gd name="T50" fmla="*/ 1495 w 1775"/>
                  <a:gd name="T51" fmla="*/ 77 h 146"/>
                  <a:gd name="T52" fmla="*/ 1543 w 1775"/>
                  <a:gd name="T53" fmla="*/ 75 h 146"/>
                  <a:gd name="T54" fmla="*/ 1582 w 1775"/>
                  <a:gd name="T55" fmla="*/ 69 h 146"/>
                  <a:gd name="T56" fmla="*/ 1620 w 1775"/>
                  <a:gd name="T57" fmla="*/ 59 h 146"/>
                  <a:gd name="T58" fmla="*/ 1667 w 1775"/>
                  <a:gd name="T59" fmla="*/ 38 h 146"/>
                  <a:gd name="T60" fmla="*/ 1715 w 1775"/>
                  <a:gd name="T61" fmla="*/ 11 h 146"/>
                  <a:gd name="T62" fmla="*/ 1764 w 1775"/>
                  <a:gd name="T63" fmla="*/ 28 h 146"/>
                  <a:gd name="T64" fmla="*/ 1770 w 1775"/>
                  <a:gd name="T65" fmla="*/ 51 h 146"/>
                  <a:gd name="T66" fmla="*/ 1739 w 1775"/>
                  <a:gd name="T67" fmla="*/ 74 h 146"/>
                  <a:gd name="T68" fmla="*/ 1724 w 1775"/>
                  <a:gd name="T69" fmla="*/ 85 h 146"/>
                  <a:gd name="T70" fmla="*/ 1661 w 1775"/>
                  <a:gd name="T71" fmla="*/ 107 h 146"/>
                  <a:gd name="T72" fmla="*/ 1592 w 1775"/>
                  <a:gd name="T73" fmla="*/ 125 h 146"/>
                  <a:gd name="T74" fmla="*/ 1520 w 1775"/>
                  <a:gd name="T75" fmla="*/ 126 h 146"/>
                  <a:gd name="T76" fmla="*/ 1470 w 1775"/>
                  <a:gd name="T77" fmla="*/ 121 h 146"/>
                  <a:gd name="T78" fmla="*/ 1395 w 1775"/>
                  <a:gd name="T79" fmla="*/ 105 h 146"/>
                  <a:gd name="T80" fmla="*/ 1349 w 1775"/>
                  <a:gd name="T81" fmla="*/ 95 h 146"/>
                  <a:gd name="T82" fmla="*/ 1262 w 1775"/>
                  <a:gd name="T83" fmla="*/ 70 h 146"/>
                  <a:gd name="T84" fmla="*/ 1228 w 1775"/>
                  <a:gd name="T85" fmla="*/ 69 h 146"/>
                  <a:gd name="T86" fmla="*/ 1177 w 1775"/>
                  <a:gd name="T87" fmla="*/ 87 h 146"/>
                  <a:gd name="T88" fmla="*/ 1080 w 1775"/>
                  <a:gd name="T89" fmla="*/ 115 h 146"/>
                  <a:gd name="T90" fmla="*/ 979 w 1775"/>
                  <a:gd name="T91" fmla="*/ 128 h 146"/>
                  <a:gd name="T92" fmla="*/ 889 w 1775"/>
                  <a:gd name="T93" fmla="*/ 133 h 146"/>
                  <a:gd name="T94" fmla="*/ 785 w 1775"/>
                  <a:gd name="T95" fmla="*/ 121 h 146"/>
                  <a:gd name="T96" fmla="*/ 692 w 1775"/>
                  <a:gd name="T97" fmla="*/ 100 h 146"/>
                  <a:gd name="T98" fmla="*/ 651 w 1775"/>
                  <a:gd name="T99" fmla="*/ 88 h 146"/>
                  <a:gd name="T100" fmla="*/ 595 w 1775"/>
                  <a:gd name="T101" fmla="*/ 67 h 146"/>
                  <a:gd name="T102" fmla="*/ 551 w 1775"/>
                  <a:gd name="T103" fmla="*/ 80 h 146"/>
                  <a:gd name="T104" fmla="*/ 486 w 1775"/>
                  <a:gd name="T105" fmla="*/ 105 h 146"/>
                  <a:gd name="T106" fmla="*/ 420 w 1775"/>
                  <a:gd name="T107" fmla="*/ 123 h 146"/>
                  <a:gd name="T108" fmla="*/ 358 w 1775"/>
                  <a:gd name="T109" fmla="*/ 136 h 146"/>
                  <a:gd name="T110" fmla="*/ 269 w 1775"/>
                  <a:gd name="T111" fmla="*/ 144 h 146"/>
                  <a:gd name="T112" fmla="*/ 207 w 1775"/>
                  <a:gd name="T113" fmla="*/ 144 h 146"/>
                  <a:gd name="T114" fmla="*/ 143 w 1775"/>
                  <a:gd name="T115" fmla="*/ 138 h 146"/>
                  <a:gd name="T116" fmla="*/ 71 w 1775"/>
                  <a:gd name="T117" fmla="*/ 115 h 146"/>
                  <a:gd name="T118" fmla="*/ 17 w 1775"/>
                  <a:gd name="T119" fmla="*/ 90 h 146"/>
                  <a:gd name="T120" fmla="*/ 0 w 1775"/>
                  <a:gd name="T121" fmla="*/ 7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5" h="146">
                    <a:moveTo>
                      <a:pt x="0" y="67"/>
                    </a:moveTo>
                    <a:lnTo>
                      <a:pt x="0" y="64"/>
                    </a:lnTo>
                    <a:lnTo>
                      <a:pt x="2" y="62"/>
                    </a:lnTo>
                    <a:lnTo>
                      <a:pt x="4" y="59"/>
                    </a:lnTo>
                    <a:lnTo>
                      <a:pt x="5" y="56"/>
                    </a:lnTo>
                    <a:lnTo>
                      <a:pt x="10" y="57"/>
                    </a:lnTo>
                    <a:lnTo>
                      <a:pt x="17" y="57"/>
                    </a:lnTo>
                    <a:lnTo>
                      <a:pt x="25" y="59"/>
                    </a:lnTo>
                    <a:lnTo>
                      <a:pt x="32" y="61"/>
                    </a:lnTo>
                    <a:lnTo>
                      <a:pt x="40" y="64"/>
                    </a:lnTo>
                    <a:lnTo>
                      <a:pt x="46" y="67"/>
                    </a:lnTo>
                    <a:lnTo>
                      <a:pt x="54" y="70"/>
                    </a:lnTo>
                    <a:lnTo>
                      <a:pt x="68" y="75"/>
                    </a:lnTo>
                    <a:lnTo>
                      <a:pt x="77" y="77"/>
                    </a:lnTo>
                    <a:lnTo>
                      <a:pt x="86" y="79"/>
                    </a:lnTo>
                    <a:lnTo>
                      <a:pt x="94" y="82"/>
                    </a:lnTo>
                    <a:lnTo>
                      <a:pt x="102" y="84"/>
                    </a:lnTo>
                    <a:lnTo>
                      <a:pt x="113" y="85"/>
                    </a:lnTo>
                    <a:lnTo>
                      <a:pt x="127" y="85"/>
                    </a:lnTo>
                    <a:lnTo>
                      <a:pt x="138" y="87"/>
                    </a:lnTo>
                    <a:lnTo>
                      <a:pt x="151" y="88"/>
                    </a:lnTo>
                    <a:lnTo>
                      <a:pt x="163" y="90"/>
                    </a:lnTo>
                    <a:lnTo>
                      <a:pt x="174" y="90"/>
                    </a:lnTo>
                    <a:lnTo>
                      <a:pt x="187" y="92"/>
                    </a:lnTo>
                    <a:lnTo>
                      <a:pt x="199" y="93"/>
                    </a:lnTo>
                    <a:lnTo>
                      <a:pt x="209" y="93"/>
                    </a:lnTo>
                    <a:lnTo>
                      <a:pt x="220" y="93"/>
                    </a:lnTo>
                    <a:lnTo>
                      <a:pt x="231" y="93"/>
                    </a:lnTo>
                    <a:lnTo>
                      <a:pt x="243" y="93"/>
                    </a:lnTo>
                    <a:lnTo>
                      <a:pt x="254" y="93"/>
                    </a:lnTo>
                    <a:lnTo>
                      <a:pt x="266" y="93"/>
                    </a:lnTo>
                    <a:lnTo>
                      <a:pt x="277" y="92"/>
                    </a:lnTo>
                    <a:lnTo>
                      <a:pt x="289" y="92"/>
                    </a:lnTo>
                    <a:lnTo>
                      <a:pt x="302" y="88"/>
                    </a:lnTo>
                    <a:lnTo>
                      <a:pt x="317" y="85"/>
                    </a:lnTo>
                    <a:lnTo>
                      <a:pt x="330" y="82"/>
                    </a:lnTo>
                    <a:lnTo>
                      <a:pt x="345" y="79"/>
                    </a:lnTo>
                    <a:lnTo>
                      <a:pt x="358" y="77"/>
                    </a:lnTo>
                    <a:lnTo>
                      <a:pt x="372" y="74"/>
                    </a:lnTo>
                    <a:lnTo>
                      <a:pt x="387" y="70"/>
                    </a:lnTo>
                    <a:lnTo>
                      <a:pt x="402" y="67"/>
                    </a:lnTo>
                    <a:lnTo>
                      <a:pt x="417" y="62"/>
                    </a:lnTo>
                    <a:lnTo>
                      <a:pt x="428" y="59"/>
                    </a:lnTo>
                    <a:lnTo>
                      <a:pt x="438" y="54"/>
                    </a:lnTo>
                    <a:lnTo>
                      <a:pt x="449" y="51"/>
                    </a:lnTo>
                    <a:lnTo>
                      <a:pt x="459" y="46"/>
                    </a:lnTo>
                    <a:lnTo>
                      <a:pt x="472" y="41"/>
                    </a:lnTo>
                    <a:lnTo>
                      <a:pt x="489" y="33"/>
                    </a:lnTo>
                    <a:lnTo>
                      <a:pt x="510" y="23"/>
                    </a:lnTo>
                    <a:lnTo>
                      <a:pt x="517" y="20"/>
                    </a:lnTo>
                    <a:lnTo>
                      <a:pt x="523" y="15"/>
                    </a:lnTo>
                    <a:lnTo>
                      <a:pt x="530" y="10"/>
                    </a:lnTo>
                    <a:lnTo>
                      <a:pt x="536" y="3"/>
                    </a:lnTo>
                    <a:lnTo>
                      <a:pt x="541" y="3"/>
                    </a:lnTo>
                    <a:lnTo>
                      <a:pt x="546" y="3"/>
                    </a:lnTo>
                    <a:lnTo>
                      <a:pt x="551" y="3"/>
                    </a:lnTo>
                    <a:lnTo>
                      <a:pt x="556" y="3"/>
                    </a:lnTo>
                    <a:lnTo>
                      <a:pt x="561" y="5"/>
                    </a:lnTo>
                    <a:lnTo>
                      <a:pt x="566" y="7"/>
                    </a:lnTo>
                    <a:lnTo>
                      <a:pt x="569" y="10"/>
                    </a:lnTo>
                    <a:lnTo>
                      <a:pt x="574" y="11"/>
                    </a:lnTo>
                    <a:lnTo>
                      <a:pt x="577" y="15"/>
                    </a:lnTo>
                    <a:lnTo>
                      <a:pt x="582" y="18"/>
                    </a:lnTo>
                    <a:lnTo>
                      <a:pt x="585" y="21"/>
                    </a:lnTo>
                    <a:lnTo>
                      <a:pt x="589" y="25"/>
                    </a:lnTo>
                    <a:lnTo>
                      <a:pt x="600" y="31"/>
                    </a:lnTo>
                    <a:lnTo>
                      <a:pt x="610" y="34"/>
                    </a:lnTo>
                    <a:lnTo>
                      <a:pt x="617" y="39"/>
                    </a:lnTo>
                    <a:lnTo>
                      <a:pt x="623" y="43"/>
                    </a:lnTo>
                    <a:lnTo>
                      <a:pt x="631" y="46"/>
                    </a:lnTo>
                    <a:lnTo>
                      <a:pt x="640" y="49"/>
                    </a:lnTo>
                    <a:lnTo>
                      <a:pt x="649" y="52"/>
                    </a:lnTo>
                    <a:lnTo>
                      <a:pt x="662" y="57"/>
                    </a:lnTo>
                    <a:lnTo>
                      <a:pt x="672" y="61"/>
                    </a:lnTo>
                    <a:lnTo>
                      <a:pt x="681" y="64"/>
                    </a:lnTo>
                    <a:lnTo>
                      <a:pt x="690" y="66"/>
                    </a:lnTo>
                    <a:lnTo>
                      <a:pt x="700" y="69"/>
                    </a:lnTo>
                    <a:lnTo>
                      <a:pt x="710" y="70"/>
                    </a:lnTo>
                    <a:lnTo>
                      <a:pt x="720" y="74"/>
                    </a:lnTo>
                    <a:lnTo>
                      <a:pt x="730" y="75"/>
                    </a:lnTo>
                    <a:lnTo>
                      <a:pt x="740" y="79"/>
                    </a:lnTo>
                    <a:lnTo>
                      <a:pt x="753" y="79"/>
                    </a:lnTo>
                    <a:lnTo>
                      <a:pt x="767" y="80"/>
                    </a:lnTo>
                    <a:lnTo>
                      <a:pt x="780" y="80"/>
                    </a:lnTo>
                    <a:lnTo>
                      <a:pt x="794" y="82"/>
                    </a:lnTo>
                    <a:lnTo>
                      <a:pt x="807" y="84"/>
                    </a:lnTo>
                    <a:lnTo>
                      <a:pt x="821" y="85"/>
                    </a:lnTo>
                    <a:lnTo>
                      <a:pt x="835" y="85"/>
                    </a:lnTo>
                    <a:lnTo>
                      <a:pt x="848" y="87"/>
                    </a:lnTo>
                    <a:lnTo>
                      <a:pt x="856" y="87"/>
                    </a:lnTo>
                    <a:lnTo>
                      <a:pt x="864" y="85"/>
                    </a:lnTo>
                    <a:lnTo>
                      <a:pt x="872" y="85"/>
                    </a:lnTo>
                    <a:lnTo>
                      <a:pt x="879" y="85"/>
                    </a:lnTo>
                    <a:lnTo>
                      <a:pt x="887" y="85"/>
                    </a:lnTo>
                    <a:lnTo>
                      <a:pt x="895" y="85"/>
                    </a:lnTo>
                    <a:lnTo>
                      <a:pt x="902" y="84"/>
                    </a:lnTo>
                    <a:lnTo>
                      <a:pt x="910" y="84"/>
                    </a:lnTo>
                    <a:lnTo>
                      <a:pt x="921" y="82"/>
                    </a:lnTo>
                    <a:lnTo>
                      <a:pt x="933" y="80"/>
                    </a:lnTo>
                    <a:lnTo>
                      <a:pt x="944" y="79"/>
                    </a:lnTo>
                    <a:lnTo>
                      <a:pt x="956" y="77"/>
                    </a:lnTo>
                    <a:lnTo>
                      <a:pt x="966" y="77"/>
                    </a:lnTo>
                    <a:lnTo>
                      <a:pt x="977" y="75"/>
                    </a:lnTo>
                    <a:lnTo>
                      <a:pt x="989" y="74"/>
                    </a:lnTo>
                    <a:lnTo>
                      <a:pt x="1000" y="72"/>
                    </a:lnTo>
                    <a:lnTo>
                      <a:pt x="1008" y="70"/>
                    </a:lnTo>
                    <a:lnTo>
                      <a:pt x="1015" y="69"/>
                    </a:lnTo>
                    <a:lnTo>
                      <a:pt x="1023" y="66"/>
                    </a:lnTo>
                    <a:lnTo>
                      <a:pt x="1030" y="64"/>
                    </a:lnTo>
                    <a:lnTo>
                      <a:pt x="1038" y="62"/>
                    </a:lnTo>
                    <a:lnTo>
                      <a:pt x="1044" y="59"/>
                    </a:lnTo>
                    <a:lnTo>
                      <a:pt x="1053" y="57"/>
                    </a:lnTo>
                    <a:lnTo>
                      <a:pt x="1061" y="56"/>
                    </a:lnTo>
                    <a:lnTo>
                      <a:pt x="1072" y="51"/>
                    </a:lnTo>
                    <a:lnTo>
                      <a:pt x="1080" y="48"/>
                    </a:lnTo>
                    <a:lnTo>
                      <a:pt x="1089" y="44"/>
                    </a:lnTo>
                    <a:lnTo>
                      <a:pt x="1095" y="41"/>
                    </a:lnTo>
                    <a:lnTo>
                      <a:pt x="1102" y="38"/>
                    </a:lnTo>
                    <a:lnTo>
                      <a:pt x="1108" y="33"/>
                    </a:lnTo>
                    <a:lnTo>
                      <a:pt x="1116" y="28"/>
                    </a:lnTo>
                    <a:lnTo>
                      <a:pt x="1126" y="21"/>
                    </a:lnTo>
                    <a:lnTo>
                      <a:pt x="1133" y="16"/>
                    </a:lnTo>
                    <a:lnTo>
                      <a:pt x="1139" y="10"/>
                    </a:lnTo>
                    <a:lnTo>
                      <a:pt x="1144" y="5"/>
                    </a:lnTo>
                    <a:lnTo>
                      <a:pt x="1151" y="0"/>
                    </a:lnTo>
                    <a:lnTo>
                      <a:pt x="1157" y="0"/>
                    </a:lnTo>
                    <a:lnTo>
                      <a:pt x="1166" y="0"/>
                    </a:lnTo>
                    <a:lnTo>
                      <a:pt x="1172" y="0"/>
                    </a:lnTo>
                    <a:lnTo>
                      <a:pt x="1177" y="2"/>
                    </a:lnTo>
                    <a:lnTo>
                      <a:pt x="1192" y="8"/>
                    </a:lnTo>
                    <a:lnTo>
                      <a:pt x="1207" y="13"/>
                    </a:lnTo>
                    <a:lnTo>
                      <a:pt x="1221" y="20"/>
                    </a:lnTo>
                    <a:lnTo>
                      <a:pt x="1238" y="26"/>
                    </a:lnTo>
                    <a:lnTo>
                      <a:pt x="1252" y="33"/>
                    </a:lnTo>
                    <a:lnTo>
                      <a:pt x="1267" y="38"/>
                    </a:lnTo>
                    <a:lnTo>
                      <a:pt x="1282" y="44"/>
                    </a:lnTo>
                    <a:lnTo>
                      <a:pt x="1297" y="49"/>
                    </a:lnTo>
                    <a:lnTo>
                      <a:pt x="1305" y="51"/>
                    </a:lnTo>
                    <a:lnTo>
                      <a:pt x="1313" y="54"/>
                    </a:lnTo>
                    <a:lnTo>
                      <a:pt x="1321" y="56"/>
                    </a:lnTo>
                    <a:lnTo>
                      <a:pt x="1330" y="57"/>
                    </a:lnTo>
                    <a:lnTo>
                      <a:pt x="1336" y="61"/>
                    </a:lnTo>
                    <a:lnTo>
                      <a:pt x="1344" y="62"/>
                    </a:lnTo>
                    <a:lnTo>
                      <a:pt x="1352" y="66"/>
                    </a:lnTo>
                    <a:lnTo>
                      <a:pt x="1361" y="67"/>
                    </a:lnTo>
                    <a:lnTo>
                      <a:pt x="1374" y="67"/>
                    </a:lnTo>
                    <a:lnTo>
                      <a:pt x="1389" y="69"/>
                    </a:lnTo>
                    <a:lnTo>
                      <a:pt x="1402" y="70"/>
                    </a:lnTo>
                    <a:lnTo>
                      <a:pt x="1416" y="72"/>
                    </a:lnTo>
                    <a:lnTo>
                      <a:pt x="1429" y="74"/>
                    </a:lnTo>
                    <a:lnTo>
                      <a:pt x="1443" y="75"/>
                    </a:lnTo>
                    <a:lnTo>
                      <a:pt x="1457" y="77"/>
                    </a:lnTo>
                    <a:lnTo>
                      <a:pt x="1470" y="79"/>
                    </a:lnTo>
                    <a:lnTo>
                      <a:pt x="1479" y="79"/>
                    </a:lnTo>
                    <a:lnTo>
                      <a:pt x="1487" y="77"/>
                    </a:lnTo>
                    <a:lnTo>
                      <a:pt x="1495" y="77"/>
                    </a:lnTo>
                    <a:lnTo>
                      <a:pt x="1503" y="77"/>
                    </a:lnTo>
                    <a:lnTo>
                      <a:pt x="1511" y="77"/>
                    </a:lnTo>
                    <a:lnTo>
                      <a:pt x="1520" y="77"/>
                    </a:lnTo>
                    <a:lnTo>
                      <a:pt x="1528" y="75"/>
                    </a:lnTo>
                    <a:lnTo>
                      <a:pt x="1536" y="75"/>
                    </a:lnTo>
                    <a:lnTo>
                      <a:pt x="1543" y="75"/>
                    </a:lnTo>
                    <a:lnTo>
                      <a:pt x="1549" y="74"/>
                    </a:lnTo>
                    <a:lnTo>
                      <a:pt x="1556" y="74"/>
                    </a:lnTo>
                    <a:lnTo>
                      <a:pt x="1562" y="72"/>
                    </a:lnTo>
                    <a:lnTo>
                      <a:pt x="1569" y="70"/>
                    </a:lnTo>
                    <a:lnTo>
                      <a:pt x="1575" y="69"/>
                    </a:lnTo>
                    <a:lnTo>
                      <a:pt x="1582" y="69"/>
                    </a:lnTo>
                    <a:lnTo>
                      <a:pt x="1588" y="67"/>
                    </a:lnTo>
                    <a:lnTo>
                      <a:pt x="1595" y="66"/>
                    </a:lnTo>
                    <a:lnTo>
                      <a:pt x="1600" y="64"/>
                    </a:lnTo>
                    <a:lnTo>
                      <a:pt x="1606" y="62"/>
                    </a:lnTo>
                    <a:lnTo>
                      <a:pt x="1613" y="61"/>
                    </a:lnTo>
                    <a:lnTo>
                      <a:pt x="1620" y="59"/>
                    </a:lnTo>
                    <a:lnTo>
                      <a:pt x="1626" y="56"/>
                    </a:lnTo>
                    <a:lnTo>
                      <a:pt x="1633" y="54"/>
                    </a:lnTo>
                    <a:lnTo>
                      <a:pt x="1639" y="52"/>
                    </a:lnTo>
                    <a:lnTo>
                      <a:pt x="1649" y="48"/>
                    </a:lnTo>
                    <a:lnTo>
                      <a:pt x="1659" y="43"/>
                    </a:lnTo>
                    <a:lnTo>
                      <a:pt x="1667" y="38"/>
                    </a:lnTo>
                    <a:lnTo>
                      <a:pt x="1677" y="33"/>
                    </a:lnTo>
                    <a:lnTo>
                      <a:pt x="1685" y="28"/>
                    </a:lnTo>
                    <a:lnTo>
                      <a:pt x="1693" y="23"/>
                    </a:lnTo>
                    <a:lnTo>
                      <a:pt x="1703" y="16"/>
                    </a:lnTo>
                    <a:lnTo>
                      <a:pt x="1711" y="11"/>
                    </a:lnTo>
                    <a:lnTo>
                      <a:pt x="1715" y="11"/>
                    </a:lnTo>
                    <a:lnTo>
                      <a:pt x="1718" y="11"/>
                    </a:lnTo>
                    <a:lnTo>
                      <a:pt x="1721" y="11"/>
                    </a:lnTo>
                    <a:lnTo>
                      <a:pt x="1726" y="13"/>
                    </a:lnTo>
                    <a:lnTo>
                      <a:pt x="1741" y="20"/>
                    </a:lnTo>
                    <a:lnTo>
                      <a:pt x="1752" y="25"/>
                    </a:lnTo>
                    <a:lnTo>
                      <a:pt x="1764" y="28"/>
                    </a:lnTo>
                    <a:lnTo>
                      <a:pt x="1774" y="31"/>
                    </a:lnTo>
                    <a:lnTo>
                      <a:pt x="1774" y="34"/>
                    </a:lnTo>
                    <a:lnTo>
                      <a:pt x="1775" y="38"/>
                    </a:lnTo>
                    <a:lnTo>
                      <a:pt x="1775" y="43"/>
                    </a:lnTo>
                    <a:lnTo>
                      <a:pt x="1775" y="46"/>
                    </a:lnTo>
                    <a:lnTo>
                      <a:pt x="1770" y="51"/>
                    </a:lnTo>
                    <a:lnTo>
                      <a:pt x="1764" y="57"/>
                    </a:lnTo>
                    <a:lnTo>
                      <a:pt x="1757" y="62"/>
                    </a:lnTo>
                    <a:lnTo>
                      <a:pt x="1751" y="69"/>
                    </a:lnTo>
                    <a:lnTo>
                      <a:pt x="1747" y="70"/>
                    </a:lnTo>
                    <a:lnTo>
                      <a:pt x="1744" y="72"/>
                    </a:lnTo>
                    <a:lnTo>
                      <a:pt x="1739" y="74"/>
                    </a:lnTo>
                    <a:lnTo>
                      <a:pt x="1736" y="75"/>
                    </a:lnTo>
                    <a:lnTo>
                      <a:pt x="1736" y="77"/>
                    </a:lnTo>
                    <a:lnTo>
                      <a:pt x="1736" y="77"/>
                    </a:lnTo>
                    <a:lnTo>
                      <a:pt x="1734" y="79"/>
                    </a:lnTo>
                    <a:lnTo>
                      <a:pt x="1734" y="80"/>
                    </a:lnTo>
                    <a:lnTo>
                      <a:pt x="1724" y="85"/>
                    </a:lnTo>
                    <a:lnTo>
                      <a:pt x="1715" y="88"/>
                    </a:lnTo>
                    <a:lnTo>
                      <a:pt x="1705" y="93"/>
                    </a:lnTo>
                    <a:lnTo>
                      <a:pt x="1695" y="98"/>
                    </a:lnTo>
                    <a:lnTo>
                      <a:pt x="1683" y="102"/>
                    </a:lnTo>
                    <a:lnTo>
                      <a:pt x="1672" y="103"/>
                    </a:lnTo>
                    <a:lnTo>
                      <a:pt x="1661" y="107"/>
                    </a:lnTo>
                    <a:lnTo>
                      <a:pt x="1649" y="110"/>
                    </a:lnTo>
                    <a:lnTo>
                      <a:pt x="1638" y="113"/>
                    </a:lnTo>
                    <a:lnTo>
                      <a:pt x="1626" y="118"/>
                    </a:lnTo>
                    <a:lnTo>
                      <a:pt x="1615" y="121"/>
                    </a:lnTo>
                    <a:lnTo>
                      <a:pt x="1603" y="125"/>
                    </a:lnTo>
                    <a:lnTo>
                      <a:pt x="1592" y="125"/>
                    </a:lnTo>
                    <a:lnTo>
                      <a:pt x="1579" y="125"/>
                    </a:lnTo>
                    <a:lnTo>
                      <a:pt x="1567" y="125"/>
                    </a:lnTo>
                    <a:lnTo>
                      <a:pt x="1554" y="125"/>
                    </a:lnTo>
                    <a:lnTo>
                      <a:pt x="1543" y="125"/>
                    </a:lnTo>
                    <a:lnTo>
                      <a:pt x="1531" y="125"/>
                    </a:lnTo>
                    <a:lnTo>
                      <a:pt x="1520" y="126"/>
                    </a:lnTo>
                    <a:lnTo>
                      <a:pt x="1508" y="126"/>
                    </a:lnTo>
                    <a:lnTo>
                      <a:pt x="1500" y="126"/>
                    </a:lnTo>
                    <a:lnTo>
                      <a:pt x="1493" y="125"/>
                    </a:lnTo>
                    <a:lnTo>
                      <a:pt x="1485" y="125"/>
                    </a:lnTo>
                    <a:lnTo>
                      <a:pt x="1479" y="123"/>
                    </a:lnTo>
                    <a:lnTo>
                      <a:pt x="1470" y="121"/>
                    </a:lnTo>
                    <a:lnTo>
                      <a:pt x="1462" y="120"/>
                    </a:lnTo>
                    <a:lnTo>
                      <a:pt x="1456" y="120"/>
                    </a:lnTo>
                    <a:lnTo>
                      <a:pt x="1447" y="118"/>
                    </a:lnTo>
                    <a:lnTo>
                      <a:pt x="1425" y="113"/>
                    </a:lnTo>
                    <a:lnTo>
                      <a:pt x="1408" y="108"/>
                    </a:lnTo>
                    <a:lnTo>
                      <a:pt x="1395" y="105"/>
                    </a:lnTo>
                    <a:lnTo>
                      <a:pt x="1387" y="103"/>
                    </a:lnTo>
                    <a:lnTo>
                      <a:pt x="1380" y="102"/>
                    </a:lnTo>
                    <a:lnTo>
                      <a:pt x="1374" y="102"/>
                    </a:lnTo>
                    <a:lnTo>
                      <a:pt x="1369" y="100"/>
                    </a:lnTo>
                    <a:lnTo>
                      <a:pt x="1364" y="100"/>
                    </a:lnTo>
                    <a:lnTo>
                      <a:pt x="1349" y="95"/>
                    </a:lnTo>
                    <a:lnTo>
                      <a:pt x="1334" y="92"/>
                    </a:lnTo>
                    <a:lnTo>
                      <a:pt x="1320" y="87"/>
                    </a:lnTo>
                    <a:lnTo>
                      <a:pt x="1305" y="84"/>
                    </a:lnTo>
                    <a:lnTo>
                      <a:pt x="1290" y="79"/>
                    </a:lnTo>
                    <a:lnTo>
                      <a:pt x="1275" y="75"/>
                    </a:lnTo>
                    <a:lnTo>
                      <a:pt x="1262" y="70"/>
                    </a:lnTo>
                    <a:lnTo>
                      <a:pt x="1248" y="67"/>
                    </a:lnTo>
                    <a:lnTo>
                      <a:pt x="1244" y="67"/>
                    </a:lnTo>
                    <a:lnTo>
                      <a:pt x="1239" y="67"/>
                    </a:lnTo>
                    <a:lnTo>
                      <a:pt x="1236" y="67"/>
                    </a:lnTo>
                    <a:lnTo>
                      <a:pt x="1231" y="67"/>
                    </a:lnTo>
                    <a:lnTo>
                      <a:pt x="1228" y="69"/>
                    </a:lnTo>
                    <a:lnTo>
                      <a:pt x="1225" y="72"/>
                    </a:lnTo>
                    <a:lnTo>
                      <a:pt x="1220" y="74"/>
                    </a:lnTo>
                    <a:lnTo>
                      <a:pt x="1216" y="75"/>
                    </a:lnTo>
                    <a:lnTo>
                      <a:pt x="1205" y="79"/>
                    </a:lnTo>
                    <a:lnTo>
                      <a:pt x="1190" y="84"/>
                    </a:lnTo>
                    <a:lnTo>
                      <a:pt x="1177" y="87"/>
                    </a:lnTo>
                    <a:lnTo>
                      <a:pt x="1161" y="92"/>
                    </a:lnTo>
                    <a:lnTo>
                      <a:pt x="1144" y="98"/>
                    </a:lnTo>
                    <a:lnTo>
                      <a:pt x="1128" y="103"/>
                    </a:lnTo>
                    <a:lnTo>
                      <a:pt x="1110" y="108"/>
                    </a:lnTo>
                    <a:lnTo>
                      <a:pt x="1092" y="113"/>
                    </a:lnTo>
                    <a:lnTo>
                      <a:pt x="1080" y="115"/>
                    </a:lnTo>
                    <a:lnTo>
                      <a:pt x="1071" y="116"/>
                    </a:lnTo>
                    <a:lnTo>
                      <a:pt x="1059" y="118"/>
                    </a:lnTo>
                    <a:lnTo>
                      <a:pt x="1046" y="120"/>
                    </a:lnTo>
                    <a:lnTo>
                      <a:pt x="1028" y="121"/>
                    </a:lnTo>
                    <a:lnTo>
                      <a:pt x="1007" y="125"/>
                    </a:lnTo>
                    <a:lnTo>
                      <a:pt x="979" y="128"/>
                    </a:lnTo>
                    <a:lnTo>
                      <a:pt x="944" y="131"/>
                    </a:lnTo>
                    <a:lnTo>
                      <a:pt x="933" y="131"/>
                    </a:lnTo>
                    <a:lnTo>
                      <a:pt x="921" y="133"/>
                    </a:lnTo>
                    <a:lnTo>
                      <a:pt x="910" y="133"/>
                    </a:lnTo>
                    <a:lnTo>
                      <a:pt x="900" y="133"/>
                    </a:lnTo>
                    <a:lnTo>
                      <a:pt x="889" y="133"/>
                    </a:lnTo>
                    <a:lnTo>
                      <a:pt x="877" y="133"/>
                    </a:lnTo>
                    <a:lnTo>
                      <a:pt x="866" y="134"/>
                    </a:lnTo>
                    <a:lnTo>
                      <a:pt x="856" y="134"/>
                    </a:lnTo>
                    <a:lnTo>
                      <a:pt x="826" y="129"/>
                    </a:lnTo>
                    <a:lnTo>
                      <a:pt x="803" y="125"/>
                    </a:lnTo>
                    <a:lnTo>
                      <a:pt x="785" y="121"/>
                    </a:lnTo>
                    <a:lnTo>
                      <a:pt x="771" y="118"/>
                    </a:lnTo>
                    <a:lnTo>
                      <a:pt x="756" y="115"/>
                    </a:lnTo>
                    <a:lnTo>
                      <a:pt x="740" y="111"/>
                    </a:lnTo>
                    <a:lnTo>
                      <a:pt x="721" y="107"/>
                    </a:lnTo>
                    <a:lnTo>
                      <a:pt x="699" y="102"/>
                    </a:lnTo>
                    <a:lnTo>
                      <a:pt x="692" y="100"/>
                    </a:lnTo>
                    <a:lnTo>
                      <a:pt x="685" y="98"/>
                    </a:lnTo>
                    <a:lnTo>
                      <a:pt x="679" y="95"/>
                    </a:lnTo>
                    <a:lnTo>
                      <a:pt x="672" y="93"/>
                    </a:lnTo>
                    <a:lnTo>
                      <a:pt x="664" y="92"/>
                    </a:lnTo>
                    <a:lnTo>
                      <a:pt x="658" y="90"/>
                    </a:lnTo>
                    <a:lnTo>
                      <a:pt x="651" y="88"/>
                    </a:lnTo>
                    <a:lnTo>
                      <a:pt x="644" y="87"/>
                    </a:lnTo>
                    <a:lnTo>
                      <a:pt x="633" y="80"/>
                    </a:lnTo>
                    <a:lnTo>
                      <a:pt x="623" y="75"/>
                    </a:lnTo>
                    <a:lnTo>
                      <a:pt x="612" y="70"/>
                    </a:lnTo>
                    <a:lnTo>
                      <a:pt x="600" y="67"/>
                    </a:lnTo>
                    <a:lnTo>
                      <a:pt x="595" y="67"/>
                    </a:lnTo>
                    <a:lnTo>
                      <a:pt x="589" y="67"/>
                    </a:lnTo>
                    <a:lnTo>
                      <a:pt x="582" y="67"/>
                    </a:lnTo>
                    <a:lnTo>
                      <a:pt x="576" y="67"/>
                    </a:lnTo>
                    <a:lnTo>
                      <a:pt x="567" y="72"/>
                    </a:lnTo>
                    <a:lnTo>
                      <a:pt x="559" y="75"/>
                    </a:lnTo>
                    <a:lnTo>
                      <a:pt x="551" y="80"/>
                    </a:lnTo>
                    <a:lnTo>
                      <a:pt x="543" y="84"/>
                    </a:lnTo>
                    <a:lnTo>
                      <a:pt x="531" y="88"/>
                    </a:lnTo>
                    <a:lnTo>
                      <a:pt x="520" y="92"/>
                    </a:lnTo>
                    <a:lnTo>
                      <a:pt x="508" y="97"/>
                    </a:lnTo>
                    <a:lnTo>
                      <a:pt x="497" y="100"/>
                    </a:lnTo>
                    <a:lnTo>
                      <a:pt x="486" y="105"/>
                    </a:lnTo>
                    <a:lnTo>
                      <a:pt x="472" y="110"/>
                    </a:lnTo>
                    <a:lnTo>
                      <a:pt x="461" y="113"/>
                    </a:lnTo>
                    <a:lnTo>
                      <a:pt x="449" y="118"/>
                    </a:lnTo>
                    <a:lnTo>
                      <a:pt x="440" y="120"/>
                    </a:lnTo>
                    <a:lnTo>
                      <a:pt x="430" y="121"/>
                    </a:lnTo>
                    <a:lnTo>
                      <a:pt x="420" y="123"/>
                    </a:lnTo>
                    <a:lnTo>
                      <a:pt x="412" y="126"/>
                    </a:lnTo>
                    <a:lnTo>
                      <a:pt x="402" y="128"/>
                    </a:lnTo>
                    <a:lnTo>
                      <a:pt x="392" y="129"/>
                    </a:lnTo>
                    <a:lnTo>
                      <a:pt x="382" y="133"/>
                    </a:lnTo>
                    <a:lnTo>
                      <a:pt x="372" y="134"/>
                    </a:lnTo>
                    <a:lnTo>
                      <a:pt x="358" y="136"/>
                    </a:lnTo>
                    <a:lnTo>
                      <a:pt x="343" y="138"/>
                    </a:lnTo>
                    <a:lnTo>
                      <a:pt x="328" y="139"/>
                    </a:lnTo>
                    <a:lnTo>
                      <a:pt x="313" y="139"/>
                    </a:lnTo>
                    <a:lnTo>
                      <a:pt x="299" y="141"/>
                    </a:lnTo>
                    <a:lnTo>
                      <a:pt x="284" y="143"/>
                    </a:lnTo>
                    <a:lnTo>
                      <a:pt x="269" y="144"/>
                    </a:lnTo>
                    <a:lnTo>
                      <a:pt x="254" y="146"/>
                    </a:lnTo>
                    <a:lnTo>
                      <a:pt x="245" y="146"/>
                    </a:lnTo>
                    <a:lnTo>
                      <a:pt x="235" y="146"/>
                    </a:lnTo>
                    <a:lnTo>
                      <a:pt x="225" y="146"/>
                    </a:lnTo>
                    <a:lnTo>
                      <a:pt x="217" y="144"/>
                    </a:lnTo>
                    <a:lnTo>
                      <a:pt x="207" y="144"/>
                    </a:lnTo>
                    <a:lnTo>
                      <a:pt x="197" y="144"/>
                    </a:lnTo>
                    <a:lnTo>
                      <a:pt x="187" y="144"/>
                    </a:lnTo>
                    <a:lnTo>
                      <a:pt x="177" y="144"/>
                    </a:lnTo>
                    <a:lnTo>
                      <a:pt x="164" y="141"/>
                    </a:lnTo>
                    <a:lnTo>
                      <a:pt x="153" y="139"/>
                    </a:lnTo>
                    <a:lnTo>
                      <a:pt x="143" y="138"/>
                    </a:lnTo>
                    <a:lnTo>
                      <a:pt x="135" y="134"/>
                    </a:lnTo>
                    <a:lnTo>
                      <a:pt x="125" y="133"/>
                    </a:lnTo>
                    <a:lnTo>
                      <a:pt x="113" y="129"/>
                    </a:lnTo>
                    <a:lnTo>
                      <a:pt x="100" y="126"/>
                    </a:lnTo>
                    <a:lnTo>
                      <a:pt x="82" y="121"/>
                    </a:lnTo>
                    <a:lnTo>
                      <a:pt x="71" y="115"/>
                    </a:lnTo>
                    <a:lnTo>
                      <a:pt x="61" y="110"/>
                    </a:lnTo>
                    <a:lnTo>
                      <a:pt x="51" y="105"/>
                    </a:lnTo>
                    <a:lnTo>
                      <a:pt x="41" y="102"/>
                    </a:lnTo>
                    <a:lnTo>
                      <a:pt x="33" y="97"/>
                    </a:lnTo>
                    <a:lnTo>
                      <a:pt x="25" y="93"/>
                    </a:lnTo>
                    <a:lnTo>
                      <a:pt x="17" y="90"/>
                    </a:lnTo>
                    <a:lnTo>
                      <a:pt x="10" y="87"/>
                    </a:lnTo>
                    <a:lnTo>
                      <a:pt x="9" y="84"/>
                    </a:lnTo>
                    <a:lnTo>
                      <a:pt x="7" y="82"/>
                    </a:lnTo>
                    <a:lnTo>
                      <a:pt x="4" y="79"/>
                    </a:lnTo>
                    <a:lnTo>
                      <a:pt x="0" y="77"/>
                    </a:lnTo>
                    <a:lnTo>
                      <a:pt x="0" y="75"/>
                    </a:lnTo>
                    <a:lnTo>
                      <a:pt x="0" y="72"/>
                    </a:lnTo>
                    <a:lnTo>
                      <a:pt x="0" y="7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41" name="Freeform 18"/>
              <p:cNvSpPr>
                <a:spLocks/>
              </p:cNvSpPr>
              <p:nvPr/>
            </p:nvSpPr>
            <p:spPr bwMode="auto">
              <a:xfrm>
                <a:off x="6108700" y="4240213"/>
                <a:ext cx="2054225" cy="227013"/>
              </a:xfrm>
              <a:custGeom>
                <a:avLst/>
                <a:gdLst>
                  <a:gd name="T0" fmla="*/ 1263 w 1294"/>
                  <a:gd name="T1" fmla="*/ 71 h 143"/>
                  <a:gd name="T2" fmla="*/ 1216 w 1294"/>
                  <a:gd name="T3" fmla="*/ 84 h 143"/>
                  <a:gd name="T4" fmla="*/ 1149 w 1294"/>
                  <a:gd name="T5" fmla="*/ 103 h 143"/>
                  <a:gd name="T6" fmla="*/ 1098 w 1294"/>
                  <a:gd name="T7" fmla="*/ 113 h 143"/>
                  <a:gd name="T8" fmla="*/ 1019 w 1294"/>
                  <a:gd name="T9" fmla="*/ 125 h 143"/>
                  <a:gd name="T10" fmla="*/ 950 w 1294"/>
                  <a:gd name="T11" fmla="*/ 130 h 143"/>
                  <a:gd name="T12" fmla="*/ 906 w 1294"/>
                  <a:gd name="T13" fmla="*/ 131 h 143"/>
                  <a:gd name="T14" fmla="*/ 826 w 1294"/>
                  <a:gd name="T15" fmla="*/ 118 h 143"/>
                  <a:gd name="T16" fmla="*/ 762 w 1294"/>
                  <a:gd name="T17" fmla="*/ 103 h 143"/>
                  <a:gd name="T18" fmla="*/ 718 w 1294"/>
                  <a:gd name="T19" fmla="*/ 92 h 143"/>
                  <a:gd name="T20" fmla="*/ 691 w 1294"/>
                  <a:gd name="T21" fmla="*/ 84 h 143"/>
                  <a:gd name="T22" fmla="*/ 652 w 1294"/>
                  <a:gd name="T23" fmla="*/ 67 h 143"/>
                  <a:gd name="T24" fmla="*/ 622 w 1294"/>
                  <a:gd name="T25" fmla="*/ 64 h 143"/>
                  <a:gd name="T26" fmla="*/ 591 w 1294"/>
                  <a:gd name="T27" fmla="*/ 76 h 143"/>
                  <a:gd name="T28" fmla="*/ 547 w 1294"/>
                  <a:gd name="T29" fmla="*/ 94 h 143"/>
                  <a:gd name="T30" fmla="*/ 501 w 1294"/>
                  <a:gd name="T31" fmla="*/ 110 h 143"/>
                  <a:gd name="T32" fmla="*/ 460 w 1294"/>
                  <a:gd name="T33" fmla="*/ 120 h 143"/>
                  <a:gd name="T34" fmla="*/ 423 w 1294"/>
                  <a:gd name="T35" fmla="*/ 130 h 143"/>
                  <a:gd name="T36" fmla="*/ 368 w 1294"/>
                  <a:gd name="T37" fmla="*/ 136 h 143"/>
                  <a:gd name="T38" fmla="*/ 308 w 1294"/>
                  <a:gd name="T39" fmla="*/ 141 h 143"/>
                  <a:gd name="T40" fmla="*/ 265 w 1294"/>
                  <a:gd name="T41" fmla="*/ 143 h 143"/>
                  <a:gd name="T42" fmla="*/ 226 w 1294"/>
                  <a:gd name="T43" fmla="*/ 141 h 143"/>
                  <a:gd name="T44" fmla="*/ 183 w 1294"/>
                  <a:gd name="T45" fmla="*/ 135 h 143"/>
                  <a:gd name="T46" fmla="*/ 141 w 1294"/>
                  <a:gd name="T47" fmla="*/ 121 h 143"/>
                  <a:gd name="T48" fmla="*/ 92 w 1294"/>
                  <a:gd name="T49" fmla="*/ 102 h 143"/>
                  <a:gd name="T50" fmla="*/ 59 w 1294"/>
                  <a:gd name="T51" fmla="*/ 87 h 143"/>
                  <a:gd name="T52" fmla="*/ 36 w 1294"/>
                  <a:gd name="T53" fmla="*/ 74 h 143"/>
                  <a:gd name="T54" fmla="*/ 3 w 1294"/>
                  <a:gd name="T55" fmla="*/ 56 h 143"/>
                  <a:gd name="T56" fmla="*/ 21 w 1294"/>
                  <a:gd name="T57" fmla="*/ 48 h 143"/>
                  <a:gd name="T58" fmla="*/ 42 w 1294"/>
                  <a:gd name="T59" fmla="*/ 53 h 143"/>
                  <a:gd name="T60" fmla="*/ 67 w 1294"/>
                  <a:gd name="T61" fmla="*/ 56 h 143"/>
                  <a:gd name="T62" fmla="*/ 96 w 1294"/>
                  <a:gd name="T63" fmla="*/ 67 h 143"/>
                  <a:gd name="T64" fmla="*/ 134 w 1294"/>
                  <a:gd name="T65" fmla="*/ 79 h 143"/>
                  <a:gd name="T66" fmla="*/ 178 w 1294"/>
                  <a:gd name="T67" fmla="*/ 84 h 143"/>
                  <a:gd name="T68" fmla="*/ 226 w 1294"/>
                  <a:gd name="T69" fmla="*/ 89 h 143"/>
                  <a:gd name="T70" fmla="*/ 272 w 1294"/>
                  <a:gd name="T71" fmla="*/ 90 h 143"/>
                  <a:gd name="T72" fmla="*/ 316 w 1294"/>
                  <a:gd name="T73" fmla="*/ 89 h 143"/>
                  <a:gd name="T74" fmla="*/ 370 w 1294"/>
                  <a:gd name="T75" fmla="*/ 79 h 143"/>
                  <a:gd name="T76" fmla="*/ 426 w 1294"/>
                  <a:gd name="T77" fmla="*/ 67 h 143"/>
                  <a:gd name="T78" fmla="*/ 478 w 1294"/>
                  <a:gd name="T79" fmla="*/ 51 h 143"/>
                  <a:gd name="T80" fmla="*/ 529 w 1294"/>
                  <a:gd name="T81" fmla="*/ 30 h 143"/>
                  <a:gd name="T82" fmla="*/ 570 w 1294"/>
                  <a:gd name="T83" fmla="*/ 5 h 143"/>
                  <a:gd name="T84" fmla="*/ 591 w 1294"/>
                  <a:gd name="T85" fmla="*/ 0 h 143"/>
                  <a:gd name="T86" fmla="*/ 609 w 1294"/>
                  <a:gd name="T87" fmla="*/ 5 h 143"/>
                  <a:gd name="T88" fmla="*/ 624 w 1294"/>
                  <a:gd name="T89" fmla="*/ 18 h 143"/>
                  <a:gd name="T90" fmla="*/ 657 w 1294"/>
                  <a:gd name="T91" fmla="*/ 36 h 143"/>
                  <a:gd name="T92" fmla="*/ 688 w 1294"/>
                  <a:gd name="T93" fmla="*/ 49 h 143"/>
                  <a:gd name="T94" fmla="*/ 731 w 1294"/>
                  <a:gd name="T95" fmla="*/ 62 h 143"/>
                  <a:gd name="T96" fmla="*/ 768 w 1294"/>
                  <a:gd name="T97" fmla="*/ 72 h 143"/>
                  <a:gd name="T98" fmla="*/ 819 w 1294"/>
                  <a:gd name="T99" fmla="*/ 77 h 143"/>
                  <a:gd name="T100" fmla="*/ 875 w 1294"/>
                  <a:gd name="T101" fmla="*/ 80 h 143"/>
                  <a:gd name="T102" fmla="*/ 913 w 1294"/>
                  <a:gd name="T103" fmla="*/ 82 h 143"/>
                  <a:gd name="T104" fmla="*/ 942 w 1294"/>
                  <a:gd name="T105" fmla="*/ 80 h 143"/>
                  <a:gd name="T106" fmla="*/ 983 w 1294"/>
                  <a:gd name="T107" fmla="*/ 76 h 143"/>
                  <a:gd name="T108" fmla="*/ 1029 w 1294"/>
                  <a:gd name="T109" fmla="*/ 71 h 143"/>
                  <a:gd name="T110" fmla="*/ 1062 w 1294"/>
                  <a:gd name="T111" fmla="*/ 62 h 143"/>
                  <a:gd name="T112" fmla="*/ 1093 w 1294"/>
                  <a:gd name="T113" fmla="*/ 54 h 143"/>
                  <a:gd name="T114" fmla="*/ 1129 w 1294"/>
                  <a:gd name="T115" fmla="*/ 40 h 143"/>
                  <a:gd name="T116" fmla="*/ 1155 w 1294"/>
                  <a:gd name="T117" fmla="*/ 25 h 143"/>
                  <a:gd name="T118" fmla="*/ 1185 w 1294"/>
                  <a:gd name="T119" fmla="*/ 13 h 143"/>
                  <a:gd name="T120" fmla="*/ 1216 w 1294"/>
                  <a:gd name="T121" fmla="*/ 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4" h="143">
                    <a:moveTo>
                      <a:pt x="1294" y="62"/>
                    </a:moveTo>
                    <a:lnTo>
                      <a:pt x="1288" y="66"/>
                    </a:lnTo>
                    <a:lnTo>
                      <a:pt x="1275" y="67"/>
                    </a:lnTo>
                    <a:lnTo>
                      <a:pt x="1263" y="71"/>
                    </a:lnTo>
                    <a:lnTo>
                      <a:pt x="1255" y="72"/>
                    </a:lnTo>
                    <a:lnTo>
                      <a:pt x="1244" y="76"/>
                    </a:lnTo>
                    <a:lnTo>
                      <a:pt x="1231" y="80"/>
                    </a:lnTo>
                    <a:lnTo>
                      <a:pt x="1216" y="84"/>
                    </a:lnTo>
                    <a:lnTo>
                      <a:pt x="1201" y="89"/>
                    </a:lnTo>
                    <a:lnTo>
                      <a:pt x="1185" y="94"/>
                    </a:lnTo>
                    <a:lnTo>
                      <a:pt x="1167" y="99"/>
                    </a:lnTo>
                    <a:lnTo>
                      <a:pt x="1149" y="103"/>
                    </a:lnTo>
                    <a:lnTo>
                      <a:pt x="1131" y="108"/>
                    </a:lnTo>
                    <a:lnTo>
                      <a:pt x="1121" y="110"/>
                    </a:lnTo>
                    <a:lnTo>
                      <a:pt x="1109" y="112"/>
                    </a:lnTo>
                    <a:lnTo>
                      <a:pt x="1098" y="113"/>
                    </a:lnTo>
                    <a:lnTo>
                      <a:pt x="1085" y="115"/>
                    </a:lnTo>
                    <a:lnTo>
                      <a:pt x="1068" y="118"/>
                    </a:lnTo>
                    <a:lnTo>
                      <a:pt x="1047" y="121"/>
                    </a:lnTo>
                    <a:lnTo>
                      <a:pt x="1019" y="125"/>
                    </a:lnTo>
                    <a:lnTo>
                      <a:pt x="983" y="128"/>
                    </a:lnTo>
                    <a:lnTo>
                      <a:pt x="973" y="128"/>
                    </a:lnTo>
                    <a:lnTo>
                      <a:pt x="962" y="130"/>
                    </a:lnTo>
                    <a:lnTo>
                      <a:pt x="950" y="130"/>
                    </a:lnTo>
                    <a:lnTo>
                      <a:pt x="940" y="130"/>
                    </a:lnTo>
                    <a:lnTo>
                      <a:pt x="929" y="130"/>
                    </a:lnTo>
                    <a:lnTo>
                      <a:pt x="917" y="130"/>
                    </a:lnTo>
                    <a:lnTo>
                      <a:pt x="906" y="131"/>
                    </a:lnTo>
                    <a:lnTo>
                      <a:pt x="896" y="131"/>
                    </a:lnTo>
                    <a:lnTo>
                      <a:pt x="867" y="126"/>
                    </a:lnTo>
                    <a:lnTo>
                      <a:pt x="844" y="121"/>
                    </a:lnTo>
                    <a:lnTo>
                      <a:pt x="826" y="118"/>
                    </a:lnTo>
                    <a:lnTo>
                      <a:pt x="811" y="115"/>
                    </a:lnTo>
                    <a:lnTo>
                      <a:pt x="796" y="112"/>
                    </a:lnTo>
                    <a:lnTo>
                      <a:pt x="780" y="108"/>
                    </a:lnTo>
                    <a:lnTo>
                      <a:pt x="762" y="103"/>
                    </a:lnTo>
                    <a:lnTo>
                      <a:pt x="739" y="99"/>
                    </a:lnTo>
                    <a:lnTo>
                      <a:pt x="732" y="97"/>
                    </a:lnTo>
                    <a:lnTo>
                      <a:pt x="726" y="95"/>
                    </a:lnTo>
                    <a:lnTo>
                      <a:pt x="718" y="92"/>
                    </a:lnTo>
                    <a:lnTo>
                      <a:pt x="711" y="90"/>
                    </a:lnTo>
                    <a:lnTo>
                      <a:pt x="704" y="89"/>
                    </a:lnTo>
                    <a:lnTo>
                      <a:pt x="698" y="85"/>
                    </a:lnTo>
                    <a:lnTo>
                      <a:pt x="691" y="84"/>
                    </a:lnTo>
                    <a:lnTo>
                      <a:pt x="685" y="82"/>
                    </a:lnTo>
                    <a:lnTo>
                      <a:pt x="673" y="77"/>
                    </a:lnTo>
                    <a:lnTo>
                      <a:pt x="663" y="72"/>
                    </a:lnTo>
                    <a:lnTo>
                      <a:pt x="652" y="67"/>
                    </a:lnTo>
                    <a:lnTo>
                      <a:pt x="641" y="64"/>
                    </a:lnTo>
                    <a:lnTo>
                      <a:pt x="634" y="64"/>
                    </a:lnTo>
                    <a:lnTo>
                      <a:pt x="629" y="64"/>
                    </a:lnTo>
                    <a:lnTo>
                      <a:pt x="622" y="64"/>
                    </a:lnTo>
                    <a:lnTo>
                      <a:pt x="616" y="64"/>
                    </a:lnTo>
                    <a:lnTo>
                      <a:pt x="608" y="69"/>
                    </a:lnTo>
                    <a:lnTo>
                      <a:pt x="600" y="72"/>
                    </a:lnTo>
                    <a:lnTo>
                      <a:pt x="591" y="76"/>
                    </a:lnTo>
                    <a:lnTo>
                      <a:pt x="583" y="80"/>
                    </a:lnTo>
                    <a:lnTo>
                      <a:pt x="572" y="85"/>
                    </a:lnTo>
                    <a:lnTo>
                      <a:pt x="560" y="89"/>
                    </a:lnTo>
                    <a:lnTo>
                      <a:pt x="547" y="94"/>
                    </a:lnTo>
                    <a:lnTo>
                      <a:pt x="536" y="97"/>
                    </a:lnTo>
                    <a:lnTo>
                      <a:pt x="524" y="102"/>
                    </a:lnTo>
                    <a:lnTo>
                      <a:pt x="513" y="107"/>
                    </a:lnTo>
                    <a:lnTo>
                      <a:pt x="501" y="110"/>
                    </a:lnTo>
                    <a:lnTo>
                      <a:pt x="490" y="115"/>
                    </a:lnTo>
                    <a:lnTo>
                      <a:pt x="480" y="117"/>
                    </a:lnTo>
                    <a:lnTo>
                      <a:pt x="470" y="118"/>
                    </a:lnTo>
                    <a:lnTo>
                      <a:pt x="460" y="120"/>
                    </a:lnTo>
                    <a:lnTo>
                      <a:pt x="450" y="123"/>
                    </a:lnTo>
                    <a:lnTo>
                      <a:pt x="441" y="125"/>
                    </a:lnTo>
                    <a:lnTo>
                      <a:pt x="431" y="126"/>
                    </a:lnTo>
                    <a:lnTo>
                      <a:pt x="423" y="130"/>
                    </a:lnTo>
                    <a:lnTo>
                      <a:pt x="413" y="131"/>
                    </a:lnTo>
                    <a:lnTo>
                      <a:pt x="398" y="133"/>
                    </a:lnTo>
                    <a:lnTo>
                      <a:pt x="383" y="135"/>
                    </a:lnTo>
                    <a:lnTo>
                      <a:pt x="368" y="136"/>
                    </a:lnTo>
                    <a:lnTo>
                      <a:pt x="354" y="136"/>
                    </a:lnTo>
                    <a:lnTo>
                      <a:pt x="337" y="138"/>
                    </a:lnTo>
                    <a:lnTo>
                      <a:pt x="323" y="139"/>
                    </a:lnTo>
                    <a:lnTo>
                      <a:pt x="308" y="141"/>
                    </a:lnTo>
                    <a:lnTo>
                      <a:pt x="293" y="143"/>
                    </a:lnTo>
                    <a:lnTo>
                      <a:pt x="283" y="143"/>
                    </a:lnTo>
                    <a:lnTo>
                      <a:pt x="275" y="143"/>
                    </a:lnTo>
                    <a:lnTo>
                      <a:pt x="265" y="143"/>
                    </a:lnTo>
                    <a:lnTo>
                      <a:pt x="255" y="141"/>
                    </a:lnTo>
                    <a:lnTo>
                      <a:pt x="246" y="141"/>
                    </a:lnTo>
                    <a:lnTo>
                      <a:pt x="236" y="141"/>
                    </a:lnTo>
                    <a:lnTo>
                      <a:pt x="226" y="141"/>
                    </a:lnTo>
                    <a:lnTo>
                      <a:pt x="216" y="141"/>
                    </a:lnTo>
                    <a:lnTo>
                      <a:pt x="203" y="138"/>
                    </a:lnTo>
                    <a:lnTo>
                      <a:pt x="193" y="136"/>
                    </a:lnTo>
                    <a:lnTo>
                      <a:pt x="183" y="135"/>
                    </a:lnTo>
                    <a:lnTo>
                      <a:pt x="175" y="131"/>
                    </a:lnTo>
                    <a:lnTo>
                      <a:pt x="165" y="130"/>
                    </a:lnTo>
                    <a:lnTo>
                      <a:pt x="154" y="126"/>
                    </a:lnTo>
                    <a:lnTo>
                      <a:pt x="141" y="121"/>
                    </a:lnTo>
                    <a:lnTo>
                      <a:pt x="123" y="117"/>
                    </a:lnTo>
                    <a:lnTo>
                      <a:pt x="111" y="112"/>
                    </a:lnTo>
                    <a:lnTo>
                      <a:pt x="101" y="105"/>
                    </a:lnTo>
                    <a:lnTo>
                      <a:pt x="92" y="102"/>
                    </a:lnTo>
                    <a:lnTo>
                      <a:pt x="82" y="97"/>
                    </a:lnTo>
                    <a:lnTo>
                      <a:pt x="73" y="94"/>
                    </a:lnTo>
                    <a:lnTo>
                      <a:pt x="65" y="90"/>
                    </a:lnTo>
                    <a:lnTo>
                      <a:pt x="59" y="87"/>
                    </a:lnTo>
                    <a:lnTo>
                      <a:pt x="52" y="84"/>
                    </a:lnTo>
                    <a:lnTo>
                      <a:pt x="49" y="82"/>
                    </a:lnTo>
                    <a:lnTo>
                      <a:pt x="44" y="79"/>
                    </a:lnTo>
                    <a:lnTo>
                      <a:pt x="36" y="74"/>
                    </a:lnTo>
                    <a:lnTo>
                      <a:pt x="26" y="69"/>
                    </a:lnTo>
                    <a:lnTo>
                      <a:pt x="18" y="64"/>
                    </a:lnTo>
                    <a:lnTo>
                      <a:pt x="10" y="59"/>
                    </a:lnTo>
                    <a:lnTo>
                      <a:pt x="3" y="56"/>
                    </a:lnTo>
                    <a:lnTo>
                      <a:pt x="0" y="54"/>
                    </a:lnTo>
                    <a:lnTo>
                      <a:pt x="3" y="53"/>
                    </a:lnTo>
                    <a:lnTo>
                      <a:pt x="13" y="49"/>
                    </a:lnTo>
                    <a:lnTo>
                      <a:pt x="21" y="48"/>
                    </a:lnTo>
                    <a:lnTo>
                      <a:pt x="24" y="46"/>
                    </a:lnTo>
                    <a:lnTo>
                      <a:pt x="28" y="48"/>
                    </a:lnTo>
                    <a:lnTo>
                      <a:pt x="34" y="51"/>
                    </a:lnTo>
                    <a:lnTo>
                      <a:pt x="42" y="53"/>
                    </a:lnTo>
                    <a:lnTo>
                      <a:pt x="46" y="53"/>
                    </a:lnTo>
                    <a:lnTo>
                      <a:pt x="52" y="54"/>
                    </a:lnTo>
                    <a:lnTo>
                      <a:pt x="59" y="54"/>
                    </a:lnTo>
                    <a:lnTo>
                      <a:pt x="67" y="56"/>
                    </a:lnTo>
                    <a:lnTo>
                      <a:pt x="73" y="56"/>
                    </a:lnTo>
                    <a:lnTo>
                      <a:pt x="82" y="61"/>
                    </a:lnTo>
                    <a:lnTo>
                      <a:pt x="88" y="64"/>
                    </a:lnTo>
                    <a:lnTo>
                      <a:pt x="96" y="67"/>
                    </a:lnTo>
                    <a:lnTo>
                      <a:pt x="110" y="72"/>
                    </a:lnTo>
                    <a:lnTo>
                      <a:pt x="118" y="74"/>
                    </a:lnTo>
                    <a:lnTo>
                      <a:pt x="126" y="76"/>
                    </a:lnTo>
                    <a:lnTo>
                      <a:pt x="134" y="79"/>
                    </a:lnTo>
                    <a:lnTo>
                      <a:pt x="142" y="80"/>
                    </a:lnTo>
                    <a:lnTo>
                      <a:pt x="154" y="82"/>
                    </a:lnTo>
                    <a:lnTo>
                      <a:pt x="167" y="82"/>
                    </a:lnTo>
                    <a:lnTo>
                      <a:pt x="178" y="84"/>
                    </a:lnTo>
                    <a:lnTo>
                      <a:pt x="190" y="85"/>
                    </a:lnTo>
                    <a:lnTo>
                      <a:pt x="201" y="87"/>
                    </a:lnTo>
                    <a:lnTo>
                      <a:pt x="213" y="87"/>
                    </a:lnTo>
                    <a:lnTo>
                      <a:pt x="226" y="89"/>
                    </a:lnTo>
                    <a:lnTo>
                      <a:pt x="237" y="90"/>
                    </a:lnTo>
                    <a:lnTo>
                      <a:pt x="249" y="90"/>
                    </a:lnTo>
                    <a:lnTo>
                      <a:pt x="260" y="90"/>
                    </a:lnTo>
                    <a:lnTo>
                      <a:pt x="272" y="90"/>
                    </a:lnTo>
                    <a:lnTo>
                      <a:pt x="283" y="90"/>
                    </a:lnTo>
                    <a:lnTo>
                      <a:pt x="293" y="90"/>
                    </a:lnTo>
                    <a:lnTo>
                      <a:pt x="305" y="90"/>
                    </a:lnTo>
                    <a:lnTo>
                      <a:pt x="316" y="89"/>
                    </a:lnTo>
                    <a:lnTo>
                      <a:pt x="328" y="89"/>
                    </a:lnTo>
                    <a:lnTo>
                      <a:pt x="342" y="85"/>
                    </a:lnTo>
                    <a:lnTo>
                      <a:pt x="355" y="82"/>
                    </a:lnTo>
                    <a:lnTo>
                      <a:pt x="370" y="79"/>
                    </a:lnTo>
                    <a:lnTo>
                      <a:pt x="385" y="76"/>
                    </a:lnTo>
                    <a:lnTo>
                      <a:pt x="398" y="74"/>
                    </a:lnTo>
                    <a:lnTo>
                      <a:pt x="413" y="71"/>
                    </a:lnTo>
                    <a:lnTo>
                      <a:pt x="426" y="67"/>
                    </a:lnTo>
                    <a:lnTo>
                      <a:pt x="441" y="64"/>
                    </a:lnTo>
                    <a:lnTo>
                      <a:pt x="455" y="59"/>
                    </a:lnTo>
                    <a:lnTo>
                      <a:pt x="467" y="54"/>
                    </a:lnTo>
                    <a:lnTo>
                      <a:pt x="478" y="51"/>
                    </a:lnTo>
                    <a:lnTo>
                      <a:pt x="488" y="46"/>
                    </a:lnTo>
                    <a:lnTo>
                      <a:pt x="498" y="41"/>
                    </a:lnTo>
                    <a:lnTo>
                      <a:pt x="511" y="36"/>
                    </a:lnTo>
                    <a:lnTo>
                      <a:pt x="529" y="30"/>
                    </a:lnTo>
                    <a:lnTo>
                      <a:pt x="550" y="20"/>
                    </a:lnTo>
                    <a:lnTo>
                      <a:pt x="557" y="15"/>
                    </a:lnTo>
                    <a:lnTo>
                      <a:pt x="563" y="10"/>
                    </a:lnTo>
                    <a:lnTo>
                      <a:pt x="570" y="5"/>
                    </a:lnTo>
                    <a:lnTo>
                      <a:pt x="575" y="0"/>
                    </a:lnTo>
                    <a:lnTo>
                      <a:pt x="580" y="0"/>
                    </a:lnTo>
                    <a:lnTo>
                      <a:pt x="586" y="0"/>
                    </a:lnTo>
                    <a:lnTo>
                      <a:pt x="591" y="0"/>
                    </a:lnTo>
                    <a:lnTo>
                      <a:pt x="596" y="0"/>
                    </a:lnTo>
                    <a:lnTo>
                      <a:pt x="601" y="2"/>
                    </a:lnTo>
                    <a:lnTo>
                      <a:pt x="606" y="3"/>
                    </a:lnTo>
                    <a:lnTo>
                      <a:pt x="609" y="5"/>
                    </a:lnTo>
                    <a:lnTo>
                      <a:pt x="614" y="7"/>
                    </a:lnTo>
                    <a:lnTo>
                      <a:pt x="618" y="12"/>
                    </a:lnTo>
                    <a:lnTo>
                      <a:pt x="621" y="15"/>
                    </a:lnTo>
                    <a:lnTo>
                      <a:pt x="624" y="18"/>
                    </a:lnTo>
                    <a:lnTo>
                      <a:pt x="629" y="21"/>
                    </a:lnTo>
                    <a:lnTo>
                      <a:pt x="641" y="28"/>
                    </a:lnTo>
                    <a:lnTo>
                      <a:pt x="650" y="31"/>
                    </a:lnTo>
                    <a:lnTo>
                      <a:pt x="657" y="36"/>
                    </a:lnTo>
                    <a:lnTo>
                      <a:pt x="663" y="40"/>
                    </a:lnTo>
                    <a:lnTo>
                      <a:pt x="672" y="43"/>
                    </a:lnTo>
                    <a:lnTo>
                      <a:pt x="678" y="46"/>
                    </a:lnTo>
                    <a:lnTo>
                      <a:pt x="688" y="49"/>
                    </a:lnTo>
                    <a:lnTo>
                      <a:pt x="701" y="54"/>
                    </a:lnTo>
                    <a:lnTo>
                      <a:pt x="711" y="58"/>
                    </a:lnTo>
                    <a:lnTo>
                      <a:pt x="721" y="59"/>
                    </a:lnTo>
                    <a:lnTo>
                      <a:pt x="731" y="62"/>
                    </a:lnTo>
                    <a:lnTo>
                      <a:pt x="740" y="64"/>
                    </a:lnTo>
                    <a:lnTo>
                      <a:pt x="749" y="67"/>
                    </a:lnTo>
                    <a:lnTo>
                      <a:pt x="759" y="69"/>
                    </a:lnTo>
                    <a:lnTo>
                      <a:pt x="768" y="72"/>
                    </a:lnTo>
                    <a:lnTo>
                      <a:pt x="778" y="74"/>
                    </a:lnTo>
                    <a:lnTo>
                      <a:pt x="791" y="76"/>
                    </a:lnTo>
                    <a:lnTo>
                      <a:pt x="806" y="76"/>
                    </a:lnTo>
                    <a:lnTo>
                      <a:pt x="819" y="77"/>
                    </a:lnTo>
                    <a:lnTo>
                      <a:pt x="834" y="77"/>
                    </a:lnTo>
                    <a:lnTo>
                      <a:pt x="847" y="79"/>
                    </a:lnTo>
                    <a:lnTo>
                      <a:pt x="860" y="80"/>
                    </a:lnTo>
                    <a:lnTo>
                      <a:pt x="875" y="80"/>
                    </a:lnTo>
                    <a:lnTo>
                      <a:pt x="888" y="82"/>
                    </a:lnTo>
                    <a:lnTo>
                      <a:pt x="896" y="82"/>
                    </a:lnTo>
                    <a:lnTo>
                      <a:pt x="904" y="82"/>
                    </a:lnTo>
                    <a:lnTo>
                      <a:pt x="913" y="82"/>
                    </a:lnTo>
                    <a:lnTo>
                      <a:pt x="919" y="82"/>
                    </a:lnTo>
                    <a:lnTo>
                      <a:pt x="927" y="82"/>
                    </a:lnTo>
                    <a:lnTo>
                      <a:pt x="934" y="82"/>
                    </a:lnTo>
                    <a:lnTo>
                      <a:pt x="942" y="80"/>
                    </a:lnTo>
                    <a:lnTo>
                      <a:pt x="949" y="80"/>
                    </a:lnTo>
                    <a:lnTo>
                      <a:pt x="960" y="79"/>
                    </a:lnTo>
                    <a:lnTo>
                      <a:pt x="972" y="77"/>
                    </a:lnTo>
                    <a:lnTo>
                      <a:pt x="983" y="76"/>
                    </a:lnTo>
                    <a:lnTo>
                      <a:pt x="995" y="74"/>
                    </a:lnTo>
                    <a:lnTo>
                      <a:pt x="1006" y="74"/>
                    </a:lnTo>
                    <a:lnTo>
                      <a:pt x="1017" y="72"/>
                    </a:lnTo>
                    <a:lnTo>
                      <a:pt x="1029" y="71"/>
                    </a:lnTo>
                    <a:lnTo>
                      <a:pt x="1039" y="69"/>
                    </a:lnTo>
                    <a:lnTo>
                      <a:pt x="1047" y="67"/>
                    </a:lnTo>
                    <a:lnTo>
                      <a:pt x="1055" y="66"/>
                    </a:lnTo>
                    <a:lnTo>
                      <a:pt x="1062" y="62"/>
                    </a:lnTo>
                    <a:lnTo>
                      <a:pt x="1070" y="61"/>
                    </a:lnTo>
                    <a:lnTo>
                      <a:pt x="1078" y="59"/>
                    </a:lnTo>
                    <a:lnTo>
                      <a:pt x="1085" y="56"/>
                    </a:lnTo>
                    <a:lnTo>
                      <a:pt x="1093" y="54"/>
                    </a:lnTo>
                    <a:lnTo>
                      <a:pt x="1101" y="53"/>
                    </a:lnTo>
                    <a:lnTo>
                      <a:pt x="1113" y="48"/>
                    </a:lnTo>
                    <a:lnTo>
                      <a:pt x="1121" y="43"/>
                    </a:lnTo>
                    <a:lnTo>
                      <a:pt x="1129" y="40"/>
                    </a:lnTo>
                    <a:lnTo>
                      <a:pt x="1135" y="36"/>
                    </a:lnTo>
                    <a:lnTo>
                      <a:pt x="1140" y="33"/>
                    </a:lnTo>
                    <a:lnTo>
                      <a:pt x="1147" y="30"/>
                    </a:lnTo>
                    <a:lnTo>
                      <a:pt x="1155" y="25"/>
                    </a:lnTo>
                    <a:lnTo>
                      <a:pt x="1165" y="18"/>
                    </a:lnTo>
                    <a:lnTo>
                      <a:pt x="1170" y="15"/>
                    </a:lnTo>
                    <a:lnTo>
                      <a:pt x="1176" y="13"/>
                    </a:lnTo>
                    <a:lnTo>
                      <a:pt x="1185" y="13"/>
                    </a:lnTo>
                    <a:lnTo>
                      <a:pt x="1193" y="12"/>
                    </a:lnTo>
                    <a:lnTo>
                      <a:pt x="1201" y="10"/>
                    </a:lnTo>
                    <a:lnTo>
                      <a:pt x="1209" y="10"/>
                    </a:lnTo>
                    <a:lnTo>
                      <a:pt x="1216" y="8"/>
                    </a:lnTo>
                    <a:lnTo>
                      <a:pt x="1221" y="5"/>
                    </a:lnTo>
                    <a:lnTo>
                      <a:pt x="1294"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sp>
        <p:nvSpPr>
          <p:cNvPr id="144" name="AutoShape 3"/>
          <p:cNvSpPr>
            <a:spLocks noChangeAspect="1" noChangeArrowheads="1" noTextEdit="1"/>
          </p:cNvSpPr>
          <p:nvPr/>
        </p:nvSpPr>
        <p:spPr bwMode="auto">
          <a:xfrm>
            <a:off x="7516813" y="3859213"/>
            <a:ext cx="2376487"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10267433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t>Summary</a:t>
            </a:r>
          </a:p>
        </p:txBody>
      </p:sp>
      <p:sp>
        <p:nvSpPr>
          <p:cNvPr id="3" name="Content Placeholder 2"/>
          <p:cNvSpPr>
            <a:spLocks noGrp="1"/>
          </p:cNvSpPr>
          <p:nvPr>
            <p:ph idx="1"/>
          </p:nvPr>
        </p:nvSpPr>
        <p:spPr/>
        <p:txBody>
          <a:bodyPr>
            <a:normAutofit/>
          </a:bodyPr>
          <a:lstStyle/>
          <a:p>
            <a:pPr marL="0" indent="0">
              <a:buNone/>
            </a:pPr>
            <a:r>
              <a:rPr lang="en-CA" dirty="0"/>
              <a:t>Good news for anti-phishing researchers! </a:t>
            </a:r>
          </a:p>
          <a:p>
            <a:pPr marL="742950" lvl="2" indent="-342900"/>
            <a:r>
              <a:rPr lang="en-CA" dirty="0"/>
              <a:t>lots to do: the phishing problem isn’t solved</a:t>
            </a:r>
            <a:br>
              <a:rPr lang="en-CA" dirty="0"/>
            </a:br>
            <a:br>
              <a:rPr lang="en-CA" dirty="0"/>
            </a:br>
            <a:endParaRPr lang="en-CA" dirty="0"/>
          </a:p>
          <a:p>
            <a:pPr marL="0" indent="0">
              <a:buNone/>
            </a:pPr>
            <a:r>
              <a:rPr lang="en-CA" dirty="0"/>
              <a:t>Strategies?</a:t>
            </a:r>
          </a:p>
          <a:p>
            <a:pPr marL="742950" lvl="2" indent="-342900"/>
            <a:r>
              <a:rPr lang="en-CA" dirty="0"/>
              <a:t>education</a:t>
            </a:r>
          </a:p>
          <a:p>
            <a:pPr marL="742950" lvl="2" indent="-342900"/>
            <a:r>
              <a:rPr lang="en-CA" dirty="0"/>
              <a:t>UI redesign </a:t>
            </a:r>
          </a:p>
          <a:p>
            <a:pPr marL="1200150" lvl="3" indent="-342900"/>
            <a:r>
              <a:rPr lang="en-CA" dirty="0"/>
              <a:t>to get people to attend domain name</a:t>
            </a:r>
          </a:p>
          <a:p>
            <a:pPr marL="1200150" lvl="3" indent="-342900"/>
            <a:r>
              <a:rPr lang="en-CA" dirty="0"/>
              <a:t>to highlight common spoofing methods within the domain name</a:t>
            </a:r>
          </a:p>
          <a:p>
            <a:pPr marL="1200150" lvl="3" indent="-342900"/>
            <a:r>
              <a:rPr lang="en-CA" dirty="0"/>
              <a:t>…</a:t>
            </a:r>
          </a:p>
          <a:p>
            <a:pPr marL="0" indent="0">
              <a:buNone/>
            </a:pPr>
            <a:endParaRPr lang="en-CA" dirty="0"/>
          </a:p>
        </p:txBody>
      </p:sp>
      <p:sp>
        <p:nvSpPr>
          <p:cNvPr id="7" name="Freeform 5"/>
          <p:cNvSpPr>
            <a:spLocks/>
          </p:cNvSpPr>
          <p:nvPr/>
        </p:nvSpPr>
        <p:spPr bwMode="auto">
          <a:xfrm>
            <a:off x="7654607" y="1198359"/>
            <a:ext cx="1484313" cy="695755"/>
          </a:xfrm>
          <a:custGeom>
            <a:avLst/>
            <a:gdLst>
              <a:gd name="T0" fmla="*/ 1189 w 1869"/>
              <a:gd name="T1" fmla="*/ 46 h 516"/>
              <a:gd name="T2" fmla="*/ 1123 w 1869"/>
              <a:gd name="T3" fmla="*/ 87 h 516"/>
              <a:gd name="T4" fmla="*/ 1043 w 1869"/>
              <a:gd name="T5" fmla="*/ 139 h 516"/>
              <a:gd name="T6" fmla="*/ 956 w 1869"/>
              <a:gd name="T7" fmla="*/ 195 h 516"/>
              <a:gd name="T8" fmla="*/ 864 w 1869"/>
              <a:gd name="T9" fmla="*/ 251 h 516"/>
              <a:gd name="T10" fmla="*/ 772 w 1869"/>
              <a:gd name="T11" fmla="*/ 302 h 516"/>
              <a:gd name="T12" fmla="*/ 687 w 1869"/>
              <a:gd name="T13" fmla="*/ 342 h 516"/>
              <a:gd name="T14" fmla="*/ 610 w 1869"/>
              <a:gd name="T15" fmla="*/ 365 h 516"/>
              <a:gd name="T16" fmla="*/ 540 w 1869"/>
              <a:gd name="T17" fmla="*/ 371 h 516"/>
              <a:gd name="T18" fmla="*/ 450 w 1869"/>
              <a:gd name="T19" fmla="*/ 371 h 516"/>
              <a:gd name="T20" fmla="*/ 345 w 1869"/>
              <a:gd name="T21" fmla="*/ 371 h 516"/>
              <a:gd name="T22" fmla="*/ 237 w 1869"/>
              <a:gd name="T23" fmla="*/ 373 h 516"/>
              <a:gd name="T24" fmla="*/ 137 w 1869"/>
              <a:gd name="T25" fmla="*/ 376 h 516"/>
              <a:gd name="T26" fmla="*/ 57 w 1869"/>
              <a:gd name="T27" fmla="*/ 383 h 516"/>
              <a:gd name="T28" fmla="*/ 8 w 1869"/>
              <a:gd name="T29" fmla="*/ 395 h 516"/>
              <a:gd name="T30" fmla="*/ 2 w 1869"/>
              <a:gd name="T31" fmla="*/ 413 h 516"/>
              <a:gd name="T32" fmla="*/ 34 w 1869"/>
              <a:gd name="T33" fmla="*/ 430 h 516"/>
              <a:gd name="T34" fmla="*/ 70 w 1869"/>
              <a:gd name="T35" fmla="*/ 442 h 516"/>
              <a:gd name="T36" fmla="*/ 116 w 1869"/>
              <a:gd name="T37" fmla="*/ 454 h 516"/>
              <a:gd name="T38" fmla="*/ 174 w 1869"/>
              <a:gd name="T39" fmla="*/ 463 h 516"/>
              <a:gd name="T40" fmla="*/ 237 w 1869"/>
              <a:gd name="T41" fmla="*/ 472 h 516"/>
              <a:gd name="T42" fmla="*/ 310 w 1869"/>
              <a:gd name="T43" fmla="*/ 481 h 516"/>
              <a:gd name="T44" fmla="*/ 390 w 1869"/>
              <a:gd name="T45" fmla="*/ 488 h 516"/>
              <a:gd name="T46" fmla="*/ 472 w 1869"/>
              <a:gd name="T47" fmla="*/ 494 h 516"/>
              <a:gd name="T48" fmla="*/ 561 w 1869"/>
              <a:gd name="T49" fmla="*/ 498 h 516"/>
              <a:gd name="T50" fmla="*/ 654 w 1869"/>
              <a:gd name="T51" fmla="*/ 503 h 516"/>
              <a:gd name="T52" fmla="*/ 747 w 1869"/>
              <a:gd name="T53" fmla="*/ 507 h 516"/>
              <a:gd name="T54" fmla="*/ 843 w 1869"/>
              <a:gd name="T55" fmla="*/ 510 h 516"/>
              <a:gd name="T56" fmla="*/ 939 w 1869"/>
              <a:gd name="T57" fmla="*/ 513 h 516"/>
              <a:gd name="T58" fmla="*/ 1036 w 1869"/>
              <a:gd name="T59" fmla="*/ 515 h 516"/>
              <a:gd name="T60" fmla="*/ 1129 w 1869"/>
              <a:gd name="T61" fmla="*/ 516 h 516"/>
              <a:gd name="T62" fmla="*/ 1219 w 1869"/>
              <a:gd name="T63" fmla="*/ 516 h 516"/>
              <a:gd name="T64" fmla="*/ 1327 w 1869"/>
              <a:gd name="T65" fmla="*/ 515 h 516"/>
              <a:gd name="T66" fmla="*/ 1443 w 1869"/>
              <a:gd name="T67" fmla="*/ 506 h 516"/>
              <a:gd name="T68" fmla="*/ 1547 w 1869"/>
              <a:gd name="T69" fmla="*/ 489 h 516"/>
              <a:gd name="T70" fmla="*/ 1637 w 1869"/>
              <a:gd name="T71" fmla="*/ 467 h 516"/>
              <a:gd name="T72" fmla="*/ 1714 w 1869"/>
              <a:gd name="T73" fmla="*/ 439 h 516"/>
              <a:gd name="T74" fmla="*/ 1774 w 1869"/>
              <a:gd name="T75" fmla="*/ 408 h 516"/>
              <a:gd name="T76" fmla="*/ 1822 w 1869"/>
              <a:gd name="T77" fmla="*/ 374 h 516"/>
              <a:gd name="T78" fmla="*/ 1853 w 1869"/>
              <a:gd name="T79" fmla="*/ 340 h 516"/>
              <a:gd name="T80" fmla="*/ 1866 w 1869"/>
              <a:gd name="T81" fmla="*/ 312 h 516"/>
              <a:gd name="T82" fmla="*/ 1869 w 1869"/>
              <a:gd name="T83" fmla="*/ 294 h 516"/>
              <a:gd name="T84" fmla="*/ 1866 w 1869"/>
              <a:gd name="T85" fmla="*/ 272 h 516"/>
              <a:gd name="T86" fmla="*/ 1853 w 1869"/>
              <a:gd name="T87" fmla="*/ 248 h 516"/>
              <a:gd name="T88" fmla="*/ 1822 w 1869"/>
              <a:gd name="T89" fmla="*/ 220 h 516"/>
              <a:gd name="T90" fmla="*/ 1774 w 1869"/>
              <a:gd name="T91" fmla="*/ 186 h 516"/>
              <a:gd name="T92" fmla="*/ 1721 w 1869"/>
              <a:gd name="T93" fmla="*/ 152 h 516"/>
              <a:gd name="T94" fmla="*/ 1665 w 1869"/>
              <a:gd name="T95" fmla="*/ 120 h 516"/>
              <a:gd name="T96" fmla="*/ 1604 w 1869"/>
              <a:gd name="T97" fmla="*/ 90 h 516"/>
              <a:gd name="T98" fmla="*/ 1542 w 1869"/>
              <a:gd name="T99" fmla="*/ 64 h 516"/>
              <a:gd name="T100" fmla="*/ 1480 w 1869"/>
              <a:gd name="T101" fmla="*/ 43 h 516"/>
              <a:gd name="T102" fmla="*/ 1418 w 1869"/>
              <a:gd name="T103" fmla="*/ 28 h 516"/>
              <a:gd name="T104" fmla="*/ 1337 w 1869"/>
              <a:gd name="T105" fmla="*/ 13 h 516"/>
              <a:gd name="T106" fmla="*/ 1284 w 1869"/>
              <a:gd name="T107" fmla="*/ 2 h 516"/>
              <a:gd name="T108" fmla="*/ 1265 w 1869"/>
              <a:gd name="T109" fmla="*/ 2 h 516"/>
              <a:gd name="T110" fmla="*/ 1242 w 1869"/>
              <a:gd name="T111" fmla="*/ 1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69" h="516">
                <a:moveTo>
                  <a:pt x="1217" y="30"/>
                </a:moveTo>
                <a:lnTo>
                  <a:pt x="1189" y="46"/>
                </a:lnTo>
                <a:lnTo>
                  <a:pt x="1158" y="65"/>
                </a:lnTo>
                <a:lnTo>
                  <a:pt x="1123" y="87"/>
                </a:lnTo>
                <a:lnTo>
                  <a:pt x="1084" y="112"/>
                </a:lnTo>
                <a:lnTo>
                  <a:pt x="1043" y="139"/>
                </a:lnTo>
                <a:lnTo>
                  <a:pt x="1000" y="167"/>
                </a:lnTo>
                <a:lnTo>
                  <a:pt x="956" y="195"/>
                </a:lnTo>
                <a:lnTo>
                  <a:pt x="910" y="223"/>
                </a:lnTo>
                <a:lnTo>
                  <a:pt x="864" y="251"/>
                </a:lnTo>
                <a:lnTo>
                  <a:pt x="818" y="278"/>
                </a:lnTo>
                <a:lnTo>
                  <a:pt x="772" y="302"/>
                </a:lnTo>
                <a:lnTo>
                  <a:pt x="730" y="324"/>
                </a:lnTo>
                <a:lnTo>
                  <a:pt x="687" y="342"/>
                </a:lnTo>
                <a:lnTo>
                  <a:pt x="647" y="356"/>
                </a:lnTo>
                <a:lnTo>
                  <a:pt x="610" y="365"/>
                </a:lnTo>
                <a:lnTo>
                  <a:pt x="576" y="370"/>
                </a:lnTo>
                <a:lnTo>
                  <a:pt x="540" y="371"/>
                </a:lnTo>
                <a:lnTo>
                  <a:pt x="498" y="371"/>
                </a:lnTo>
                <a:lnTo>
                  <a:pt x="450" y="371"/>
                </a:lnTo>
                <a:lnTo>
                  <a:pt x="400" y="371"/>
                </a:lnTo>
                <a:lnTo>
                  <a:pt x="345" y="371"/>
                </a:lnTo>
                <a:lnTo>
                  <a:pt x="291" y="373"/>
                </a:lnTo>
                <a:lnTo>
                  <a:pt x="237" y="373"/>
                </a:lnTo>
                <a:lnTo>
                  <a:pt x="186" y="374"/>
                </a:lnTo>
                <a:lnTo>
                  <a:pt x="137" y="376"/>
                </a:lnTo>
                <a:lnTo>
                  <a:pt x="94" y="379"/>
                </a:lnTo>
                <a:lnTo>
                  <a:pt x="57" y="383"/>
                </a:lnTo>
                <a:lnTo>
                  <a:pt x="28" y="387"/>
                </a:lnTo>
                <a:lnTo>
                  <a:pt x="8" y="395"/>
                </a:lnTo>
                <a:lnTo>
                  <a:pt x="0" y="402"/>
                </a:lnTo>
                <a:lnTo>
                  <a:pt x="2" y="413"/>
                </a:lnTo>
                <a:lnTo>
                  <a:pt x="20" y="424"/>
                </a:lnTo>
                <a:lnTo>
                  <a:pt x="34" y="430"/>
                </a:lnTo>
                <a:lnTo>
                  <a:pt x="51" y="436"/>
                </a:lnTo>
                <a:lnTo>
                  <a:pt x="70" y="442"/>
                </a:lnTo>
                <a:lnTo>
                  <a:pt x="93" y="448"/>
                </a:lnTo>
                <a:lnTo>
                  <a:pt x="116" y="454"/>
                </a:lnTo>
                <a:lnTo>
                  <a:pt x="144" y="458"/>
                </a:lnTo>
                <a:lnTo>
                  <a:pt x="174" y="463"/>
                </a:lnTo>
                <a:lnTo>
                  <a:pt x="205" y="469"/>
                </a:lnTo>
                <a:lnTo>
                  <a:pt x="237" y="472"/>
                </a:lnTo>
                <a:lnTo>
                  <a:pt x="273" y="476"/>
                </a:lnTo>
                <a:lnTo>
                  <a:pt x="310" y="481"/>
                </a:lnTo>
                <a:lnTo>
                  <a:pt x="348" y="483"/>
                </a:lnTo>
                <a:lnTo>
                  <a:pt x="390" y="488"/>
                </a:lnTo>
                <a:lnTo>
                  <a:pt x="431" y="491"/>
                </a:lnTo>
                <a:lnTo>
                  <a:pt x="472" y="494"/>
                </a:lnTo>
                <a:lnTo>
                  <a:pt x="517" y="497"/>
                </a:lnTo>
                <a:lnTo>
                  <a:pt x="561" y="498"/>
                </a:lnTo>
                <a:lnTo>
                  <a:pt x="607" y="501"/>
                </a:lnTo>
                <a:lnTo>
                  <a:pt x="654" y="503"/>
                </a:lnTo>
                <a:lnTo>
                  <a:pt x="700" y="506"/>
                </a:lnTo>
                <a:lnTo>
                  <a:pt x="747" y="507"/>
                </a:lnTo>
                <a:lnTo>
                  <a:pt x="796" y="509"/>
                </a:lnTo>
                <a:lnTo>
                  <a:pt x="843" y="510"/>
                </a:lnTo>
                <a:lnTo>
                  <a:pt x="892" y="512"/>
                </a:lnTo>
                <a:lnTo>
                  <a:pt x="939" y="513"/>
                </a:lnTo>
                <a:lnTo>
                  <a:pt x="987" y="513"/>
                </a:lnTo>
                <a:lnTo>
                  <a:pt x="1036" y="515"/>
                </a:lnTo>
                <a:lnTo>
                  <a:pt x="1081" y="515"/>
                </a:lnTo>
                <a:lnTo>
                  <a:pt x="1129" y="516"/>
                </a:lnTo>
                <a:lnTo>
                  <a:pt x="1174" y="516"/>
                </a:lnTo>
                <a:lnTo>
                  <a:pt x="1219" y="516"/>
                </a:lnTo>
                <a:lnTo>
                  <a:pt x="1263" y="516"/>
                </a:lnTo>
                <a:lnTo>
                  <a:pt x="1327" y="515"/>
                </a:lnTo>
                <a:lnTo>
                  <a:pt x="1386" y="512"/>
                </a:lnTo>
                <a:lnTo>
                  <a:pt x="1443" y="506"/>
                </a:lnTo>
                <a:lnTo>
                  <a:pt x="1497" y="498"/>
                </a:lnTo>
                <a:lnTo>
                  <a:pt x="1547" y="489"/>
                </a:lnTo>
                <a:lnTo>
                  <a:pt x="1594" y="479"/>
                </a:lnTo>
                <a:lnTo>
                  <a:pt x="1637" y="467"/>
                </a:lnTo>
                <a:lnTo>
                  <a:pt x="1677" y="454"/>
                </a:lnTo>
                <a:lnTo>
                  <a:pt x="1714" y="439"/>
                </a:lnTo>
                <a:lnTo>
                  <a:pt x="1746" y="424"/>
                </a:lnTo>
                <a:lnTo>
                  <a:pt x="1774" y="408"/>
                </a:lnTo>
                <a:lnTo>
                  <a:pt x="1800" y="392"/>
                </a:lnTo>
                <a:lnTo>
                  <a:pt x="1822" y="374"/>
                </a:lnTo>
                <a:lnTo>
                  <a:pt x="1838" y="356"/>
                </a:lnTo>
                <a:lnTo>
                  <a:pt x="1853" y="340"/>
                </a:lnTo>
                <a:lnTo>
                  <a:pt x="1862" y="322"/>
                </a:lnTo>
                <a:lnTo>
                  <a:pt x="1866" y="312"/>
                </a:lnTo>
                <a:lnTo>
                  <a:pt x="1868" y="303"/>
                </a:lnTo>
                <a:lnTo>
                  <a:pt x="1869" y="294"/>
                </a:lnTo>
                <a:lnTo>
                  <a:pt x="1869" y="284"/>
                </a:lnTo>
                <a:lnTo>
                  <a:pt x="1866" y="272"/>
                </a:lnTo>
                <a:lnTo>
                  <a:pt x="1862" y="260"/>
                </a:lnTo>
                <a:lnTo>
                  <a:pt x="1853" y="248"/>
                </a:lnTo>
                <a:lnTo>
                  <a:pt x="1842" y="238"/>
                </a:lnTo>
                <a:lnTo>
                  <a:pt x="1822" y="220"/>
                </a:lnTo>
                <a:lnTo>
                  <a:pt x="1798" y="204"/>
                </a:lnTo>
                <a:lnTo>
                  <a:pt x="1774" y="186"/>
                </a:lnTo>
                <a:lnTo>
                  <a:pt x="1748" y="169"/>
                </a:lnTo>
                <a:lnTo>
                  <a:pt x="1721" y="152"/>
                </a:lnTo>
                <a:lnTo>
                  <a:pt x="1693" y="136"/>
                </a:lnTo>
                <a:lnTo>
                  <a:pt x="1665" y="120"/>
                </a:lnTo>
                <a:lnTo>
                  <a:pt x="1636" y="105"/>
                </a:lnTo>
                <a:lnTo>
                  <a:pt x="1604" y="90"/>
                </a:lnTo>
                <a:lnTo>
                  <a:pt x="1573" y="77"/>
                </a:lnTo>
                <a:lnTo>
                  <a:pt x="1542" y="64"/>
                </a:lnTo>
                <a:lnTo>
                  <a:pt x="1511" y="53"/>
                </a:lnTo>
                <a:lnTo>
                  <a:pt x="1480" y="43"/>
                </a:lnTo>
                <a:lnTo>
                  <a:pt x="1449" y="34"/>
                </a:lnTo>
                <a:lnTo>
                  <a:pt x="1418" y="28"/>
                </a:lnTo>
                <a:lnTo>
                  <a:pt x="1387" y="22"/>
                </a:lnTo>
                <a:lnTo>
                  <a:pt x="1337" y="13"/>
                </a:lnTo>
                <a:lnTo>
                  <a:pt x="1304" y="7"/>
                </a:lnTo>
                <a:lnTo>
                  <a:pt x="1284" y="2"/>
                </a:lnTo>
                <a:lnTo>
                  <a:pt x="1273" y="0"/>
                </a:lnTo>
                <a:lnTo>
                  <a:pt x="1265" y="2"/>
                </a:lnTo>
                <a:lnTo>
                  <a:pt x="1257" y="6"/>
                </a:lnTo>
                <a:lnTo>
                  <a:pt x="1242" y="15"/>
                </a:lnTo>
                <a:lnTo>
                  <a:pt x="1217" y="30"/>
                </a:lnTo>
                <a:close/>
              </a:path>
            </a:pathLst>
          </a:custGeom>
          <a:solidFill>
            <a:srgbClr val="DB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nvGrpSpPr>
          <p:cNvPr id="72" name="Group 71"/>
          <p:cNvGrpSpPr/>
          <p:nvPr/>
        </p:nvGrpSpPr>
        <p:grpSpPr>
          <a:xfrm>
            <a:off x="7163117" y="199009"/>
            <a:ext cx="425450" cy="774701"/>
            <a:chOff x="6593807" y="2603501"/>
            <a:chExt cx="444500" cy="1143000"/>
          </a:xfrm>
        </p:grpSpPr>
        <p:sp>
          <p:nvSpPr>
            <p:cNvPr id="8" name="Freeform 6"/>
            <p:cNvSpPr>
              <a:spLocks/>
            </p:cNvSpPr>
            <p:nvPr/>
          </p:nvSpPr>
          <p:spPr bwMode="auto">
            <a:xfrm>
              <a:off x="6593807" y="2603501"/>
              <a:ext cx="444500" cy="1143000"/>
            </a:xfrm>
            <a:custGeom>
              <a:avLst/>
              <a:gdLst>
                <a:gd name="T0" fmla="*/ 302 w 561"/>
                <a:gd name="T1" fmla="*/ 79 h 1442"/>
                <a:gd name="T2" fmla="*/ 252 w 561"/>
                <a:gd name="T3" fmla="*/ 141 h 1442"/>
                <a:gd name="T4" fmla="*/ 199 w 561"/>
                <a:gd name="T5" fmla="*/ 221 h 1442"/>
                <a:gd name="T6" fmla="*/ 147 w 561"/>
                <a:gd name="T7" fmla="*/ 314 h 1442"/>
                <a:gd name="T8" fmla="*/ 98 w 561"/>
                <a:gd name="T9" fmla="*/ 419 h 1442"/>
                <a:gd name="T10" fmla="*/ 57 w 561"/>
                <a:gd name="T11" fmla="*/ 536 h 1442"/>
                <a:gd name="T12" fmla="*/ 24 w 561"/>
                <a:gd name="T13" fmla="*/ 660 h 1442"/>
                <a:gd name="T14" fmla="*/ 5 w 561"/>
                <a:gd name="T15" fmla="*/ 790 h 1442"/>
                <a:gd name="T16" fmla="*/ 0 w 561"/>
                <a:gd name="T17" fmla="*/ 879 h 1442"/>
                <a:gd name="T18" fmla="*/ 0 w 561"/>
                <a:gd name="T19" fmla="*/ 923 h 1442"/>
                <a:gd name="T20" fmla="*/ 8 w 561"/>
                <a:gd name="T21" fmla="*/ 1043 h 1442"/>
                <a:gd name="T22" fmla="*/ 15 w 561"/>
                <a:gd name="T23" fmla="*/ 1205 h 1442"/>
                <a:gd name="T24" fmla="*/ 21 w 561"/>
                <a:gd name="T25" fmla="*/ 1318 h 1442"/>
                <a:gd name="T26" fmla="*/ 32 w 561"/>
                <a:gd name="T27" fmla="*/ 1390 h 1442"/>
                <a:gd name="T28" fmla="*/ 51 w 561"/>
                <a:gd name="T29" fmla="*/ 1430 h 1442"/>
                <a:gd name="T30" fmla="*/ 83 w 561"/>
                <a:gd name="T31" fmla="*/ 1442 h 1442"/>
                <a:gd name="T32" fmla="*/ 128 w 561"/>
                <a:gd name="T33" fmla="*/ 1431 h 1442"/>
                <a:gd name="T34" fmla="*/ 188 w 561"/>
                <a:gd name="T35" fmla="*/ 1415 h 1442"/>
                <a:gd name="T36" fmla="*/ 262 w 561"/>
                <a:gd name="T37" fmla="*/ 1396 h 1442"/>
                <a:gd name="T38" fmla="*/ 342 w 561"/>
                <a:gd name="T39" fmla="*/ 1372 h 1442"/>
                <a:gd name="T40" fmla="*/ 420 w 561"/>
                <a:gd name="T41" fmla="*/ 1343 h 1442"/>
                <a:gd name="T42" fmla="*/ 488 w 561"/>
                <a:gd name="T43" fmla="*/ 1309 h 1442"/>
                <a:gd name="T44" fmla="*/ 537 w 561"/>
                <a:gd name="T45" fmla="*/ 1267 h 1442"/>
                <a:gd name="T46" fmla="*/ 561 w 561"/>
                <a:gd name="T47" fmla="*/ 1221 h 1442"/>
                <a:gd name="T48" fmla="*/ 547 w 561"/>
                <a:gd name="T49" fmla="*/ 1139 h 1442"/>
                <a:gd name="T50" fmla="*/ 504 w 561"/>
                <a:gd name="T51" fmla="*/ 1020 h 1442"/>
                <a:gd name="T52" fmla="*/ 462 w 561"/>
                <a:gd name="T53" fmla="*/ 901 h 1442"/>
                <a:gd name="T54" fmla="*/ 439 w 561"/>
                <a:gd name="T55" fmla="*/ 791 h 1442"/>
                <a:gd name="T56" fmla="*/ 453 w 561"/>
                <a:gd name="T57" fmla="*/ 686 h 1442"/>
                <a:gd name="T58" fmla="*/ 473 w 561"/>
                <a:gd name="T59" fmla="*/ 530 h 1442"/>
                <a:gd name="T60" fmla="*/ 487 w 561"/>
                <a:gd name="T61" fmla="*/ 345 h 1442"/>
                <a:gd name="T62" fmla="*/ 487 w 561"/>
                <a:gd name="T63" fmla="*/ 173 h 1442"/>
                <a:gd name="T64" fmla="*/ 465 w 561"/>
                <a:gd name="T65" fmla="*/ 55 h 1442"/>
                <a:gd name="T66" fmla="*/ 429 w 561"/>
                <a:gd name="T67" fmla="*/ 5 h 1442"/>
                <a:gd name="T68" fmla="*/ 388 w 561"/>
                <a:gd name="T69" fmla="*/ 5 h 1442"/>
                <a:gd name="T70" fmla="*/ 345 w 561"/>
                <a:gd name="T71" fmla="*/ 34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1" h="1442">
                  <a:moveTo>
                    <a:pt x="324" y="54"/>
                  </a:moveTo>
                  <a:lnTo>
                    <a:pt x="302" y="79"/>
                  </a:lnTo>
                  <a:lnTo>
                    <a:pt x="277" y="108"/>
                  </a:lnTo>
                  <a:lnTo>
                    <a:pt x="252" y="141"/>
                  </a:lnTo>
                  <a:lnTo>
                    <a:pt x="225" y="179"/>
                  </a:lnTo>
                  <a:lnTo>
                    <a:pt x="199" y="221"/>
                  </a:lnTo>
                  <a:lnTo>
                    <a:pt x="173" y="265"/>
                  </a:lnTo>
                  <a:lnTo>
                    <a:pt x="147" y="314"/>
                  </a:lnTo>
                  <a:lnTo>
                    <a:pt x="122" y="366"/>
                  </a:lnTo>
                  <a:lnTo>
                    <a:pt x="98" y="419"/>
                  </a:lnTo>
                  <a:lnTo>
                    <a:pt x="76" y="476"/>
                  </a:lnTo>
                  <a:lnTo>
                    <a:pt x="57" y="536"/>
                  </a:lnTo>
                  <a:lnTo>
                    <a:pt x="39" y="596"/>
                  </a:lnTo>
                  <a:lnTo>
                    <a:pt x="24" y="660"/>
                  </a:lnTo>
                  <a:lnTo>
                    <a:pt x="12" y="723"/>
                  </a:lnTo>
                  <a:lnTo>
                    <a:pt x="5" y="790"/>
                  </a:lnTo>
                  <a:lnTo>
                    <a:pt x="0" y="856"/>
                  </a:lnTo>
                  <a:lnTo>
                    <a:pt x="0" y="879"/>
                  </a:lnTo>
                  <a:lnTo>
                    <a:pt x="0" y="901"/>
                  </a:lnTo>
                  <a:lnTo>
                    <a:pt x="0" y="923"/>
                  </a:lnTo>
                  <a:lnTo>
                    <a:pt x="2" y="945"/>
                  </a:lnTo>
                  <a:lnTo>
                    <a:pt x="8" y="1043"/>
                  </a:lnTo>
                  <a:lnTo>
                    <a:pt x="12" y="1130"/>
                  </a:lnTo>
                  <a:lnTo>
                    <a:pt x="15" y="1205"/>
                  </a:lnTo>
                  <a:lnTo>
                    <a:pt x="18" y="1269"/>
                  </a:lnTo>
                  <a:lnTo>
                    <a:pt x="21" y="1318"/>
                  </a:lnTo>
                  <a:lnTo>
                    <a:pt x="26" y="1357"/>
                  </a:lnTo>
                  <a:lnTo>
                    <a:pt x="32" y="1390"/>
                  </a:lnTo>
                  <a:lnTo>
                    <a:pt x="40" y="1414"/>
                  </a:lnTo>
                  <a:lnTo>
                    <a:pt x="51" y="1430"/>
                  </a:lnTo>
                  <a:lnTo>
                    <a:pt x="66" y="1439"/>
                  </a:lnTo>
                  <a:lnTo>
                    <a:pt x="83" y="1442"/>
                  </a:lnTo>
                  <a:lnTo>
                    <a:pt x="105" y="1437"/>
                  </a:lnTo>
                  <a:lnTo>
                    <a:pt x="128" y="1431"/>
                  </a:lnTo>
                  <a:lnTo>
                    <a:pt x="156" y="1424"/>
                  </a:lnTo>
                  <a:lnTo>
                    <a:pt x="188" y="1415"/>
                  </a:lnTo>
                  <a:lnTo>
                    <a:pt x="224" y="1406"/>
                  </a:lnTo>
                  <a:lnTo>
                    <a:pt x="262" y="1396"/>
                  </a:lnTo>
                  <a:lnTo>
                    <a:pt x="302" y="1384"/>
                  </a:lnTo>
                  <a:lnTo>
                    <a:pt x="342" y="1372"/>
                  </a:lnTo>
                  <a:lnTo>
                    <a:pt x="382" y="1357"/>
                  </a:lnTo>
                  <a:lnTo>
                    <a:pt x="420" y="1343"/>
                  </a:lnTo>
                  <a:lnTo>
                    <a:pt x="456" y="1326"/>
                  </a:lnTo>
                  <a:lnTo>
                    <a:pt x="488" y="1309"/>
                  </a:lnTo>
                  <a:lnTo>
                    <a:pt x="515" y="1289"/>
                  </a:lnTo>
                  <a:lnTo>
                    <a:pt x="537" y="1267"/>
                  </a:lnTo>
                  <a:lnTo>
                    <a:pt x="553" y="1245"/>
                  </a:lnTo>
                  <a:lnTo>
                    <a:pt x="561" y="1221"/>
                  </a:lnTo>
                  <a:lnTo>
                    <a:pt x="561" y="1195"/>
                  </a:lnTo>
                  <a:lnTo>
                    <a:pt x="547" y="1139"/>
                  </a:lnTo>
                  <a:lnTo>
                    <a:pt x="528" y="1081"/>
                  </a:lnTo>
                  <a:lnTo>
                    <a:pt x="504" y="1020"/>
                  </a:lnTo>
                  <a:lnTo>
                    <a:pt x="482" y="960"/>
                  </a:lnTo>
                  <a:lnTo>
                    <a:pt x="462" y="901"/>
                  </a:lnTo>
                  <a:lnTo>
                    <a:pt x="447" y="845"/>
                  </a:lnTo>
                  <a:lnTo>
                    <a:pt x="439" y="791"/>
                  </a:lnTo>
                  <a:lnTo>
                    <a:pt x="442" y="743"/>
                  </a:lnTo>
                  <a:lnTo>
                    <a:pt x="453" y="686"/>
                  </a:lnTo>
                  <a:lnTo>
                    <a:pt x="463" y="614"/>
                  </a:lnTo>
                  <a:lnTo>
                    <a:pt x="473" y="530"/>
                  </a:lnTo>
                  <a:lnTo>
                    <a:pt x="481" y="438"/>
                  </a:lnTo>
                  <a:lnTo>
                    <a:pt x="487" y="345"/>
                  </a:lnTo>
                  <a:lnTo>
                    <a:pt x="490" y="255"/>
                  </a:lnTo>
                  <a:lnTo>
                    <a:pt x="487" y="173"/>
                  </a:lnTo>
                  <a:lnTo>
                    <a:pt x="478" y="105"/>
                  </a:lnTo>
                  <a:lnTo>
                    <a:pt x="465" y="55"/>
                  </a:lnTo>
                  <a:lnTo>
                    <a:pt x="448" y="23"/>
                  </a:lnTo>
                  <a:lnTo>
                    <a:pt x="429" y="5"/>
                  </a:lnTo>
                  <a:lnTo>
                    <a:pt x="408" y="0"/>
                  </a:lnTo>
                  <a:lnTo>
                    <a:pt x="388" y="5"/>
                  </a:lnTo>
                  <a:lnTo>
                    <a:pt x="366" y="17"/>
                  </a:lnTo>
                  <a:lnTo>
                    <a:pt x="345" y="34"/>
                  </a:lnTo>
                  <a:lnTo>
                    <a:pt x="324" y="54"/>
                  </a:lnTo>
                  <a:close/>
                </a:path>
              </a:pathLst>
            </a:custGeom>
            <a:solidFill>
              <a:srgbClr val="DBE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 name="Freeform 7"/>
            <p:cNvSpPr>
              <a:spLocks/>
            </p:cNvSpPr>
            <p:nvPr/>
          </p:nvSpPr>
          <p:spPr bwMode="auto">
            <a:xfrm>
              <a:off x="6623050" y="2720976"/>
              <a:ext cx="325438" cy="939800"/>
            </a:xfrm>
            <a:custGeom>
              <a:avLst/>
              <a:gdLst>
                <a:gd name="T0" fmla="*/ 229 w 410"/>
                <a:gd name="T1" fmla="*/ 60 h 1182"/>
                <a:gd name="T2" fmla="*/ 187 w 410"/>
                <a:gd name="T3" fmla="*/ 118 h 1182"/>
                <a:gd name="T4" fmla="*/ 144 w 410"/>
                <a:gd name="T5" fmla="*/ 192 h 1182"/>
                <a:gd name="T6" fmla="*/ 102 w 410"/>
                <a:gd name="T7" fmla="*/ 279 h 1182"/>
                <a:gd name="T8" fmla="*/ 63 w 410"/>
                <a:gd name="T9" fmla="*/ 378 h 1182"/>
                <a:gd name="T10" fmla="*/ 31 w 410"/>
                <a:gd name="T11" fmla="*/ 486 h 1182"/>
                <a:gd name="T12" fmla="*/ 8 w 410"/>
                <a:gd name="T13" fmla="*/ 600 h 1182"/>
                <a:gd name="T14" fmla="*/ 0 w 410"/>
                <a:gd name="T15" fmla="*/ 718 h 1182"/>
                <a:gd name="T16" fmla="*/ 7 w 410"/>
                <a:gd name="T17" fmla="*/ 890 h 1182"/>
                <a:gd name="T18" fmla="*/ 13 w 410"/>
                <a:gd name="T19" fmla="*/ 1054 h 1182"/>
                <a:gd name="T20" fmla="*/ 25 w 410"/>
                <a:gd name="T21" fmla="*/ 1148 h 1182"/>
                <a:gd name="T22" fmla="*/ 53 w 410"/>
                <a:gd name="T23" fmla="*/ 1182 h 1182"/>
                <a:gd name="T24" fmla="*/ 93 w 410"/>
                <a:gd name="T25" fmla="*/ 1175 h 1182"/>
                <a:gd name="T26" fmla="*/ 137 w 410"/>
                <a:gd name="T27" fmla="*/ 1163 h 1182"/>
                <a:gd name="T28" fmla="*/ 192 w 410"/>
                <a:gd name="T29" fmla="*/ 1147 h 1182"/>
                <a:gd name="T30" fmla="*/ 251 w 410"/>
                <a:gd name="T31" fmla="*/ 1128 h 1182"/>
                <a:gd name="T32" fmla="*/ 307 w 410"/>
                <a:gd name="T33" fmla="*/ 1104 h 1182"/>
                <a:gd name="T34" fmla="*/ 357 w 410"/>
                <a:gd name="T35" fmla="*/ 1074 h 1182"/>
                <a:gd name="T36" fmla="*/ 393 w 410"/>
                <a:gd name="T37" fmla="*/ 1042 h 1182"/>
                <a:gd name="T38" fmla="*/ 410 w 410"/>
                <a:gd name="T39" fmla="*/ 1003 h 1182"/>
                <a:gd name="T40" fmla="*/ 400 w 410"/>
                <a:gd name="T41" fmla="*/ 935 h 1182"/>
                <a:gd name="T42" fmla="*/ 369 w 410"/>
                <a:gd name="T43" fmla="*/ 839 h 1182"/>
                <a:gd name="T44" fmla="*/ 338 w 410"/>
                <a:gd name="T45" fmla="*/ 742 h 1182"/>
                <a:gd name="T46" fmla="*/ 320 w 410"/>
                <a:gd name="T47" fmla="*/ 652 h 1182"/>
                <a:gd name="T48" fmla="*/ 331 w 410"/>
                <a:gd name="T49" fmla="*/ 566 h 1182"/>
                <a:gd name="T50" fmla="*/ 345 w 410"/>
                <a:gd name="T51" fmla="*/ 437 h 1182"/>
                <a:gd name="T52" fmla="*/ 356 w 410"/>
                <a:gd name="T53" fmla="*/ 287 h 1182"/>
                <a:gd name="T54" fmla="*/ 356 w 410"/>
                <a:gd name="T55" fmla="*/ 148 h 1182"/>
                <a:gd name="T56" fmla="*/ 339 w 410"/>
                <a:gd name="T57" fmla="*/ 50 h 1182"/>
                <a:gd name="T58" fmla="*/ 317 w 410"/>
                <a:gd name="T59" fmla="*/ 6 h 1182"/>
                <a:gd name="T60" fmla="*/ 289 w 410"/>
                <a:gd name="T61" fmla="*/ 1 h 1182"/>
                <a:gd name="T62" fmla="*/ 261 w 410"/>
                <a:gd name="T63" fmla="*/ 23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0" h="1182">
                  <a:moveTo>
                    <a:pt x="246" y="38"/>
                  </a:moveTo>
                  <a:lnTo>
                    <a:pt x="229" y="60"/>
                  </a:lnTo>
                  <a:lnTo>
                    <a:pt x="208" y="87"/>
                  </a:lnTo>
                  <a:lnTo>
                    <a:pt x="187" y="118"/>
                  </a:lnTo>
                  <a:lnTo>
                    <a:pt x="167" y="153"/>
                  </a:lnTo>
                  <a:lnTo>
                    <a:pt x="144" y="192"/>
                  </a:lnTo>
                  <a:lnTo>
                    <a:pt x="122" y="235"/>
                  </a:lnTo>
                  <a:lnTo>
                    <a:pt x="102" y="279"/>
                  </a:lnTo>
                  <a:lnTo>
                    <a:pt x="82" y="328"/>
                  </a:lnTo>
                  <a:lnTo>
                    <a:pt x="63" y="378"/>
                  </a:lnTo>
                  <a:lnTo>
                    <a:pt x="45" y="431"/>
                  </a:lnTo>
                  <a:lnTo>
                    <a:pt x="31" y="486"/>
                  </a:lnTo>
                  <a:lnTo>
                    <a:pt x="19" y="542"/>
                  </a:lnTo>
                  <a:lnTo>
                    <a:pt x="8" y="600"/>
                  </a:lnTo>
                  <a:lnTo>
                    <a:pt x="3" y="659"/>
                  </a:lnTo>
                  <a:lnTo>
                    <a:pt x="0" y="718"/>
                  </a:lnTo>
                  <a:lnTo>
                    <a:pt x="1" y="779"/>
                  </a:lnTo>
                  <a:lnTo>
                    <a:pt x="7" y="890"/>
                  </a:lnTo>
                  <a:lnTo>
                    <a:pt x="10" y="980"/>
                  </a:lnTo>
                  <a:lnTo>
                    <a:pt x="13" y="1054"/>
                  </a:lnTo>
                  <a:lnTo>
                    <a:pt x="17" y="1108"/>
                  </a:lnTo>
                  <a:lnTo>
                    <a:pt x="25" y="1148"/>
                  </a:lnTo>
                  <a:lnTo>
                    <a:pt x="35" y="1172"/>
                  </a:lnTo>
                  <a:lnTo>
                    <a:pt x="53" y="1182"/>
                  </a:lnTo>
                  <a:lnTo>
                    <a:pt x="76" y="1179"/>
                  </a:lnTo>
                  <a:lnTo>
                    <a:pt x="93" y="1175"/>
                  </a:lnTo>
                  <a:lnTo>
                    <a:pt x="113" y="1169"/>
                  </a:lnTo>
                  <a:lnTo>
                    <a:pt x="137" y="1163"/>
                  </a:lnTo>
                  <a:lnTo>
                    <a:pt x="164" y="1156"/>
                  </a:lnTo>
                  <a:lnTo>
                    <a:pt x="192" y="1147"/>
                  </a:lnTo>
                  <a:lnTo>
                    <a:pt x="221" y="1138"/>
                  </a:lnTo>
                  <a:lnTo>
                    <a:pt x="251" y="1128"/>
                  </a:lnTo>
                  <a:lnTo>
                    <a:pt x="279" y="1116"/>
                  </a:lnTo>
                  <a:lnTo>
                    <a:pt x="307" y="1104"/>
                  </a:lnTo>
                  <a:lnTo>
                    <a:pt x="334" y="1089"/>
                  </a:lnTo>
                  <a:lnTo>
                    <a:pt x="357" y="1074"/>
                  </a:lnTo>
                  <a:lnTo>
                    <a:pt x="376" y="1058"/>
                  </a:lnTo>
                  <a:lnTo>
                    <a:pt x="393" y="1042"/>
                  </a:lnTo>
                  <a:lnTo>
                    <a:pt x="404" y="1023"/>
                  </a:lnTo>
                  <a:lnTo>
                    <a:pt x="410" y="1003"/>
                  </a:lnTo>
                  <a:lnTo>
                    <a:pt x="410" y="981"/>
                  </a:lnTo>
                  <a:lnTo>
                    <a:pt x="400" y="935"/>
                  </a:lnTo>
                  <a:lnTo>
                    <a:pt x="385" y="888"/>
                  </a:lnTo>
                  <a:lnTo>
                    <a:pt x="369" y="839"/>
                  </a:lnTo>
                  <a:lnTo>
                    <a:pt x="353" y="789"/>
                  </a:lnTo>
                  <a:lnTo>
                    <a:pt x="338" y="742"/>
                  </a:lnTo>
                  <a:lnTo>
                    <a:pt x="326" y="695"/>
                  </a:lnTo>
                  <a:lnTo>
                    <a:pt x="320" y="652"/>
                  </a:lnTo>
                  <a:lnTo>
                    <a:pt x="323" y="612"/>
                  </a:lnTo>
                  <a:lnTo>
                    <a:pt x="331" y="566"/>
                  </a:lnTo>
                  <a:lnTo>
                    <a:pt x="338" y="507"/>
                  </a:lnTo>
                  <a:lnTo>
                    <a:pt x="345" y="437"/>
                  </a:lnTo>
                  <a:lnTo>
                    <a:pt x="353" y="363"/>
                  </a:lnTo>
                  <a:lnTo>
                    <a:pt x="356" y="287"/>
                  </a:lnTo>
                  <a:lnTo>
                    <a:pt x="357" y="214"/>
                  </a:lnTo>
                  <a:lnTo>
                    <a:pt x="356" y="148"/>
                  </a:lnTo>
                  <a:lnTo>
                    <a:pt x="350" y="91"/>
                  </a:lnTo>
                  <a:lnTo>
                    <a:pt x="339" y="50"/>
                  </a:lnTo>
                  <a:lnTo>
                    <a:pt x="329" y="22"/>
                  </a:lnTo>
                  <a:lnTo>
                    <a:pt x="317" y="6"/>
                  </a:lnTo>
                  <a:lnTo>
                    <a:pt x="304" y="0"/>
                  </a:lnTo>
                  <a:lnTo>
                    <a:pt x="289" y="1"/>
                  </a:lnTo>
                  <a:lnTo>
                    <a:pt x="276" y="10"/>
                  </a:lnTo>
                  <a:lnTo>
                    <a:pt x="261" y="23"/>
                  </a:lnTo>
                  <a:lnTo>
                    <a:pt x="246" y="38"/>
                  </a:lnTo>
                  <a:close/>
                </a:path>
              </a:pathLst>
            </a:custGeom>
            <a:solidFill>
              <a:srgbClr val="C9D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sp>
        <p:nvSpPr>
          <p:cNvPr id="11" name="Freeform 9"/>
          <p:cNvSpPr>
            <a:spLocks/>
          </p:cNvSpPr>
          <p:nvPr/>
        </p:nvSpPr>
        <p:spPr bwMode="auto">
          <a:xfrm>
            <a:off x="8272722" y="76200"/>
            <a:ext cx="766330" cy="777812"/>
          </a:xfrm>
          <a:custGeom>
            <a:avLst/>
            <a:gdLst>
              <a:gd name="T0" fmla="*/ 345 w 1277"/>
              <a:gd name="T1" fmla="*/ 6 h 1409"/>
              <a:gd name="T2" fmla="*/ 292 w 1277"/>
              <a:gd name="T3" fmla="*/ 12 h 1409"/>
              <a:gd name="T4" fmla="*/ 246 w 1277"/>
              <a:gd name="T5" fmla="*/ 16 h 1409"/>
              <a:gd name="T6" fmla="*/ 207 w 1277"/>
              <a:gd name="T7" fmla="*/ 22 h 1409"/>
              <a:gd name="T8" fmla="*/ 178 w 1277"/>
              <a:gd name="T9" fmla="*/ 31 h 1409"/>
              <a:gd name="T10" fmla="*/ 159 w 1277"/>
              <a:gd name="T11" fmla="*/ 43 h 1409"/>
              <a:gd name="T12" fmla="*/ 150 w 1277"/>
              <a:gd name="T13" fmla="*/ 62 h 1409"/>
              <a:gd name="T14" fmla="*/ 151 w 1277"/>
              <a:gd name="T15" fmla="*/ 89 h 1409"/>
              <a:gd name="T16" fmla="*/ 170 w 1277"/>
              <a:gd name="T17" fmla="*/ 136 h 1409"/>
              <a:gd name="T18" fmla="*/ 191 w 1277"/>
              <a:gd name="T19" fmla="*/ 180 h 1409"/>
              <a:gd name="T20" fmla="*/ 196 w 1277"/>
              <a:gd name="T21" fmla="*/ 216 h 1409"/>
              <a:gd name="T22" fmla="*/ 179 w 1277"/>
              <a:gd name="T23" fmla="*/ 266 h 1409"/>
              <a:gd name="T24" fmla="*/ 150 w 1277"/>
              <a:gd name="T25" fmla="*/ 325 h 1409"/>
              <a:gd name="T26" fmla="*/ 119 w 1277"/>
              <a:gd name="T27" fmla="*/ 361 h 1409"/>
              <a:gd name="T28" fmla="*/ 85 w 1277"/>
              <a:gd name="T29" fmla="*/ 390 h 1409"/>
              <a:gd name="T30" fmla="*/ 51 w 1277"/>
              <a:gd name="T31" fmla="*/ 418 h 1409"/>
              <a:gd name="T32" fmla="*/ 21 w 1277"/>
              <a:gd name="T33" fmla="*/ 448 h 1409"/>
              <a:gd name="T34" fmla="*/ 3 w 1277"/>
              <a:gd name="T35" fmla="*/ 482 h 1409"/>
              <a:gd name="T36" fmla="*/ 0 w 1277"/>
              <a:gd name="T37" fmla="*/ 525 h 1409"/>
              <a:gd name="T38" fmla="*/ 18 w 1277"/>
              <a:gd name="T39" fmla="*/ 578 h 1409"/>
              <a:gd name="T40" fmla="*/ 46 w 1277"/>
              <a:gd name="T41" fmla="*/ 624 h 1409"/>
              <a:gd name="T42" fmla="*/ 82 w 1277"/>
              <a:gd name="T43" fmla="*/ 645 h 1409"/>
              <a:gd name="T44" fmla="*/ 129 w 1277"/>
              <a:gd name="T45" fmla="*/ 662 h 1409"/>
              <a:gd name="T46" fmla="*/ 182 w 1277"/>
              <a:gd name="T47" fmla="*/ 680 h 1409"/>
              <a:gd name="T48" fmla="*/ 237 w 1277"/>
              <a:gd name="T49" fmla="*/ 701 h 1409"/>
              <a:gd name="T50" fmla="*/ 284 w 1277"/>
              <a:gd name="T51" fmla="*/ 726 h 1409"/>
              <a:gd name="T52" fmla="*/ 320 w 1277"/>
              <a:gd name="T53" fmla="*/ 760 h 1409"/>
              <a:gd name="T54" fmla="*/ 336 w 1277"/>
              <a:gd name="T55" fmla="*/ 806 h 1409"/>
              <a:gd name="T56" fmla="*/ 329 w 1277"/>
              <a:gd name="T57" fmla="*/ 887 h 1409"/>
              <a:gd name="T58" fmla="*/ 321 w 1277"/>
              <a:gd name="T59" fmla="*/ 956 h 1409"/>
              <a:gd name="T60" fmla="*/ 329 w 1277"/>
              <a:gd name="T61" fmla="*/ 988 h 1409"/>
              <a:gd name="T62" fmla="*/ 361 w 1277"/>
              <a:gd name="T63" fmla="*/ 998 h 1409"/>
              <a:gd name="T64" fmla="*/ 405 w 1277"/>
              <a:gd name="T65" fmla="*/ 999 h 1409"/>
              <a:gd name="T66" fmla="*/ 450 w 1277"/>
              <a:gd name="T67" fmla="*/ 988 h 1409"/>
              <a:gd name="T68" fmla="*/ 506 w 1277"/>
              <a:gd name="T69" fmla="*/ 971 h 1409"/>
              <a:gd name="T70" fmla="*/ 572 w 1277"/>
              <a:gd name="T71" fmla="*/ 961 h 1409"/>
              <a:gd name="T72" fmla="*/ 645 w 1277"/>
              <a:gd name="T73" fmla="*/ 967 h 1409"/>
              <a:gd name="T74" fmla="*/ 723 w 1277"/>
              <a:gd name="T75" fmla="*/ 999 h 1409"/>
              <a:gd name="T76" fmla="*/ 803 w 1277"/>
              <a:gd name="T77" fmla="*/ 1067 h 1409"/>
              <a:gd name="T78" fmla="*/ 884 w 1277"/>
              <a:gd name="T79" fmla="*/ 1183 h 1409"/>
              <a:gd name="T80" fmla="*/ 958 w 1277"/>
              <a:gd name="T81" fmla="*/ 1326 h 1409"/>
              <a:gd name="T82" fmla="*/ 1023 w 1277"/>
              <a:gd name="T83" fmla="*/ 1398 h 1409"/>
              <a:gd name="T84" fmla="*/ 1084 w 1277"/>
              <a:gd name="T85" fmla="*/ 1404 h 1409"/>
              <a:gd name="T86" fmla="*/ 1137 w 1277"/>
              <a:gd name="T87" fmla="*/ 1354 h 1409"/>
              <a:gd name="T88" fmla="*/ 1183 w 1277"/>
              <a:gd name="T89" fmla="*/ 1262 h 1409"/>
              <a:gd name="T90" fmla="*/ 1221 w 1277"/>
              <a:gd name="T91" fmla="*/ 1140 h 1409"/>
              <a:gd name="T92" fmla="*/ 1251 w 1277"/>
              <a:gd name="T93" fmla="*/ 999 h 1409"/>
              <a:gd name="T94" fmla="*/ 1268 w 1277"/>
              <a:gd name="T95" fmla="*/ 853 h 1409"/>
              <a:gd name="T96" fmla="*/ 1276 w 1277"/>
              <a:gd name="T97" fmla="*/ 741 h 1409"/>
              <a:gd name="T98" fmla="*/ 1277 w 1277"/>
              <a:gd name="T99" fmla="*/ 665 h 1409"/>
              <a:gd name="T100" fmla="*/ 1266 w 1277"/>
              <a:gd name="T101" fmla="*/ 562 h 1409"/>
              <a:gd name="T102" fmla="*/ 1211 w 1277"/>
              <a:gd name="T103" fmla="*/ 433 h 1409"/>
              <a:gd name="T104" fmla="*/ 1119 w 1277"/>
              <a:gd name="T105" fmla="*/ 315 h 1409"/>
              <a:gd name="T106" fmla="*/ 998 w 1277"/>
              <a:gd name="T107" fmla="*/ 211 h 1409"/>
              <a:gd name="T108" fmla="*/ 859 w 1277"/>
              <a:gd name="T109" fmla="*/ 124 h 1409"/>
              <a:gd name="T110" fmla="*/ 713 w 1277"/>
              <a:gd name="T111" fmla="*/ 58 h 1409"/>
              <a:gd name="T112" fmla="*/ 568 w 1277"/>
              <a:gd name="T113" fmla="*/ 15 h 1409"/>
              <a:gd name="T114" fmla="*/ 433 w 1277"/>
              <a:gd name="T115" fmla="*/ 0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7" h="1409">
                <a:moveTo>
                  <a:pt x="374" y="3"/>
                </a:moveTo>
                <a:lnTo>
                  <a:pt x="345" y="6"/>
                </a:lnTo>
                <a:lnTo>
                  <a:pt x="318" y="9"/>
                </a:lnTo>
                <a:lnTo>
                  <a:pt x="292" y="12"/>
                </a:lnTo>
                <a:lnTo>
                  <a:pt x="268" y="15"/>
                </a:lnTo>
                <a:lnTo>
                  <a:pt x="246" y="16"/>
                </a:lnTo>
                <a:lnTo>
                  <a:pt x="225" y="19"/>
                </a:lnTo>
                <a:lnTo>
                  <a:pt x="207" y="22"/>
                </a:lnTo>
                <a:lnTo>
                  <a:pt x="191" y="27"/>
                </a:lnTo>
                <a:lnTo>
                  <a:pt x="178" y="31"/>
                </a:lnTo>
                <a:lnTo>
                  <a:pt x="167" y="37"/>
                </a:lnTo>
                <a:lnTo>
                  <a:pt x="159" y="43"/>
                </a:lnTo>
                <a:lnTo>
                  <a:pt x="153" y="52"/>
                </a:lnTo>
                <a:lnTo>
                  <a:pt x="150" y="62"/>
                </a:lnTo>
                <a:lnTo>
                  <a:pt x="148" y="74"/>
                </a:lnTo>
                <a:lnTo>
                  <a:pt x="151" y="89"/>
                </a:lnTo>
                <a:lnTo>
                  <a:pt x="157" y="105"/>
                </a:lnTo>
                <a:lnTo>
                  <a:pt x="170" y="136"/>
                </a:lnTo>
                <a:lnTo>
                  <a:pt x="182" y="161"/>
                </a:lnTo>
                <a:lnTo>
                  <a:pt x="191" y="180"/>
                </a:lnTo>
                <a:lnTo>
                  <a:pt x="196" y="198"/>
                </a:lnTo>
                <a:lnTo>
                  <a:pt x="196" y="216"/>
                </a:lnTo>
                <a:lnTo>
                  <a:pt x="191" y="238"/>
                </a:lnTo>
                <a:lnTo>
                  <a:pt x="179" y="266"/>
                </a:lnTo>
                <a:lnTo>
                  <a:pt x="162" y="305"/>
                </a:lnTo>
                <a:lnTo>
                  <a:pt x="150" y="325"/>
                </a:lnTo>
                <a:lnTo>
                  <a:pt x="135" y="343"/>
                </a:lnTo>
                <a:lnTo>
                  <a:pt x="119" y="361"/>
                </a:lnTo>
                <a:lnTo>
                  <a:pt x="102" y="375"/>
                </a:lnTo>
                <a:lnTo>
                  <a:pt x="85" y="390"/>
                </a:lnTo>
                <a:lnTo>
                  <a:pt x="67" y="404"/>
                </a:lnTo>
                <a:lnTo>
                  <a:pt x="51" y="418"/>
                </a:lnTo>
                <a:lnTo>
                  <a:pt x="34" y="433"/>
                </a:lnTo>
                <a:lnTo>
                  <a:pt x="21" y="448"/>
                </a:lnTo>
                <a:lnTo>
                  <a:pt x="11" y="464"/>
                </a:lnTo>
                <a:lnTo>
                  <a:pt x="3" y="482"/>
                </a:lnTo>
                <a:lnTo>
                  <a:pt x="0" y="503"/>
                </a:lnTo>
                <a:lnTo>
                  <a:pt x="0" y="525"/>
                </a:lnTo>
                <a:lnTo>
                  <a:pt x="6" y="550"/>
                </a:lnTo>
                <a:lnTo>
                  <a:pt x="18" y="578"/>
                </a:lnTo>
                <a:lnTo>
                  <a:pt x="36" y="611"/>
                </a:lnTo>
                <a:lnTo>
                  <a:pt x="46" y="624"/>
                </a:lnTo>
                <a:lnTo>
                  <a:pt x="63" y="634"/>
                </a:lnTo>
                <a:lnTo>
                  <a:pt x="82" y="645"/>
                </a:lnTo>
                <a:lnTo>
                  <a:pt x="104" y="653"/>
                </a:lnTo>
                <a:lnTo>
                  <a:pt x="129" y="662"/>
                </a:lnTo>
                <a:lnTo>
                  <a:pt x="156" y="671"/>
                </a:lnTo>
                <a:lnTo>
                  <a:pt x="182" y="680"/>
                </a:lnTo>
                <a:lnTo>
                  <a:pt x="210" y="690"/>
                </a:lnTo>
                <a:lnTo>
                  <a:pt x="237" y="701"/>
                </a:lnTo>
                <a:lnTo>
                  <a:pt x="261" y="713"/>
                </a:lnTo>
                <a:lnTo>
                  <a:pt x="284" y="726"/>
                </a:lnTo>
                <a:lnTo>
                  <a:pt x="303" y="742"/>
                </a:lnTo>
                <a:lnTo>
                  <a:pt x="320" y="760"/>
                </a:lnTo>
                <a:lnTo>
                  <a:pt x="330" y="782"/>
                </a:lnTo>
                <a:lnTo>
                  <a:pt x="336" y="806"/>
                </a:lnTo>
                <a:lnTo>
                  <a:pt x="336" y="834"/>
                </a:lnTo>
                <a:lnTo>
                  <a:pt x="329" y="887"/>
                </a:lnTo>
                <a:lnTo>
                  <a:pt x="324" y="927"/>
                </a:lnTo>
                <a:lnTo>
                  <a:pt x="321" y="956"/>
                </a:lnTo>
                <a:lnTo>
                  <a:pt x="323" y="976"/>
                </a:lnTo>
                <a:lnTo>
                  <a:pt x="329" y="988"/>
                </a:lnTo>
                <a:lnTo>
                  <a:pt x="342" y="995"/>
                </a:lnTo>
                <a:lnTo>
                  <a:pt x="361" y="998"/>
                </a:lnTo>
                <a:lnTo>
                  <a:pt x="388" y="1001"/>
                </a:lnTo>
                <a:lnTo>
                  <a:pt x="405" y="999"/>
                </a:lnTo>
                <a:lnTo>
                  <a:pt x="426" y="995"/>
                </a:lnTo>
                <a:lnTo>
                  <a:pt x="450" y="988"/>
                </a:lnTo>
                <a:lnTo>
                  <a:pt x="476" y="980"/>
                </a:lnTo>
                <a:lnTo>
                  <a:pt x="506" y="971"/>
                </a:lnTo>
                <a:lnTo>
                  <a:pt x="538" y="965"/>
                </a:lnTo>
                <a:lnTo>
                  <a:pt x="572" y="961"/>
                </a:lnTo>
                <a:lnTo>
                  <a:pt x="608" y="961"/>
                </a:lnTo>
                <a:lnTo>
                  <a:pt x="645" y="967"/>
                </a:lnTo>
                <a:lnTo>
                  <a:pt x="683" y="979"/>
                </a:lnTo>
                <a:lnTo>
                  <a:pt x="723" y="999"/>
                </a:lnTo>
                <a:lnTo>
                  <a:pt x="763" y="1027"/>
                </a:lnTo>
                <a:lnTo>
                  <a:pt x="803" y="1067"/>
                </a:lnTo>
                <a:lnTo>
                  <a:pt x="844" y="1119"/>
                </a:lnTo>
                <a:lnTo>
                  <a:pt x="884" y="1183"/>
                </a:lnTo>
                <a:lnTo>
                  <a:pt x="924" y="1261"/>
                </a:lnTo>
                <a:lnTo>
                  <a:pt x="958" y="1326"/>
                </a:lnTo>
                <a:lnTo>
                  <a:pt x="991" y="1372"/>
                </a:lnTo>
                <a:lnTo>
                  <a:pt x="1023" y="1398"/>
                </a:lnTo>
                <a:lnTo>
                  <a:pt x="1054" y="1409"/>
                </a:lnTo>
                <a:lnTo>
                  <a:pt x="1084" y="1404"/>
                </a:lnTo>
                <a:lnTo>
                  <a:pt x="1110" y="1385"/>
                </a:lnTo>
                <a:lnTo>
                  <a:pt x="1137" y="1354"/>
                </a:lnTo>
                <a:lnTo>
                  <a:pt x="1161" y="1313"/>
                </a:lnTo>
                <a:lnTo>
                  <a:pt x="1183" y="1262"/>
                </a:lnTo>
                <a:lnTo>
                  <a:pt x="1203" y="1203"/>
                </a:lnTo>
                <a:lnTo>
                  <a:pt x="1221" y="1140"/>
                </a:lnTo>
                <a:lnTo>
                  <a:pt x="1237" y="1070"/>
                </a:lnTo>
                <a:lnTo>
                  <a:pt x="1251" y="999"/>
                </a:lnTo>
                <a:lnTo>
                  <a:pt x="1261" y="925"/>
                </a:lnTo>
                <a:lnTo>
                  <a:pt x="1268" y="853"/>
                </a:lnTo>
                <a:lnTo>
                  <a:pt x="1274" y="781"/>
                </a:lnTo>
                <a:lnTo>
                  <a:pt x="1276" y="741"/>
                </a:lnTo>
                <a:lnTo>
                  <a:pt x="1277" y="702"/>
                </a:lnTo>
                <a:lnTo>
                  <a:pt x="1277" y="665"/>
                </a:lnTo>
                <a:lnTo>
                  <a:pt x="1276" y="630"/>
                </a:lnTo>
                <a:lnTo>
                  <a:pt x="1266" y="562"/>
                </a:lnTo>
                <a:lnTo>
                  <a:pt x="1243" y="497"/>
                </a:lnTo>
                <a:lnTo>
                  <a:pt x="1211" y="433"/>
                </a:lnTo>
                <a:lnTo>
                  <a:pt x="1169" y="373"/>
                </a:lnTo>
                <a:lnTo>
                  <a:pt x="1119" y="315"/>
                </a:lnTo>
                <a:lnTo>
                  <a:pt x="1062" y="262"/>
                </a:lnTo>
                <a:lnTo>
                  <a:pt x="998" y="211"/>
                </a:lnTo>
                <a:lnTo>
                  <a:pt x="930" y="166"/>
                </a:lnTo>
                <a:lnTo>
                  <a:pt x="859" y="124"/>
                </a:lnTo>
                <a:lnTo>
                  <a:pt x="787" y="89"/>
                </a:lnTo>
                <a:lnTo>
                  <a:pt x="713" y="58"/>
                </a:lnTo>
                <a:lnTo>
                  <a:pt x="639" y="34"/>
                </a:lnTo>
                <a:lnTo>
                  <a:pt x="568" y="15"/>
                </a:lnTo>
                <a:lnTo>
                  <a:pt x="499" y="4"/>
                </a:lnTo>
                <a:lnTo>
                  <a:pt x="433" y="0"/>
                </a:lnTo>
                <a:lnTo>
                  <a:pt x="374" y="3"/>
                </a:lnTo>
                <a:close/>
              </a:path>
            </a:pathLst>
          </a:custGeom>
          <a:solidFill>
            <a:srgbClr val="C9D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nvGrpSpPr>
          <p:cNvPr id="51" name="Group 50"/>
          <p:cNvGrpSpPr/>
          <p:nvPr/>
        </p:nvGrpSpPr>
        <p:grpSpPr>
          <a:xfrm rot="9796037">
            <a:off x="6612759" y="872848"/>
            <a:ext cx="2361041" cy="767896"/>
            <a:chOff x="6711950" y="3424238"/>
            <a:chExt cx="2361041" cy="767896"/>
          </a:xfrm>
        </p:grpSpPr>
        <p:sp>
          <p:nvSpPr>
            <p:cNvPr id="18" name="Freeform 16"/>
            <p:cNvSpPr>
              <a:spLocks/>
            </p:cNvSpPr>
            <p:nvPr/>
          </p:nvSpPr>
          <p:spPr bwMode="auto">
            <a:xfrm>
              <a:off x="6826250" y="3490913"/>
              <a:ext cx="1531938" cy="612775"/>
            </a:xfrm>
            <a:custGeom>
              <a:avLst/>
              <a:gdLst>
                <a:gd name="T0" fmla="*/ 1831 w 1932"/>
                <a:gd name="T1" fmla="*/ 4 h 773"/>
                <a:gd name="T2" fmla="*/ 1812 w 1932"/>
                <a:gd name="T3" fmla="*/ 6 h 773"/>
                <a:gd name="T4" fmla="*/ 1775 w 1932"/>
                <a:gd name="T5" fmla="*/ 10 h 773"/>
                <a:gd name="T6" fmla="*/ 1723 w 1932"/>
                <a:gd name="T7" fmla="*/ 16 h 773"/>
                <a:gd name="T8" fmla="*/ 1658 w 1932"/>
                <a:gd name="T9" fmla="*/ 24 h 773"/>
                <a:gd name="T10" fmla="*/ 1582 w 1932"/>
                <a:gd name="T11" fmla="*/ 33 h 773"/>
                <a:gd name="T12" fmla="*/ 1494 w 1932"/>
                <a:gd name="T13" fmla="*/ 44 h 773"/>
                <a:gd name="T14" fmla="*/ 1401 w 1932"/>
                <a:gd name="T15" fmla="*/ 56 h 773"/>
                <a:gd name="T16" fmla="*/ 1302 w 1932"/>
                <a:gd name="T17" fmla="*/ 71 h 773"/>
                <a:gd name="T18" fmla="*/ 1199 w 1932"/>
                <a:gd name="T19" fmla="*/ 87 h 773"/>
                <a:gd name="T20" fmla="*/ 1095 w 1932"/>
                <a:gd name="T21" fmla="*/ 105 h 773"/>
                <a:gd name="T22" fmla="*/ 992 w 1932"/>
                <a:gd name="T23" fmla="*/ 126 h 773"/>
                <a:gd name="T24" fmla="*/ 890 w 1932"/>
                <a:gd name="T25" fmla="*/ 146 h 773"/>
                <a:gd name="T26" fmla="*/ 794 w 1932"/>
                <a:gd name="T27" fmla="*/ 169 h 773"/>
                <a:gd name="T28" fmla="*/ 704 w 1932"/>
                <a:gd name="T29" fmla="*/ 194 h 773"/>
                <a:gd name="T30" fmla="*/ 622 w 1932"/>
                <a:gd name="T31" fmla="*/ 220 h 773"/>
                <a:gd name="T32" fmla="*/ 516 w 1932"/>
                <a:gd name="T33" fmla="*/ 260 h 773"/>
                <a:gd name="T34" fmla="*/ 387 w 1932"/>
                <a:gd name="T35" fmla="*/ 302 h 773"/>
                <a:gd name="T36" fmla="*/ 275 w 1932"/>
                <a:gd name="T37" fmla="*/ 333 h 773"/>
                <a:gd name="T38" fmla="*/ 178 w 1932"/>
                <a:gd name="T39" fmla="*/ 356 h 773"/>
                <a:gd name="T40" fmla="*/ 101 w 1932"/>
                <a:gd name="T41" fmla="*/ 374 h 773"/>
                <a:gd name="T42" fmla="*/ 43 w 1932"/>
                <a:gd name="T43" fmla="*/ 392 h 773"/>
                <a:gd name="T44" fmla="*/ 9 w 1932"/>
                <a:gd name="T45" fmla="*/ 411 h 773"/>
                <a:gd name="T46" fmla="*/ 0 w 1932"/>
                <a:gd name="T47" fmla="*/ 433 h 773"/>
                <a:gd name="T48" fmla="*/ 12 w 1932"/>
                <a:gd name="T49" fmla="*/ 464 h 773"/>
                <a:gd name="T50" fmla="*/ 27 w 1932"/>
                <a:gd name="T51" fmla="*/ 498 h 773"/>
                <a:gd name="T52" fmla="*/ 42 w 1932"/>
                <a:gd name="T53" fmla="*/ 535 h 773"/>
                <a:gd name="T54" fmla="*/ 64 w 1932"/>
                <a:gd name="T55" fmla="*/ 572 h 773"/>
                <a:gd name="T56" fmla="*/ 95 w 1932"/>
                <a:gd name="T57" fmla="*/ 609 h 773"/>
                <a:gd name="T58" fmla="*/ 142 w 1932"/>
                <a:gd name="T59" fmla="*/ 645 h 773"/>
                <a:gd name="T60" fmla="*/ 209 w 1932"/>
                <a:gd name="T61" fmla="*/ 679 h 773"/>
                <a:gd name="T62" fmla="*/ 300 w 1932"/>
                <a:gd name="T63" fmla="*/ 707 h 773"/>
                <a:gd name="T64" fmla="*/ 387 w 1932"/>
                <a:gd name="T65" fmla="*/ 724 h 773"/>
                <a:gd name="T66" fmla="*/ 448 w 1932"/>
                <a:gd name="T67" fmla="*/ 735 h 773"/>
                <a:gd name="T68" fmla="*/ 510 w 1932"/>
                <a:gd name="T69" fmla="*/ 744 h 773"/>
                <a:gd name="T70" fmla="*/ 574 w 1932"/>
                <a:gd name="T71" fmla="*/ 752 h 773"/>
                <a:gd name="T72" fmla="*/ 636 w 1932"/>
                <a:gd name="T73" fmla="*/ 760 h 773"/>
                <a:gd name="T74" fmla="*/ 699 w 1932"/>
                <a:gd name="T75" fmla="*/ 766 h 773"/>
                <a:gd name="T76" fmla="*/ 763 w 1932"/>
                <a:gd name="T77" fmla="*/ 770 h 773"/>
                <a:gd name="T78" fmla="*/ 826 w 1932"/>
                <a:gd name="T79" fmla="*/ 773 h 773"/>
                <a:gd name="T80" fmla="*/ 890 w 1932"/>
                <a:gd name="T81" fmla="*/ 773 h 773"/>
                <a:gd name="T82" fmla="*/ 953 w 1932"/>
                <a:gd name="T83" fmla="*/ 772 h 773"/>
                <a:gd name="T84" fmla="*/ 1016 w 1932"/>
                <a:gd name="T85" fmla="*/ 767 h 773"/>
                <a:gd name="T86" fmla="*/ 1078 w 1932"/>
                <a:gd name="T87" fmla="*/ 761 h 773"/>
                <a:gd name="T88" fmla="*/ 1138 w 1932"/>
                <a:gd name="T89" fmla="*/ 752 h 773"/>
                <a:gd name="T90" fmla="*/ 1197 w 1932"/>
                <a:gd name="T91" fmla="*/ 741 h 773"/>
                <a:gd name="T92" fmla="*/ 1256 w 1932"/>
                <a:gd name="T93" fmla="*/ 726 h 773"/>
                <a:gd name="T94" fmla="*/ 1313 w 1932"/>
                <a:gd name="T95" fmla="*/ 708 h 773"/>
                <a:gd name="T96" fmla="*/ 1395 w 1932"/>
                <a:gd name="T97" fmla="*/ 676 h 773"/>
                <a:gd name="T98" fmla="*/ 1502 w 1932"/>
                <a:gd name="T99" fmla="*/ 624 h 773"/>
                <a:gd name="T100" fmla="*/ 1602 w 1932"/>
                <a:gd name="T101" fmla="*/ 565 h 773"/>
                <a:gd name="T102" fmla="*/ 1692 w 1932"/>
                <a:gd name="T103" fmla="*/ 501 h 773"/>
                <a:gd name="T104" fmla="*/ 1772 w 1932"/>
                <a:gd name="T105" fmla="*/ 435 h 773"/>
                <a:gd name="T106" fmla="*/ 1837 w 1932"/>
                <a:gd name="T107" fmla="*/ 370 h 773"/>
                <a:gd name="T108" fmla="*/ 1886 w 1932"/>
                <a:gd name="T109" fmla="*/ 307 h 773"/>
                <a:gd name="T110" fmla="*/ 1914 w 1932"/>
                <a:gd name="T111" fmla="*/ 250 h 773"/>
                <a:gd name="T112" fmla="*/ 1927 w 1932"/>
                <a:gd name="T113" fmla="*/ 174 h 773"/>
                <a:gd name="T114" fmla="*/ 1932 w 1932"/>
                <a:gd name="T115" fmla="*/ 87 h 773"/>
                <a:gd name="T116" fmla="*/ 1914 w 1932"/>
                <a:gd name="T117" fmla="*/ 25 h 773"/>
                <a:gd name="T118" fmla="*/ 1870 w 1932"/>
                <a:gd name="T11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32" h="773">
                  <a:moveTo>
                    <a:pt x="1834" y="4"/>
                  </a:moveTo>
                  <a:lnTo>
                    <a:pt x="1831" y="4"/>
                  </a:lnTo>
                  <a:lnTo>
                    <a:pt x="1824" y="6"/>
                  </a:lnTo>
                  <a:lnTo>
                    <a:pt x="1812" y="6"/>
                  </a:lnTo>
                  <a:lnTo>
                    <a:pt x="1796" y="9"/>
                  </a:lnTo>
                  <a:lnTo>
                    <a:pt x="1775" y="10"/>
                  </a:lnTo>
                  <a:lnTo>
                    <a:pt x="1751" y="13"/>
                  </a:lnTo>
                  <a:lnTo>
                    <a:pt x="1723" y="16"/>
                  </a:lnTo>
                  <a:lnTo>
                    <a:pt x="1692" y="19"/>
                  </a:lnTo>
                  <a:lnTo>
                    <a:pt x="1658" y="24"/>
                  </a:lnTo>
                  <a:lnTo>
                    <a:pt x="1621" y="28"/>
                  </a:lnTo>
                  <a:lnTo>
                    <a:pt x="1582" y="33"/>
                  </a:lnTo>
                  <a:lnTo>
                    <a:pt x="1539" y="38"/>
                  </a:lnTo>
                  <a:lnTo>
                    <a:pt x="1494" y="44"/>
                  </a:lnTo>
                  <a:lnTo>
                    <a:pt x="1449" y="50"/>
                  </a:lnTo>
                  <a:lnTo>
                    <a:pt x="1401" y="56"/>
                  </a:lnTo>
                  <a:lnTo>
                    <a:pt x="1352" y="64"/>
                  </a:lnTo>
                  <a:lnTo>
                    <a:pt x="1302" y="71"/>
                  </a:lnTo>
                  <a:lnTo>
                    <a:pt x="1250" y="78"/>
                  </a:lnTo>
                  <a:lnTo>
                    <a:pt x="1199" y="87"/>
                  </a:lnTo>
                  <a:lnTo>
                    <a:pt x="1147" y="96"/>
                  </a:lnTo>
                  <a:lnTo>
                    <a:pt x="1095" y="105"/>
                  </a:lnTo>
                  <a:lnTo>
                    <a:pt x="1042" y="115"/>
                  </a:lnTo>
                  <a:lnTo>
                    <a:pt x="992" y="126"/>
                  </a:lnTo>
                  <a:lnTo>
                    <a:pt x="940" y="136"/>
                  </a:lnTo>
                  <a:lnTo>
                    <a:pt x="890" y="146"/>
                  </a:lnTo>
                  <a:lnTo>
                    <a:pt x="841" y="158"/>
                  </a:lnTo>
                  <a:lnTo>
                    <a:pt x="794" y="169"/>
                  </a:lnTo>
                  <a:lnTo>
                    <a:pt x="748" y="182"/>
                  </a:lnTo>
                  <a:lnTo>
                    <a:pt x="704" y="194"/>
                  </a:lnTo>
                  <a:lnTo>
                    <a:pt x="662" y="207"/>
                  </a:lnTo>
                  <a:lnTo>
                    <a:pt x="622" y="220"/>
                  </a:lnTo>
                  <a:lnTo>
                    <a:pt x="585" y="234"/>
                  </a:lnTo>
                  <a:lnTo>
                    <a:pt x="516" y="260"/>
                  </a:lnTo>
                  <a:lnTo>
                    <a:pt x="451" y="282"/>
                  </a:lnTo>
                  <a:lnTo>
                    <a:pt x="387" y="302"/>
                  </a:lnTo>
                  <a:lnTo>
                    <a:pt x="330" y="318"/>
                  </a:lnTo>
                  <a:lnTo>
                    <a:pt x="275" y="333"/>
                  </a:lnTo>
                  <a:lnTo>
                    <a:pt x="223" y="344"/>
                  </a:lnTo>
                  <a:lnTo>
                    <a:pt x="178" y="356"/>
                  </a:lnTo>
                  <a:lnTo>
                    <a:pt x="136" y="365"/>
                  </a:lnTo>
                  <a:lnTo>
                    <a:pt x="101" y="374"/>
                  </a:lnTo>
                  <a:lnTo>
                    <a:pt x="68" y="383"/>
                  </a:lnTo>
                  <a:lnTo>
                    <a:pt x="43" y="392"/>
                  </a:lnTo>
                  <a:lnTo>
                    <a:pt x="22" y="401"/>
                  </a:lnTo>
                  <a:lnTo>
                    <a:pt x="9" y="411"/>
                  </a:lnTo>
                  <a:lnTo>
                    <a:pt x="2" y="421"/>
                  </a:lnTo>
                  <a:lnTo>
                    <a:pt x="0" y="433"/>
                  </a:lnTo>
                  <a:lnTo>
                    <a:pt x="5" y="448"/>
                  </a:lnTo>
                  <a:lnTo>
                    <a:pt x="12" y="464"/>
                  </a:lnTo>
                  <a:lnTo>
                    <a:pt x="19" y="480"/>
                  </a:lnTo>
                  <a:lnTo>
                    <a:pt x="27" y="498"/>
                  </a:lnTo>
                  <a:lnTo>
                    <a:pt x="34" y="516"/>
                  </a:lnTo>
                  <a:lnTo>
                    <a:pt x="42" y="535"/>
                  </a:lnTo>
                  <a:lnTo>
                    <a:pt x="52" y="553"/>
                  </a:lnTo>
                  <a:lnTo>
                    <a:pt x="64" y="572"/>
                  </a:lnTo>
                  <a:lnTo>
                    <a:pt x="77" y="591"/>
                  </a:lnTo>
                  <a:lnTo>
                    <a:pt x="95" y="609"/>
                  </a:lnTo>
                  <a:lnTo>
                    <a:pt x="117" y="628"/>
                  </a:lnTo>
                  <a:lnTo>
                    <a:pt x="142" y="645"/>
                  </a:lnTo>
                  <a:lnTo>
                    <a:pt x="173" y="662"/>
                  </a:lnTo>
                  <a:lnTo>
                    <a:pt x="209" y="679"/>
                  </a:lnTo>
                  <a:lnTo>
                    <a:pt x="251" y="693"/>
                  </a:lnTo>
                  <a:lnTo>
                    <a:pt x="300" y="707"/>
                  </a:lnTo>
                  <a:lnTo>
                    <a:pt x="356" y="718"/>
                  </a:lnTo>
                  <a:lnTo>
                    <a:pt x="387" y="724"/>
                  </a:lnTo>
                  <a:lnTo>
                    <a:pt x="417" y="729"/>
                  </a:lnTo>
                  <a:lnTo>
                    <a:pt x="448" y="735"/>
                  </a:lnTo>
                  <a:lnTo>
                    <a:pt x="479" y="739"/>
                  </a:lnTo>
                  <a:lnTo>
                    <a:pt x="510" y="744"/>
                  </a:lnTo>
                  <a:lnTo>
                    <a:pt x="541" y="748"/>
                  </a:lnTo>
                  <a:lnTo>
                    <a:pt x="574" y="752"/>
                  </a:lnTo>
                  <a:lnTo>
                    <a:pt x="605" y="757"/>
                  </a:lnTo>
                  <a:lnTo>
                    <a:pt x="636" y="760"/>
                  </a:lnTo>
                  <a:lnTo>
                    <a:pt x="668" y="763"/>
                  </a:lnTo>
                  <a:lnTo>
                    <a:pt x="699" y="766"/>
                  </a:lnTo>
                  <a:lnTo>
                    <a:pt x="732" y="769"/>
                  </a:lnTo>
                  <a:lnTo>
                    <a:pt x="763" y="770"/>
                  </a:lnTo>
                  <a:lnTo>
                    <a:pt x="795" y="772"/>
                  </a:lnTo>
                  <a:lnTo>
                    <a:pt x="826" y="773"/>
                  </a:lnTo>
                  <a:lnTo>
                    <a:pt x="859" y="773"/>
                  </a:lnTo>
                  <a:lnTo>
                    <a:pt x="890" y="773"/>
                  </a:lnTo>
                  <a:lnTo>
                    <a:pt x="921" y="772"/>
                  </a:lnTo>
                  <a:lnTo>
                    <a:pt x="953" y="772"/>
                  </a:lnTo>
                  <a:lnTo>
                    <a:pt x="984" y="770"/>
                  </a:lnTo>
                  <a:lnTo>
                    <a:pt x="1016" y="767"/>
                  </a:lnTo>
                  <a:lnTo>
                    <a:pt x="1047" y="764"/>
                  </a:lnTo>
                  <a:lnTo>
                    <a:pt x="1078" y="761"/>
                  </a:lnTo>
                  <a:lnTo>
                    <a:pt x="1107" y="757"/>
                  </a:lnTo>
                  <a:lnTo>
                    <a:pt x="1138" y="752"/>
                  </a:lnTo>
                  <a:lnTo>
                    <a:pt x="1168" y="747"/>
                  </a:lnTo>
                  <a:lnTo>
                    <a:pt x="1197" y="741"/>
                  </a:lnTo>
                  <a:lnTo>
                    <a:pt x="1227" y="733"/>
                  </a:lnTo>
                  <a:lnTo>
                    <a:pt x="1256" y="726"/>
                  </a:lnTo>
                  <a:lnTo>
                    <a:pt x="1284" y="717"/>
                  </a:lnTo>
                  <a:lnTo>
                    <a:pt x="1313" y="708"/>
                  </a:lnTo>
                  <a:lnTo>
                    <a:pt x="1341" y="698"/>
                  </a:lnTo>
                  <a:lnTo>
                    <a:pt x="1395" y="676"/>
                  </a:lnTo>
                  <a:lnTo>
                    <a:pt x="1450" y="650"/>
                  </a:lnTo>
                  <a:lnTo>
                    <a:pt x="1502" y="624"/>
                  </a:lnTo>
                  <a:lnTo>
                    <a:pt x="1553" y="594"/>
                  </a:lnTo>
                  <a:lnTo>
                    <a:pt x="1602" y="565"/>
                  </a:lnTo>
                  <a:lnTo>
                    <a:pt x="1650" y="534"/>
                  </a:lnTo>
                  <a:lnTo>
                    <a:pt x="1692" y="501"/>
                  </a:lnTo>
                  <a:lnTo>
                    <a:pt x="1734" y="469"/>
                  </a:lnTo>
                  <a:lnTo>
                    <a:pt x="1772" y="435"/>
                  </a:lnTo>
                  <a:lnTo>
                    <a:pt x="1806" y="402"/>
                  </a:lnTo>
                  <a:lnTo>
                    <a:pt x="1837" y="370"/>
                  </a:lnTo>
                  <a:lnTo>
                    <a:pt x="1864" y="337"/>
                  </a:lnTo>
                  <a:lnTo>
                    <a:pt x="1886" y="307"/>
                  </a:lnTo>
                  <a:lnTo>
                    <a:pt x="1902" y="278"/>
                  </a:lnTo>
                  <a:lnTo>
                    <a:pt x="1914" y="250"/>
                  </a:lnTo>
                  <a:lnTo>
                    <a:pt x="1921" y="223"/>
                  </a:lnTo>
                  <a:lnTo>
                    <a:pt x="1927" y="174"/>
                  </a:lnTo>
                  <a:lnTo>
                    <a:pt x="1932" y="129"/>
                  </a:lnTo>
                  <a:lnTo>
                    <a:pt x="1932" y="87"/>
                  </a:lnTo>
                  <a:lnTo>
                    <a:pt x="1926" y="52"/>
                  </a:lnTo>
                  <a:lnTo>
                    <a:pt x="1914" y="25"/>
                  </a:lnTo>
                  <a:lnTo>
                    <a:pt x="1896" y="7"/>
                  </a:lnTo>
                  <a:lnTo>
                    <a:pt x="1870" y="0"/>
                  </a:lnTo>
                  <a:lnTo>
                    <a:pt x="1834" y="4"/>
                  </a:lnTo>
                  <a:close/>
                </a:path>
              </a:pathLst>
            </a:custGeom>
            <a:solidFill>
              <a:srgbClr val="EAD3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9" name="Freeform 17"/>
            <p:cNvSpPr>
              <a:spLocks/>
            </p:cNvSpPr>
            <p:nvPr/>
          </p:nvSpPr>
          <p:spPr bwMode="auto">
            <a:xfrm>
              <a:off x="6886575" y="3513138"/>
              <a:ext cx="1409700" cy="566738"/>
            </a:xfrm>
            <a:custGeom>
              <a:avLst/>
              <a:gdLst>
                <a:gd name="T0" fmla="*/ 1685 w 1776"/>
                <a:gd name="T1" fmla="*/ 4 h 712"/>
                <a:gd name="T2" fmla="*/ 1667 w 1776"/>
                <a:gd name="T3" fmla="*/ 5 h 712"/>
                <a:gd name="T4" fmla="*/ 1635 w 1776"/>
                <a:gd name="T5" fmla="*/ 10 h 712"/>
                <a:gd name="T6" fmla="*/ 1586 w 1776"/>
                <a:gd name="T7" fmla="*/ 14 h 712"/>
                <a:gd name="T8" fmla="*/ 1525 w 1776"/>
                <a:gd name="T9" fmla="*/ 22 h 712"/>
                <a:gd name="T10" fmla="*/ 1454 w 1776"/>
                <a:gd name="T11" fmla="*/ 31 h 712"/>
                <a:gd name="T12" fmla="*/ 1376 w 1776"/>
                <a:gd name="T13" fmla="*/ 41 h 712"/>
                <a:gd name="T14" fmla="*/ 1289 w 1776"/>
                <a:gd name="T15" fmla="*/ 53 h 712"/>
                <a:gd name="T16" fmla="*/ 1197 w 1776"/>
                <a:gd name="T17" fmla="*/ 66 h 712"/>
                <a:gd name="T18" fmla="*/ 1103 w 1776"/>
                <a:gd name="T19" fmla="*/ 81 h 712"/>
                <a:gd name="T20" fmla="*/ 1008 w 1776"/>
                <a:gd name="T21" fmla="*/ 97 h 712"/>
                <a:gd name="T22" fmla="*/ 912 w 1776"/>
                <a:gd name="T23" fmla="*/ 115 h 712"/>
                <a:gd name="T24" fmla="*/ 819 w 1776"/>
                <a:gd name="T25" fmla="*/ 136 h 712"/>
                <a:gd name="T26" fmla="*/ 730 w 1776"/>
                <a:gd name="T27" fmla="*/ 156 h 712"/>
                <a:gd name="T28" fmla="*/ 647 w 1776"/>
                <a:gd name="T29" fmla="*/ 178 h 712"/>
                <a:gd name="T30" fmla="*/ 573 w 1776"/>
                <a:gd name="T31" fmla="*/ 202 h 712"/>
                <a:gd name="T32" fmla="*/ 476 w 1776"/>
                <a:gd name="T33" fmla="*/ 239 h 712"/>
                <a:gd name="T34" fmla="*/ 358 w 1776"/>
                <a:gd name="T35" fmla="*/ 279 h 712"/>
                <a:gd name="T36" fmla="*/ 253 w 1776"/>
                <a:gd name="T37" fmla="*/ 307 h 712"/>
                <a:gd name="T38" fmla="*/ 164 w 1776"/>
                <a:gd name="T39" fmla="*/ 329 h 712"/>
                <a:gd name="T40" fmla="*/ 92 w 1776"/>
                <a:gd name="T41" fmla="*/ 345 h 712"/>
                <a:gd name="T42" fmla="*/ 40 w 1776"/>
                <a:gd name="T43" fmla="*/ 362 h 712"/>
                <a:gd name="T44" fmla="*/ 9 w 1776"/>
                <a:gd name="T45" fmla="*/ 380 h 712"/>
                <a:gd name="T46" fmla="*/ 0 w 1776"/>
                <a:gd name="T47" fmla="*/ 400 h 712"/>
                <a:gd name="T48" fmla="*/ 12 w 1776"/>
                <a:gd name="T49" fmla="*/ 428 h 712"/>
                <a:gd name="T50" fmla="*/ 24 w 1776"/>
                <a:gd name="T51" fmla="*/ 459 h 712"/>
                <a:gd name="T52" fmla="*/ 38 w 1776"/>
                <a:gd name="T53" fmla="*/ 493 h 712"/>
                <a:gd name="T54" fmla="*/ 58 w 1776"/>
                <a:gd name="T55" fmla="*/ 527 h 712"/>
                <a:gd name="T56" fmla="*/ 87 w 1776"/>
                <a:gd name="T57" fmla="*/ 561 h 712"/>
                <a:gd name="T58" fmla="*/ 130 w 1776"/>
                <a:gd name="T59" fmla="*/ 594 h 712"/>
                <a:gd name="T60" fmla="*/ 192 w 1776"/>
                <a:gd name="T61" fmla="*/ 625 h 712"/>
                <a:gd name="T62" fmla="*/ 276 w 1776"/>
                <a:gd name="T63" fmla="*/ 650 h 712"/>
                <a:gd name="T64" fmla="*/ 384 w 1776"/>
                <a:gd name="T65" fmla="*/ 672 h 712"/>
                <a:gd name="T66" fmla="*/ 498 w 1776"/>
                <a:gd name="T67" fmla="*/ 690 h 712"/>
                <a:gd name="T68" fmla="*/ 615 w 1776"/>
                <a:gd name="T69" fmla="*/ 703 h 712"/>
                <a:gd name="T70" fmla="*/ 732 w 1776"/>
                <a:gd name="T71" fmla="*/ 712 h 712"/>
                <a:gd name="T72" fmla="*/ 848 w 1776"/>
                <a:gd name="T73" fmla="*/ 712 h 712"/>
                <a:gd name="T74" fmla="*/ 962 w 1776"/>
                <a:gd name="T75" fmla="*/ 705 h 712"/>
                <a:gd name="T76" fmla="*/ 1074 w 1776"/>
                <a:gd name="T77" fmla="*/ 688 h 712"/>
                <a:gd name="T78" fmla="*/ 1181 w 1776"/>
                <a:gd name="T79" fmla="*/ 662 h 712"/>
                <a:gd name="T80" fmla="*/ 1283 w 1776"/>
                <a:gd name="T81" fmla="*/ 623 h 712"/>
                <a:gd name="T82" fmla="*/ 1382 w 1776"/>
                <a:gd name="T83" fmla="*/ 576 h 712"/>
                <a:gd name="T84" fmla="*/ 1475 w 1776"/>
                <a:gd name="T85" fmla="*/ 521 h 712"/>
                <a:gd name="T86" fmla="*/ 1558 w 1776"/>
                <a:gd name="T87" fmla="*/ 462 h 712"/>
                <a:gd name="T88" fmla="*/ 1632 w 1776"/>
                <a:gd name="T89" fmla="*/ 402 h 712"/>
                <a:gd name="T90" fmla="*/ 1691 w 1776"/>
                <a:gd name="T91" fmla="*/ 341 h 712"/>
                <a:gd name="T92" fmla="*/ 1735 w 1776"/>
                <a:gd name="T93" fmla="*/ 283 h 712"/>
                <a:gd name="T94" fmla="*/ 1762 w 1776"/>
                <a:gd name="T95" fmla="*/ 230 h 712"/>
                <a:gd name="T96" fmla="*/ 1774 w 1776"/>
                <a:gd name="T97" fmla="*/ 162 h 712"/>
                <a:gd name="T98" fmla="*/ 1776 w 1776"/>
                <a:gd name="T99" fmla="*/ 81 h 712"/>
                <a:gd name="T100" fmla="*/ 1762 w 1776"/>
                <a:gd name="T101" fmla="*/ 23 h 712"/>
                <a:gd name="T102" fmla="*/ 1720 w 1776"/>
                <a:gd name="T103" fmla="*/ 0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6" h="712">
                  <a:moveTo>
                    <a:pt x="1688" y="4"/>
                  </a:moveTo>
                  <a:lnTo>
                    <a:pt x="1685" y="4"/>
                  </a:lnTo>
                  <a:lnTo>
                    <a:pt x="1679" y="5"/>
                  </a:lnTo>
                  <a:lnTo>
                    <a:pt x="1667" y="5"/>
                  </a:lnTo>
                  <a:lnTo>
                    <a:pt x="1652" y="7"/>
                  </a:lnTo>
                  <a:lnTo>
                    <a:pt x="1635" y="10"/>
                  </a:lnTo>
                  <a:lnTo>
                    <a:pt x="1611" y="11"/>
                  </a:lnTo>
                  <a:lnTo>
                    <a:pt x="1586" y="14"/>
                  </a:lnTo>
                  <a:lnTo>
                    <a:pt x="1558" y="17"/>
                  </a:lnTo>
                  <a:lnTo>
                    <a:pt x="1525" y="22"/>
                  </a:lnTo>
                  <a:lnTo>
                    <a:pt x="1491" y="26"/>
                  </a:lnTo>
                  <a:lnTo>
                    <a:pt x="1454" y="31"/>
                  </a:lnTo>
                  <a:lnTo>
                    <a:pt x="1416" y="35"/>
                  </a:lnTo>
                  <a:lnTo>
                    <a:pt x="1376" y="41"/>
                  </a:lnTo>
                  <a:lnTo>
                    <a:pt x="1333" y="45"/>
                  </a:lnTo>
                  <a:lnTo>
                    <a:pt x="1289" y="53"/>
                  </a:lnTo>
                  <a:lnTo>
                    <a:pt x="1244" y="59"/>
                  </a:lnTo>
                  <a:lnTo>
                    <a:pt x="1197" y="66"/>
                  </a:lnTo>
                  <a:lnTo>
                    <a:pt x="1151" y="73"/>
                  </a:lnTo>
                  <a:lnTo>
                    <a:pt x="1103" y="81"/>
                  </a:lnTo>
                  <a:lnTo>
                    <a:pt x="1055" y="88"/>
                  </a:lnTo>
                  <a:lnTo>
                    <a:pt x="1008" y="97"/>
                  </a:lnTo>
                  <a:lnTo>
                    <a:pt x="959" y="106"/>
                  </a:lnTo>
                  <a:lnTo>
                    <a:pt x="912" y="115"/>
                  </a:lnTo>
                  <a:lnTo>
                    <a:pt x="866" y="125"/>
                  </a:lnTo>
                  <a:lnTo>
                    <a:pt x="819" y="136"/>
                  </a:lnTo>
                  <a:lnTo>
                    <a:pt x="774" y="146"/>
                  </a:lnTo>
                  <a:lnTo>
                    <a:pt x="730" y="156"/>
                  </a:lnTo>
                  <a:lnTo>
                    <a:pt x="689" y="167"/>
                  </a:lnTo>
                  <a:lnTo>
                    <a:pt x="647" y="178"/>
                  </a:lnTo>
                  <a:lnTo>
                    <a:pt x="609" y="190"/>
                  </a:lnTo>
                  <a:lnTo>
                    <a:pt x="573" y="202"/>
                  </a:lnTo>
                  <a:lnTo>
                    <a:pt x="539" y="215"/>
                  </a:lnTo>
                  <a:lnTo>
                    <a:pt x="476" y="239"/>
                  </a:lnTo>
                  <a:lnTo>
                    <a:pt x="415" y="260"/>
                  </a:lnTo>
                  <a:lnTo>
                    <a:pt x="358" y="279"/>
                  </a:lnTo>
                  <a:lnTo>
                    <a:pt x="303" y="294"/>
                  </a:lnTo>
                  <a:lnTo>
                    <a:pt x="253" y="307"/>
                  </a:lnTo>
                  <a:lnTo>
                    <a:pt x="207" y="319"/>
                  </a:lnTo>
                  <a:lnTo>
                    <a:pt x="164" y="329"/>
                  </a:lnTo>
                  <a:lnTo>
                    <a:pt x="126" y="338"/>
                  </a:lnTo>
                  <a:lnTo>
                    <a:pt x="92" y="345"/>
                  </a:lnTo>
                  <a:lnTo>
                    <a:pt x="64" y="354"/>
                  </a:lnTo>
                  <a:lnTo>
                    <a:pt x="40" y="362"/>
                  </a:lnTo>
                  <a:lnTo>
                    <a:pt x="21" y="371"/>
                  </a:lnTo>
                  <a:lnTo>
                    <a:pt x="9" y="380"/>
                  </a:lnTo>
                  <a:lnTo>
                    <a:pt x="2" y="388"/>
                  </a:lnTo>
                  <a:lnTo>
                    <a:pt x="0" y="400"/>
                  </a:lnTo>
                  <a:lnTo>
                    <a:pt x="5" y="414"/>
                  </a:lnTo>
                  <a:lnTo>
                    <a:pt x="12" y="428"/>
                  </a:lnTo>
                  <a:lnTo>
                    <a:pt x="18" y="443"/>
                  </a:lnTo>
                  <a:lnTo>
                    <a:pt x="24" y="459"/>
                  </a:lnTo>
                  <a:lnTo>
                    <a:pt x="31" y="476"/>
                  </a:lnTo>
                  <a:lnTo>
                    <a:pt x="38" y="493"/>
                  </a:lnTo>
                  <a:lnTo>
                    <a:pt x="47" y="511"/>
                  </a:lnTo>
                  <a:lnTo>
                    <a:pt x="58" y="527"/>
                  </a:lnTo>
                  <a:lnTo>
                    <a:pt x="71" y="545"/>
                  </a:lnTo>
                  <a:lnTo>
                    <a:pt x="87" y="561"/>
                  </a:lnTo>
                  <a:lnTo>
                    <a:pt x="106" y="579"/>
                  </a:lnTo>
                  <a:lnTo>
                    <a:pt x="130" y="594"/>
                  </a:lnTo>
                  <a:lnTo>
                    <a:pt x="158" y="610"/>
                  </a:lnTo>
                  <a:lnTo>
                    <a:pt x="192" y="625"/>
                  </a:lnTo>
                  <a:lnTo>
                    <a:pt x="231" y="638"/>
                  </a:lnTo>
                  <a:lnTo>
                    <a:pt x="276" y="650"/>
                  </a:lnTo>
                  <a:lnTo>
                    <a:pt x="328" y="662"/>
                  </a:lnTo>
                  <a:lnTo>
                    <a:pt x="384" y="672"/>
                  </a:lnTo>
                  <a:lnTo>
                    <a:pt x="440" y="681"/>
                  </a:lnTo>
                  <a:lnTo>
                    <a:pt x="498" y="690"/>
                  </a:lnTo>
                  <a:lnTo>
                    <a:pt x="556" y="697"/>
                  </a:lnTo>
                  <a:lnTo>
                    <a:pt x="615" y="703"/>
                  </a:lnTo>
                  <a:lnTo>
                    <a:pt x="672" y="708"/>
                  </a:lnTo>
                  <a:lnTo>
                    <a:pt x="732" y="712"/>
                  </a:lnTo>
                  <a:lnTo>
                    <a:pt x="789" y="712"/>
                  </a:lnTo>
                  <a:lnTo>
                    <a:pt x="848" y="712"/>
                  </a:lnTo>
                  <a:lnTo>
                    <a:pt x="906" y="711"/>
                  </a:lnTo>
                  <a:lnTo>
                    <a:pt x="962" y="705"/>
                  </a:lnTo>
                  <a:lnTo>
                    <a:pt x="1018" y="699"/>
                  </a:lnTo>
                  <a:lnTo>
                    <a:pt x="1074" y="688"/>
                  </a:lnTo>
                  <a:lnTo>
                    <a:pt x="1128" y="677"/>
                  </a:lnTo>
                  <a:lnTo>
                    <a:pt x="1181" y="662"/>
                  </a:lnTo>
                  <a:lnTo>
                    <a:pt x="1233" y="644"/>
                  </a:lnTo>
                  <a:lnTo>
                    <a:pt x="1283" y="623"/>
                  </a:lnTo>
                  <a:lnTo>
                    <a:pt x="1333" y="601"/>
                  </a:lnTo>
                  <a:lnTo>
                    <a:pt x="1382" y="576"/>
                  </a:lnTo>
                  <a:lnTo>
                    <a:pt x="1429" y="550"/>
                  </a:lnTo>
                  <a:lnTo>
                    <a:pt x="1475" y="521"/>
                  </a:lnTo>
                  <a:lnTo>
                    <a:pt x="1518" y="492"/>
                  </a:lnTo>
                  <a:lnTo>
                    <a:pt x="1558" y="462"/>
                  </a:lnTo>
                  <a:lnTo>
                    <a:pt x="1596" y="433"/>
                  </a:lnTo>
                  <a:lnTo>
                    <a:pt x="1632" y="402"/>
                  </a:lnTo>
                  <a:lnTo>
                    <a:pt x="1663" y="372"/>
                  </a:lnTo>
                  <a:lnTo>
                    <a:pt x="1691" y="341"/>
                  </a:lnTo>
                  <a:lnTo>
                    <a:pt x="1714" y="311"/>
                  </a:lnTo>
                  <a:lnTo>
                    <a:pt x="1735" y="283"/>
                  </a:lnTo>
                  <a:lnTo>
                    <a:pt x="1751" y="257"/>
                  </a:lnTo>
                  <a:lnTo>
                    <a:pt x="1762" y="230"/>
                  </a:lnTo>
                  <a:lnTo>
                    <a:pt x="1768" y="207"/>
                  </a:lnTo>
                  <a:lnTo>
                    <a:pt x="1774" y="162"/>
                  </a:lnTo>
                  <a:lnTo>
                    <a:pt x="1776" y="119"/>
                  </a:lnTo>
                  <a:lnTo>
                    <a:pt x="1776" y="81"/>
                  </a:lnTo>
                  <a:lnTo>
                    <a:pt x="1772" y="48"/>
                  </a:lnTo>
                  <a:lnTo>
                    <a:pt x="1762" y="23"/>
                  </a:lnTo>
                  <a:lnTo>
                    <a:pt x="1745" y="7"/>
                  </a:lnTo>
                  <a:lnTo>
                    <a:pt x="1720" y="0"/>
                  </a:lnTo>
                  <a:lnTo>
                    <a:pt x="1688" y="4"/>
                  </a:lnTo>
                  <a:close/>
                </a:path>
              </a:pathLst>
            </a:custGeom>
            <a:solidFill>
              <a:srgbClr val="DDB7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2" name="Freeform 40"/>
            <p:cNvSpPr>
              <a:spLocks/>
            </p:cNvSpPr>
            <p:nvPr/>
          </p:nvSpPr>
          <p:spPr bwMode="auto">
            <a:xfrm>
              <a:off x="8852328" y="4057763"/>
              <a:ext cx="220663" cy="100013"/>
            </a:xfrm>
            <a:custGeom>
              <a:avLst/>
              <a:gdLst>
                <a:gd name="T0" fmla="*/ 263 w 280"/>
                <a:gd name="T1" fmla="*/ 53 h 125"/>
                <a:gd name="T2" fmla="*/ 249 w 280"/>
                <a:gd name="T3" fmla="*/ 43 h 125"/>
                <a:gd name="T4" fmla="*/ 234 w 280"/>
                <a:gd name="T5" fmla="*/ 35 h 125"/>
                <a:gd name="T6" fmla="*/ 218 w 280"/>
                <a:gd name="T7" fmla="*/ 28 h 125"/>
                <a:gd name="T8" fmla="*/ 197 w 280"/>
                <a:gd name="T9" fmla="*/ 25 h 125"/>
                <a:gd name="T10" fmla="*/ 191 w 280"/>
                <a:gd name="T11" fmla="*/ 46 h 125"/>
                <a:gd name="T12" fmla="*/ 209 w 280"/>
                <a:gd name="T13" fmla="*/ 57 h 125"/>
                <a:gd name="T14" fmla="*/ 227 w 280"/>
                <a:gd name="T15" fmla="*/ 66 h 125"/>
                <a:gd name="T16" fmla="*/ 224 w 280"/>
                <a:gd name="T17" fmla="*/ 77 h 125"/>
                <a:gd name="T18" fmla="*/ 201 w 280"/>
                <a:gd name="T19" fmla="*/ 84 h 125"/>
                <a:gd name="T20" fmla="*/ 178 w 280"/>
                <a:gd name="T21" fmla="*/ 90 h 125"/>
                <a:gd name="T22" fmla="*/ 151 w 280"/>
                <a:gd name="T23" fmla="*/ 93 h 125"/>
                <a:gd name="T24" fmla="*/ 132 w 280"/>
                <a:gd name="T25" fmla="*/ 94 h 125"/>
                <a:gd name="T26" fmla="*/ 117 w 280"/>
                <a:gd name="T27" fmla="*/ 96 h 125"/>
                <a:gd name="T28" fmla="*/ 102 w 280"/>
                <a:gd name="T29" fmla="*/ 94 h 125"/>
                <a:gd name="T30" fmla="*/ 88 w 280"/>
                <a:gd name="T31" fmla="*/ 93 h 125"/>
                <a:gd name="T32" fmla="*/ 71 w 280"/>
                <a:gd name="T33" fmla="*/ 88 h 125"/>
                <a:gd name="T34" fmla="*/ 58 w 280"/>
                <a:gd name="T35" fmla="*/ 82 h 125"/>
                <a:gd name="T36" fmla="*/ 48 w 280"/>
                <a:gd name="T37" fmla="*/ 77 h 125"/>
                <a:gd name="T38" fmla="*/ 39 w 280"/>
                <a:gd name="T39" fmla="*/ 68 h 125"/>
                <a:gd name="T40" fmla="*/ 37 w 280"/>
                <a:gd name="T41" fmla="*/ 57 h 125"/>
                <a:gd name="T42" fmla="*/ 42 w 280"/>
                <a:gd name="T43" fmla="*/ 47 h 125"/>
                <a:gd name="T44" fmla="*/ 45 w 280"/>
                <a:gd name="T45" fmla="*/ 43 h 125"/>
                <a:gd name="T46" fmla="*/ 51 w 280"/>
                <a:gd name="T47" fmla="*/ 40 h 125"/>
                <a:gd name="T48" fmla="*/ 61 w 280"/>
                <a:gd name="T49" fmla="*/ 35 h 125"/>
                <a:gd name="T50" fmla="*/ 74 w 280"/>
                <a:gd name="T51" fmla="*/ 31 h 125"/>
                <a:gd name="T52" fmla="*/ 91 w 280"/>
                <a:gd name="T53" fmla="*/ 22 h 125"/>
                <a:gd name="T54" fmla="*/ 85 w 280"/>
                <a:gd name="T55" fmla="*/ 1 h 125"/>
                <a:gd name="T56" fmla="*/ 58 w 280"/>
                <a:gd name="T57" fmla="*/ 4 h 125"/>
                <a:gd name="T58" fmla="*/ 37 w 280"/>
                <a:gd name="T59" fmla="*/ 13 h 125"/>
                <a:gd name="T60" fmla="*/ 23 w 280"/>
                <a:gd name="T61" fmla="*/ 25 h 125"/>
                <a:gd name="T62" fmla="*/ 9 w 280"/>
                <a:gd name="T63" fmla="*/ 43 h 125"/>
                <a:gd name="T64" fmla="*/ 0 w 280"/>
                <a:gd name="T65" fmla="*/ 62 h 125"/>
                <a:gd name="T66" fmla="*/ 2 w 280"/>
                <a:gd name="T67" fmla="*/ 71 h 125"/>
                <a:gd name="T68" fmla="*/ 12 w 280"/>
                <a:gd name="T69" fmla="*/ 82 h 125"/>
                <a:gd name="T70" fmla="*/ 23 w 280"/>
                <a:gd name="T71" fmla="*/ 96 h 125"/>
                <a:gd name="T72" fmla="*/ 34 w 280"/>
                <a:gd name="T73" fmla="*/ 105 h 125"/>
                <a:gd name="T74" fmla="*/ 49 w 280"/>
                <a:gd name="T75" fmla="*/ 112 h 125"/>
                <a:gd name="T76" fmla="*/ 68 w 280"/>
                <a:gd name="T77" fmla="*/ 118 h 125"/>
                <a:gd name="T78" fmla="*/ 88 w 280"/>
                <a:gd name="T79" fmla="*/ 122 h 125"/>
                <a:gd name="T80" fmla="*/ 107 w 280"/>
                <a:gd name="T81" fmla="*/ 124 h 125"/>
                <a:gd name="T82" fmla="*/ 126 w 280"/>
                <a:gd name="T83" fmla="*/ 125 h 125"/>
                <a:gd name="T84" fmla="*/ 156 w 280"/>
                <a:gd name="T85" fmla="*/ 125 h 125"/>
                <a:gd name="T86" fmla="*/ 190 w 280"/>
                <a:gd name="T87" fmla="*/ 121 h 125"/>
                <a:gd name="T88" fmla="*/ 224 w 280"/>
                <a:gd name="T89" fmla="*/ 111 h 125"/>
                <a:gd name="T90" fmla="*/ 255 w 280"/>
                <a:gd name="T91" fmla="*/ 94 h 125"/>
                <a:gd name="T92" fmla="*/ 277 w 280"/>
                <a:gd name="T93" fmla="*/ 80 h 125"/>
                <a:gd name="T94" fmla="*/ 277 w 280"/>
                <a:gd name="T95" fmla="*/ 6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0" h="125">
                  <a:moveTo>
                    <a:pt x="271" y="59"/>
                  </a:moveTo>
                  <a:lnTo>
                    <a:pt x="263" y="53"/>
                  </a:lnTo>
                  <a:lnTo>
                    <a:pt x="256" y="47"/>
                  </a:lnTo>
                  <a:lnTo>
                    <a:pt x="249" y="43"/>
                  </a:lnTo>
                  <a:lnTo>
                    <a:pt x="241" y="38"/>
                  </a:lnTo>
                  <a:lnTo>
                    <a:pt x="234" y="35"/>
                  </a:lnTo>
                  <a:lnTo>
                    <a:pt x="227" y="31"/>
                  </a:lnTo>
                  <a:lnTo>
                    <a:pt x="218" y="28"/>
                  </a:lnTo>
                  <a:lnTo>
                    <a:pt x="209" y="25"/>
                  </a:lnTo>
                  <a:lnTo>
                    <a:pt x="197" y="25"/>
                  </a:lnTo>
                  <a:lnTo>
                    <a:pt x="191" y="34"/>
                  </a:lnTo>
                  <a:lnTo>
                    <a:pt x="191" y="46"/>
                  </a:lnTo>
                  <a:lnTo>
                    <a:pt x="200" y="54"/>
                  </a:lnTo>
                  <a:lnTo>
                    <a:pt x="209" y="57"/>
                  </a:lnTo>
                  <a:lnTo>
                    <a:pt x="218" y="62"/>
                  </a:lnTo>
                  <a:lnTo>
                    <a:pt x="227" y="66"/>
                  </a:lnTo>
                  <a:lnTo>
                    <a:pt x="234" y="71"/>
                  </a:lnTo>
                  <a:lnTo>
                    <a:pt x="224" y="77"/>
                  </a:lnTo>
                  <a:lnTo>
                    <a:pt x="212" y="81"/>
                  </a:lnTo>
                  <a:lnTo>
                    <a:pt x="201" y="84"/>
                  </a:lnTo>
                  <a:lnTo>
                    <a:pt x="190" y="87"/>
                  </a:lnTo>
                  <a:lnTo>
                    <a:pt x="178" y="90"/>
                  </a:lnTo>
                  <a:lnTo>
                    <a:pt x="164" y="91"/>
                  </a:lnTo>
                  <a:lnTo>
                    <a:pt x="151" y="93"/>
                  </a:lnTo>
                  <a:lnTo>
                    <a:pt x="138" y="94"/>
                  </a:lnTo>
                  <a:lnTo>
                    <a:pt x="132" y="94"/>
                  </a:lnTo>
                  <a:lnTo>
                    <a:pt x="125" y="96"/>
                  </a:lnTo>
                  <a:lnTo>
                    <a:pt x="117" y="96"/>
                  </a:lnTo>
                  <a:lnTo>
                    <a:pt x="110" y="94"/>
                  </a:lnTo>
                  <a:lnTo>
                    <a:pt x="102" y="94"/>
                  </a:lnTo>
                  <a:lnTo>
                    <a:pt x="95" y="94"/>
                  </a:lnTo>
                  <a:lnTo>
                    <a:pt x="88" y="93"/>
                  </a:lnTo>
                  <a:lnTo>
                    <a:pt x="82" y="91"/>
                  </a:lnTo>
                  <a:lnTo>
                    <a:pt x="71" y="88"/>
                  </a:lnTo>
                  <a:lnTo>
                    <a:pt x="64" y="85"/>
                  </a:lnTo>
                  <a:lnTo>
                    <a:pt x="58" y="82"/>
                  </a:lnTo>
                  <a:lnTo>
                    <a:pt x="52" y="80"/>
                  </a:lnTo>
                  <a:lnTo>
                    <a:pt x="48" y="77"/>
                  </a:lnTo>
                  <a:lnTo>
                    <a:pt x="43" y="72"/>
                  </a:lnTo>
                  <a:lnTo>
                    <a:pt x="39" y="68"/>
                  </a:lnTo>
                  <a:lnTo>
                    <a:pt x="34" y="62"/>
                  </a:lnTo>
                  <a:lnTo>
                    <a:pt x="37" y="57"/>
                  </a:lnTo>
                  <a:lnTo>
                    <a:pt x="40" y="51"/>
                  </a:lnTo>
                  <a:lnTo>
                    <a:pt x="42" y="47"/>
                  </a:lnTo>
                  <a:lnTo>
                    <a:pt x="45" y="43"/>
                  </a:lnTo>
                  <a:lnTo>
                    <a:pt x="45" y="43"/>
                  </a:lnTo>
                  <a:lnTo>
                    <a:pt x="48" y="41"/>
                  </a:lnTo>
                  <a:lnTo>
                    <a:pt x="51" y="40"/>
                  </a:lnTo>
                  <a:lnTo>
                    <a:pt x="55" y="38"/>
                  </a:lnTo>
                  <a:lnTo>
                    <a:pt x="61" y="35"/>
                  </a:lnTo>
                  <a:lnTo>
                    <a:pt x="68" y="34"/>
                  </a:lnTo>
                  <a:lnTo>
                    <a:pt x="74" y="31"/>
                  </a:lnTo>
                  <a:lnTo>
                    <a:pt x="80" y="29"/>
                  </a:lnTo>
                  <a:lnTo>
                    <a:pt x="91" y="22"/>
                  </a:lnTo>
                  <a:lnTo>
                    <a:pt x="91" y="10"/>
                  </a:lnTo>
                  <a:lnTo>
                    <a:pt x="85" y="1"/>
                  </a:lnTo>
                  <a:lnTo>
                    <a:pt x="73" y="0"/>
                  </a:lnTo>
                  <a:lnTo>
                    <a:pt x="58" y="4"/>
                  </a:lnTo>
                  <a:lnTo>
                    <a:pt x="46" y="9"/>
                  </a:lnTo>
                  <a:lnTo>
                    <a:pt x="37" y="13"/>
                  </a:lnTo>
                  <a:lnTo>
                    <a:pt x="30" y="19"/>
                  </a:lnTo>
                  <a:lnTo>
                    <a:pt x="23" y="25"/>
                  </a:lnTo>
                  <a:lnTo>
                    <a:pt x="17" y="32"/>
                  </a:lnTo>
                  <a:lnTo>
                    <a:pt x="9" y="43"/>
                  </a:lnTo>
                  <a:lnTo>
                    <a:pt x="2" y="56"/>
                  </a:lnTo>
                  <a:lnTo>
                    <a:pt x="0" y="62"/>
                  </a:lnTo>
                  <a:lnTo>
                    <a:pt x="0" y="66"/>
                  </a:lnTo>
                  <a:lnTo>
                    <a:pt x="2" y="71"/>
                  </a:lnTo>
                  <a:lnTo>
                    <a:pt x="5" y="75"/>
                  </a:lnTo>
                  <a:lnTo>
                    <a:pt x="12" y="82"/>
                  </a:lnTo>
                  <a:lnTo>
                    <a:pt x="18" y="90"/>
                  </a:lnTo>
                  <a:lnTo>
                    <a:pt x="23" y="96"/>
                  </a:lnTo>
                  <a:lnTo>
                    <a:pt x="28" y="100"/>
                  </a:lnTo>
                  <a:lnTo>
                    <a:pt x="34" y="105"/>
                  </a:lnTo>
                  <a:lnTo>
                    <a:pt x="42" y="108"/>
                  </a:lnTo>
                  <a:lnTo>
                    <a:pt x="49" y="112"/>
                  </a:lnTo>
                  <a:lnTo>
                    <a:pt x="58" y="115"/>
                  </a:lnTo>
                  <a:lnTo>
                    <a:pt x="68" y="118"/>
                  </a:lnTo>
                  <a:lnTo>
                    <a:pt x="77" y="119"/>
                  </a:lnTo>
                  <a:lnTo>
                    <a:pt x="88" y="122"/>
                  </a:lnTo>
                  <a:lnTo>
                    <a:pt x="96" y="122"/>
                  </a:lnTo>
                  <a:lnTo>
                    <a:pt x="107" y="124"/>
                  </a:lnTo>
                  <a:lnTo>
                    <a:pt x="116" y="124"/>
                  </a:lnTo>
                  <a:lnTo>
                    <a:pt x="126" y="125"/>
                  </a:lnTo>
                  <a:lnTo>
                    <a:pt x="136" y="125"/>
                  </a:lnTo>
                  <a:lnTo>
                    <a:pt x="156" y="125"/>
                  </a:lnTo>
                  <a:lnTo>
                    <a:pt x="173" y="124"/>
                  </a:lnTo>
                  <a:lnTo>
                    <a:pt x="190" y="121"/>
                  </a:lnTo>
                  <a:lnTo>
                    <a:pt x="207" y="116"/>
                  </a:lnTo>
                  <a:lnTo>
                    <a:pt x="224" y="111"/>
                  </a:lnTo>
                  <a:lnTo>
                    <a:pt x="240" y="103"/>
                  </a:lnTo>
                  <a:lnTo>
                    <a:pt x="255" y="94"/>
                  </a:lnTo>
                  <a:lnTo>
                    <a:pt x="271" y="85"/>
                  </a:lnTo>
                  <a:lnTo>
                    <a:pt x="277" y="80"/>
                  </a:lnTo>
                  <a:lnTo>
                    <a:pt x="280" y="72"/>
                  </a:lnTo>
                  <a:lnTo>
                    <a:pt x="277" y="65"/>
                  </a:lnTo>
                  <a:lnTo>
                    <a:pt x="271"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4" name="Freeform 42"/>
            <p:cNvSpPr>
              <a:spLocks/>
            </p:cNvSpPr>
            <p:nvPr/>
          </p:nvSpPr>
          <p:spPr bwMode="auto">
            <a:xfrm>
              <a:off x="8742082" y="4073071"/>
              <a:ext cx="69850" cy="119063"/>
            </a:xfrm>
            <a:custGeom>
              <a:avLst/>
              <a:gdLst>
                <a:gd name="T0" fmla="*/ 82 w 88"/>
                <a:gd name="T1" fmla="*/ 121 h 151"/>
                <a:gd name="T2" fmla="*/ 75 w 88"/>
                <a:gd name="T3" fmla="*/ 115 h 151"/>
                <a:gd name="T4" fmla="*/ 68 w 88"/>
                <a:gd name="T5" fmla="*/ 109 h 151"/>
                <a:gd name="T6" fmla="*/ 59 w 88"/>
                <a:gd name="T7" fmla="*/ 103 h 151"/>
                <a:gd name="T8" fmla="*/ 51 w 88"/>
                <a:gd name="T9" fmla="*/ 97 h 151"/>
                <a:gd name="T10" fmla="*/ 51 w 88"/>
                <a:gd name="T11" fmla="*/ 97 h 151"/>
                <a:gd name="T12" fmla="*/ 51 w 88"/>
                <a:gd name="T13" fmla="*/ 96 h 151"/>
                <a:gd name="T14" fmla="*/ 50 w 88"/>
                <a:gd name="T15" fmla="*/ 96 h 151"/>
                <a:gd name="T16" fmla="*/ 50 w 88"/>
                <a:gd name="T17" fmla="*/ 96 h 151"/>
                <a:gd name="T18" fmla="*/ 50 w 88"/>
                <a:gd name="T19" fmla="*/ 96 h 151"/>
                <a:gd name="T20" fmla="*/ 50 w 88"/>
                <a:gd name="T21" fmla="*/ 96 h 151"/>
                <a:gd name="T22" fmla="*/ 50 w 88"/>
                <a:gd name="T23" fmla="*/ 96 h 151"/>
                <a:gd name="T24" fmla="*/ 48 w 88"/>
                <a:gd name="T25" fmla="*/ 95 h 151"/>
                <a:gd name="T26" fmla="*/ 45 w 88"/>
                <a:gd name="T27" fmla="*/ 89 h 151"/>
                <a:gd name="T28" fmla="*/ 44 w 88"/>
                <a:gd name="T29" fmla="*/ 84 h 151"/>
                <a:gd name="T30" fmla="*/ 41 w 88"/>
                <a:gd name="T31" fmla="*/ 78 h 151"/>
                <a:gd name="T32" fmla="*/ 38 w 88"/>
                <a:gd name="T33" fmla="*/ 74 h 151"/>
                <a:gd name="T34" fmla="*/ 36 w 88"/>
                <a:gd name="T35" fmla="*/ 69 h 151"/>
                <a:gd name="T36" fmla="*/ 35 w 88"/>
                <a:gd name="T37" fmla="*/ 66 h 151"/>
                <a:gd name="T38" fmla="*/ 32 w 88"/>
                <a:gd name="T39" fmla="*/ 62 h 151"/>
                <a:gd name="T40" fmla="*/ 31 w 88"/>
                <a:gd name="T41" fmla="*/ 59 h 151"/>
                <a:gd name="T42" fmla="*/ 31 w 88"/>
                <a:gd name="T43" fmla="*/ 59 h 151"/>
                <a:gd name="T44" fmla="*/ 31 w 88"/>
                <a:gd name="T45" fmla="*/ 58 h 151"/>
                <a:gd name="T46" fmla="*/ 31 w 88"/>
                <a:gd name="T47" fmla="*/ 58 h 151"/>
                <a:gd name="T48" fmla="*/ 32 w 88"/>
                <a:gd name="T49" fmla="*/ 56 h 151"/>
                <a:gd name="T50" fmla="*/ 35 w 88"/>
                <a:gd name="T51" fmla="*/ 47 h 151"/>
                <a:gd name="T52" fmla="*/ 39 w 88"/>
                <a:gd name="T53" fmla="*/ 37 h 151"/>
                <a:gd name="T54" fmla="*/ 42 w 88"/>
                <a:gd name="T55" fmla="*/ 28 h 151"/>
                <a:gd name="T56" fmla="*/ 47 w 88"/>
                <a:gd name="T57" fmla="*/ 18 h 151"/>
                <a:gd name="T58" fmla="*/ 47 w 88"/>
                <a:gd name="T59" fmla="*/ 6 h 151"/>
                <a:gd name="T60" fmla="*/ 38 w 88"/>
                <a:gd name="T61" fmla="*/ 0 h 151"/>
                <a:gd name="T62" fmla="*/ 26 w 88"/>
                <a:gd name="T63" fmla="*/ 1 h 151"/>
                <a:gd name="T64" fmla="*/ 17 w 88"/>
                <a:gd name="T65" fmla="*/ 10 h 151"/>
                <a:gd name="T66" fmla="*/ 13 w 88"/>
                <a:gd name="T67" fmla="*/ 21 h 151"/>
                <a:gd name="T68" fmla="*/ 8 w 88"/>
                <a:gd name="T69" fmla="*/ 31 h 151"/>
                <a:gd name="T70" fmla="*/ 4 w 88"/>
                <a:gd name="T71" fmla="*/ 41 h 151"/>
                <a:gd name="T72" fmla="*/ 1 w 88"/>
                <a:gd name="T73" fmla="*/ 52 h 151"/>
                <a:gd name="T74" fmla="*/ 0 w 88"/>
                <a:gd name="T75" fmla="*/ 61 h 151"/>
                <a:gd name="T76" fmla="*/ 1 w 88"/>
                <a:gd name="T77" fmla="*/ 68 h 151"/>
                <a:gd name="T78" fmla="*/ 5 w 88"/>
                <a:gd name="T79" fmla="*/ 77 h 151"/>
                <a:gd name="T80" fmla="*/ 10 w 88"/>
                <a:gd name="T81" fmla="*/ 84 h 151"/>
                <a:gd name="T82" fmla="*/ 13 w 88"/>
                <a:gd name="T83" fmla="*/ 93 h 151"/>
                <a:gd name="T84" fmla="*/ 19 w 88"/>
                <a:gd name="T85" fmla="*/ 103 h 151"/>
                <a:gd name="T86" fmla="*/ 23 w 88"/>
                <a:gd name="T87" fmla="*/ 112 h 151"/>
                <a:gd name="T88" fmla="*/ 31 w 88"/>
                <a:gd name="T89" fmla="*/ 120 h 151"/>
                <a:gd name="T90" fmla="*/ 39 w 88"/>
                <a:gd name="T91" fmla="*/ 127 h 151"/>
                <a:gd name="T92" fmla="*/ 48 w 88"/>
                <a:gd name="T93" fmla="*/ 133 h 151"/>
                <a:gd name="T94" fmla="*/ 57 w 88"/>
                <a:gd name="T95" fmla="*/ 140 h 151"/>
                <a:gd name="T96" fmla="*/ 68 w 88"/>
                <a:gd name="T97" fmla="*/ 148 h 151"/>
                <a:gd name="T98" fmla="*/ 78 w 88"/>
                <a:gd name="T99" fmla="*/ 151 h 151"/>
                <a:gd name="T100" fmla="*/ 87 w 88"/>
                <a:gd name="T101" fmla="*/ 143 h 151"/>
                <a:gd name="T102" fmla="*/ 88 w 88"/>
                <a:gd name="T103" fmla="*/ 131 h 151"/>
                <a:gd name="T104" fmla="*/ 82 w 88"/>
                <a:gd name="T105" fmla="*/ 12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 h="151">
                  <a:moveTo>
                    <a:pt x="82" y="121"/>
                  </a:moveTo>
                  <a:lnTo>
                    <a:pt x="75" y="115"/>
                  </a:lnTo>
                  <a:lnTo>
                    <a:pt x="68" y="109"/>
                  </a:lnTo>
                  <a:lnTo>
                    <a:pt x="59" y="103"/>
                  </a:lnTo>
                  <a:lnTo>
                    <a:pt x="51" y="97"/>
                  </a:lnTo>
                  <a:lnTo>
                    <a:pt x="51" y="97"/>
                  </a:lnTo>
                  <a:lnTo>
                    <a:pt x="51" y="96"/>
                  </a:lnTo>
                  <a:lnTo>
                    <a:pt x="50" y="96"/>
                  </a:lnTo>
                  <a:lnTo>
                    <a:pt x="50" y="96"/>
                  </a:lnTo>
                  <a:lnTo>
                    <a:pt x="50" y="96"/>
                  </a:lnTo>
                  <a:lnTo>
                    <a:pt x="50" y="96"/>
                  </a:lnTo>
                  <a:lnTo>
                    <a:pt x="50" y="96"/>
                  </a:lnTo>
                  <a:lnTo>
                    <a:pt x="48" y="95"/>
                  </a:lnTo>
                  <a:lnTo>
                    <a:pt x="45" y="89"/>
                  </a:lnTo>
                  <a:lnTo>
                    <a:pt x="44" y="84"/>
                  </a:lnTo>
                  <a:lnTo>
                    <a:pt x="41" y="78"/>
                  </a:lnTo>
                  <a:lnTo>
                    <a:pt x="38" y="74"/>
                  </a:lnTo>
                  <a:lnTo>
                    <a:pt x="36" y="69"/>
                  </a:lnTo>
                  <a:lnTo>
                    <a:pt x="35" y="66"/>
                  </a:lnTo>
                  <a:lnTo>
                    <a:pt x="32" y="62"/>
                  </a:lnTo>
                  <a:lnTo>
                    <a:pt x="31" y="59"/>
                  </a:lnTo>
                  <a:lnTo>
                    <a:pt x="31" y="59"/>
                  </a:lnTo>
                  <a:lnTo>
                    <a:pt x="31" y="58"/>
                  </a:lnTo>
                  <a:lnTo>
                    <a:pt x="31" y="58"/>
                  </a:lnTo>
                  <a:lnTo>
                    <a:pt x="32" y="56"/>
                  </a:lnTo>
                  <a:lnTo>
                    <a:pt x="35" y="47"/>
                  </a:lnTo>
                  <a:lnTo>
                    <a:pt x="39" y="37"/>
                  </a:lnTo>
                  <a:lnTo>
                    <a:pt x="42" y="28"/>
                  </a:lnTo>
                  <a:lnTo>
                    <a:pt x="47" y="18"/>
                  </a:lnTo>
                  <a:lnTo>
                    <a:pt x="47" y="6"/>
                  </a:lnTo>
                  <a:lnTo>
                    <a:pt x="38" y="0"/>
                  </a:lnTo>
                  <a:lnTo>
                    <a:pt x="26" y="1"/>
                  </a:lnTo>
                  <a:lnTo>
                    <a:pt x="17" y="10"/>
                  </a:lnTo>
                  <a:lnTo>
                    <a:pt x="13" y="21"/>
                  </a:lnTo>
                  <a:lnTo>
                    <a:pt x="8" y="31"/>
                  </a:lnTo>
                  <a:lnTo>
                    <a:pt x="4" y="41"/>
                  </a:lnTo>
                  <a:lnTo>
                    <a:pt x="1" y="52"/>
                  </a:lnTo>
                  <a:lnTo>
                    <a:pt x="0" y="61"/>
                  </a:lnTo>
                  <a:lnTo>
                    <a:pt x="1" y="68"/>
                  </a:lnTo>
                  <a:lnTo>
                    <a:pt x="5" y="77"/>
                  </a:lnTo>
                  <a:lnTo>
                    <a:pt x="10" y="84"/>
                  </a:lnTo>
                  <a:lnTo>
                    <a:pt x="13" y="93"/>
                  </a:lnTo>
                  <a:lnTo>
                    <a:pt x="19" y="103"/>
                  </a:lnTo>
                  <a:lnTo>
                    <a:pt x="23" y="112"/>
                  </a:lnTo>
                  <a:lnTo>
                    <a:pt x="31" y="120"/>
                  </a:lnTo>
                  <a:lnTo>
                    <a:pt x="39" y="127"/>
                  </a:lnTo>
                  <a:lnTo>
                    <a:pt x="48" y="133"/>
                  </a:lnTo>
                  <a:lnTo>
                    <a:pt x="57" y="140"/>
                  </a:lnTo>
                  <a:lnTo>
                    <a:pt x="68" y="148"/>
                  </a:lnTo>
                  <a:lnTo>
                    <a:pt x="78" y="151"/>
                  </a:lnTo>
                  <a:lnTo>
                    <a:pt x="87" y="143"/>
                  </a:lnTo>
                  <a:lnTo>
                    <a:pt x="88" y="131"/>
                  </a:lnTo>
                  <a:lnTo>
                    <a:pt x="82" y="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5" name="Freeform 43"/>
            <p:cNvSpPr>
              <a:spLocks/>
            </p:cNvSpPr>
            <p:nvPr/>
          </p:nvSpPr>
          <p:spPr bwMode="auto">
            <a:xfrm>
              <a:off x="8221663" y="3424238"/>
              <a:ext cx="103188" cy="263525"/>
            </a:xfrm>
            <a:custGeom>
              <a:avLst/>
              <a:gdLst>
                <a:gd name="T0" fmla="*/ 100 w 130"/>
                <a:gd name="T1" fmla="*/ 9 h 331"/>
                <a:gd name="T2" fmla="*/ 86 w 130"/>
                <a:gd name="T3" fmla="*/ 46 h 331"/>
                <a:gd name="T4" fmla="*/ 71 w 130"/>
                <a:gd name="T5" fmla="*/ 83 h 331"/>
                <a:gd name="T6" fmla="*/ 56 w 130"/>
                <a:gd name="T7" fmla="*/ 120 h 331"/>
                <a:gd name="T8" fmla="*/ 43 w 130"/>
                <a:gd name="T9" fmla="*/ 158 h 331"/>
                <a:gd name="T10" fmla="*/ 29 w 130"/>
                <a:gd name="T11" fmla="*/ 197 h 331"/>
                <a:gd name="T12" fmla="*/ 18 w 130"/>
                <a:gd name="T13" fmla="*/ 235 h 331"/>
                <a:gd name="T14" fmla="*/ 7 w 130"/>
                <a:gd name="T15" fmla="*/ 274 h 331"/>
                <a:gd name="T16" fmla="*/ 0 w 130"/>
                <a:gd name="T17" fmla="*/ 312 h 331"/>
                <a:gd name="T18" fmla="*/ 3 w 130"/>
                <a:gd name="T19" fmla="*/ 324 h 331"/>
                <a:gd name="T20" fmla="*/ 13 w 130"/>
                <a:gd name="T21" fmla="*/ 331 h 331"/>
                <a:gd name="T22" fmla="*/ 24 w 130"/>
                <a:gd name="T23" fmla="*/ 330 h 331"/>
                <a:gd name="T24" fmla="*/ 29 w 130"/>
                <a:gd name="T25" fmla="*/ 321 h 331"/>
                <a:gd name="T26" fmla="*/ 38 w 130"/>
                <a:gd name="T27" fmla="*/ 283 h 331"/>
                <a:gd name="T28" fmla="*/ 47 w 130"/>
                <a:gd name="T29" fmla="*/ 244 h 331"/>
                <a:gd name="T30" fmla="*/ 59 w 130"/>
                <a:gd name="T31" fmla="*/ 206 h 331"/>
                <a:gd name="T32" fmla="*/ 72 w 130"/>
                <a:gd name="T33" fmla="*/ 167 h 331"/>
                <a:gd name="T34" fmla="*/ 86 w 130"/>
                <a:gd name="T35" fmla="*/ 129 h 331"/>
                <a:gd name="T36" fmla="*/ 100 w 130"/>
                <a:gd name="T37" fmla="*/ 92 h 331"/>
                <a:gd name="T38" fmla="*/ 115 w 130"/>
                <a:gd name="T39" fmla="*/ 55 h 331"/>
                <a:gd name="T40" fmla="*/ 130 w 130"/>
                <a:gd name="T41" fmla="*/ 18 h 331"/>
                <a:gd name="T42" fmla="*/ 130 w 130"/>
                <a:gd name="T43" fmla="*/ 6 h 331"/>
                <a:gd name="T44" fmla="*/ 121 w 130"/>
                <a:gd name="T45" fmla="*/ 0 h 331"/>
                <a:gd name="T46" fmla="*/ 109 w 130"/>
                <a:gd name="T47" fmla="*/ 0 h 331"/>
                <a:gd name="T48" fmla="*/ 100 w 130"/>
                <a:gd name="T49" fmla="*/ 9 h 331"/>
                <a:gd name="T50" fmla="*/ 100 w 130"/>
                <a:gd name="T51" fmla="*/ 9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331">
                  <a:moveTo>
                    <a:pt x="100" y="9"/>
                  </a:moveTo>
                  <a:lnTo>
                    <a:pt x="86" y="46"/>
                  </a:lnTo>
                  <a:lnTo>
                    <a:pt x="71" y="83"/>
                  </a:lnTo>
                  <a:lnTo>
                    <a:pt x="56" y="120"/>
                  </a:lnTo>
                  <a:lnTo>
                    <a:pt x="43" y="158"/>
                  </a:lnTo>
                  <a:lnTo>
                    <a:pt x="29" y="197"/>
                  </a:lnTo>
                  <a:lnTo>
                    <a:pt x="18" y="235"/>
                  </a:lnTo>
                  <a:lnTo>
                    <a:pt x="7" y="274"/>
                  </a:lnTo>
                  <a:lnTo>
                    <a:pt x="0" y="312"/>
                  </a:lnTo>
                  <a:lnTo>
                    <a:pt x="3" y="324"/>
                  </a:lnTo>
                  <a:lnTo>
                    <a:pt x="13" y="331"/>
                  </a:lnTo>
                  <a:lnTo>
                    <a:pt x="24" y="330"/>
                  </a:lnTo>
                  <a:lnTo>
                    <a:pt x="29" y="321"/>
                  </a:lnTo>
                  <a:lnTo>
                    <a:pt x="38" y="283"/>
                  </a:lnTo>
                  <a:lnTo>
                    <a:pt x="47" y="244"/>
                  </a:lnTo>
                  <a:lnTo>
                    <a:pt x="59" y="206"/>
                  </a:lnTo>
                  <a:lnTo>
                    <a:pt x="72" y="167"/>
                  </a:lnTo>
                  <a:lnTo>
                    <a:pt x="86" y="129"/>
                  </a:lnTo>
                  <a:lnTo>
                    <a:pt x="100" y="92"/>
                  </a:lnTo>
                  <a:lnTo>
                    <a:pt x="115" y="55"/>
                  </a:lnTo>
                  <a:lnTo>
                    <a:pt x="130" y="18"/>
                  </a:lnTo>
                  <a:lnTo>
                    <a:pt x="130" y="6"/>
                  </a:lnTo>
                  <a:lnTo>
                    <a:pt x="121" y="0"/>
                  </a:lnTo>
                  <a:lnTo>
                    <a:pt x="109" y="0"/>
                  </a:lnTo>
                  <a:lnTo>
                    <a:pt x="100" y="9"/>
                  </a:lnTo>
                  <a:lnTo>
                    <a:pt x="10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7" name="Freeform 45"/>
            <p:cNvSpPr>
              <a:spLocks/>
            </p:cNvSpPr>
            <p:nvPr/>
          </p:nvSpPr>
          <p:spPr bwMode="auto">
            <a:xfrm>
              <a:off x="8299450" y="3424238"/>
              <a:ext cx="123825" cy="198438"/>
            </a:xfrm>
            <a:custGeom>
              <a:avLst/>
              <a:gdLst>
                <a:gd name="T0" fmla="*/ 5 w 157"/>
                <a:gd name="T1" fmla="*/ 28 h 250"/>
                <a:gd name="T2" fmla="*/ 23 w 157"/>
                <a:gd name="T3" fmla="*/ 53 h 250"/>
                <a:gd name="T4" fmla="*/ 39 w 157"/>
                <a:gd name="T5" fmla="*/ 80 h 250"/>
                <a:gd name="T6" fmla="*/ 54 w 157"/>
                <a:gd name="T7" fmla="*/ 107 h 250"/>
                <a:gd name="T8" fmla="*/ 68 w 157"/>
                <a:gd name="T9" fmla="*/ 133 h 250"/>
                <a:gd name="T10" fmla="*/ 83 w 157"/>
                <a:gd name="T11" fmla="*/ 161 h 250"/>
                <a:gd name="T12" fmla="*/ 96 w 157"/>
                <a:gd name="T13" fmla="*/ 189 h 250"/>
                <a:gd name="T14" fmla="*/ 111 w 157"/>
                <a:gd name="T15" fmla="*/ 216 h 250"/>
                <a:gd name="T16" fmla="*/ 128 w 157"/>
                <a:gd name="T17" fmla="*/ 243 h 250"/>
                <a:gd name="T18" fmla="*/ 138 w 157"/>
                <a:gd name="T19" fmla="*/ 250 h 250"/>
                <a:gd name="T20" fmla="*/ 150 w 157"/>
                <a:gd name="T21" fmla="*/ 249 h 250"/>
                <a:gd name="T22" fmla="*/ 157 w 157"/>
                <a:gd name="T23" fmla="*/ 240 h 250"/>
                <a:gd name="T24" fmla="*/ 156 w 157"/>
                <a:gd name="T25" fmla="*/ 228 h 250"/>
                <a:gd name="T26" fmla="*/ 139 w 157"/>
                <a:gd name="T27" fmla="*/ 200 h 250"/>
                <a:gd name="T28" fmla="*/ 123 w 157"/>
                <a:gd name="T29" fmla="*/ 172 h 250"/>
                <a:gd name="T30" fmla="*/ 108 w 157"/>
                <a:gd name="T31" fmla="*/ 144 h 250"/>
                <a:gd name="T32" fmla="*/ 94 w 157"/>
                <a:gd name="T33" fmla="*/ 116 h 250"/>
                <a:gd name="T34" fmla="*/ 77 w 157"/>
                <a:gd name="T35" fmla="*/ 87 h 250"/>
                <a:gd name="T36" fmla="*/ 61 w 157"/>
                <a:gd name="T37" fmla="*/ 59 h 250"/>
                <a:gd name="T38" fmla="*/ 45 w 157"/>
                <a:gd name="T39" fmla="*/ 33 h 250"/>
                <a:gd name="T40" fmla="*/ 26 w 157"/>
                <a:gd name="T41" fmla="*/ 6 h 250"/>
                <a:gd name="T42" fmla="*/ 15 w 157"/>
                <a:gd name="T43" fmla="*/ 0 h 250"/>
                <a:gd name="T44" fmla="*/ 6 w 157"/>
                <a:gd name="T45" fmla="*/ 5 h 250"/>
                <a:gd name="T46" fmla="*/ 0 w 157"/>
                <a:gd name="T47" fmla="*/ 15 h 250"/>
                <a:gd name="T48" fmla="*/ 5 w 157"/>
                <a:gd name="T49" fmla="*/ 28 h 250"/>
                <a:gd name="T50" fmla="*/ 5 w 157"/>
                <a:gd name="T51" fmla="*/ 2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250">
                  <a:moveTo>
                    <a:pt x="5" y="28"/>
                  </a:moveTo>
                  <a:lnTo>
                    <a:pt x="23" y="53"/>
                  </a:lnTo>
                  <a:lnTo>
                    <a:pt x="39" y="80"/>
                  </a:lnTo>
                  <a:lnTo>
                    <a:pt x="54" y="107"/>
                  </a:lnTo>
                  <a:lnTo>
                    <a:pt x="68" y="133"/>
                  </a:lnTo>
                  <a:lnTo>
                    <a:pt x="83" y="161"/>
                  </a:lnTo>
                  <a:lnTo>
                    <a:pt x="96" y="189"/>
                  </a:lnTo>
                  <a:lnTo>
                    <a:pt x="111" y="216"/>
                  </a:lnTo>
                  <a:lnTo>
                    <a:pt x="128" y="243"/>
                  </a:lnTo>
                  <a:lnTo>
                    <a:pt x="138" y="250"/>
                  </a:lnTo>
                  <a:lnTo>
                    <a:pt x="150" y="249"/>
                  </a:lnTo>
                  <a:lnTo>
                    <a:pt x="157" y="240"/>
                  </a:lnTo>
                  <a:lnTo>
                    <a:pt x="156" y="228"/>
                  </a:lnTo>
                  <a:lnTo>
                    <a:pt x="139" y="200"/>
                  </a:lnTo>
                  <a:lnTo>
                    <a:pt x="123" y="172"/>
                  </a:lnTo>
                  <a:lnTo>
                    <a:pt x="108" y="144"/>
                  </a:lnTo>
                  <a:lnTo>
                    <a:pt x="94" y="116"/>
                  </a:lnTo>
                  <a:lnTo>
                    <a:pt x="77" y="87"/>
                  </a:lnTo>
                  <a:lnTo>
                    <a:pt x="61" y="59"/>
                  </a:lnTo>
                  <a:lnTo>
                    <a:pt x="45" y="33"/>
                  </a:lnTo>
                  <a:lnTo>
                    <a:pt x="26" y="6"/>
                  </a:lnTo>
                  <a:lnTo>
                    <a:pt x="15" y="0"/>
                  </a:lnTo>
                  <a:lnTo>
                    <a:pt x="6" y="5"/>
                  </a:lnTo>
                  <a:lnTo>
                    <a:pt x="0" y="15"/>
                  </a:lnTo>
                  <a:lnTo>
                    <a:pt x="5" y="28"/>
                  </a:ln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48" name="Freeform 46"/>
            <p:cNvSpPr>
              <a:spLocks/>
            </p:cNvSpPr>
            <p:nvPr/>
          </p:nvSpPr>
          <p:spPr bwMode="auto">
            <a:xfrm>
              <a:off x="6711950" y="3617913"/>
              <a:ext cx="1706563" cy="509588"/>
            </a:xfrm>
            <a:custGeom>
              <a:avLst/>
              <a:gdLst>
                <a:gd name="T0" fmla="*/ 56 w 2150"/>
                <a:gd name="T1" fmla="*/ 328 h 642"/>
                <a:gd name="T2" fmla="*/ 130 w 2150"/>
                <a:gd name="T3" fmla="*/ 398 h 642"/>
                <a:gd name="T4" fmla="*/ 202 w 2150"/>
                <a:gd name="T5" fmla="*/ 466 h 642"/>
                <a:gd name="T6" fmla="*/ 279 w 2150"/>
                <a:gd name="T7" fmla="*/ 531 h 642"/>
                <a:gd name="T8" fmla="*/ 363 w 2150"/>
                <a:gd name="T9" fmla="*/ 584 h 642"/>
                <a:gd name="T10" fmla="*/ 443 w 2150"/>
                <a:gd name="T11" fmla="*/ 618 h 642"/>
                <a:gd name="T12" fmla="*/ 504 w 2150"/>
                <a:gd name="T13" fmla="*/ 633 h 642"/>
                <a:gd name="T14" fmla="*/ 566 w 2150"/>
                <a:gd name="T15" fmla="*/ 639 h 642"/>
                <a:gd name="T16" fmla="*/ 629 w 2150"/>
                <a:gd name="T17" fmla="*/ 640 h 642"/>
                <a:gd name="T18" fmla="*/ 693 w 2150"/>
                <a:gd name="T19" fmla="*/ 640 h 642"/>
                <a:gd name="T20" fmla="*/ 754 w 2150"/>
                <a:gd name="T21" fmla="*/ 640 h 642"/>
                <a:gd name="T22" fmla="*/ 827 w 2150"/>
                <a:gd name="T23" fmla="*/ 642 h 642"/>
                <a:gd name="T24" fmla="*/ 901 w 2150"/>
                <a:gd name="T25" fmla="*/ 642 h 642"/>
                <a:gd name="T26" fmla="*/ 975 w 2150"/>
                <a:gd name="T27" fmla="*/ 642 h 642"/>
                <a:gd name="T28" fmla="*/ 1049 w 2150"/>
                <a:gd name="T29" fmla="*/ 640 h 642"/>
                <a:gd name="T30" fmla="*/ 1123 w 2150"/>
                <a:gd name="T31" fmla="*/ 637 h 642"/>
                <a:gd name="T32" fmla="*/ 1226 w 2150"/>
                <a:gd name="T33" fmla="*/ 630 h 642"/>
                <a:gd name="T34" fmla="*/ 1342 w 2150"/>
                <a:gd name="T35" fmla="*/ 617 h 642"/>
                <a:gd name="T36" fmla="*/ 1454 w 2150"/>
                <a:gd name="T37" fmla="*/ 594 h 642"/>
                <a:gd name="T38" fmla="*/ 1563 w 2150"/>
                <a:gd name="T39" fmla="*/ 560 h 642"/>
                <a:gd name="T40" fmla="*/ 1667 w 2150"/>
                <a:gd name="T41" fmla="*/ 512 h 642"/>
                <a:gd name="T42" fmla="*/ 1766 w 2150"/>
                <a:gd name="T43" fmla="*/ 447 h 642"/>
                <a:gd name="T44" fmla="*/ 1855 w 2150"/>
                <a:gd name="T45" fmla="*/ 374 h 642"/>
                <a:gd name="T46" fmla="*/ 1936 w 2150"/>
                <a:gd name="T47" fmla="*/ 294 h 642"/>
                <a:gd name="T48" fmla="*/ 2013 w 2150"/>
                <a:gd name="T49" fmla="*/ 207 h 642"/>
                <a:gd name="T50" fmla="*/ 2084 w 2150"/>
                <a:gd name="T51" fmla="*/ 117 h 642"/>
                <a:gd name="T52" fmla="*/ 2149 w 2150"/>
                <a:gd name="T53" fmla="*/ 22 h 642"/>
                <a:gd name="T54" fmla="*/ 2132 w 2150"/>
                <a:gd name="T55" fmla="*/ 0 h 642"/>
                <a:gd name="T56" fmla="*/ 2081 w 2150"/>
                <a:gd name="T57" fmla="*/ 68 h 642"/>
                <a:gd name="T58" fmla="*/ 2013 w 2150"/>
                <a:gd name="T59" fmla="*/ 157 h 642"/>
                <a:gd name="T60" fmla="*/ 1940 w 2150"/>
                <a:gd name="T61" fmla="*/ 243 h 642"/>
                <a:gd name="T62" fmla="*/ 1862 w 2150"/>
                <a:gd name="T63" fmla="*/ 322 h 642"/>
                <a:gd name="T64" fmla="*/ 1778 w 2150"/>
                <a:gd name="T65" fmla="*/ 395 h 642"/>
                <a:gd name="T66" fmla="*/ 1685 w 2150"/>
                <a:gd name="T67" fmla="*/ 464 h 642"/>
                <a:gd name="T68" fmla="*/ 1580 w 2150"/>
                <a:gd name="T69" fmla="*/ 521 h 642"/>
                <a:gd name="T70" fmla="*/ 1470 w 2150"/>
                <a:gd name="T71" fmla="*/ 559 h 642"/>
                <a:gd name="T72" fmla="*/ 1357 w 2150"/>
                <a:gd name="T73" fmla="*/ 584 h 642"/>
                <a:gd name="T74" fmla="*/ 1240 w 2150"/>
                <a:gd name="T75" fmla="*/ 597 h 642"/>
                <a:gd name="T76" fmla="*/ 1120 w 2150"/>
                <a:gd name="T77" fmla="*/ 606 h 642"/>
                <a:gd name="T78" fmla="*/ 1057 w 2150"/>
                <a:gd name="T79" fmla="*/ 609 h 642"/>
                <a:gd name="T80" fmla="*/ 993 w 2150"/>
                <a:gd name="T81" fmla="*/ 611 h 642"/>
                <a:gd name="T82" fmla="*/ 929 w 2150"/>
                <a:gd name="T83" fmla="*/ 611 h 642"/>
                <a:gd name="T84" fmla="*/ 866 w 2150"/>
                <a:gd name="T85" fmla="*/ 612 h 642"/>
                <a:gd name="T86" fmla="*/ 802 w 2150"/>
                <a:gd name="T87" fmla="*/ 611 h 642"/>
                <a:gd name="T88" fmla="*/ 740 w 2150"/>
                <a:gd name="T89" fmla="*/ 611 h 642"/>
                <a:gd name="T90" fmla="*/ 678 w 2150"/>
                <a:gd name="T91" fmla="*/ 609 h 642"/>
                <a:gd name="T92" fmla="*/ 616 w 2150"/>
                <a:gd name="T93" fmla="*/ 608 h 642"/>
                <a:gd name="T94" fmla="*/ 553 w 2150"/>
                <a:gd name="T95" fmla="*/ 605 h 642"/>
                <a:gd name="T96" fmla="*/ 492 w 2150"/>
                <a:gd name="T97" fmla="*/ 597 h 642"/>
                <a:gd name="T98" fmla="*/ 420 w 2150"/>
                <a:gd name="T99" fmla="*/ 578 h 642"/>
                <a:gd name="T100" fmla="*/ 331 w 2150"/>
                <a:gd name="T101" fmla="*/ 534 h 642"/>
                <a:gd name="T102" fmla="*/ 250 w 2150"/>
                <a:gd name="T103" fmla="*/ 473 h 642"/>
                <a:gd name="T104" fmla="*/ 174 w 2150"/>
                <a:gd name="T105" fmla="*/ 402 h 642"/>
                <a:gd name="T106" fmla="*/ 102 w 2150"/>
                <a:gd name="T107" fmla="*/ 328 h 642"/>
                <a:gd name="T108" fmla="*/ 28 w 2150"/>
                <a:gd name="T109" fmla="*/ 262 h 642"/>
                <a:gd name="T110" fmla="*/ 0 w 2150"/>
                <a:gd name="T111" fmla="*/ 274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50" h="642">
                  <a:moveTo>
                    <a:pt x="6" y="284"/>
                  </a:moveTo>
                  <a:lnTo>
                    <a:pt x="31" y="306"/>
                  </a:lnTo>
                  <a:lnTo>
                    <a:pt x="56" y="328"/>
                  </a:lnTo>
                  <a:lnTo>
                    <a:pt x="81" y="351"/>
                  </a:lnTo>
                  <a:lnTo>
                    <a:pt x="105" y="374"/>
                  </a:lnTo>
                  <a:lnTo>
                    <a:pt x="130" y="398"/>
                  </a:lnTo>
                  <a:lnTo>
                    <a:pt x="154" y="420"/>
                  </a:lnTo>
                  <a:lnTo>
                    <a:pt x="179" y="444"/>
                  </a:lnTo>
                  <a:lnTo>
                    <a:pt x="202" y="466"/>
                  </a:lnTo>
                  <a:lnTo>
                    <a:pt x="227" y="488"/>
                  </a:lnTo>
                  <a:lnTo>
                    <a:pt x="253" y="510"/>
                  </a:lnTo>
                  <a:lnTo>
                    <a:pt x="279" y="531"/>
                  </a:lnTo>
                  <a:lnTo>
                    <a:pt x="306" y="550"/>
                  </a:lnTo>
                  <a:lnTo>
                    <a:pt x="334" y="568"/>
                  </a:lnTo>
                  <a:lnTo>
                    <a:pt x="363" y="584"/>
                  </a:lnTo>
                  <a:lnTo>
                    <a:pt x="393" y="599"/>
                  </a:lnTo>
                  <a:lnTo>
                    <a:pt x="424" y="612"/>
                  </a:lnTo>
                  <a:lnTo>
                    <a:pt x="443" y="618"/>
                  </a:lnTo>
                  <a:lnTo>
                    <a:pt x="462" y="624"/>
                  </a:lnTo>
                  <a:lnTo>
                    <a:pt x="483" y="628"/>
                  </a:lnTo>
                  <a:lnTo>
                    <a:pt x="504" y="633"/>
                  </a:lnTo>
                  <a:lnTo>
                    <a:pt x="525" y="636"/>
                  </a:lnTo>
                  <a:lnTo>
                    <a:pt x="545" y="637"/>
                  </a:lnTo>
                  <a:lnTo>
                    <a:pt x="566" y="639"/>
                  </a:lnTo>
                  <a:lnTo>
                    <a:pt x="587" y="639"/>
                  </a:lnTo>
                  <a:lnTo>
                    <a:pt x="609" y="640"/>
                  </a:lnTo>
                  <a:lnTo>
                    <a:pt x="629" y="640"/>
                  </a:lnTo>
                  <a:lnTo>
                    <a:pt x="650" y="640"/>
                  </a:lnTo>
                  <a:lnTo>
                    <a:pt x="671" y="640"/>
                  </a:lnTo>
                  <a:lnTo>
                    <a:pt x="693" y="640"/>
                  </a:lnTo>
                  <a:lnTo>
                    <a:pt x="714" y="640"/>
                  </a:lnTo>
                  <a:lnTo>
                    <a:pt x="733" y="640"/>
                  </a:lnTo>
                  <a:lnTo>
                    <a:pt x="754" y="640"/>
                  </a:lnTo>
                  <a:lnTo>
                    <a:pt x="779" y="640"/>
                  </a:lnTo>
                  <a:lnTo>
                    <a:pt x="802" y="642"/>
                  </a:lnTo>
                  <a:lnTo>
                    <a:pt x="827" y="642"/>
                  </a:lnTo>
                  <a:lnTo>
                    <a:pt x="853" y="642"/>
                  </a:lnTo>
                  <a:lnTo>
                    <a:pt x="876" y="642"/>
                  </a:lnTo>
                  <a:lnTo>
                    <a:pt x="901" y="642"/>
                  </a:lnTo>
                  <a:lnTo>
                    <a:pt x="926" y="642"/>
                  </a:lnTo>
                  <a:lnTo>
                    <a:pt x="952" y="642"/>
                  </a:lnTo>
                  <a:lnTo>
                    <a:pt x="975" y="642"/>
                  </a:lnTo>
                  <a:lnTo>
                    <a:pt x="1000" y="642"/>
                  </a:lnTo>
                  <a:lnTo>
                    <a:pt x="1026" y="640"/>
                  </a:lnTo>
                  <a:lnTo>
                    <a:pt x="1049" y="640"/>
                  </a:lnTo>
                  <a:lnTo>
                    <a:pt x="1074" y="639"/>
                  </a:lnTo>
                  <a:lnTo>
                    <a:pt x="1099" y="639"/>
                  </a:lnTo>
                  <a:lnTo>
                    <a:pt x="1123" y="637"/>
                  </a:lnTo>
                  <a:lnTo>
                    <a:pt x="1148" y="636"/>
                  </a:lnTo>
                  <a:lnTo>
                    <a:pt x="1188" y="633"/>
                  </a:lnTo>
                  <a:lnTo>
                    <a:pt x="1226" y="630"/>
                  </a:lnTo>
                  <a:lnTo>
                    <a:pt x="1265" y="625"/>
                  </a:lnTo>
                  <a:lnTo>
                    <a:pt x="1303" y="621"/>
                  </a:lnTo>
                  <a:lnTo>
                    <a:pt x="1342" y="617"/>
                  </a:lnTo>
                  <a:lnTo>
                    <a:pt x="1380" y="609"/>
                  </a:lnTo>
                  <a:lnTo>
                    <a:pt x="1417" y="602"/>
                  </a:lnTo>
                  <a:lnTo>
                    <a:pt x="1454" y="594"/>
                  </a:lnTo>
                  <a:lnTo>
                    <a:pt x="1491" y="584"/>
                  </a:lnTo>
                  <a:lnTo>
                    <a:pt x="1527" y="572"/>
                  </a:lnTo>
                  <a:lnTo>
                    <a:pt x="1563" y="560"/>
                  </a:lnTo>
                  <a:lnTo>
                    <a:pt x="1597" y="546"/>
                  </a:lnTo>
                  <a:lnTo>
                    <a:pt x="1633" y="529"/>
                  </a:lnTo>
                  <a:lnTo>
                    <a:pt x="1667" y="512"/>
                  </a:lnTo>
                  <a:lnTo>
                    <a:pt x="1701" y="491"/>
                  </a:lnTo>
                  <a:lnTo>
                    <a:pt x="1735" y="469"/>
                  </a:lnTo>
                  <a:lnTo>
                    <a:pt x="1766" y="447"/>
                  </a:lnTo>
                  <a:lnTo>
                    <a:pt x="1795" y="423"/>
                  </a:lnTo>
                  <a:lnTo>
                    <a:pt x="1825" y="399"/>
                  </a:lnTo>
                  <a:lnTo>
                    <a:pt x="1855" y="374"/>
                  </a:lnTo>
                  <a:lnTo>
                    <a:pt x="1883" y="348"/>
                  </a:lnTo>
                  <a:lnTo>
                    <a:pt x="1909" y="321"/>
                  </a:lnTo>
                  <a:lnTo>
                    <a:pt x="1936" y="294"/>
                  </a:lnTo>
                  <a:lnTo>
                    <a:pt x="1962" y="265"/>
                  </a:lnTo>
                  <a:lnTo>
                    <a:pt x="1989" y="237"/>
                  </a:lnTo>
                  <a:lnTo>
                    <a:pt x="2013" y="207"/>
                  </a:lnTo>
                  <a:lnTo>
                    <a:pt x="2038" y="178"/>
                  </a:lnTo>
                  <a:lnTo>
                    <a:pt x="2061" y="148"/>
                  </a:lnTo>
                  <a:lnTo>
                    <a:pt x="2084" y="117"/>
                  </a:lnTo>
                  <a:lnTo>
                    <a:pt x="2106" y="86"/>
                  </a:lnTo>
                  <a:lnTo>
                    <a:pt x="2128" y="53"/>
                  </a:lnTo>
                  <a:lnTo>
                    <a:pt x="2149" y="22"/>
                  </a:lnTo>
                  <a:lnTo>
                    <a:pt x="2150" y="10"/>
                  </a:lnTo>
                  <a:lnTo>
                    <a:pt x="2143" y="2"/>
                  </a:lnTo>
                  <a:lnTo>
                    <a:pt x="2132" y="0"/>
                  </a:lnTo>
                  <a:lnTo>
                    <a:pt x="2122" y="6"/>
                  </a:lnTo>
                  <a:lnTo>
                    <a:pt x="2101" y="37"/>
                  </a:lnTo>
                  <a:lnTo>
                    <a:pt x="2081" y="68"/>
                  </a:lnTo>
                  <a:lnTo>
                    <a:pt x="2059" y="98"/>
                  </a:lnTo>
                  <a:lnTo>
                    <a:pt x="2036" y="127"/>
                  </a:lnTo>
                  <a:lnTo>
                    <a:pt x="2013" y="157"/>
                  </a:lnTo>
                  <a:lnTo>
                    <a:pt x="1989" y="186"/>
                  </a:lnTo>
                  <a:lnTo>
                    <a:pt x="1965" y="214"/>
                  </a:lnTo>
                  <a:lnTo>
                    <a:pt x="1940" y="243"/>
                  </a:lnTo>
                  <a:lnTo>
                    <a:pt x="1915" y="269"/>
                  </a:lnTo>
                  <a:lnTo>
                    <a:pt x="1889" y="296"/>
                  </a:lnTo>
                  <a:lnTo>
                    <a:pt x="1862" y="322"/>
                  </a:lnTo>
                  <a:lnTo>
                    <a:pt x="1834" y="348"/>
                  </a:lnTo>
                  <a:lnTo>
                    <a:pt x="1806" y="371"/>
                  </a:lnTo>
                  <a:lnTo>
                    <a:pt x="1778" y="395"/>
                  </a:lnTo>
                  <a:lnTo>
                    <a:pt x="1748" y="419"/>
                  </a:lnTo>
                  <a:lnTo>
                    <a:pt x="1719" y="441"/>
                  </a:lnTo>
                  <a:lnTo>
                    <a:pt x="1685" y="464"/>
                  </a:lnTo>
                  <a:lnTo>
                    <a:pt x="1651" y="485"/>
                  </a:lnTo>
                  <a:lnTo>
                    <a:pt x="1615" y="504"/>
                  </a:lnTo>
                  <a:lnTo>
                    <a:pt x="1580" y="521"/>
                  </a:lnTo>
                  <a:lnTo>
                    <a:pt x="1544" y="535"/>
                  </a:lnTo>
                  <a:lnTo>
                    <a:pt x="1507" y="547"/>
                  </a:lnTo>
                  <a:lnTo>
                    <a:pt x="1470" y="559"/>
                  </a:lnTo>
                  <a:lnTo>
                    <a:pt x="1433" y="568"/>
                  </a:lnTo>
                  <a:lnTo>
                    <a:pt x="1395" y="577"/>
                  </a:lnTo>
                  <a:lnTo>
                    <a:pt x="1357" y="584"/>
                  </a:lnTo>
                  <a:lnTo>
                    <a:pt x="1318" y="589"/>
                  </a:lnTo>
                  <a:lnTo>
                    <a:pt x="1278" y="594"/>
                  </a:lnTo>
                  <a:lnTo>
                    <a:pt x="1240" y="597"/>
                  </a:lnTo>
                  <a:lnTo>
                    <a:pt x="1200" y="602"/>
                  </a:lnTo>
                  <a:lnTo>
                    <a:pt x="1160" y="603"/>
                  </a:lnTo>
                  <a:lnTo>
                    <a:pt x="1120" y="606"/>
                  </a:lnTo>
                  <a:lnTo>
                    <a:pt x="1099" y="608"/>
                  </a:lnTo>
                  <a:lnTo>
                    <a:pt x="1077" y="608"/>
                  </a:lnTo>
                  <a:lnTo>
                    <a:pt x="1057" y="609"/>
                  </a:lnTo>
                  <a:lnTo>
                    <a:pt x="1034" y="609"/>
                  </a:lnTo>
                  <a:lnTo>
                    <a:pt x="1014" y="611"/>
                  </a:lnTo>
                  <a:lnTo>
                    <a:pt x="993" y="611"/>
                  </a:lnTo>
                  <a:lnTo>
                    <a:pt x="971" y="611"/>
                  </a:lnTo>
                  <a:lnTo>
                    <a:pt x="950" y="611"/>
                  </a:lnTo>
                  <a:lnTo>
                    <a:pt x="929" y="611"/>
                  </a:lnTo>
                  <a:lnTo>
                    <a:pt x="909" y="612"/>
                  </a:lnTo>
                  <a:lnTo>
                    <a:pt x="887" y="612"/>
                  </a:lnTo>
                  <a:lnTo>
                    <a:pt x="866" y="612"/>
                  </a:lnTo>
                  <a:lnTo>
                    <a:pt x="845" y="611"/>
                  </a:lnTo>
                  <a:lnTo>
                    <a:pt x="825" y="611"/>
                  </a:lnTo>
                  <a:lnTo>
                    <a:pt x="802" y="611"/>
                  </a:lnTo>
                  <a:lnTo>
                    <a:pt x="782" y="611"/>
                  </a:lnTo>
                  <a:lnTo>
                    <a:pt x="761" y="611"/>
                  </a:lnTo>
                  <a:lnTo>
                    <a:pt x="740" y="611"/>
                  </a:lnTo>
                  <a:lnTo>
                    <a:pt x="720" y="609"/>
                  </a:lnTo>
                  <a:lnTo>
                    <a:pt x="699" y="609"/>
                  </a:lnTo>
                  <a:lnTo>
                    <a:pt x="678" y="609"/>
                  </a:lnTo>
                  <a:lnTo>
                    <a:pt x="658" y="609"/>
                  </a:lnTo>
                  <a:lnTo>
                    <a:pt x="637" y="609"/>
                  </a:lnTo>
                  <a:lnTo>
                    <a:pt x="616" y="608"/>
                  </a:lnTo>
                  <a:lnTo>
                    <a:pt x="595" y="608"/>
                  </a:lnTo>
                  <a:lnTo>
                    <a:pt x="575" y="606"/>
                  </a:lnTo>
                  <a:lnTo>
                    <a:pt x="553" y="605"/>
                  </a:lnTo>
                  <a:lnTo>
                    <a:pt x="533" y="603"/>
                  </a:lnTo>
                  <a:lnTo>
                    <a:pt x="513" y="600"/>
                  </a:lnTo>
                  <a:lnTo>
                    <a:pt x="492" y="597"/>
                  </a:lnTo>
                  <a:lnTo>
                    <a:pt x="471" y="593"/>
                  </a:lnTo>
                  <a:lnTo>
                    <a:pt x="452" y="589"/>
                  </a:lnTo>
                  <a:lnTo>
                    <a:pt x="420" y="578"/>
                  </a:lnTo>
                  <a:lnTo>
                    <a:pt x="389" y="566"/>
                  </a:lnTo>
                  <a:lnTo>
                    <a:pt x="359" y="552"/>
                  </a:lnTo>
                  <a:lnTo>
                    <a:pt x="331" y="534"/>
                  </a:lnTo>
                  <a:lnTo>
                    <a:pt x="303" y="515"/>
                  </a:lnTo>
                  <a:lnTo>
                    <a:pt x="276" y="494"/>
                  </a:lnTo>
                  <a:lnTo>
                    <a:pt x="250" y="473"/>
                  </a:lnTo>
                  <a:lnTo>
                    <a:pt x="225" y="450"/>
                  </a:lnTo>
                  <a:lnTo>
                    <a:pt x="199" y="426"/>
                  </a:lnTo>
                  <a:lnTo>
                    <a:pt x="174" y="402"/>
                  </a:lnTo>
                  <a:lnTo>
                    <a:pt x="151" y="377"/>
                  </a:lnTo>
                  <a:lnTo>
                    <a:pt x="125" y="353"/>
                  </a:lnTo>
                  <a:lnTo>
                    <a:pt x="102" y="328"/>
                  </a:lnTo>
                  <a:lnTo>
                    <a:pt x="77" y="306"/>
                  </a:lnTo>
                  <a:lnTo>
                    <a:pt x="53" y="283"/>
                  </a:lnTo>
                  <a:lnTo>
                    <a:pt x="28" y="262"/>
                  </a:lnTo>
                  <a:lnTo>
                    <a:pt x="15" y="259"/>
                  </a:lnTo>
                  <a:lnTo>
                    <a:pt x="4" y="263"/>
                  </a:lnTo>
                  <a:lnTo>
                    <a:pt x="0" y="274"/>
                  </a:lnTo>
                  <a:lnTo>
                    <a:pt x="6" y="284"/>
                  </a:lnTo>
                  <a:lnTo>
                    <a:pt x="6" y="2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sp>
        <p:nvSpPr>
          <p:cNvPr id="52" name="Freeform 5"/>
          <p:cNvSpPr>
            <a:spLocks/>
          </p:cNvSpPr>
          <p:nvPr/>
        </p:nvSpPr>
        <p:spPr bwMode="auto">
          <a:xfrm flipH="1">
            <a:off x="5984510" y="1346836"/>
            <a:ext cx="2049991" cy="409575"/>
          </a:xfrm>
          <a:custGeom>
            <a:avLst/>
            <a:gdLst>
              <a:gd name="T0" fmla="*/ 1189 w 1869"/>
              <a:gd name="T1" fmla="*/ 46 h 516"/>
              <a:gd name="T2" fmla="*/ 1123 w 1869"/>
              <a:gd name="T3" fmla="*/ 87 h 516"/>
              <a:gd name="T4" fmla="*/ 1043 w 1869"/>
              <a:gd name="T5" fmla="*/ 139 h 516"/>
              <a:gd name="T6" fmla="*/ 956 w 1869"/>
              <a:gd name="T7" fmla="*/ 195 h 516"/>
              <a:gd name="T8" fmla="*/ 864 w 1869"/>
              <a:gd name="T9" fmla="*/ 251 h 516"/>
              <a:gd name="T10" fmla="*/ 772 w 1869"/>
              <a:gd name="T11" fmla="*/ 302 h 516"/>
              <a:gd name="T12" fmla="*/ 687 w 1869"/>
              <a:gd name="T13" fmla="*/ 342 h 516"/>
              <a:gd name="T14" fmla="*/ 610 w 1869"/>
              <a:gd name="T15" fmla="*/ 365 h 516"/>
              <a:gd name="T16" fmla="*/ 540 w 1869"/>
              <a:gd name="T17" fmla="*/ 371 h 516"/>
              <a:gd name="T18" fmla="*/ 450 w 1869"/>
              <a:gd name="T19" fmla="*/ 371 h 516"/>
              <a:gd name="T20" fmla="*/ 345 w 1869"/>
              <a:gd name="T21" fmla="*/ 371 h 516"/>
              <a:gd name="T22" fmla="*/ 237 w 1869"/>
              <a:gd name="T23" fmla="*/ 373 h 516"/>
              <a:gd name="T24" fmla="*/ 137 w 1869"/>
              <a:gd name="T25" fmla="*/ 376 h 516"/>
              <a:gd name="T26" fmla="*/ 57 w 1869"/>
              <a:gd name="T27" fmla="*/ 383 h 516"/>
              <a:gd name="T28" fmla="*/ 8 w 1869"/>
              <a:gd name="T29" fmla="*/ 395 h 516"/>
              <a:gd name="T30" fmla="*/ 2 w 1869"/>
              <a:gd name="T31" fmla="*/ 413 h 516"/>
              <a:gd name="T32" fmla="*/ 34 w 1869"/>
              <a:gd name="T33" fmla="*/ 430 h 516"/>
              <a:gd name="T34" fmla="*/ 70 w 1869"/>
              <a:gd name="T35" fmla="*/ 442 h 516"/>
              <a:gd name="T36" fmla="*/ 116 w 1869"/>
              <a:gd name="T37" fmla="*/ 454 h 516"/>
              <a:gd name="T38" fmla="*/ 174 w 1869"/>
              <a:gd name="T39" fmla="*/ 463 h 516"/>
              <a:gd name="T40" fmla="*/ 237 w 1869"/>
              <a:gd name="T41" fmla="*/ 472 h 516"/>
              <a:gd name="T42" fmla="*/ 310 w 1869"/>
              <a:gd name="T43" fmla="*/ 481 h 516"/>
              <a:gd name="T44" fmla="*/ 390 w 1869"/>
              <a:gd name="T45" fmla="*/ 488 h 516"/>
              <a:gd name="T46" fmla="*/ 472 w 1869"/>
              <a:gd name="T47" fmla="*/ 494 h 516"/>
              <a:gd name="T48" fmla="*/ 561 w 1869"/>
              <a:gd name="T49" fmla="*/ 498 h 516"/>
              <a:gd name="T50" fmla="*/ 654 w 1869"/>
              <a:gd name="T51" fmla="*/ 503 h 516"/>
              <a:gd name="T52" fmla="*/ 747 w 1869"/>
              <a:gd name="T53" fmla="*/ 507 h 516"/>
              <a:gd name="T54" fmla="*/ 843 w 1869"/>
              <a:gd name="T55" fmla="*/ 510 h 516"/>
              <a:gd name="T56" fmla="*/ 939 w 1869"/>
              <a:gd name="T57" fmla="*/ 513 h 516"/>
              <a:gd name="T58" fmla="*/ 1036 w 1869"/>
              <a:gd name="T59" fmla="*/ 515 h 516"/>
              <a:gd name="T60" fmla="*/ 1129 w 1869"/>
              <a:gd name="T61" fmla="*/ 516 h 516"/>
              <a:gd name="T62" fmla="*/ 1219 w 1869"/>
              <a:gd name="T63" fmla="*/ 516 h 516"/>
              <a:gd name="T64" fmla="*/ 1327 w 1869"/>
              <a:gd name="T65" fmla="*/ 515 h 516"/>
              <a:gd name="T66" fmla="*/ 1443 w 1869"/>
              <a:gd name="T67" fmla="*/ 506 h 516"/>
              <a:gd name="T68" fmla="*/ 1547 w 1869"/>
              <a:gd name="T69" fmla="*/ 489 h 516"/>
              <a:gd name="T70" fmla="*/ 1637 w 1869"/>
              <a:gd name="T71" fmla="*/ 467 h 516"/>
              <a:gd name="T72" fmla="*/ 1714 w 1869"/>
              <a:gd name="T73" fmla="*/ 439 h 516"/>
              <a:gd name="T74" fmla="*/ 1774 w 1869"/>
              <a:gd name="T75" fmla="*/ 408 h 516"/>
              <a:gd name="T76" fmla="*/ 1822 w 1869"/>
              <a:gd name="T77" fmla="*/ 374 h 516"/>
              <a:gd name="T78" fmla="*/ 1853 w 1869"/>
              <a:gd name="T79" fmla="*/ 340 h 516"/>
              <a:gd name="T80" fmla="*/ 1866 w 1869"/>
              <a:gd name="T81" fmla="*/ 312 h 516"/>
              <a:gd name="T82" fmla="*/ 1869 w 1869"/>
              <a:gd name="T83" fmla="*/ 294 h 516"/>
              <a:gd name="T84" fmla="*/ 1866 w 1869"/>
              <a:gd name="T85" fmla="*/ 272 h 516"/>
              <a:gd name="T86" fmla="*/ 1853 w 1869"/>
              <a:gd name="T87" fmla="*/ 248 h 516"/>
              <a:gd name="T88" fmla="*/ 1822 w 1869"/>
              <a:gd name="T89" fmla="*/ 220 h 516"/>
              <a:gd name="T90" fmla="*/ 1774 w 1869"/>
              <a:gd name="T91" fmla="*/ 186 h 516"/>
              <a:gd name="T92" fmla="*/ 1721 w 1869"/>
              <a:gd name="T93" fmla="*/ 152 h 516"/>
              <a:gd name="T94" fmla="*/ 1665 w 1869"/>
              <a:gd name="T95" fmla="*/ 120 h 516"/>
              <a:gd name="T96" fmla="*/ 1604 w 1869"/>
              <a:gd name="T97" fmla="*/ 90 h 516"/>
              <a:gd name="T98" fmla="*/ 1542 w 1869"/>
              <a:gd name="T99" fmla="*/ 64 h 516"/>
              <a:gd name="T100" fmla="*/ 1480 w 1869"/>
              <a:gd name="T101" fmla="*/ 43 h 516"/>
              <a:gd name="T102" fmla="*/ 1418 w 1869"/>
              <a:gd name="T103" fmla="*/ 28 h 516"/>
              <a:gd name="T104" fmla="*/ 1337 w 1869"/>
              <a:gd name="T105" fmla="*/ 13 h 516"/>
              <a:gd name="T106" fmla="*/ 1284 w 1869"/>
              <a:gd name="T107" fmla="*/ 2 h 516"/>
              <a:gd name="T108" fmla="*/ 1265 w 1869"/>
              <a:gd name="T109" fmla="*/ 2 h 516"/>
              <a:gd name="T110" fmla="*/ 1242 w 1869"/>
              <a:gd name="T111" fmla="*/ 1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69" h="516">
                <a:moveTo>
                  <a:pt x="1217" y="30"/>
                </a:moveTo>
                <a:lnTo>
                  <a:pt x="1189" y="46"/>
                </a:lnTo>
                <a:lnTo>
                  <a:pt x="1158" y="65"/>
                </a:lnTo>
                <a:lnTo>
                  <a:pt x="1123" y="87"/>
                </a:lnTo>
                <a:lnTo>
                  <a:pt x="1084" y="112"/>
                </a:lnTo>
                <a:lnTo>
                  <a:pt x="1043" y="139"/>
                </a:lnTo>
                <a:lnTo>
                  <a:pt x="1000" y="167"/>
                </a:lnTo>
                <a:lnTo>
                  <a:pt x="956" y="195"/>
                </a:lnTo>
                <a:lnTo>
                  <a:pt x="910" y="223"/>
                </a:lnTo>
                <a:lnTo>
                  <a:pt x="864" y="251"/>
                </a:lnTo>
                <a:lnTo>
                  <a:pt x="818" y="278"/>
                </a:lnTo>
                <a:lnTo>
                  <a:pt x="772" y="302"/>
                </a:lnTo>
                <a:lnTo>
                  <a:pt x="730" y="324"/>
                </a:lnTo>
                <a:lnTo>
                  <a:pt x="687" y="342"/>
                </a:lnTo>
                <a:lnTo>
                  <a:pt x="647" y="356"/>
                </a:lnTo>
                <a:lnTo>
                  <a:pt x="610" y="365"/>
                </a:lnTo>
                <a:lnTo>
                  <a:pt x="576" y="370"/>
                </a:lnTo>
                <a:lnTo>
                  <a:pt x="540" y="371"/>
                </a:lnTo>
                <a:lnTo>
                  <a:pt x="498" y="371"/>
                </a:lnTo>
                <a:lnTo>
                  <a:pt x="450" y="371"/>
                </a:lnTo>
                <a:lnTo>
                  <a:pt x="400" y="371"/>
                </a:lnTo>
                <a:lnTo>
                  <a:pt x="345" y="371"/>
                </a:lnTo>
                <a:lnTo>
                  <a:pt x="291" y="373"/>
                </a:lnTo>
                <a:lnTo>
                  <a:pt x="237" y="373"/>
                </a:lnTo>
                <a:lnTo>
                  <a:pt x="186" y="374"/>
                </a:lnTo>
                <a:lnTo>
                  <a:pt x="137" y="376"/>
                </a:lnTo>
                <a:lnTo>
                  <a:pt x="94" y="379"/>
                </a:lnTo>
                <a:lnTo>
                  <a:pt x="57" y="383"/>
                </a:lnTo>
                <a:lnTo>
                  <a:pt x="28" y="387"/>
                </a:lnTo>
                <a:lnTo>
                  <a:pt x="8" y="395"/>
                </a:lnTo>
                <a:lnTo>
                  <a:pt x="0" y="402"/>
                </a:lnTo>
                <a:lnTo>
                  <a:pt x="2" y="413"/>
                </a:lnTo>
                <a:lnTo>
                  <a:pt x="20" y="424"/>
                </a:lnTo>
                <a:lnTo>
                  <a:pt x="34" y="430"/>
                </a:lnTo>
                <a:lnTo>
                  <a:pt x="51" y="436"/>
                </a:lnTo>
                <a:lnTo>
                  <a:pt x="70" y="442"/>
                </a:lnTo>
                <a:lnTo>
                  <a:pt x="93" y="448"/>
                </a:lnTo>
                <a:lnTo>
                  <a:pt x="116" y="454"/>
                </a:lnTo>
                <a:lnTo>
                  <a:pt x="144" y="458"/>
                </a:lnTo>
                <a:lnTo>
                  <a:pt x="174" y="463"/>
                </a:lnTo>
                <a:lnTo>
                  <a:pt x="205" y="469"/>
                </a:lnTo>
                <a:lnTo>
                  <a:pt x="237" y="472"/>
                </a:lnTo>
                <a:lnTo>
                  <a:pt x="273" y="476"/>
                </a:lnTo>
                <a:lnTo>
                  <a:pt x="310" y="481"/>
                </a:lnTo>
                <a:lnTo>
                  <a:pt x="348" y="483"/>
                </a:lnTo>
                <a:lnTo>
                  <a:pt x="390" y="488"/>
                </a:lnTo>
                <a:lnTo>
                  <a:pt x="431" y="491"/>
                </a:lnTo>
                <a:lnTo>
                  <a:pt x="472" y="494"/>
                </a:lnTo>
                <a:lnTo>
                  <a:pt x="517" y="497"/>
                </a:lnTo>
                <a:lnTo>
                  <a:pt x="561" y="498"/>
                </a:lnTo>
                <a:lnTo>
                  <a:pt x="607" y="501"/>
                </a:lnTo>
                <a:lnTo>
                  <a:pt x="654" y="503"/>
                </a:lnTo>
                <a:lnTo>
                  <a:pt x="700" y="506"/>
                </a:lnTo>
                <a:lnTo>
                  <a:pt x="747" y="507"/>
                </a:lnTo>
                <a:lnTo>
                  <a:pt x="796" y="509"/>
                </a:lnTo>
                <a:lnTo>
                  <a:pt x="843" y="510"/>
                </a:lnTo>
                <a:lnTo>
                  <a:pt x="892" y="512"/>
                </a:lnTo>
                <a:lnTo>
                  <a:pt x="939" y="513"/>
                </a:lnTo>
                <a:lnTo>
                  <a:pt x="987" y="513"/>
                </a:lnTo>
                <a:lnTo>
                  <a:pt x="1036" y="515"/>
                </a:lnTo>
                <a:lnTo>
                  <a:pt x="1081" y="515"/>
                </a:lnTo>
                <a:lnTo>
                  <a:pt x="1129" y="516"/>
                </a:lnTo>
                <a:lnTo>
                  <a:pt x="1174" y="516"/>
                </a:lnTo>
                <a:lnTo>
                  <a:pt x="1219" y="516"/>
                </a:lnTo>
                <a:lnTo>
                  <a:pt x="1263" y="516"/>
                </a:lnTo>
                <a:lnTo>
                  <a:pt x="1327" y="515"/>
                </a:lnTo>
                <a:lnTo>
                  <a:pt x="1386" y="512"/>
                </a:lnTo>
                <a:lnTo>
                  <a:pt x="1443" y="506"/>
                </a:lnTo>
                <a:lnTo>
                  <a:pt x="1497" y="498"/>
                </a:lnTo>
                <a:lnTo>
                  <a:pt x="1547" y="489"/>
                </a:lnTo>
                <a:lnTo>
                  <a:pt x="1594" y="479"/>
                </a:lnTo>
                <a:lnTo>
                  <a:pt x="1637" y="467"/>
                </a:lnTo>
                <a:lnTo>
                  <a:pt x="1677" y="454"/>
                </a:lnTo>
                <a:lnTo>
                  <a:pt x="1714" y="439"/>
                </a:lnTo>
                <a:lnTo>
                  <a:pt x="1746" y="424"/>
                </a:lnTo>
                <a:lnTo>
                  <a:pt x="1774" y="408"/>
                </a:lnTo>
                <a:lnTo>
                  <a:pt x="1800" y="392"/>
                </a:lnTo>
                <a:lnTo>
                  <a:pt x="1822" y="374"/>
                </a:lnTo>
                <a:lnTo>
                  <a:pt x="1838" y="356"/>
                </a:lnTo>
                <a:lnTo>
                  <a:pt x="1853" y="340"/>
                </a:lnTo>
                <a:lnTo>
                  <a:pt x="1862" y="322"/>
                </a:lnTo>
                <a:lnTo>
                  <a:pt x="1866" y="312"/>
                </a:lnTo>
                <a:lnTo>
                  <a:pt x="1868" y="303"/>
                </a:lnTo>
                <a:lnTo>
                  <a:pt x="1869" y="294"/>
                </a:lnTo>
                <a:lnTo>
                  <a:pt x="1869" y="284"/>
                </a:lnTo>
                <a:lnTo>
                  <a:pt x="1866" y="272"/>
                </a:lnTo>
                <a:lnTo>
                  <a:pt x="1862" y="260"/>
                </a:lnTo>
                <a:lnTo>
                  <a:pt x="1853" y="248"/>
                </a:lnTo>
                <a:lnTo>
                  <a:pt x="1842" y="238"/>
                </a:lnTo>
                <a:lnTo>
                  <a:pt x="1822" y="220"/>
                </a:lnTo>
                <a:lnTo>
                  <a:pt x="1798" y="204"/>
                </a:lnTo>
                <a:lnTo>
                  <a:pt x="1774" y="186"/>
                </a:lnTo>
                <a:lnTo>
                  <a:pt x="1748" y="169"/>
                </a:lnTo>
                <a:lnTo>
                  <a:pt x="1721" y="152"/>
                </a:lnTo>
                <a:lnTo>
                  <a:pt x="1693" y="136"/>
                </a:lnTo>
                <a:lnTo>
                  <a:pt x="1665" y="120"/>
                </a:lnTo>
                <a:lnTo>
                  <a:pt x="1636" y="105"/>
                </a:lnTo>
                <a:lnTo>
                  <a:pt x="1604" y="90"/>
                </a:lnTo>
                <a:lnTo>
                  <a:pt x="1573" y="77"/>
                </a:lnTo>
                <a:lnTo>
                  <a:pt x="1542" y="64"/>
                </a:lnTo>
                <a:lnTo>
                  <a:pt x="1511" y="53"/>
                </a:lnTo>
                <a:lnTo>
                  <a:pt x="1480" y="43"/>
                </a:lnTo>
                <a:lnTo>
                  <a:pt x="1449" y="34"/>
                </a:lnTo>
                <a:lnTo>
                  <a:pt x="1418" y="28"/>
                </a:lnTo>
                <a:lnTo>
                  <a:pt x="1387" y="22"/>
                </a:lnTo>
                <a:lnTo>
                  <a:pt x="1337" y="13"/>
                </a:lnTo>
                <a:lnTo>
                  <a:pt x="1304" y="7"/>
                </a:lnTo>
                <a:lnTo>
                  <a:pt x="1284" y="2"/>
                </a:lnTo>
                <a:lnTo>
                  <a:pt x="1273" y="0"/>
                </a:lnTo>
                <a:lnTo>
                  <a:pt x="1265" y="2"/>
                </a:lnTo>
                <a:lnTo>
                  <a:pt x="1257" y="6"/>
                </a:lnTo>
                <a:lnTo>
                  <a:pt x="1242" y="15"/>
                </a:lnTo>
                <a:lnTo>
                  <a:pt x="1217" y="30"/>
                </a:lnTo>
                <a:close/>
              </a:path>
            </a:pathLst>
          </a:custGeom>
          <a:solidFill>
            <a:srgbClr val="DBF2F2">
              <a:alpha val="69804"/>
            </a:srgbClr>
          </a:solidFill>
          <a:ln>
            <a:noFill/>
          </a:ln>
        </p:spPr>
        <p:txBody>
          <a:bodyPr vert="horz" wrap="square" lIns="91440" tIns="45720" rIns="91440" bIns="45720" numCol="1" anchor="t" anchorCtr="0" compatLnSpc="1">
            <a:prstTxWarp prst="textNoShape">
              <a:avLst/>
            </a:prstTxWarp>
          </a:bodyPr>
          <a:lstStyle/>
          <a:p>
            <a:endParaRPr lang="en-CA"/>
          </a:p>
        </p:txBody>
      </p:sp>
      <p:sp>
        <p:nvSpPr>
          <p:cNvPr id="53" name="Freeform 41"/>
          <p:cNvSpPr>
            <a:spLocks/>
          </p:cNvSpPr>
          <p:nvPr/>
        </p:nvSpPr>
        <p:spPr bwMode="auto">
          <a:xfrm rot="9796037">
            <a:off x="6513876" y="1177751"/>
            <a:ext cx="336550" cy="168275"/>
          </a:xfrm>
          <a:custGeom>
            <a:avLst/>
            <a:gdLst>
              <a:gd name="T0" fmla="*/ 96 w 425"/>
              <a:gd name="T1" fmla="*/ 5 h 213"/>
              <a:gd name="T2" fmla="*/ 51 w 425"/>
              <a:gd name="T3" fmla="*/ 22 h 213"/>
              <a:gd name="T4" fmla="*/ 15 w 425"/>
              <a:gd name="T5" fmla="*/ 52 h 213"/>
              <a:gd name="T6" fmla="*/ 0 w 425"/>
              <a:gd name="T7" fmla="*/ 96 h 213"/>
              <a:gd name="T8" fmla="*/ 9 w 425"/>
              <a:gd name="T9" fmla="*/ 132 h 213"/>
              <a:gd name="T10" fmla="*/ 26 w 425"/>
              <a:gd name="T11" fmla="*/ 151 h 213"/>
              <a:gd name="T12" fmla="*/ 49 w 425"/>
              <a:gd name="T13" fmla="*/ 169 h 213"/>
              <a:gd name="T14" fmla="*/ 71 w 425"/>
              <a:gd name="T15" fmla="*/ 182 h 213"/>
              <a:gd name="T16" fmla="*/ 95 w 425"/>
              <a:gd name="T17" fmla="*/ 191 h 213"/>
              <a:gd name="T18" fmla="*/ 126 w 425"/>
              <a:gd name="T19" fmla="*/ 200 h 213"/>
              <a:gd name="T20" fmla="*/ 156 w 425"/>
              <a:gd name="T21" fmla="*/ 206 h 213"/>
              <a:gd name="T22" fmla="*/ 187 w 425"/>
              <a:gd name="T23" fmla="*/ 210 h 213"/>
              <a:gd name="T24" fmla="*/ 229 w 425"/>
              <a:gd name="T25" fmla="*/ 213 h 213"/>
              <a:gd name="T26" fmla="*/ 286 w 425"/>
              <a:gd name="T27" fmla="*/ 210 h 213"/>
              <a:gd name="T28" fmla="*/ 343 w 425"/>
              <a:gd name="T29" fmla="*/ 195 h 213"/>
              <a:gd name="T30" fmla="*/ 394 w 425"/>
              <a:gd name="T31" fmla="*/ 170 h 213"/>
              <a:gd name="T32" fmla="*/ 425 w 425"/>
              <a:gd name="T33" fmla="*/ 132 h 213"/>
              <a:gd name="T34" fmla="*/ 417 w 425"/>
              <a:gd name="T35" fmla="*/ 86 h 213"/>
              <a:gd name="T36" fmla="*/ 398 w 425"/>
              <a:gd name="T37" fmla="*/ 55 h 213"/>
              <a:gd name="T38" fmla="*/ 379 w 425"/>
              <a:gd name="T39" fmla="*/ 39 h 213"/>
              <a:gd name="T40" fmla="*/ 355 w 425"/>
              <a:gd name="T41" fmla="*/ 25 h 213"/>
              <a:gd name="T42" fmla="*/ 329 w 425"/>
              <a:gd name="T43" fmla="*/ 16 h 213"/>
              <a:gd name="T44" fmla="*/ 303 w 425"/>
              <a:gd name="T45" fmla="*/ 16 h 213"/>
              <a:gd name="T46" fmla="*/ 297 w 425"/>
              <a:gd name="T47" fmla="*/ 37 h 213"/>
              <a:gd name="T48" fmla="*/ 317 w 425"/>
              <a:gd name="T49" fmla="*/ 46 h 213"/>
              <a:gd name="T50" fmla="*/ 337 w 425"/>
              <a:gd name="T51" fmla="*/ 52 h 213"/>
              <a:gd name="T52" fmla="*/ 357 w 425"/>
              <a:gd name="T53" fmla="*/ 61 h 213"/>
              <a:gd name="T54" fmla="*/ 373 w 425"/>
              <a:gd name="T55" fmla="*/ 74 h 213"/>
              <a:gd name="T56" fmla="*/ 391 w 425"/>
              <a:gd name="T57" fmla="*/ 102 h 213"/>
              <a:gd name="T58" fmla="*/ 385 w 425"/>
              <a:gd name="T59" fmla="*/ 133 h 213"/>
              <a:gd name="T60" fmla="*/ 349 w 425"/>
              <a:gd name="T61" fmla="*/ 158 h 213"/>
              <a:gd name="T62" fmla="*/ 311 w 425"/>
              <a:gd name="T63" fmla="*/ 173 h 213"/>
              <a:gd name="T64" fmla="*/ 269 w 425"/>
              <a:gd name="T65" fmla="*/ 179 h 213"/>
              <a:gd name="T66" fmla="*/ 228 w 425"/>
              <a:gd name="T67" fmla="*/ 180 h 213"/>
              <a:gd name="T68" fmla="*/ 184 w 425"/>
              <a:gd name="T69" fmla="*/ 179 h 213"/>
              <a:gd name="T70" fmla="*/ 139 w 425"/>
              <a:gd name="T71" fmla="*/ 172 h 213"/>
              <a:gd name="T72" fmla="*/ 98 w 425"/>
              <a:gd name="T73" fmla="*/ 157 h 213"/>
              <a:gd name="T74" fmla="*/ 60 w 425"/>
              <a:gd name="T75" fmla="*/ 133 h 213"/>
              <a:gd name="T76" fmla="*/ 31 w 425"/>
              <a:gd name="T77" fmla="*/ 104 h 213"/>
              <a:gd name="T78" fmla="*/ 37 w 425"/>
              <a:gd name="T79" fmla="*/ 74 h 213"/>
              <a:gd name="T80" fmla="*/ 68 w 425"/>
              <a:gd name="T81" fmla="*/ 50 h 213"/>
              <a:gd name="T82" fmla="*/ 110 w 425"/>
              <a:gd name="T83" fmla="*/ 34 h 213"/>
              <a:gd name="T84" fmla="*/ 139 w 425"/>
              <a:gd name="T85" fmla="*/ 24 h 213"/>
              <a:gd name="T86" fmla="*/ 133 w 425"/>
              <a:gd name="T87" fmla="*/ 3 h 213"/>
              <a:gd name="T88" fmla="*/ 122 w 425"/>
              <a:gd name="T8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25" h="213">
                <a:moveTo>
                  <a:pt x="122" y="0"/>
                </a:moveTo>
                <a:lnTo>
                  <a:pt x="96" y="5"/>
                </a:lnTo>
                <a:lnTo>
                  <a:pt x="73" y="12"/>
                </a:lnTo>
                <a:lnTo>
                  <a:pt x="51" y="22"/>
                </a:lnTo>
                <a:lnTo>
                  <a:pt x="30" y="36"/>
                </a:lnTo>
                <a:lnTo>
                  <a:pt x="15" y="52"/>
                </a:lnTo>
                <a:lnTo>
                  <a:pt x="5" y="73"/>
                </a:lnTo>
                <a:lnTo>
                  <a:pt x="0" y="96"/>
                </a:lnTo>
                <a:lnTo>
                  <a:pt x="5" y="123"/>
                </a:lnTo>
                <a:lnTo>
                  <a:pt x="9" y="132"/>
                </a:lnTo>
                <a:lnTo>
                  <a:pt x="17" y="141"/>
                </a:lnTo>
                <a:lnTo>
                  <a:pt x="26" y="151"/>
                </a:lnTo>
                <a:lnTo>
                  <a:pt x="37" y="160"/>
                </a:lnTo>
                <a:lnTo>
                  <a:pt x="49" y="169"/>
                </a:lnTo>
                <a:lnTo>
                  <a:pt x="61" y="176"/>
                </a:lnTo>
                <a:lnTo>
                  <a:pt x="71" y="182"/>
                </a:lnTo>
                <a:lnTo>
                  <a:pt x="80" y="186"/>
                </a:lnTo>
                <a:lnTo>
                  <a:pt x="95" y="191"/>
                </a:lnTo>
                <a:lnTo>
                  <a:pt x="111" y="195"/>
                </a:lnTo>
                <a:lnTo>
                  <a:pt x="126" y="200"/>
                </a:lnTo>
                <a:lnTo>
                  <a:pt x="141" y="203"/>
                </a:lnTo>
                <a:lnTo>
                  <a:pt x="156" y="206"/>
                </a:lnTo>
                <a:lnTo>
                  <a:pt x="172" y="207"/>
                </a:lnTo>
                <a:lnTo>
                  <a:pt x="187" y="210"/>
                </a:lnTo>
                <a:lnTo>
                  <a:pt x="203" y="212"/>
                </a:lnTo>
                <a:lnTo>
                  <a:pt x="229" y="213"/>
                </a:lnTo>
                <a:lnTo>
                  <a:pt x="258" y="213"/>
                </a:lnTo>
                <a:lnTo>
                  <a:pt x="286" y="210"/>
                </a:lnTo>
                <a:lnTo>
                  <a:pt x="315" y="204"/>
                </a:lnTo>
                <a:lnTo>
                  <a:pt x="343" y="195"/>
                </a:lnTo>
                <a:lnTo>
                  <a:pt x="370" y="185"/>
                </a:lnTo>
                <a:lnTo>
                  <a:pt x="394" y="170"/>
                </a:lnTo>
                <a:lnTo>
                  <a:pt x="414" y="152"/>
                </a:lnTo>
                <a:lnTo>
                  <a:pt x="425" y="132"/>
                </a:lnTo>
                <a:lnTo>
                  <a:pt x="425" y="110"/>
                </a:lnTo>
                <a:lnTo>
                  <a:pt x="417" y="86"/>
                </a:lnTo>
                <a:lnTo>
                  <a:pt x="407" y="67"/>
                </a:lnTo>
                <a:lnTo>
                  <a:pt x="398" y="55"/>
                </a:lnTo>
                <a:lnTo>
                  <a:pt x="389" y="46"/>
                </a:lnTo>
                <a:lnTo>
                  <a:pt x="379" y="39"/>
                </a:lnTo>
                <a:lnTo>
                  <a:pt x="367" y="31"/>
                </a:lnTo>
                <a:lnTo>
                  <a:pt x="355" y="25"/>
                </a:lnTo>
                <a:lnTo>
                  <a:pt x="342" y="21"/>
                </a:lnTo>
                <a:lnTo>
                  <a:pt x="329" y="16"/>
                </a:lnTo>
                <a:lnTo>
                  <a:pt x="315" y="13"/>
                </a:lnTo>
                <a:lnTo>
                  <a:pt x="303" y="16"/>
                </a:lnTo>
                <a:lnTo>
                  <a:pt x="296" y="25"/>
                </a:lnTo>
                <a:lnTo>
                  <a:pt x="297" y="37"/>
                </a:lnTo>
                <a:lnTo>
                  <a:pt x="306" y="43"/>
                </a:lnTo>
                <a:lnTo>
                  <a:pt x="317" y="46"/>
                </a:lnTo>
                <a:lnTo>
                  <a:pt x="327" y="49"/>
                </a:lnTo>
                <a:lnTo>
                  <a:pt x="337" y="52"/>
                </a:lnTo>
                <a:lnTo>
                  <a:pt x="348" y="56"/>
                </a:lnTo>
                <a:lnTo>
                  <a:pt x="357" y="61"/>
                </a:lnTo>
                <a:lnTo>
                  <a:pt x="365" y="67"/>
                </a:lnTo>
                <a:lnTo>
                  <a:pt x="373" y="74"/>
                </a:lnTo>
                <a:lnTo>
                  <a:pt x="380" y="83"/>
                </a:lnTo>
                <a:lnTo>
                  <a:pt x="391" y="102"/>
                </a:lnTo>
                <a:lnTo>
                  <a:pt x="392" y="118"/>
                </a:lnTo>
                <a:lnTo>
                  <a:pt x="385" y="133"/>
                </a:lnTo>
                <a:lnTo>
                  <a:pt x="367" y="148"/>
                </a:lnTo>
                <a:lnTo>
                  <a:pt x="349" y="158"/>
                </a:lnTo>
                <a:lnTo>
                  <a:pt x="330" y="167"/>
                </a:lnTo>
                <a:lnTo>
                  <a:pt x="311" y="173"/>
                </a:lnTo>
                <a:lnTo>
                  <a:pt x="290" y="178"/>
                </a:lnTo>
                <a:lnTo>
                  <a:pt x="269" y="179"/>
                </a:lnTo>
                <a:lnTo>
                  <a:pt x="249" y="180"/>
                </a:lnTo>
                <a:lnTo>
                  <a:pt x="228" y="180"/>
                </a:lnTo>
                <a:lnTo>
                  <a:pt x="207" y="180"/>
                </a:lnTo>
                <a:lnTo>
                  <a:pt x="184" y="179"/>
                </a:lnTo>
                <a:lnTo>
                  <a:pt x="162" y="176"/>
                </a:lnTo>
                <a:lnTo>
                  <a:pt x="139" y="172"/>
                </a:lnTo>
                <a:lnTo>
                  <a:pt x="119" y="166"/>
                </a:lnTo>
                <a:lnTo>
                  <a:pt x="98" y="157"/>
                </a:lnTo>
                <a:lnTo>
                  <a:pt x="79" y="146"/>
                </a:lnTo>
                <a:lnTo>
                  <a:pt x="60" y="133"/>
                </a:lnTo>
                <a:lnTo>
                  <a:pt x="42" y="118"/>
                </a:lnTo>
                <a:lnTo>
                  <a:pt x="31" y="104"/>
                </a:lnTo>
                <a:lnTo>
                  <a:pt x="30" y="89"/>
                </a:lnTo>
                <a:lnTo>
                  <a:pt x="37" y="74"/>
                </a:lnTo>
                <a:lnTo>
                  <a:pt x="51" y="61"/>
                </a:lnTo>
                <a:lnTo>
                  <a:pt x="68" y="50"/>
                </a:lnTo>
                <a:lnTo>
                  <a:pt x="89" y="42"/>
                </a:lnTo>
                <a:lnTo>
                  <a:pt x="110" y="34"/>
                </a:lnTo>
                <a:lnTo>
                  <a:pt x="130" y="30"/>
                </a:lnTo>
                <a:lnTo>
                  <a:pt x="139" y="24"/>
                </a:lnTo>
                <a:lnTo>
                  <a:pt x="141" y="13"/>
                </a:lnTo>
                <a:lnTo>
                  <a:pt x="133" y="3"/>
                </a:lnTo>
                <a:lnTo>
                  <a:pt x="122" y="0"/>
                </a:lnTo>
                <a:lnTo>
                  <a:pt x="12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0" name="Freeform 41"/>
          <p:cNvSpPr>
            <a:spLocks/>
          </p:cNvSpPr>
          <p:nvPr/>
        </p:nvSpPr>
        <p:spPr bwMode="auto">
          <a:xfrm rot="12786031">
            <a:off x="8624948" y="1141387"/>
            <a:ext cx="336550" cy="168275"/>
          </a:xfrm>
          <a:custGeom>
            <a:avLst/>
            <a:gdLst>
              <a:gd name="T0" fmla="*/ 96 w 425"/>
              <a:gd name="T1" fmla="*/ 5 h 213"/>
              <a:gd name="T2" fmla="*/ 51 w 425"/>
              <a:gd name="T3" fmla="*/ 22 h 213"/>
              <a:gd name="T4" fmla="*/ 15 w 425"/>
              <a:gd name="T5" fmla="*/ 52 h 213"/>
              <a:gd name="T6" fmla="*/ 0 w 425"/>
              <a:gd name="T7" fmla="*/ 96 h 213"/>
              <a:gd name="T8" fmla="*/ 9 w 425"/>
              <a:gd name="T9" fmla="*/ 132 h 213"/>
              <a:gd name="T10" fmla="*/ 26 w 425"/>
              <a:gd name="T11" fmla="*/ 151 h 213"/>
              <a:gd name="T12" fmla="*/ 49 w 425"/>
              <a:gd name="T13" fmla="*/ 169 h 213"/>
              <a:gd name="T14" fmla="*/ 71 w 425"/>
              <a:gd name="T15" fmla="*/ 182 h 213"/>
              <a:gd name="T16" fmla="*/ 95 w 425"/>
              <a:gd name="T17" fmla="*/ 191 h 213"/>
              <a:gd name="T18" fmla="*/ 126 w 425"/>
              <a:gd name="T19" fmla="*/ 200 h 213"/>
              <a:gd name="T20" fmla="*/ 156 w 425"/>
              <a:gd name="T21" fmla="*/ 206 h 213"/>
              <a:gd name="T22" fmla="*/ 187 w 425"/>
              <a:gd name="T23" fmla="*/ 210 h 213"/>
              <a:gd name="T24" fmla="*/ 229 w 425"/>
              <a:gd name="T25" fmla="*/ 213 h 213"/>
              <a:gd name="T26" fmla="*/ 286 w 425"/>
              <a:gd name="T27" fmla="*/ 210 h 213"/>
              <a:gd name="T28" fmla="*/ 343 w 425"/>
              <a:gd name="T29" fmla="*/ 195 h 213"/>
              <a:gd name="T30" fmla="*/ 394 w 425"/>
              <a:gd name="T31" fmla="*/ 170 h 213"/>
              <a:gd name="T32" fmla="*/ 425 w 425"/>
              <a:gd name="T33" fmla="*/ 132 h 213"/>
              <a:gd name="T34" fmla="*/ 417 w 425"/>
              <a:gd name="T35" fmla="*/ 86 h 213"/>
              <a:gd name="T36" fmla="*/ 398 w 425"/>
              <a:gd name="T37" fmla="*/ 55 h 213"/>
              <a:gd name="T38" fmla="*/ 379 w 425"/>
              <a:gd name="T39" fmla="*/ 39 h 213"/>
              <a:gd name="T40" fmla="*/ 355 w 425"/>
              <a:gd name="T41" fmla="*/ 25 h 213"/>
              <a:gd name="T42" fmla="*/ 329 w 425"/>
              <a:gd name="T43" fmla="*/ 16 h 213"/>
              <a:gd name="T44" fmla="*/ 303 w 425"/>
              <a:gd name="T45" fmla="*/ 16 h 213"/>
              <a:gd name="T46" fmla="*/ 297 w 425"/>
              <a:gd name="T47" fmla="*/ 37 h 213"/>
              <a:gd name="T48" fmla="*/ 317 w 425"/>
              <a:gd name="T49" fmla="*/ 46 h 213"/>
              <a:gd name="T50" fmla="*/ 337 w 425"/>
              <a:gd name="T51" fmla="*/ 52 h 213"/>
              <a:gd name="T52" fmla="*/ 357 w 425"/>
              <a:gd name="T53" fmla="*/ 61 h 213"/>
              <a:gd name="T54" fmla="*/ 373 w 425"/>
              <a:gd name="T55" fmla="*/ 74 h 213"/>
              <a:gd name="T56" fmla="*/ 391 w 425"/>
              <a:gd name="T57" fmla="*/ 102 h 213"/>
              <a:gd name="T58" fmla="*/ 385 w 425"/>
              <a:gd name="T59" fmla="*/ 133 h 213"/>
              <a:gd name="T60" fmla="*/ 349 w 425"/>
              <a:gd name="T61" fmla="*/ 158 h 213"/>
              <a:gd name="T62" fmla="*/ 311 w 425"/>
              <a:gd name="T63" fmla="*/ 173 h 213"/>
              <a:gd name="T64" fmla="*/ 269 w 425"/>
              <a:gd name="T65" fmla="*/ 179 h 213"/>
              <a:gd name="T66" fmla="*/ 228 w 425"/>
              <a:gd name="T67" fmla="*/ 180 h 213"/>
              <a:gd name="T68" fmla="*/ 184 w 425"/>
              <a:gd name="T69" fmla="*/ 179 h 213"/>
              <a:gd name="T70" fmla="*/ 139 w 425"/>
              <a:gd name="T71" fmla="*/ 172 h 213"/>
              <a:gd name="T72" fmla="*/ 98 w 425"/>
              <a:gd name="T73" fmla="*/ 157 h 213"/>
              <a:gd name="T74" fmla="*/ 60 w 425"/>
              <a:gd name="T75" fmla="*/ 133 h 213"/>
              <a:gd name="T76" fmla="*/ 31 w 425"/>
              <a:gd name="T77" fmla="*/ 104 h 213"/>
              <a:gd name="T78" fmla="*/ 37 w 425"/>
              <a:gd name="T79" fmla="*/ 74 h 213"/>
              <a:gd name="T80" fmla="*/ 68 w 425"/>
              <a:gd name="T81" fmla="*/ 50 h 213"/>
              <a:gd name="T82" fmla="*/ 110 w 425"/>
              <a:gd name="T83" fmla="*/ 34 h 213"/>
              <a:gd name="T84" fmla="*/ 139 w 425"/>
              <a:gd name="T85" fmla="*/ 24 h 213"/>
              <a:gd name="T86" fmla="*/ 133 w 425"/>
              <a:gd name="T87" fmla="*/ 3 h 213"/>
              <a:gd name="T88" fmla="*/ 122 w 425"/>
              <a:gd name="T8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25" h="213">
                <a:moveTo>
                  <a:pt x="122" y="0"/>
                </a:moveTo>
                <a:lnTo>
                  <a:pt x="96" y="5"/>
                </a:lnTo>
                <a:lnTo>
                  <a:pt x="73" y="12"/>
                </a:lnTo>
                <a:lnTo>
                  <a:pt x="51" y="22"/>
                </a:lnTo>
                <a:lnTo>
                  <a:pt x="30" y="36"/>
                </a:lnTo>
                <a:lnTo>
                  <a:pt x="15" y="52"/>
                </a:lnTo>
                <a:lnTo>
                  <a:pt x="5" y="73"/>
                </a:lnTo>
                <a:lnTo>
                  <a:pt x="0" y="96"/>
                </a:lnTo>
                <a:lnTo>
                  <a:pt x="5" y="123"/>
                </a:lnTo>
                <a:lnTo>
                  <a:pt x="9" y="132"/>
                </a:lnTo>
                <a:lnTo>
                  <a:pt x="17" y="141"/>
                </a:lnTo>
                <a:lnTo>
                  <a:pt x="26" y="151"/>
                </a:lnTo>
                <a:lnTo>
                  <a:pt x="37" y="160"/>
                </a:lnTo>
                <a:lnTo>
                  <a:pt x="49" y="169"/>
                </a:lnTo>
                <a:lnTo>
                  <a:pt x="61" y="176"/>
                </a:lnTo>
                <a:lnTo>
                  <a:pt x="71" y="182"/>
                </a:lnTo>
                <a:lnTo>
                  <a:pt x="80" y="186"/>
                </a:lnTo>
                <a:lnTo>
                  <a:pt x="95" y="191"/>
                </a:lnTo>
                <a:lnTo>
                  <a:pt x="111" y="195"/>
                </a:lnTo>
                <a:lnTo>
                  <a:pt x="126" y="200"/>
                </a:lnTo>
                <a:lnTo>
                  <a:pt x="141" y="203"/>
                </a:lnTo>
                <a:lnTo>
                  <a:pt x="156" y="206"/>
                </a:lnTo>
                <a:lnTo>
                  <a:pt x="172" y="207"/>
                </a:lnTo>
                <a:lnTo>
                  <a:pt x="187" y="210"/>
                </a:lnTo>
                <a:lnTo>
                  <a:pt x="203" y="212"/>
                </a:lnTo>
                <a:lnTo>
                  <a:pt x="229" y="213"/>
                </a:lnTo>
                <a:lnTo>
                  <a:pt x="258" y="213"/>
                </a:lnTo>
                <a:lnTo>
                  <a:pt x="286" y="210"/>
                </a:lnTo>
                <a:lnTo>
                  <a:pt x="315" y="204"/>
                </a:lnTo>
                <a:lnTo>
                  <a:pt x="343" y="195"/>
                </a:lnTo>
                <a:lnTo>
                  <a:pt x="370" y="185"/>
                </a:lnTo>
                <a:lnTo>
                  <a:pt x="394" y="170"/>
                </a:lnTo>
                <a:lnTo>
                  <a:pt x="414" y="152"/>
                </a:lnTo>
                <a:lnTo>
                  <a:pt x="425" y="132"/>
                </a:lnTo>
                <a:lnTo>
                  <a:pt x="425" y="110"/>
                </a:lnTo>
                <a:lnTo>
                  <a:pt x="417" y="86"/>
                </a:lnTo>
                <a:lnTo>
                  <a:pt x="407" y="67"/>
                </a:lnTo>
                <a:lnTo>
                  <a:pt x="398" y="55"/>
                </a:lnTo>
                <a:lnTo>
                  <a:pt x="389" y="46"/>
                </a:lnTo>
                <a:lnTo>
                  <a:pt x="379" y="39"/>
                </a:lnTo>
                <a:lnTo>
                  <a:pt x="367" y="31"/>
                </a:lnTo>
                <a:lnTo>
                  <a:pt x="355" y="25"/>
                </a:lnTo>
                <a:lnTo>
                  <a:pt x="342" y="21"/>
                </a:lnTo>
                <a:lnTo>
                  <a:pt x="329" y="16"/>
                </a:lnTo>
                <a:lnTo>
                  <a:pt x="315" y="13"/>
                </a:lnTo>
                <a:lnTo>
                  <a:pt x="303" y="16"/>
                </a:lnTo>
                <a:lnTo>
                  <a:pt x="296" y="25"/>
                </a:lnTo>
                <a:lnTo>
                  <a:pt x="297" y="37"/>
                </a:lnTo>
                <a:lnTo>
                  <a:pt x="306" y="43"/>
                </a:lnTo>
                <a:lnTo>
                  <a:pt x="317" y="46"/>
                </a:lnTo>
                <a:lnTo>
                  <a:pt x="327" y="49"/>
                </a:lnTo>
                <a:lnTo>
                  <a:pt x="337" y="52"/>
                </a:lnTo>
                <a:lnTo>
                  <a:pt x="348" y="56"/>
                </a:lnTo>
                <a:lnTo>
                  <a:pt x="357" y="61"/>
                </a:lnTo>
                <a:lnTo>
                  <a:pt x="365" y="67"/>
                </a:lnTo>
                <a:lnTo>
                  <a:pt x="373" y="74"/>
                </a:lnTo>
                <a:lnTo>
                  <a:pt x="380" y="83"/>
                </a:lnTo>
                <a:lnTo>
                  <a:pt x="391" y="102"/>
                </a:lnTo>
                <a:lnTo>
                  <a:pt x="392" y="118"/>
                </a:lnTo>
                <a:lnTo>
                  <a:pt x="385" y="133"/>
                </a:lnTo>
                <a:lnTo>
                  <a:pt x="367" y="148"/>
                </a:lnTo>
                <a:lnTo>
                  <a:pt x="349" y="158"/>
                </a:lnTo>
                <a:lnTo>
                  <a:pt x="330" y="167"/>
                </a:lnTo>
                <a:lnTo>
                  <a:pt x="311" y="173"/>
                </a:lnTo>
                <a:lnTo>
                  <a:pt x="290" y="178"/>
                </a:lnTo>
                <a:lnTo>
                  <a:pt x="269" y="179"/>
                </a:lnTo>
                <a:lnTo>
                  <a:pt x="249" y="180"/>
                </a:lnTo>
                <a:lnTo>
                  <a:pt x="228" y="180"/>
                </a:lnTo>
                <a:lnTo>
                  <a:pt x="207" y="180"/>
                </a:lnTo>
                <a:lnTo>
                  <a:pt x="184" y="179"/>
                </a:lnTo>
                <a:lnTo>
                  <a:pt x="162" y="176"/>
                </a:lnTo>
                <a:lnTo>
                  <a:pt x="139" y="172"/>
                </a:lnTo>
                <a:lnTo>
                  <a:pt x="119" y="166"/>
                </a:lnTo>
                <a:lnTo>
                  <a:pt x="98" y="157"/>
                </a:lnTo>
                <a:lnTo>
                  <a:pt x="79" y="146"/>
                </a:lnTo>
                <a:lnTo>
                  <a:pt x="60" y="133"/>
                </a:lnTo>
                <a:lnTo>
                  <a:pt x="42" y="118"/>
                </a:lnTo>
                <a:lnTo>
                  <a:pt x="31" y="104"/>
                </a:lnTo>
                <a:lnTo>
                  <a:pt x="30" y="89"/>
                </a:lnTo>
                <a:lnTo>
                  <a:pt x="37" y="74"/>
                </a:lnTo>
                <a:lnTo>
                  <a:pt x="51" y="61"/>
                </a:lnTo>
                <a:lnTo>
                  <a:pt x="68" y="50"/>
                </a:lnTo>
                <a:lnTo>
                  <a:pt x="89" y="42"/>
                </a:lnTo>
                <a:lnTo>
                  <a:pt x="110" y="34"/>
                </a:lnTo>
                <a:lnTo>
                  <a:pt x="130" y="30"/>
                </a:lnTo>
                <a:lnTo>
                  <a:pt x="139" y="24"/>
                </a:lnTo>
                <a:lnTo>
                  <a:pt x="141" y="13"/>
                </a:lnTo>
                <a:lnTo>
                  <a:pt x="133" y="3"/>
                </a:lnTo>
                <a:lnTo>
                  <a:pt x="122" y="0"/>
                </a:lnTo>
                <a:lnTo>
                  <a:pt x="12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71" name="Freeform 41"/>
          <p:cNvSpPr>
            <a:spLocks/>
          </p:cNvSpPr>
          <p:nvPr/>
        </p:nvSpPr>
        <p:spPr bwMode="auto">
          <a:xfrm rot="12335801">
            <a:off x="8672011" y="1172223"/>
            <a:ext cx="205846" cy="121401"/>
          </a:xfrm>
          <a:custGeom>
            <a:avLst/>
            <a:gdLst>
              <a:gd name="T0" fmla="*/ 96 w 425"/>
              <a:gd name="T1" fmla="*/ 5 h 213"/>
              <a:gd name="T2" fmla="*/ 51 w 425"/>
              <a:gd name="T3" fmla="*/ 22 h 213"/>
              <a:gd name="T4" fmla="*/ 15 w 425"/>
              <a:gd name="T5" fmla="*/ 52 h 213"/>
              <a:gd name="T6" fmla="*/ 0 w 425"/>
              <a:gd name="T7" fmla="*/ 96 h 213"/>
              <a:gd name="T8" fmla="*/ 9 w 425"/>
              <a:gd name="T9" fmla="*/ 132 h 213"/>
              <a:gd name="T10" fmla="*/ 26 w 425"/>
              <a:gd name="T11" fmla="*/ 151 h 213"/>
              <a:gd name="T12" fmla="*/ 49 w 425"/>
              <a:gd name="T13" fmla="*/ 169 h 213"/>
              <a:gd name="T14" fmla="*/ 71 w 425"/>
              <a:gd name="T15" fmla="*/ 182 h 213"/>
              <a:gd name="T16" fmla="*/ 95 w 425"/>
              <a:gd name="T17" fmla="*/ 191 h 213"/>
              <a:gd name="T18" fmla="*/ 126 w 425"/>
              <a:gd name="T19" fmla="*/ 200 h 213"/>
              <a:gd name="T20" fmla="*/ 156 w 425"/>
              <a:gd name="T21" fmla="*/ 206 h 213"/>
              <a:gd name="T22" fmla="*/ 187 w 425"/>
              <a:gd name="T23" fmla="*/ 210 h 213"/>
              <a:gd name="T24" fmla="*/ 229 w 425"/>
              <a:gd name="T25" fmla="*/ 213 h 213"/>
              <a:gd name="T26" fmla="*/ 286 w 425"/>
              <a:gd name="T27" fmla="*/ 210 h 213"/>
              <a:gd name="T28" fmla="*/ 343 w 425"/>
              <a:gd name="T29" fmla="*/ 195 h 213"/>
              <a:gd name="T30" fmla="*/ 394 w 425"/>
              <a:gd name="T31" fmla="*/ 170 h 213"/>
              <a:gd name="T32" fmla="*/ 425 w 425"/>
              <a:gd name="T33" fmla="*/ 132 h 213"/>
              <a:gd name="T34" fmla="*/ 417 w 425"/>
              <a:gd name="T35" fmla="*/ 86 h 213"/>
              <a:gd name="T36" fmla="*/ 398 w 425"/>
              <a:gd name="T37" fmla="*/ 55 h 213"/>
              <a:gd name="T38" fmla="*/ 379 w 425"/>
              <a:gd name="T39" fmla="*/ 39 h 213"/>
              <a:gd name="T40" fmla="*/ 355 w 425"/>
              <a:gd name="T41" fmla="*/ 25 h 213"/>
              <a:gd name="T42" fmla="*/ 329 w 425"/>
              <a:gd name="T43" fmla="*/ 16 h 213"/>
              <a:gd name="T44" fmla="*/ 303 w 425"/>
              <a:gd name="T45" fmla="*/ 16 h 213"/>
              <a:gd name="T46" fmla="*/ 297 w 425"/>
              <a:gd name="T47" fmla="*/ 37 h 213"/>
              <a:gd name="T48" fmla="*/ 317 w 425"/>
              <a:gd name="T49" fmla="*/ 46 h 213"/>
              <a:gd name="T50" fmla="*/ 337 w 425"/>
              <a:gd name="T51" fmla="*/ 52 h 213"/>
              <a:gd name="T52" fmla="*/ 357 w 425"/>
              <a:gd name="T53" fmla="*/ 61 h 213"/>
              <a:gd name="T54" fmla="*/ 373 w 425"/>
              <a:gd name="T55" fmla="*/ 74 h 213"/>
              <a:gd name="T56" fmla="*/ 391 w 425"/>
              <a:gd name="T57" fmla="*/ 102 h 213"/>
              <a:gd name="T58" fmla="*/ 385 w 425"/>
              <a:gd name="T59" fmla="*/ 133 h 213"/>
              <a:gd name="T60" fmla="*/ 349 w 425"/>
              <a:gd name="T61" fmla="*/ 158 h 213"/>
              <a:gd name="T62" fmla="*/ 311 w 425"/>
              <a:gd name="T63" fmla="*/ 173 h 213"/>
              <a:gd name="T64" fmla="*/ 269 w 425"/>
              <a:gd name="T65" fmla="*/ 179 h 213"/>
              <a:gd name="T66" fmla="*/ 228 w 425"/>
              <a:gd name="T67" fmla="*/ 180 h 213"/>
              <a:gd name="T68" fmla="*/ 184 w 425"/>
              <a:gd name="T69" fmla="*/ 179 h 213"/>
              <a:gd name="T70" fmla="*/ 139 w 425"/>
              <a:gd name="T71" fmla="*/ 172 h 213"/>
              <a:gd name="T72" fmla="*/ 98 w 425"/>
              <a:gd name="T73" fmla="*/ 157 h 213"/>
              <a:gd name="T74" fmla="*/ 60 w 425"/>
              <a:gd name="T75" fmla="*/ 133 h 213"/>
              <a:gd name="T76" fmla="*/ 31 w 425"/>
              <a:gd name="T77" fmla="*/ 104 h 213"/>
              <a:gd name="T78" fmla="*/ 37 w 425"/>
              <a:gd name="T79" fmla="*/ 74 h 213"/>
              <a:gd name="T80" fmla="*/ 68 w 425"/>
              <a:gd name="T81" fmla="*/ 50 h 213"/>
              <a:gd name="T82" fmla="*/ 110 w 425"/>
              <a:gd name="T83" fmla="*/ 34 h 213"/>
              <a:gd name="T84" fmla="*/ 139 w 425"/>
              <a:gd name="T85" fmla="*/ 24 h 213"/>
              <a:gd name="T86" fmla="*/ 133 w 425"/>
              <a:gd name="T87" fmla="*/ 3 h 213"/>
              <a:gd name="T88" fmla="*/ 122 w 425"/>
              <a:gd name="T8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25" h="213">
                <a:moveTo>
                  <a:pt x="122" y="0"/>
                </a:moveTo>
                <a:lnTo>
                  <a:pt x="96" y="5"/>
                </a:lnTo>
                <a:lnTo>
                  <a:pt x="73" y="12"/>
                </a:lnTo>
                <a:lnTo>
                  <a:pt x="51" y="22"/>
                </a:lnTo>
                <a:lnTo>
                  <a:pt x="30" y="36"/>
                </a:lnTo>
                <a:lnTo>
                  <a:pt x="15" y="52"/>
                </a:lnTo>
                <a:lnTo>
                  <a:pt x="5" y="73"/>
                </a:lnTo>
                <a:lnTo>
                  <a:pt x="0" y="96"/>
                </a:lnTo>
                <a:lnTo>
                  <a:pt x="5" y="123"/>
                </a:lnTo>
                <a:lnTo>
                  <a:pt x="9" y="132"/>
                </a:lnTo>
                <a:lnTo>
                  <a:pt x="17" y="141"/>
                </a:lnTo>
                <a:lnTo>
                  <a:pt x="26" y="151"/>
                </a:lnTo>
                <a:lnTo>
                  <a:pt x="37" y="160"/>
                </a:lnTo>
                <a:lnTo>
                  <a:pt x="49" y="169"/>
                </a:lnTo>
                <a:lnTo>
                  <a:pt x="61" y="176"/>
                </a:lnTo>
                <a:lnTo>
                  <a:pt x="71" y="182"/>
                </a:lnTo>
                <a:lnTo>
                  <a:pt x="80" y="186"/>
                </a:lnTo>
                <a:lnTo>
                  <a:pt x="95" y="191"/>
                </a:lnTo>
                <a:lnTo>
                  <a:pt x="111" y="195"/>
                </a:lnTo>
                <a:lnTo>
                  <a:pt x="126" y="200"/>
                </a:lnTo>
                <a:lnTo>
                  <a:pt x="141" y="203"/>
                </a:lnTo>
                <a:lnTo>
                  <a:pt x="156" y="206"/>
                </a:lnTo>
                <a:lnTo>
                  <a:pt x="172" y="207"/>
                </a:lnTo>
                <a:lnTo>
                  <a:pt x="187" y="210"/>
                </a:lnTo>
                <a:lnTo>
                  <a:pt x="203" y="212"/>
                </a:lnTo>
                <a:lnTo>
                  <a:pt x="229" y="213"/>
                </a:lnTo>
                <a:lnTo>
                  <a:pt x="258" y="213"/>
                </a:lnTo>
                <a:lnTo>
                  <a:pt x="286" y="210"/>
                </a:lnTo>
                <a:lnTo>
                  <a:pt x="315" y="204"/>
                </a:lnTo>
                <a:lnTo>
                  <a:pt x="343" y="195"/>
                </a:lnTo>
                <a:lnTo>
                  <a:pt x="370" y="185"/>
                </a:lnTo>
                <a:lnTo>
                  <a:pt x="394" y="170"/>
                </a:lnTo>
                <a:lnTo>
                  <a:pt x="414" y="152"/>
                </a:lnTo>
                <a:lnTo>
                  <a:pt x="425" y="132"/>
                </a:lnTo>
                <a:lnTo>
                  <a:pt x="425" y="110"/>
                </a:lnTo>
                <a:lnTo>
                  <a:pt x="417" y="86"/>
                </a:lnTo>
                <a:lnTo>
                  <a:pt x="407" y="67"/>
                </a:lnTo>
                <a:lnTo>
                  <a:pt x="398" y="55"/>
                </a:lnTo>
                <a:lnTo>
                  <a:pt x="389" y="46"/>
                </a:lnTo>
                <a:lnTo>
                  <a:pt x="379" y="39"/>
                </a:lnTo>
                <a:lnTo>
                  <a:pt x="367" y="31"/>
                </a:lnTo>
                <a:lnTo>
                  <a:pt x="355" y="25"/>
                </a:lnTo>
                <a:lnTo>
                  <a:pt x="342" y="21"/>
                </a:lnTo>
                <a:lnTo>
                  <a:pt x="329" y="16"/>
                </a:lnTo>
                <a:lnTo>
                  <a:pt x="315" y="13"/>
                </a:lnTo>
                <a:lnTo>
                  <a:pt x="303" y="16"/>
                </a:lnTo>
                <a:lnTo>
                  <a:pt x="296" y="25"/>
                </a:lnTo>
                <a:lnTo>
                  <a:pt x="297" y="37"/>
                </a:lnTo>
                <a:lnTo>
                  <a:pt x="306" y="43"/>
                </a:lnTo>
                <a:lnTo>
                  <a:pt x="317" y="46"/>
                </a:lnTo>
                <a:lnTo>
                  <a:pt x="327" y="49"/>
                </a:lnTo>
                <a:lnTo>
                  <a:pt x="337" y="52"/>
                </a:lnTo>
                <a:lnTo>
                  <a:pt x="348" y="56"/>
                </a:lnTo>
                <a:lnTo>
                  <a:pt x="357" y="61"/>
                </a:lnTo>
                <a:lnTo>
                  <a:pt x="365" y="67"/>
                </a:lnTo>
                <a:lnTo>
                  <a:pt x="373" y="74"/>
                </a:lnTo>
                <a:lnTo>
                  <a:pt x="380" y="83"/>
                </a:lnTo>
                <a:lnTo>
                  <a:pt x="391" y="102"/>
                </a:lnTo>
                <a:lnTo>
                  <a:pt x="392" y="118"/>
                </a:lnTo>
                <a:lnTo>
                  <a:pt x="385" y="133"/>
                </a:lnTo>
                <a:lnTo>
                  <a:pt x="367" y="148"/>
                </a:lnTo>
                <a:lnTo>
                  <a:pt x="349" y="158"/>
                </a:lnTo>
                <a:lnTo>
                  <a:pt x="330" y="167"/>
                </a:lnTo>
                <a:lnTo>
                  <a:pt x="311" y="173"/>
                </a:lnTo>
                <a:lnTo>
                  <a:pt x="290" y="178"/>
                </a:lnTo>
                <a:lnTo>
                  <a:pt x="269" y="179"/>
                </a:lnTo>
                <a:lnTo>
                  <a:pt x="249" y="180"/>
                </a:lnTo>
                <a:lnTo>
                  <a:pt x="228" y="180"/>
                </a:lnTo>
                <a:lnTo>
                  <a:pt x="207" y="180"/>
                </a:lnTo>
                <a:lnTo>
                  <a:pt x="184" y="179"/>
                </a:lnTo>
                <a:lnTo>
                  <a:pt x="162" y="176"/>
                </a:lnTo>
                <a:lnTo>
                  <a:pt x="139" y="172"/>
                </a:lnTo>
                <a:lnTo>
                  <a:pt x="119" y="166"/>
                </a:lnTo>
                <a:lnTo>
                  <a:pt x="98" y="157"/>
                </a:lnTo>
                <a:lnTo>
                  <a:pt x="79" y="146"/>
                </a:lnTo>
                <a:lnTo>
                  <a:pt x="60" y="133"/>
                </a:lnTo>
                <a:lnTo>
                  <a:pt x="42" y="118"/>
                </a:lnTo>
                <a:lnTo>
                  <a:pt x="31" y="104"/>
                </a:lnTo>
                <a:lnTo>
                  <a:pt x="30" y="89"/>
                </a:lnTo>
                <a:lnTo>
                  <a:pt x="37" y="74"/>
                </a:lnTo>
                <a:lnTo>
                  <a:pt x="51" y="61"/>
                </a:lnTo>
                <a:lnTo>
                  <a:pt x="68" y="50"/>
                </a:lnTo>
                <a:lnTo>
                  <a:pt x="89" y="42"/>
                </a:lnTo>
                <a:lnTo>
                  <a:pt x="110" y="34"/>
                </a:lnTo>
                <a:lnTo>
                  <a:pt x="130" y="30"/>
                </a:lnTo>
                <a:lnTo>
                  <a:pt x="139" y="24"/>
                </a:lnTo>
                <a:lnTo>
                  <a:pt x="141" y="13"/>
                </a:lnTo>
                <a:lnTo>
                  <a:pt x="133" y="3"/>
                </a:lnTo>
                <a:lnTo>
                  <a:pt x="122" y="0"/>
                </a:lnTo>
                <a:lnTo>
                  <a:pt x="12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nvGrpSpPr>
          <p:cNvPr id="66" name="Group 65"/>
          <p:cNvGrpSpPr/>
          <p:nvPr/>
        </p:nvGrpSpPr>
        <p:grpSpPr>
          <a:xfrm rot="5619644">
            <a:off x="8410483" y="1737041"/>
            <a:ext cx="303769" cy="753532"/>
            <a:chOff x="9188734" y="3224392"/>
            <a:chExt cx="303769" cy="753532"/>
          </a:xfrm>
        </p:grpSpPr>
        <p:sp>
          <p:nvSpPr>
            <p:cNvPr id="103" name="Freeform 39"/>
            <p:cNvSpPr>
              <a:spLocks/>
            </p:cNvSpPr>
            <p:nvPr/>
          </p:nvSpPr>
          <p:spPr bwMode="auto">
            <a:xfrm>
              <a:off x="9205721" y="3252138"/>
              <a:ext cx="282785" cy="665912"/>
            </a:xfrm>
            <a:custGeom>
              <a:avLst/>
              <a:gdLst>
                <a:gd name="T0" fmla="*/ 19 w 283"/>
                <a:gd name="T1" fmla="*/ 7 h 456"/>
                <a:gd name="T2" fmla="*/ 41 w 283"/>
                <a:gd name="T3" fmla="*/ 3 h 456"/>
                <a:gd name="T4" fmla="*/ 65 w 283"/>
                <a:gd name="T5" fmla="*/ 0 h 456"/>
                <a:gd name="T6" fmla="*/ 87 w 283"/>
                <a:gd name="T7" fmla="*/ 3 h 456"/>
                <a:gd name="T8" fmla="*/ 111 w 283"/>
                <a:gd name="T9" fmla="*/ 7 h 456"/>
                <a:gd name="T10" fmla="*/ 133 w 283"/>
                <a:gd name="T11" fmla="*/ 17 h 456"/>
                <a:gd name="T12" fmla="*/ 155 w 283"/>
                <a:gd name="T13" fmla="*/ 27 h 456"/>
                <a:gd name="T14" fmla="*/ 174 w 283"/>
                <a:gd name="T15" fmla="*/ 44 h 456"/>
                <a:gd name="T16" fmla="*/ 191 w 283"/>
                <a:gd name="T17" fmla="*/ 63 h 456"/>
                <a:gd name="T18" fmla="*/ 210 w 283"/>
                <a:gd name="T19" fmla="*/ 87 h 456"/>
                <a:gd name="T20" fmla="*/ 234 w 283"/>
                <a:gd name="T21" fmla="*/ 121 h 456"/>
                <a:gd name="T22" fmla="*/ 254 w 283"/>
                <a:gd name="T23" fmla="*/ 164 h 456"/>
                <a:gd name="T24" fmla="*/ 270 w 283"/>
                <a:gd name="T25" fmla="*/ 210 h 456"/>
                <a:gd name="T26" fmla="*/ 280 w 283"/>
                <a:gd name="T27" fmla="*/ 256 h 456"/>
                <a:gd name="T28" fmla="*/ 280 w 283"/>
                <a:gd name="T29" fmla="*/ 299 h 456"/>
                <a:gd name="T30" fmla="*/ 266 w 283"/>
                <a:gd name="T31" fmla="*/ 341 h 456"/>
                <a:gd name="T32" fmla="*/ 241 w 283"/>
                <a:gd name="T33" fmla="*/ 367 h 456"/>
                <a:gd name="T34" fmla="*/ 227 w 283"/>
                <a:gd name="T35" fmla="*/ 379 h 456"/>
                <a:gd name="T36" fmla="*/ 215 w 283"/>
                <a:gd name="T37" fmla="*/ 391 h 456"/>
                <a:gd name="T38" fmla="*/ 205 w 283"/>
                <a:gd name="T39" fmla="*/ 401 h 456"/>
                <a:gd name="T40" fmla="*/ 193 w 283"/>
                <a:gd name="T41" fmla="*/ 413 h 456"/>
                <a:gd name="T42" fmla="*/ 184 w 283"/>
                <a:gd name="T43" fmla="*/ 425 h 456"/>
                <a:gd name="T44" fmla="*/ 176 w 283"/>
                <a:gd name="T45" fmla="*/ 430 h 456"/>
                <a:gd name="T46" fmla="*/ 167 w 283"/>
                <a:gd name="T47" fmla="*/ 442 h 456"/>
                <a:gd name="T48" fmla="*/ 155 w 283"/>
                <a:gd name="T49" fmla="*/ 454 h 456"/>
                <a:gd name="T50" fmla="*/ 145 w 283"/>
                <a:gd name="T51" fmla="*/ 454 h 456"/>
                <a:gd name="T52" fmla="*/ 142 w 283"/>
                <a:gd name="T53" fmla="*/ 449 h 456"/>
                <a:gd name="T54" fmla="*/ 142 w 283"/>
                <a:gd name="T55" fmla="*/ 444 h 456"/>
                <a:gd name="T56" fmla="*/ 147 w 283"/>
                <a:gd name="T57" fmla="*/ 427 h 456"/>
                <a:gd name="T58" fmla="*/ 157 w 283"/>
                <a:gd name="T59" fmla="*/ 406 h 456"/>
                <a:gd name="T60" fmla="*/ 164 w 283"/>
                <a:gd name="T61" fmla="*/ 394 h 456"/>
                <a:gd name="T62" fmla="*/ 174 w 283"/>
                <a:gd name="T63" fmla="*/ 382 h 456"/>
                <a:gd name="T64" fmla="*/ 184 w 283"/>
                <a:gd name="T65" fmla="*/ 377 h 456"/>
                <a:gd name="T66" fmla="*/ 193 w 283"/>
                <a:gd name="T67" fmla="*/ 367 h 456"/>
                <a:gd name="T68" fmla="*/ 208 w 283"/>
                <a:gd name="T69" fmla="*/ 353 h 456"/>
                <a:gd name="T70" fmla="*/ 222 w 283"/>
                <a:gd name="T71" fmla="*/ 336 h 456"/>
                <a:gd name="T72" fmla="*/ 237 w 283"/>
                <a:gd name="T73" fmla="*/ 312 h 456"/>
                <a:gd name="T74" fmla="*/ 246 w 283"/>
                <a:gd name="T75" fmla="*/ 278 h 456"/>
                <a:gd name="T76" fmla="*/ 244 w 283"/>
                <a:gd name="T77" fmla="*/ 244 h 456"/>
                <a:gd name="T78" fmla="*/ 234 w 283"/>
                <a:gd name="T79" fmla="*/ 208 h 456"/>
                <a:gd name="T80" fmla="*/ 215 w 283"/>
                <a:gd name="T81" fmla="*/ 172 h 456"/>
                <a:gd name="T82" fmla="*/ 196 w 283"/>
                <a:gd name="T83" fmla="*/ 140 h 456"/>
                <a:gd name="T84" fmla="*/ 176 w 283"/>
                <a:gd name="T85" fmla="*/ 114 h 456"/>
                <a:gd name="T86" fmla="*/ 157 w 283"/>
                <a:gd name="T87" fmla="*/ 92 h 456"/>
                <a:gd name="T88" fmla="*/ 142 w 283"/>
                <a:gd name="T89" fmla="*/ 77 h 456"/>
                <a:gd name="T90" fmla="*/ 130 w 283"/>
                <a:gd name="T91" fmla="*/ 65 h 456"/>
                <a:gd name="T92" fmla="*/ 116 w 283"/>
                <a:gd name="T93" fmla="*/ 51 h 456"/>
                <a:gd name="T94" fmla="*/ 99 w 283"/>
                <a:gd name="T95" fmla="*/ 41 h 456"/>
                <a:gd name="T96" fmla="*/ 82 w 283"/>
                <a:gd name="T97" fmla="*/ 32 h 456"/>
                <a:gd name="T98" fmla="*/ 68 w 283"/>
                <a:gd name="T99" fmla="*/ 24 h 456"/>
                <a:gd name="T100" fmla="*/ 51 w 283"/>
                <a:gd name="T101" fmla="*/ 24 h 456"/>
                <a:gd name="T102" fmla="*/ 31 w 283"/>
                <a:gd name="T103" fmla="*/ 27 h 456"/>
                <a:gd name="T104" fmla="*/ 19 w 283"/>
                <a:gd name="T105" fmla="*/ 32 h 456"/>
                <a:gd name="T106" fmla="*/ 7 w 283"/>
                <a:gd name="T107" fmla="*/ 29 h 456"/>
                <a:gd name="T108" fmla="*/ 0 w 283"/>
                <a:gd name="T109" fmla="*/ 19 h 456"/>
                <a:gd name="T110" fmla="*/ 0 w 283"/>
                <a:gd name="T111" fmla="*/ 15 h 456"/>
                <a:gd name="T112" fmla="*/ 5 w 283"/>
                <a:gd name="T113" fmla="*/ 1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456">
                  <a:moveTo>
                    <a:pt x="5" y="12"/>
                  </a:moveTo>
                  <a:lnTo>
                    <a:pt x="19" y="7"/>
                  </a:lnTo>
                  <a:lnTo>
                    <a:pt x="29" y="5"/>
                  </a:lnTo>
                  <a:lnTo>
                    <a:pt x="41" y="3"/>
                  </a:lnTo>
                  <a:lnTo>
                    <a:pt x="53" y="0"/>
                  </a:lnTo>
                  <a:lnTo>
                    <a:pt x="65" y="0"/>
                  </a:lnTo>
                  <a:lnTo>
                    <a:pt x="77" y="0"/>
                  </a:lnTo>
                  <a:lnTo>
                    <a:pt x="87" y="3"/>
                  </a:lnTo>
                  <a:lnTo>
                    <a:pt x="99" y="5"/>
                  </a:lnTo>
                  <a:lnTo>
                    <a:pt x="111" y="7"/>
                  </a:lnTo>
                  <a:lnTo>
                    <a:pt x="123" y="12"/>
                  </a:lnTo>
                  <a:lnTo>
                    <a:pt x="133" y="17"/>
                  </a:lnTo>
                  <a:lnTo>
                    <a:pt x="145" y="19"/>
                  </a:lnTo>
                  <a:lnTo>
                    <a:pt x="155" y="27"/>
                  </a:lnTo>
                  <a:lnTo>
                    <a:pt x="164" y="34"/>
                  </a:lnTo>
                  <a:lnTo>
                    <a:pt x="174" y="44"/>
                  </a:lnTo>
                  <a:lnTo>
                    <a:pt x="184" y="53"/>
                  </a:lnTo>
                  <a:lnTo>
                    <a:pt x="191" y="63"/>
                  </a:lnTo>
                  <a:lnTo>
                    <a:pt x="200" y="73"/>
                  </a:lnTo>
                  <a:lnTo>
                    <a:pt x="210" y="87"/>
                  </a:lnTo>
                  <a:lnTo>
                    <a:pt x="222" y="104"/>
                  </a:lnTo>
                  <a:lnTo>
                    <a:pt x="234" y="121"/>
                  </a:lnTo>
                  <a:lnTo>
                    <a:pt x="244" y="143"/>
                  </a:lnTo>
                  <a:lnTo>
                    <a:pt x="254" y="164"/>
                  </a:lnTo>
                  <a:lnTo>
                    <a:pt x="263" y="186"/>
                  </a:lnTo>
                  <a:lnTo>
                    <a:pt x="270" y="210"/>
                  </a:lnTo>
                  <a:lnTo>
                    <a:pt x="278" y="232"/>
                  </a:lnTo>
                  <a:lnTo>
                    <a:pt x="280" y="256"/>
                  </a:lnTo>
                  <a:lnTo>
                    <a:pt x="283" y="278"/>
                  </a:lnTo>
                  <a:lnTo>
                    <a:pt x="280" y="299"/>
                  </a:lnTo>
                  <a:lnTo>
                    <a:pt x="275" y="324"/>
                  </a:lnTo>
                  <a:lnTo>
                    <a:pt x="266" y="341"/>
                  </a:lnTo>
                  <a:lnTo>
                    <a:pt x="251" y="357"/>
                  </a:lnTo>
                  <a:lnTo>
                    <a:pt x="241" y="367"/>
                  </a:lnTo>
                  <a:lnTo>
                    <a:pt x="237" y="374"/>
                  </a:lnTo>
                  <a:lnTo>
                    <a:pt x="227" y="379"/>
                  </a:lnTo>
                  <a:lnTo>
                    <a:pt x="220" y="386"/>
                  </a:lnTo>
                  <a:lnTo>
                    <a:pt x="215" y="391"/>
                  </a:lnTo>
                  <a:lnTo>
                    <a:pt x="210" y="396"/>
                  </a:lnTo>
                  <a:lnTo>
                    <a:pt x="205" y="401"/>
                  </a:lnTo>
                  <a:lnTo>
                    <a:pt x="200" y="406"/>
                  </a:lnTo>
                  <a:lnTo>
                    <a:pt x="193" y="413"/>
                  </a:lnTo>
                  <a:lnTo>
                    <a:pt x="186" y="420"/>
                  </a:lnTo>
                  <a:lnTo>
                    <a:pt x="184" y="425"/>
                  </a:lnTo>
                  <a:lnTo>
                    <a:pt x="181" y="427"/>
                  </a:lnTo>
                  <a:lnTo>
                    <a:pt x="176" y="430"/>
                  </a:lnTo>
                  <a:lnTo>
                    <a:pt x="174" y="435"/>
                  </a:lnTo>
                  <a:lnTo>
                    <a:pt x="167" y="442"/>
                  </a:lnTo>
                  <a:lnTo>
                    <a:pt x="159" y="449"/>
                  </a:lnTo>
                  <a:lnTo>
                    <a:pt x="155" y="454"/>
                  </a:lnTo>
                  <a:lnTo>
                    <a:pt x="150" y="456"/>
                  </a:lnTo>
                  <a:lnTo>
                    <a:pt x="145" y="454"/>
                  </a:lnTo>
                  <a:lnTo>
                    <a:pt x="142" y="452"/>
                  </a:lnTo>
                  <a:lnTo>
                    <a:pt x="142" y="449"/>
                  </a:lnTo>
                  <a:lnTo>
                    <a:pt x="142" y="447"/>
                  </a:lnTo>
                  <a:lnTo>
                    <a:pt x="142" y="444"/>
                  </a:lnTo>
                  <a:lnTo>
                    <a:pt x="145" y="440"/>
                  </a:lnTo>
                  <a:lnTo>
                    <a:pt x="147" y="427"/>
                  </a:lnTo>
                  <a:lnTo>
                    <a:pt x="152" y="415"/>
                  </a:lnTo>
                  <a:lnTo>
                    <a:pt x="157" y="406"/>
                  </a:lnTo>
                  <a:lnTo>
                    <a:pt x="162" y="398"/>
                  </a:lnTo>
                  <a:lnTo>
                    <a:pt x="164" y="394"/>
                  </a:lnTo>
                  <a:lnTo>
                    <a:pt x="169" y="386"/>
                  </a:lnTo>
                  <a:lnTo>
                    <a:pt x="174" y="382"/>
                  </a:lnTo>
                  <a:lnTo>
                    <a:pt x="181" y="379"/>
                  </a:lnTo>
                  <a:lnTo>
                    <a:pt x="184" y="377"/>
                  </a:lnTo>
                  <a:lnTo>
                    <a:pt x="188" y="372"/>
                  </a:lnTo>
                  <a:lnTo>
                    <a:pt x="193" y="367"/>
                  </a:lnTo>
                  <a:lnTo>
                    <a:pt x="200" y="362"/>
                  </a:lnTo>
                  <a:lnTo>
                    <a:pt x="208" y="353"/>
                  </a:lnTo>
                  <a:lnTo>
                    <a:pt x="215" y="345"/>
                  </a:lnTo>
                  <a:lnTo>
                    <a:pt x="222" y="336"/>
                  </a:lnTo>
                  <a:lnTo>
                    <a:pt x="229" y="326"/>
                  </a:lnTo>
                  <a:lnTo>
                    <a:pt x="237" y="312"/>
                  </a:lnTo>
                  <a:lnTo>
                    <a:pt x="244" y="295"/>
                  </a:lnTo>
                  <a:lnTo>
                    <a:pt x="246" y="278"/>
                  </a:lnTo>
                  <a:lnTo>
                    <a:pt x="246" y="263"/>
                  </a:lnTo>
                  <a:lnTo>
                    <a:pt x="244" y="244"/>
                  </a:lnTo>
                  <a:lnTo>
                    <a:pt x="237" y="225"/>
                  </a:lnTo>
                  <a:lnTo>
                    <a:pt x="234" y="208"/>
                  </a:lnTo>
                  <a:lnTo>
                    <a:pt x="225" y="191"/>
                  </a:lnTo>
                  <a:lnTo>
                    <a:pt x="215" y="172"/>
                  </a:lnTo>
                  <a:lnTo>
                    <a:pt x="205" y="157"/>
                  </a:lnTo>
                  <a:lnTo>
                    <a:pt x="196" y="140"/>
                  </a:lnTo>
                  <a:lnTo>
                    <a:pt x="184" y="126"/>
                  </a:lnTo>
                  <a:lnTo>
                    <a:pt x="176" y="114"/>
                  </a:lnTo>
                  <a:lnTo>
                    <a:pt x="167" y="102"/>
                  </a:lnTo>
                  <a:lnTo>
                    <a:pt x="157" y="92"/>
                  </a:lnTo>
                  <a:lnTo>
                    <a:pt x="152" y="85"/>
                  </a:lnTo>
                  <a:lnTo>
                    <a:pt x="142" y="77"/>
                  </a:lnTo>
                  <a:lnTo>
                    <a:pt x="135" y="70"/>
                  </a:lnTo>
                  <a:lnTo>
                    <a:pt x="130" y="65"/>
                  </a:lnTo>
                  <a:lnTo>
                    <a:pt x="123" y="58"/>
                  </a:lnTo>
                  <a:lnTo>
                    <a:pt x="116" y="51"/>
                  </a:lnTo>
                  <a:lnTo>
                    <a:pt x="106" y="46"/>
                  </a:lnTo>
                  <a:lnTo>
                    <a:pt x="99" y="41"/>
                  </a:lnTo>
                  <a:lnTo>
                    <a:pt x="92" y="36"/>
                  </a:lnTo>
                  <a:lnTo>
                    <a:pt x="82" y="32"/>
                  </a:lnTo>
                  <a:lnTo>
                    <a:pt x="75" y="29"/>
                  </a:lnTo>
                  <a:lnTo>
                    <a:pt x="68" y="24"/>
                  </a:lnTo>
                  <a:lnTo>
                    <a:pt x="58" y="24"/>
                  </a:lnTo>
                  <a:lnTo>
                    <a:pt x="51" y="24"/>
                  </a:lnTo>
                  <a:lnTo>
                    <a:pt x="41" y="24"/>
                  </a:lnTo>
                  <a:lnTo>
                    <a:pt x="31" y="27"/>
                  </a:lnTo>
                  <a:lnTo>
                    <a:pt x="24" y="32"/>
                  </a:lnTo>
                  <a:lnTo>
                    <a:pt x="19" y="32"/>
                  </a:lnTo>
                  <a:lnTo>
                    <a:pt x="12" y="32"/>
                  </a:lnTo>
                  <a:lnTo>
                    <a:pt x="7" y="29"/>
                  </a:lnTo>
                  <a:lnTo>
                    <a:pt x="5" y="24"/>
                  </a:lnTo>
                  <a:lnTo>
                    <a:pt x="0" y="19"/>
                  </a:lnTo>
                  <a:lnTo>
                    <a:pt x="0" y="17"/>
                  </a:lnTo>
                  <a:lnTo>
                    <a:pt x="0" y="15"/>
                  </a:lnTo>
                  <a:lnTo>
                    <a:pt x="5" y="12"/>
                  </a:lnTo>
                  <a:lnTo>
                    <a:pt x="5" y="12"/>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4" name="Freeform 40"/>
            <p:cNvSpPr>
              <a:spLocks/>
            </p:cNvSpPr>
            <p:nvPr/>
          </p:nvSpPr>
          <p:spPr bwMode="auto">
            <a:xfrm>
              <a:off x="9234699" y="3767636"/>
              <a:ext cx="137896" cy="192764"/>
            </a:xfrm>
            <a:custGeom>
              <a:avLst/>
              <a:gdLst>
                <a:gd name="T0" fmla="*/ 19 w 138"/>
                <a:gd name="T1" fmla="*/ 0 h 132"/>
                <a:gd name="T2" fmla="*/ 31 w 138"/>
                <a:gd name="T3" fmla="*/ 2 h 132"/>
                <a:gd name="T4" fmla="*/ 46 w 138"/>
                <a:gd name="T5" fmla="*/ 2 h 132"/>
                <a:gd name="T6" fmla="*/ 58 w 138"/>
                <a:gd name="T7" fmla="*/ 2 h 132"/>
                <a:gd name="T8" fmla="*/ 72 w 138"/>
                <a:gd name="T9" fmla="*/ 2 h 132"/>
                <a:gd name="T10" fmla="*/ 87 w 138"/>
                <a:gd name="T11" fmla="*/ 2 h 132"/>
                <a:gd name="T12" fmla="*/ 99 w 138"/>
                <a:gd name="T13" fmla="*/ 4 h 132"/>
                <a:gd name="T14" fmla="*/ 104 w 138"/>
                <a:gd name="T15" fmla="*/ 7 h 132"/>
                <a:gd name="T16" fmla="*/ 109 w 138"/>
                <a:gd name="T17" fmla="*/ 16 h 132"/>
                <a:gd name="T18" fmla="*/ 106 w 138"/>
                <a:gd name="T19" fmla="*/ 24 h 132"/>
                <a:gd name="T20" fmla="*/ 106 w 138"/>
                <a:gd name="T21" fmla="*/ 33 h 132"/>
                <a:gd name="T22" fmla="*/ 104 w 138"/>
                <a:gd name="T23" fmla="*/ 45 h 132"/>
                <a:gd name="T24" fmla="*/ 97 w 138"/>
                <a:gd name="T25" fmla="*/ 62 h 132"/>
                <a:gd name="T26" fmla="*/ 97 w 138"/>
                <a:gd name="T27" fmla="*/ 77 h 132"/>
                <a:gd name="T28" fmla="*/ 101 w 138"/>
                <a:gd name="T29" fmla="*/ 87 h 132"/>
                <a:gd name="T30" fmla="*/ 106 w 138"/>
                <a:gd name="T31" fmla="*/ 94 h 132"/>
                <a:gd name="T32" fmla="*/ 118 w 138"/>
                <a:gd name="T33" fmla="*/ 103 h 132"/>
                <a:gd name="T34" fmla="*/ 128 w 138"/>
                <a:gd name="T35" fmla="*/ 115 h 132"/>
                <a:gd name="T36" fmla="*/ 135 w 138"/>
                <a:gd name="T37" fmla="*/ 125 h 132"/>
                <a:gd name="T38" fmla="*/ 135 w 138"/>
                <a:gd name="T39" fmla="*/ 128 h 132"/>
                <a:gd name="T40" fmla="*/ 130 w 138"/>
                <a:gd name="T41" fmla="*/ 132 h 132"/>
                <a:gd name="T42" fmla="*/ 123 w 138"/>
                <a:gd name="T43" fmla="*/ 132 h 132"/>
                <a:gd name="T44" fmla="*/ 116 w 138"/>
                <a:gd name="T45" fmla="*/ 132 h 132"/>
                <a:gd name="T46" fmla="*/ 106 w 138"/>
                <a:gd name="T47" fmla="*/ 130 h 132"/>
                <a:gd name="T48" fmla="*/ 97 w 138"/>
                <a:gd name="T49" fmla="*/ 128 h 132"/>
                <a:gd name="T50" fmla="*/ 89 w 138"/>
                <a:gd name="T51" fmla="*/ 123 h 132"/>
                <a:gd name="T52" fmla="*/ 80 w 138"/>
                <a:gd name="T53" fmla="*/ 115 h 132"/>
                <a:gd name="T54" fmla="*/ 72 w 138"/>
                <a:gd name="T55" fmla="*/ 103 h 132"/>
                <a:gd name="T56" fmla="*/ 65 w 138"/>
                <a:gd name="T57" fmla="*/ 91 h 132"/>
                <a:gd name="T58" fmla="*/ 63 w 138"/>
                <a:gd name="T59" fmla="*/ 77 h 132"/>
                <a:gd name="T60" fmla="*/ 63 w 138"/>
                <a:gd name="T61" fmla="*/ 65 h 132"/>
                <a:gd name="T62" fmla="*/ 68 w 138"/>
                <a:gd name="T63" fmla="*/ 55 h 132"/>
                <a:gd name="T64" fmla="*/ 75 w 138"/>
                <a:gd name="T65" fmla="*/ 43 h 132"/>
                <a:gd name="T66" fmla="*/ 80 w 138"/>
                <a:gd name="T67" fmla="*/ 33 h 132"/>
                <a:gd name="T68" fmla="*/ 75 w 138"/>
                <a:gd name="T69" fmla="*/ 29 h 132"/>
                <a:gd name="T70" fmla="*/ 65 w 138"/>
                <a:gd name="T71" fmla="*/ 26 h 132"/>
                <a:gd name="T72" fmla="*/ 56 w 138"/>
                <a:gd name="T73" fmla="*/ 24 h 132"/>
                <a:gd name="T74" fmla="*/ 46 w 138"/>
                <a:gd name="T75" fmla="*/ 24 h 132"/>
                <a:gd name="T76" fmla="*/ 34 w 138"/>
                <a:gd name="T77" fmla="*/ 21 h 132"/>
                <a:gd name="T78" fmla="*/ 24 w 138"/>
                <a:gd name="T79" fmla="*/ 19 h 132"/>
                <a:gd name="T80" fmla="*/ 12 w 138"/>
                <a:gd name="T81" fmla="*/ 16 h 132"/>
                <a:gd name="T82" fmla="*/ 2 w 138"/>
                <a:gd name="T83" fmla="*/ 14 h 132"/>
                <a:gd name="T84" fmla="*/ 0 w 138"/>
                <a:gd name="T85" fmla="*/ 7 h 132"/>
                <a:gd name="T86" fmla="*/ 0 w 138"/>
                <a:gd name="T87" fmla="*/ 2 h 132"/>
                <a:gd name="T88" fmla="*/ 10 w 138"/>
                <a:gd name="T89" fmla="*/ 0 h 132"/>
                <a:gd name="T90" fmla="*/ 14 w 138"/>
                <a:gd name="T9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4" y="0"/>
                  </a:moveTo>
                  <a:lnTo>
                    <a:pt x="19" y="0"/>
                  </a:lnTo>
                  <a:lnTo>
                    <a:pt x="24" y="2"/>
                  </a:lnTo>
                  <a:lnTo>
                    <a:pt x="31" y="2"/>
                  </a:lnTo>
                  <a:lnTo>
                    <a:pt x="39" y="2"/>
                  </a:lnTo>
                  <a:lnTo>
                    <a:pt x="46" y="2"/>
                  </a:lnTo>
                  <a:lnTo>
                    <a:pt x="53" y="2"/>
                  </a:lnTo>
                  <a:lnTo>
                    <a:pt x="58" y="2"/>
                  </a:lnTo>
                  <a:lnTo>
                    <a:pt x="65" y="2"/>
                  </a:lnTo>
                  <a:lnTo>
                    <a:pt x="72" y="2"/>
                  </a:lnTo>
                  <a:lnTo>
                    <a:pt x="80" y="2"/>
                  </a:lnTo>
                  <a:lnTo>
                    <a:pt x="87" y="2"/>
                  </a:lnTo>
                  <a:lnTo>
                    <a:pt x="94" y="4"/>
                  </a:lnTo>
                  <a:lnTo>
                    <a:pt x="99" y="4"/>
                  </a:lnTo>
                  <a:lnTo>
                    <a:pt x="104" y="4"/>
                  </a:lnTo>
                  <a:lnTo>
                    <a:pt x="104" y="7"/>
                  </a:lnTo>
                  <a:lnTo>
                    <a:pt x="106" y="9"/>
                  </a:lnTo>
                  <a:lnTo>
                    <a:pt x="109" y="16"/>
                  </a:lnTo>
                  <a:lnTo>
                    <a:pt x="109" y="24"/>
                  </a:lnTo>
                  <a:lnTo>
                    <a:pt x="106" y="24"/>
                  </a:lnTo>
                  <a:lnTo>
                    <a:pt x="106" y="29"/>
                  </a:lnTo>
                  <a:lnTo>
                    <a:pt x="106" y="33"/>
                  </a:lnTo>
                  <a:lnTo>
                    <a:pt x="104" y="38"/>
                  </a:lnTo>
                  <a:lnTo>
                    <a:pt x="104" y="45"/>
                  </a:lnTo>
                  <a:lnTo>
                    <a:pt x="99" y="55"/>
                  </a:lnTo>
                  <a:lnTo>
                    <a:pt x="97" y="62"/>
                  </a:lnTo>
                  <a:lnTo>
                    <a:pt x="97" y="72"/>
                  </a:lnTo>
                  <a:lnTo>
                    <a:pt x="97" y="77"/>
                  </a:lnTo>
                  <a:lnTo>
                    <a:pt x="99" y="82"/>
                  </a:lnTo>
                  <a:lnTo>
                    <a:pt x="101" y="87"/>
                  </a:lnTo>
                  <a:lnTo>
                    <a:pt x="104" y="91"/>
                  </a:lnTo>
                  <a:lnTo>
                    <a:pt x="106" y="94"/>
                  </a:lnTo>
                  <a:lnTo>
                    <a:pt x="113" y="99"/>
                  </a:lnTo>
                  <a:lnTo>
                    <a:pt x="118" y="103"/>
                  </a:lnTo>
                  <a:lnTo>
                    <a:pt x="123" y="111"/>
                  </a:lnTo>
                  <a:lnTo>
                    <a:pt x="128" y="115"/>
                  </a:lnTo>
                  <a:lnTo>
                    <a:pt x="133" y="120"/>
                  </a:lnTo>
                  <a:lnTo>
                    <a:pt x="135" y="125"/>
                  </a:lnTo>
                  <a:lnTo>
                    <a:pt x="138" y="128"/>
                  </a:lnTo>
                  <a:lnTo>
                    <a:pt x="135" y="128"/>
                  </a:lnTo>
                  <a:lnTo>
                    <a:pt x="133" y="132"/>
                  </a:lnTo>
                  <a:lnTo>
                    <a:pt x="130" y="132"/>
                  </a:lnTo>
                  <a:lnTo>
                    <a:pt x="128" y="132"/>
                  </a:lnTo>
                  <a:lnTo>
                    <a:pt x="123" y="132"/>
                  </a:lnTo>
                  <a:lnTo>
                    <a:pt x="121" y="132"/>
                  </a:lnTo>
                  <a:lnTo>
                    <a:pt x="116" y="132"/>
                  </a:lnTo>
                  <a:lnTo>
                    <a:pt x="111" y="132"/>
                  </a:lnTo>
                  <a:lnTo>
                    <a:pt x="106" y="130"/>
                  </a:lnTo>
                  <a:lnTo>
                    <a:pt x="104" y="128"/>
                  </a:lnTo>
                  <a:lnTo>
                    <a:pt x="97" y="128"/>
                  </a:lnTo>
                  <a:lnTo>
                    <a:pt x="92" y="125"/>
                  </a:lnTo>
                  <a:lnTo>
                    <a:pt x="89" y="123"/>
                  </a:lnTo>
                  <a:lnTo>
                    <a:pt x="84" y="120"/>
                  </a:lnTo>
                  <a:lnTo>
                    <a:pt x="80" y="115"/>
                  </a:lnTo>
                  <a:lnTo>
                    <a:pt x="75" y="111"/>
                  </a:lnTo>
                  <a:lnTo>
                    <a:pt x="72" y="103"/>
                  </a:lnTo>
                  <a:lnTo>
                    <a:pt x="70" y="99"/>
                  </a:lnTo>
                  <a:lnTo>
                    <a:pt x="65" y="91"/>
                  </a:lnTo>
                  <a:lnTo>
                    <a:pt x="65" y="84"/>
                  </a:lnTo>
                  <a:lnTo>
                    <a:pt x="63" y="77"/>
                  </a:lnTo>
                  <a:lnTo>
                    <a:pt x="63" y="72"/>
                  </a:lnTo>
                  <a:lnTo>
                    <a:pt x="63" y="65"/>
                  </a:lnTo>
                  <a:lnTo>
                    <a:pt x="65" y="60"/>
                  </a:lnTo>
                  <a:lnTo>
                    <a:pt x="68" y="55"/>
                  </a:lnTo>
                  <a:lnTo>
                    <a:pt x="72" y="50"/>
                  </a:lnTo>
                  <a:lnTo>
                    <a:pt x="75" y="43"/>
                  </a:lnTo>
                  <a:lnTo>
                    <a:pt x="77" y="38"/>
                  </a:lnTo>
                  <a:lnTo>
                    <a:pt x="80" y="33"/>
                  </a:lnTo>
                  <a:lnTo>
                    <a:pt x="80" y="31"/>
                  </a:lnTo>
                  <a:lnTo>
                    <a:pt x="75" y="29"/>
                  </a:lnTo>
                  <a:lnTo>
                    <a:pt x="70" y="26"/>
                  </a:lnTo>
                  <a:lnTo>
                    <a:pt x="65" y="26"/>
                  </a:lnTo>
                  <a:lnTo>
                    <a:pt x="60" y="24"/>
                  </a:lnTo>
                  <a:lnTo>
                    <a:pt x="56" y="24"/>
                  </a:lnTo>
                  <a:lnTo>
                    <a:pt x="53" y="24"/>
                  </a:lnTo>
                  <a:lnTo>
                    <a:pt x="46" y="24"/>
                  </a:lnTo>
                  <a:lnTo>
                    <a:pt x="41" y="24"/>
                  </a:lnTo>
                  <a:lnTo>
                    <a:pt x="34" y="21"/>
                  </a:lnTo>
                  <a:lnTo>
                    <a:pt x="29" y="21"/>
                  </a:lnTo>
                  <a:lnTo>
                    <a:pt x="24" y="19"/>
                  </a:lnTo>
                  <a:lnTo>
                    <a:pt x="17" y="19"/>
                  </a:lnTo>
                  <a:lnTo>
                    <a:pt x="12" y="16"/>
                  </a:lnTo>
                  <a:lnTo>
                    <a:pt x="10" y="16"/>
                  </a:lnTo>
                  <a:lnTo>
                    <a:pt x="2" y="14"/>
                  </a:lnTo>
                  <a:lnTo>
                    <a:pt x="0" y="12"/>
                  </a:lnTo>
                  <a:lnTo>
                    <a:pt x="0" y="7"/>
                  </a:lnTo>
                  <a:lnTo>
                    <a:pt x="0" y="4"/>
                  </a:lnTo>
                  <a:lnTo>
                    <a:pt x="0" y="2"/>
                  </a:lnTo>
                  <a:lnTo>
                    <a:pt x="5" y="0"/>
                  </a:lnTo>
                  <a:lnTo>
                    <a:pt x="10" y="0"/>
                  </a:lnTo>
                  <a:lnTo>
                    <a:pt x="14" y="0"/>
                  </a:lnTo>
                  <a:lnTo>
                    <a:pt x="14" y="0"/>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5" name="Freeform 41"/>
            <p:cNvSpPr>
              <a:spLocks/>
            </p:cNvSpPr>
            <p:nvPr/>
          </p:nvSpPr>
          <p:spPr bwMode="auto">
            <a:xfrm>
              <a:off x="9207719" y="3234614"/>
              <a:ext cx="195852" cy="528640"/>
            </a:xfrm>
            <a:custGeom>
              <a:avLst/>
              <a:gdLst>
                <a:gd name="T0" fmla="*/ 49 w 196"/>
                <a:gd name="T1" fmla="*/ 19 h 362"/>
                <a:gd name="T2" fmla="*/ 41 w 196"/>
                <a:gd name="T3" fmla="*/ 29 h 362"/>
                <a:gd name="T4" fmla="*/ 37 w 196"/>
                <a:gd name="T5" fmla="*/ 48 h 362"/>
                <a:gd name="T6" fmla="*/ 34 w 196"/>
                <a:gd name="T7" fmla="*/ 72 h 362"/>
                <a:gd name="T8" fmla="*/ 34 w 196"/>
                <a:gd name="T9" fmla="*/ 97 h 362"/>
                <a:gd name="T10" fmla="*/ 44 w 196"/>
                <a:gd name="T11" fmla="*/ 126 h 362"/>
                <a:gd name="T12" fmla="*/ 66 w 196"/>
                <a:gd name="T13" fmla="*/ 152 h 362"/>
                <a:gd name="T14" fmla="*/ 99 w 196"/>
                <a:gd name="T15" fmla="*/ 179 h 362"/>
                <a:gd name="T16" fmla="*/ 131 w 196"/>
                <a:gd name="T17" fmla="*/ 193 h 362"/>
                <a:gd name="T18" fmla="*/ 143 w 196"/>
                <a:gd name="T19" fmla="*/ 208 h 362"/>
                <a:gd name="T20" fmla="*/ 157 w 196"/>
                <a:gd name="T21" fmla="*/ 227 h 362"/>
                <a:gd name="T22" fmla="*/ 174 w 196"/>
                <a:gd name="T23" fmla="*/ 246 h 362"/>
                <a:gd name="T24" fmla="*/ 184 w 196"/>
                <a:gd name="T25" fmla="*/ 268 h 362"/>
                <a:gd name="T26" fmla="*/ 194 w 196"/>
                <a:gd name="T27" fmla="*/ 287 h 362"/>
                <a:gd name="T28" fmla="*/ 196 w 196"/>
                <a:gd name="T29" fmla="*/ 307 h 362"/>
                <a:gd name="T30" fmla="*/ 191 w 196"/>
                <a:gd name="T31" fmla="*/ 326 h 362"/>
                <a:gd name="T32" fmla="*/ 182 w 196"/>
                <a:gd name="T33" fmla="*/ 336 h 362"/>
                <a:gd name="T34" fmla="*/ 172 w 196"/>
                <a:gd name="T35" fmla="*/ 338 h 362"/>
                <a:gd name="T36" fmla="*/ 160 w 196"/>
                <a:gd name="T37" fmla="*/ 343 h 362"/>
                <a:gd name="T38" fmla="*/ 145 w 196"/>
                <a:gd name="T39" fmla="*/ 345 h 362"/>
                <a:gd name="T40" fmla="*/ 131 w 196"/>
                <a:gd name="T41" fmla="*/ 350 h 362"/>
                <a:gd name="T42" fmla="*/ 116 w 196"/>
                <a:gd name="T43" fmla="*/ 353 h 362"/>
                <a:gd name="T44" fmla="*/ 102 w 196"/>
                <a:gd name="T45" fmla="*/ 355 h 362"/>
                <a:gd name="T46" fmla="*/ 90 w 196"/>
                <a:gd name="T47" fmla="*/ 360 h 362"/>
                <a:gd name="T48" fmla="*/ 78 w 196"/>
                <a:gd name="T49" fmla="*/ 362 h 362"/>
                <a:gd name="T50" fmla="*/ 68 w 196"/>
                <a:gd name="T51" fmla="*/ 362 h 362"/>
                <a:gd name="T52" fmla="*/ 63 w 196"/>
                <a:gd name="T53" fmla="*/ 357 h 362"/>
                <a:gd name="T54" fmla="*/ 68 w 196"/>
                <a:gd name="T55" fmla="*/ 350 h 362"/>
                <a:gd name="T56" fmla="*/ 80 w 196"/>
                <a:gd name="T57" fmla="*/ 345 h 362"/>
                <a:gd name="T58" fmla="*/ 87 w 196"/>
                <a:gd name="T59" fmla="*/ 340 h 362"/>
                <a:gd name="T60" fmla="*/ 102 w 196"/>
                <a:gd name="T61" fmla="*/ 338 h 362"/>
                <a:gd name="T62" fmla="*/ 116 w 196"/>
                <a:gd name="T63" fmla="*/ 336 h 362"/>
                <a:gd name="T64" fmla="*/ 131 w 196"/>
                <a:gd name="T65" fmla="*/ 331 h 362"/>
                <a:gd name="T66" fmla="*/ 140 w 196"/>
                <a:gd name="T67" fmla="*/ 324 h 362"/>
                <a:gd name="T68" fmla="*/ 153 w 196"/>
                <a:gd name="T69" fmla="*/ 314 h 362"/>
                <a:gd name="T70" fmla="*/ 165 w 196"/>
                <a:gd name="T71" fmla="*/ 302 h 362"/>
                <a:gd name="T72" fmla="*/ 169 w 196"/>
                <a:gd name="T73" fmla="*/ 292 h 362"/>
                <a:gd name="T74" fmla="*/ 167 w 196"/>
                <a:gd name="T75" fmla="*/ 287 h 362"/>
                <a:gd name="T76" fmla="*/ 162 w 196"/>
                <a:gd name="T77" fmla="*/ 278 h 362"/>
                <a:gd name="T78" fmla="*/ 153 w 196"/>
                <a:gd name="T79" fmla="*/ 266 h 362"/>
                <a:gd name="T80" fmla="*/ 140 w 196"/>
                <a:gd name="T81" fmla="*/ 254 h 362"/>
                <a:gd name="T82" fmla="*/ 131 w 196"/>
                <a:gd name="T83" fmla="*/ 241 h 362"/>
                <a:gd name="T84" fmla="*/ 119 w 196"/>
                <a:gd name="T85" fmla="*/ 232 h 362"/>
                <a:gd name="T86" fmla="*/ 109 w 196"/>
                <a:gd name="T87" fmla="*/ 222 h 362"/>
                <a:gd name="T88" fmla="*/ 92 w 196"/>
                <a:gd name="T89" fmla="*/ 210 h 362"/>
                <a:gd name="T90" fmla="*/ 75 w 196"/>
                <a:gd name="T91" fmla="*/ 193 h 362"/>
                <a:gd name="T92" fmla="*/ 56 w 196"/>
                <a:gd name="T93" fmla="*/ 181 h 362"/>
                <a:gd name="T94" fmla="*/ 37 w 196"/>
                <a:gd name="T95" fmla="*/ 164 h 362"/>
                <a:gd name="T96" fmla="*/ 22 w 196"/>
                <a:gd name="T97" fmla="*/ 150 h 362"/>
                <a:gd name="T98" fmla="*/ 13 w 196"/>
                <a:gd name="T99" fmla="*/ 133 h 362"/>
                <a:gd name="T100" fmla="*/ 3 w 196"/>
                <a:gd name="T101" fmla="*/ 111 h 362"/>
                <a:gd name="T102" fmla="*/ 0 w 196"/>
                <a:gd name="T103" fmla="*/ 89 h 362"/>
                <a:gd name="T104" fmla="*/ 3 w 196"/>
                <a:gd name="T105" fmla="*/ 70 h 362"/>
                <a:gd name="T106" fmla="*/ 8 w 196"/>
                <a:gd name="T107" fmla="*/ 56 h 362"/>
                <a:gd name="T108" fmla="*/ 15 w 196"/>
                <a:gd name="T109" fmla="*/ 41 h 362"/>
                <a:gd name="T110" fmla="*/ 20 w 196"/>
                <a:gd name="T111" fmla="*/ 27 h 362"/>
                <a:gd name="T112" fmla="*/ 27 w 196"/>
                <a:gd name="T113" fmla="*/ 10 h 362"/>
                <a:gd name="T114" fmla="*/ 32 w 196"/>
                <a:gd name="T115" fmla="*/ 2 h 362"/>
                <a:gd name="T116" fmla="*/ 44 w 196"/>
                <a:gd name="T117" fmla="*/ 0 h 362"/>
                <a:gd name="T118" fmla="*/ 49 w 196"/>
                <a:gd name="T119" fmla="*/ 7 h 362"/>
                <a:gd name="T120" fmla="*/ 51 w 196"/>
                <a:gd name="T121" fmla="*/ 15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2">
                  <a:moveTo>
                    <a:pt x="51" y="15"/>
                  </a:moveTo>
                  <a:lnTo>
                    <a:pt x="49" y="19"/>
                  </a:lnTo>
                  <a:lnTo>
                    <a:pt x="46" y="24"/>
                  </a:lnTo>
                  <a:lnTo>
                    <a:pt x="41" y="29"/>
                  </a:lnTo>
                  <a:lnTo>
                    <a:pt x="39" y="41"/>
                  </a:lnTo>
                  <a:lnTo>
                    <a:pt x="37" y="48"/>
                  </a:lnTo>
                  <a:lnTo>
                    <a:pt x="34" y="60"/>
                  </a:lnTo>
                  <a:lnTo>
                    <a:pt x="34" y="72"/>
                  </a:lnTo>
                  <a:lnTo>
                    <a:pt x="34" y="85"/>
                  </a:lnTo>
                  <a:lnTo>
                    <a:pt x="34" y="97"/>
                  </a:lnTo>
                  <a:lnTo>
                    <a:pt x="39" y="111"/>
                  </a:lnTo>
                  <a:lnTo>
                    <a:pt x="44" y="126"/>
                  </a:lnTo>
                  <a:lnTo>
                    <a:pt x="54" y="138"/>
                  </a:lnTo>
                  <a:lnTo>
                    <a:pt x="66" y="152"/>
                  </a:lnTo>
                  <a:lnTo>
                    <a:pt x="80" y="164"/>
                  </a:lnTo>
                  <a:lnTo>
                    <a:pt x="99" y="179"/>
                  </a:lnTo>
                  <a:lnTo>
                    <a:pt x="124" y="191"/>
                  </a:lnTo>
                  <a:lnTo>
                    <a:pt x="131" y="193"/>
                  </a:lnTo>
                  <a:lnTo>
                    <a:pt x="136" y="200"/>
                  </a:lnTo>
                  <a:lnTo>
                    <a:pt x="143" y="208"/>
                  </a:lnTo>
                  <a:lnTo>
                    <a:pt x="150" y="217"/>
                  </a:lnTo>
                  <a:lnTo>
                    <a:pt x="157" y="227"/>
                  </a:lnTo>
                  <a:lnTo>
                    <a:pt x="167" y="234"/>
                  </a:lnTo>
                  <a:lnTo>
                    <a:pt x="174" y="246"/>
                  </a:lnTo>
                  <a:lnTo>
                    <a:pt x="182" y="258"/>
                  </a:lnTo>
                  <a:lnTo>
                    <a:pt x="184" y="268"/>
                  </a:lnTo>
                  <a:lnTo>
                    <a:pt x="189" y="280"/>
                  </a:lnTo>
                  <a:lnTo>
                    <a:pt x="194" y="287"/>
                  </a:lnTo>
                  <a:lnTo>
                    <a:pt x="196" y="299"/>
                  </a:lnTo>
                  <a:lnTo>
                    <a:pt x="196" y="307"/>
                  </a:lnTo>
                  <a:lnTo>
                    <a:pt x="196" y="319"/>
                  </a:lnTo>
                  <a:lnTo>
                    <a:pt x="191" y="326"/>
                  </a:lnTo>
                  <a:lnTo>
                    <a:pt x="186" y="333"/>
                  </a:lnTo>
                  <a:lnTo>
                    <a:pt x="182" y="336"/>
                  </a:lnTo>
                  <a:lnTo>
                    <a:pt x="179" y="338"/>
                  </a:lnTo>
                  <a:lnTo>
                    <a:pt x="172" y="338"/>
                  </a:lnTo>
                  <a:lnTo>
                    <a:pt x="167" y="340"/>
                  </a:lnTo>
                  <a:lnTo>
                    <a:pt x="160" y="343"/>
                  </a:lnTo>
                  <a:lnTo>
                    <a:pt x="153" y="345"/>
                  </a:lnTo>
                  <a:lnTo>
                    <a:pt x="145" y="345"/>
                  </a:lnTo>
                  <a:lnTo>
                    <a:pt x="138" y="348"/>
                  </a:lnTo>
                  <a:lnTo>
                    <a:pt x="131" y="350"/>
                  </a:lnTo>
                  <a:lnTo>
                    <a:pt x="124" y="350"/>
                  </a:lnTo>
                  <a:lnTo>
                    <a:pt x="116" y="353"/>
                  </a:lnTo>
                  <a:lnTo>
                    <a:pt x="109" y="353"/>
                  </a:lnTo>
                  <a:lnTo>
                    <a:pt x="102" y="355"/>
                  </a:lnTo>
                  <a:lnTo>
                    <a:pt x="95" y="357"/>
                  </a:lnTo>
                  <a:lnTo>
                    <a:pt x="90" y="360"/>
                  </a:lnTo>
                  <a:lnTo>
                    <a:pt x="85" y="362"/>
                  </a:lnTo>
                  <a:lnTo>
                    <a:pt x="78" y="362"/>
                  </a:lnTo>
                  <a:lnTo>
                    <a:pt x="73" y="362"/>
                  </a:lnTo>
                  <a:lnTo>
                    <a:pt x="68" y="362"/>
                  </a:lnTo>
                  <a:lnTo>
                    <a:pt x="66" y="360"/>
                  </a:lnTo>
                  <a:lnTo>
                    <a:pt x="63" y="357"/>
                  </a:lnTo>
                  <a:lnTo>
                    <a:pt x="66" y="353"/>
                  </a:lnTo>
                  <a:lnTo>
                    <a:pt x="68" y="350"/>
                  </a:lnTo>
                  <a:lnTo>
                    <a:pt x="75" y="348"/>
                  </a:lnTo>
                  <a:lnTo>
                    <a:pt x="80" y="345"/>
                  </a:lnTo>
                  <a:lnTo>
                    <a:pt x="83" y="343"/>
                  </a:lnTo>
                  <a:lnTo>
                    <a:pt x="87" y="340"/>
                  </a:lnTo>
                  <a:lnTo>
                    <a:pt x="95" y="338"/>
                  </a:lnTo>
                  <a:lnTo>
                    <a:pt x="102" y="338"/>
                  </a:lnTo>
                  <a:lnTo>
                    <a:pt x="109" y="338"/>
                  </a:lnTo>
                  <a:lnTo>
                    <a:pt x="116" y="336"/>
                  </a:lnTo>
                  <a:lnTo>
                    <a:pt x="124" y="333"/>
                  </a:lnTo>
                  <a:lnTo>
                    <a:pt x="131" y="331"/>
                  </a:lnTo>
                  <a:lnTo>
                    <a:pt x="133" y="326"/>
                  </a:lnTo>
                  <a:lnTo>
                    <a:pt x="140" y="324"/>
                  </a:lnTo>
                  <a:lnTo>
                    <a:pt x="148" y="319"/>
                  </a:lnTo>
                  <a:lnTo>
                    <a:pt x="153" y="314"/>
                  </a:lnTo>
                  <a:lnTo>
                    <a:pt x="160" y="307"/>
                  </a:lnTo>
                  <a:lnTo>
                    <a:pt x="165" y="302"/>
                  </a:lnTo>
                  <a:lnTo>
                    <a:pt x="169" y="295"/>
                  </a:lnTo>
                  <a:lnTo>
                    <a:pt x="169" y="292"/>
                  </a:lnTo>
                  <a:lnTo>
                    <a:pt x="169" y="290"/>
                  </a:lnTo>
                  <a:lnTo>
                    <a:pt x="167" y="287"/>
                  </a:lnTo>
                  <a:lnTo>
                    <a:pt x="165" y="283"/>
                  </a:lnTo>
                  <a:lnTo>
                    <a:pt x="162" y="278"/>
                  </a:lnTo>
                  <a:lnTo>
                    <a:pt x="157" y="273"/>
                  </a:lnTo>
                  <a:lnTo>
                    <a:pt x="153" y="266"/>
                  </a:lnTo>
                  <a:lnTo>
                    <a:pt x="148" y="261"/>
                  </a:lnTo>
                  <a:lnTo>
                    <a:pt x="140" y="254"/>
                  </a:lnTo>
                  <a:lnTo>
                    <a:pt x="136" y="246"/>
                  </a:lnTo>
                  <a:lnTo>
                    <a:pt x="131" y="241"/>
                  </a:lnTo>
                  <a:lnTo>
                    <a:pt x="126" y="234"/>
                  </a:lnTo>
                  <a:lnTo>
                    <a:pt x="119" y="232"/>
                  </a:lnTo>
                  <a:lnTo>
                    <a:pt x="114" y="227"/>
                  </a:lnTo>
                  <a:lnTo>
                    <a:pt x="109" y="222"/>
                  </a:lnTo>
                  <a:lnTo>
                    <a:pt x="104" y="217"/>
                  </a:lnTo>
                  <a:lnTo>
                    <a:pt x="92" y="210"/>
                  </a:lnTo>
                  <a:lnTo>
                    <a:pt x="83" y="203"/>
                  </a:lnTo>
                  <a:lnTo>
                    <a:pt x="75" y="193"/>
                  </a:lnTo>
                  <a:lnTo>
                    <a:pt x="66" y="186"/>
                  </a:lnTo>
                  <a:lnTo>
                    <a:pt x="56" y="181"/>
                  </a:lnTo>
                  <a:lnTo>
                    <a:pt x="46" y="174"/>
                  </a:lnTo>
                  <a:lnTo>
                    <a:pt x="37" y="164"/>
                  </a:lnTo>
                  <a:lnTo>
                    <a:pt x="29" y="157"/>
                  </a:lnTo>
                  <a:lnTo>
                    <a:pt x="22" y="150"/>
                  </a:lnTo>
                  <a:lnTo>
                    <a:pt x="17" y="140"/>
                  </a:lnTo>
                  <a:lnTo>
                    <a:pt x="13" y="133"/>
                  </a:lnTo>
                  <a:lnTo>
                    <a:pt x="8" y="123"/>
                  </a:lnTo>
                  <a:lnTo>
                    <a:pt x="3" y="111"/>
                  </a:lnTo>
                  <a:lnTo>
                    <a:pt x="3" y="101"/>
                  </a:lnTo>
                  <a:lnTo>
                    <a:pt x="0" y="89"/>
                  </a:lnTo>
                  <a:lnTo>
                    <a:pt x="3" y="80"/>
                  </a:lnTo>
                  <a:lnTo>
                    <a:pt x="3" y="70"/>
                  </a:lnTo>
                  <a:lnTo>
                    <a:pt x="5" y="63"/>
                  </a:lnTo>
                  <a:lnTo>
                    <a:pt x="8" y="56"/>
                  </a:lnTo>
                  <a:lnTo>
                    <a:pt x="10" y="48"/>
                  </a:lnTo>
                  <a:lnTo>
                    <a:pt x="15" y="41"/>
                  </a:lnTo>
                  <a:lnTo>
                    <a:pt x="17" y="31"/>
                  </a:lnTo>
                  <a:lnTo>
                    <a:pt x="20" y="27"/>
                  </a:lnTo>
                  <a:lnTo>
                    <a:pt x="25" y="19"/>
                  </a:lnTo>
                  <a:lnTo>
                    <a:pt x="27" y="10"/>
                  </a:lnTo>
                  <a:lnTo>
                    <a:pt x="27" y="5"/>
                  </a:lnTo>
                  <a:lnTo>
                    <a:pt x="32" y="2"/>
                  </a:lnTo>
                  <a:lnTo>
                    <a:pt x="39" y="0"/>
                  </a:lnTo>
                  <a:lnTo>
                    <a:pt x="44" y="0"/>
                  </a:lnTo>
                  <a:lnTo>
                    <a:pt x="49" y="2"/>
                  </a:lnTo>
                  <a:lnTo>
                    <a:pt x="49" y="7"/>
                  </a:lnTo>
                  <a:lnTo>
                    <a:pt x="51" y="15"/>
                  </a:lnTo>
                  <a:lnTo>
                    <a:pt x="51" y="15"/>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6" name="Freeform 42"/>
            <p:cNvSpPr>
              <a:spLocks/>
            </p:cNvSpPr>
            <p:nvPr/>
          </p:nvSpPr>
          <p:spPr bwMode="auto">
            <a:xfrm>
              <a:off x="9263677" y="3351440"/>
              <a:ext cx="153883" cy="132891"/>
            </a:xfrm>
            <a:custGeom>
              <a:avLst/>
              <a:gdLst>
                <a:gd name="T0" fmla="*/ 17 w 154"/>
                <a:gd name="T1" fmla="*/ 19 h 91"/>
                <a:gd name="T2" fmla="*/ 24 w 154"/>
                <a:gd name="T3" fmla="*/ 31 h 91"/>
                <a:gd name="T4" fmla="*/ 36 w 154"/>
                <a:gd name="T5" fmla="*/ 38 h 91"/>
                <a:gd name="T6" fmla="*/ 51 w 154"/>
                <a:gd name="T7" fmla="*/ 46 h 91"/>
                <a:gd name="T8" fmla="*/ 63 w 154"/>
                <a:gd name="T9" fmla="*/ 50 h 91"/>
                <a:gd name="T10" fmla="*/ 75 w 154"/>
                <a:gd name="T11" fmla="*/ 53 h 91"/>
                <a:gd name="T12" fmla="*/ 82 w 154"/>
                <a:gd name="T13" fmla="*/ 53 h 91"/>
                <a:gd name="T14" fmla="*/ 92 w 154"/>
                <a:gd name="T15" fmla="*/ 50 h 91"/>
                <a:gd name="T16" fmla="*/ 99 w 154"/>
                <a:gd name="T17" fmla="*/ 46 h 91"/>
                <a:gd name="T18" fmla="*/ 109 w 154"/>
                <a:gd name="T19" fmla="*/ 38 h 91"/>
                <a:gd name="T20" fmla="*/ 118 w 154"/>
                <a:gd name="T21" fmla="*/ 31 h 91"/>
                <a:gd name="T22" fmla="*/ 128 w 154"/>
                <a:gd name="T23" fmla="*/ 26 h 91"/>
                <a:gd name="T24" fmla="*/ 140 w 154"/>
                <a:gd name="T25" fmla="*/ 19 h 91"/>
                <a:gd name="T26" fmla="*/ 152 w 154"/>
                <a:gd name="T27" fmla="*/ 19 h 91"/>
                <a:gd name="T28" fmla="*/ 154 w 154"/>
                <a:gd name="T29" fmla="*/ 24 h 91"/>
                <a:gd name="T30" fmla="*/ 150 w 154"/>
                <a:gd name="T31" fmla="*/ 34 h 91"/>
                <a:gd name="T32" fmla="*/ 138 w 154"/>
                <a:gd name="T33" fmla="*/ 43 h 91"/>
                <a:gd name="T34" fmla="*/ 123 w 154"/>
                <a:gd name="T35" fmla="*/ 53 h 91"/>
                <a:gd name="T36" fmla="*/ 111 w 154"/>
                <a:gd name="T37" fmla="*/ 62 h 91"/>
                <a:gd name="T38" fmla="*/ 97 w 154"/>
                <a:gd name="T39" fmla="*/ 75 h 91"/>
                <a:gd name="T40" fmla="*/ 82 w 154"/>
                <a:gd name="T41" fmla="*/ 82 h 91"/>
                <a:gd name="T42" fmla="*/ 70 w 154"/>
                <a:gd name="T43" fmla="*/ 89 h 91"/>
                <a:gd name="T44" fmla="*/ 55 w 154"/>
                <a:gd name="T45" fmla="*/ 91 h 91"/>
                <a:gd name="T46" fmla="*/ 41 w 154"/>
                <a:gd name="T47" fmla="*/ 89 h 91"/>
                <a:gd name="T48" fmla="*/ 29 w 154"/>
                <a:gd name="T49" fmla="*/ 82 h 91"/>
                <a:gd name="T50" fmla="*/ 22 w 154"/>
                <a:gd name="T51" fmla="*/ 75 h 91"/>
                <a:gd name="T52" fmla="*/ 17 w 154"/>
                <a:gd name="T53" fmla="*/ 65 h 91"/>
                <a:gd name="T54" fmla="*/ 12 w 154"/>
                <a:gd name="T55" fmla="*/ 58 h 91"/>
                <a:gd name="T56" fmla="*/ 7 w 154"/>
                <a:gd name="T57" fmla="*/ 48 h 91"/>
                <a:gd name="T58" fmla="*/ 5 w 154"/>
                <a:gd name="T59" fmla="*/ 38 h 91"/>
                <a:gd name="T60" fmla="*/ 2 w 154"/>
                <a:gd name="T61" fmla="*/ 26 h 91"/>
                <a:gd name="T62" fmla="*/ 0 w 154"/>
                <a:gd name="T63" fmla="*/ 14 h 91"/>
                <a:gd name="T64" fmla="*/ 0 w 154"/>
                <a:gd name="T65" fmla="*/ 2 h 91"/>
                <a:gd name="T66" fmla="*/ 5 w 154"/>
                <a:gd name="T67" fmla="*/ 0 h 91"/>
                <a:gd name="T68" fmla="*/ 10 w 154"/>
                <a:gd name="T69" fmla="*/ 0 h 91"/>
                <a:gd name="T70" fmla="*/ 14 w 154"/>
                <a:gd name="T71" fmla="*/ 7 h 91"/>
                <a:gd name="T72" fmla="*/ 17 w 154"/>
                <a:gd name="T73" fmla="*/ 1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1">
                  <a:moveTo>
                    <a:pt x="17" y="14"/>
                  </a:moveTo>
                  <a:lnTo>
                    <a:pt x="17" y="19"/>
                  </a:lnTo>
                  <a:lnTo>
                    <a:pt x="22" y="26"/>
                  </a:lnTo>
                  <a:lnTo>
                    <a:pt x="24" y="31"/>
                  </a:lnTo>
                  <a:lnTo>
                    <a:pt x="31" y="36"/>
                  </a:lnTo>
                  <a:lnTo>
                    <a:pt x="36" y="38"/>
                  </a:lnTo>
                  <a:lnTo>
                    <a:pt x="43" y="41"/>
                  </a:lnTo>
                  <a:lnTo>
                    <a:pt x="51" y="46"/>
                  </a:lnTo>
                  <a:lnTo>
                    <a:pt x="60" y="50"/>
                  </a:lnTo>
                  <a:lnTo>
                    <a:pt x="63" y="50"/>
                  </a:lnTo>
                  <a:lnTo>
                    <a:pt x="68" y="53"/>
                  </a:lnTo>
                  <a:lnTo>
                    <a:pt x="75" y="53"/>
                  </a:lnTo>
                  <a:lnTo>
                    <a:pt x="77" y="53"/>
                  </a:lnTo>
                  <a:lnTo>
                    <a:pt x="82" y="53"/>
                  </a:lnTo>
                  <a:lnTo>
                    <a:pt x="87" y="53"/>
                  </a:lnTo>
                  <a:lnTo>
                    <a:pt x="92" y="50"/>
                  </a:lnTo>
                  <a:lnTo>
                    <a:pt x="97" y="48"/>
                  </a:lnTo>
                  <a:lnTo>
                    <a:pt x="99" y="46"/>
                  </a:lnTo>
                  <a:lnTo>
                    <a:pt x="104" y="43"/>
                  </a:lnTo>
                  <a:lnTo>
                    <a:pt x="109" y="38"/>
                  </a:lnTo>
                  <a:lnTo>
                    <a:pt x="113" y="36"/>
                  </a:lnTo>
                  <a:lnTo>
                    <a:pt x="118" y="31"/>
                  </a:lnTo>
                  <a:lnTo>
                    <a:pt x="123" y="29"/>
                  </a:lnTo>
                  <a:lnTo>
                    <a:pt x="128" y="26"/>
                  </a:lnTo>
                  <a:lnTo>
                    <a:pt x="133" y="24"/>
                  </a:lnTo>
                  <a:lnTo>
                    <a:pt x="140" y="19"/>
                  </a:lnTo>
                  <a:lnTo>
                    <a:pt x="147" y="19"/>
                  </a:lnTo>
                  <a:lnTo>
                    <a:pt x="152" y="19"/>
                  </a:lnTo>
                  <a:lnTo>
                    <a:pt x="154" y="21"/>
                  </a:lnTo>
                  <a:lnTo>
                    <a:pt x="154" y="24"/>
                  </a:lnTo>
                  <a:lnTo>
                    <a:pt x="154" y="29"/>
                  </a:lnTo>
                  <a:lnTo>
                    <a:pt x="150" y="34"/>
                  </a:lnTo>
                  <a:lnTo>
                    <a:pt x="145" y="38"/>
                  </a:lnTo>
                  <a:lnTo>
                    <a:pt x="138" y="43"/>
                  </a:lnTo>
                  <a:lnTo>
                    <a:pt x="128" y="48"/>
                  </a:lnTo>
                  <a:lnTo>
                    <a:pt x="123" y="53"/>
                  </a:lnTo>
                  <a:lnTo>
                    <a:pt x="118" y="58"/>
                  </a:lnTo>
                  <a:lnTo>
                    <a:pt x="111" y="62"/>
                  </a:lnTo>
                  <a:lnTo>
                    <a:pt x="104" y="70"/>
                  </a:lnTo>
                  <a:lnTo>
                    <a:pt x="97" y="75"/>
                  </a:lnTo>
                  <a:lnTo>
                    <a:pt x="89" y="79"/>
                  </a:lnTo>
                  <a:lnTo>
                    <a:pt x="82" y="82"/>
                  </a:lnTo>
                  <a:lnTo>
                    <a:pt x="75" y="87"/>
                  </a:lnTo>
                  <a:lnTo>
                    <a:pt x="70" y="89"/>
                  </a:lnTo>
                  <a:lnTo>
                    <a:pt x="63" y="91"/>
                  </a:lnTo>
                  <a:lnTo>
                    <a:pt x="55" y="91"/>
                  </a:lnTo>
                  <a:lnTo>
                    <a:pt x="48" y="91"/>
                  </a:lnTo>
                  <a:lnTo>
                    <a:pt x="41" y="89"/>
                  </a:lnTo>
                  <a:lnTo>
                    <a:pt x="34" y="87"/>
                  </a:lnTo>
                  <a:lnTo>
                    <a:pt x="29" y="82"/>
                  </a:lnTo>
                  <a:lnTo>
                    <a:pt x="24" y="77"/>
                  </a:lnTo>
                  <a:lnTo>
                    <a:pt x="22" y="75"/>
                  </a:lnTo>
                  <a:lnTo>
                    <a:pt x="19" y="70"/>
                  </a:lnTo>
                  <a:lnTo>
                    <a:pt x="17" y="65"/>
                  </a:lnTo>
                  <a:lnTo>
                    <a:pt x="14" y="62"/>
                  </a:lnTo>
                  <a:lnTo>
                    <a:pt x="12" y="58"/>
                  </a:lnTo>
                  <a:lnTo>
                    <a:pt x="10" y="53"/>
                  </a:lnTo>
                  <a:lnTo>
                    <a:pt x="7" y="48"/>
                  </a:lnTo>
                  <a:lnTo>
                    <a:pt x="7" y="43"/>
                  </a:lnTo>
                  <a:lnTo>
                    <a:pt x="5" y="38"/>
                  </a:lnTo>
                  <a:lnTo>
                    <a:pt x="5" y="34"/>
                  </a:lnTo>
                  <a:lnTo>
                    <a:pt x="2" y="26"/>
                  </a:lnTo>
                  <a:lnTo>
                    <a:pt x="2" y="21"/>
                  </a:lnTo>
                  <a:lnTo>
                    <a:pt x="0" y="14"/>
                  </a:lnTo>
                  <a:lnTo>
                    <a:pt x="0" y="9"/>
                  </a:lnTo>
                  <a:lnTo>
                    <a:pt x="0" y="2"/>
                  </a:lnTo>
                  <a:lnTo>
                    <a:pt x="2" y="0"/>
                  </a:lnTo>
                  <a:lnTo>
                    <a:pt x="5" y="0"/>
                  </a:lnTo>
                  <a:lnTo>
                    <a:pt x="7" y="0"/>
                  </a:lnTo>
                  <a:lnTo>
                    <a:pt x="10" y="0"/>
                  </a:lnTo>
                  <a:lnTo>
                    <a:pt x="12" y="2"/>
                  </a:lnTo>
                  <a:lnTo>
                    <a:pt x="14" y="7"/>
                  </a:lnTo>
                  <a:lnTo>
                    <a:pt x="17" y="14"/>
                  </a:lnTo>
                  <a:lnTo>
                    <a:pt x="17" y="14"/>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51" name="Freeform 93"/>
            <p:cNvSpPr>
              <a:spLocks/>
            </p:cNvSpPr>
            <p:nvPr/>
          </p:nvSpPr>
          <p:spPr bwMode="auto">
            <a:xfrm>
              <a:off x="9215713" y="3224392"/>
              <a:ext cx="276790" cy="750611"/>
            </a:xfrm>
            <a:custGeom>
              <a:avLst/>
              <a:gdLst>
                <a:gd name="T0" fmla="*/ 19 w 277"/>
                <a:gd name="T1" fmla="*/ 7 h 514"/>
                <a:gd name="T2" fmla="*/ 41 w 277"/>
                <a:gd name="T3" fmla="*/ 2 h 514"/>
                <a:gd name="T4" fmla="*/ 65 w 277"/>
                <a:gd name="T5" fmla="*/ 0 h 514"/>
                <a:gd name="T6" fmla="*/ 87 w 277"/>
                <a:gd name="T7" fmla="*/ 2 h 514"/>
                <a:gd name="T8" fmla="*/ 111 w 277"/>
                <a:gd name="T9" fmla="*/ 7 h 514"/>
                <a:gd name="T10" fmla="*/ 132 w 277"/>
                <a:gd name="T11" fmla="*/ 17 h 514"/>
                <a:gd name="T12" fmla="*/ 154 w 277"/>
                <a:gd name="T13" fmla="*/ 29 h 514"/>
                <a:gd name="T14" fmla="*/ 174 w 277"/>
                <a:gd name="T15" fmla="*/ 43 h 514"/>
                <a:gd name="T16" fmla="*/ 190 w 277"/>
                <a:gd name="T17" fmla="*/ 63 h 514"/>
                <a:gd name="T18" fmla="*/ 210 w 277"/>
                <a:gd name="T19" fmla="*/ 87 h 514"/>
                <a:gd name="T20" fmla="*/ 231 w 277"/>
                <a:gd name="T21" fmla="*/ 121 h 514"/>
                <a:gd name="T22" fmla="*/ 253 w 277"/>
                <a:gd name="T23" fmla="*/ 159 h 514"/>
                <a:gd name="T24" fmla="*/ 270 w 277"/>
                <a:gd name="T25" fmla="*/ 198 h 514"/>
                <a:gd name="T26" fmla="*/ 277 w 277"/>
                <a:gd name="T27" fmla="*/ 241 h 514"/>
                <a:gd name="T28" fmla="*/ 277 w 277"/>
                <a:gd name="T29" fmla="*/ 285 h 514"/>
                <a:gd name="T30" fmla="*/ 263 w 277"/>
                <a:gd name="T31" fmla="*/ 321 h 514"/>
                <a:gd name="T32" fmla="*/ 239 w 277"/>
                <a:gd name="T33" fmla="*/ 347 h 514"/>
                <a:gd name="T34" fmla="*/ 222 w 277"/>
                <a:gd name="T35" fmla="*/ 367 h 514"/>
                <a:gd name="T36" fmla="*/ 202 w 277"/>
                <a:gd name="T37" fmla="*/ 386 h 514"/>
                <a:gd name="T38" fmla="*/ 186 w 277"/>
                <a:gd name="T39" fmla="*/ 403 h 514"/>
                <a:gd name="T40" fmla="*/ 171 w 277"/>
                <a:gd name="T41" fmla="*/ 425 h 514"/>
                <a:gd name="T42" fmla="*/ 157 w 277"/>
                <a:gd name="T43" fmla="*/ 446 h 514"/>
                <a:gd name="T44" fmla="*/ 145 w 277"/>
                <a:gd name="T45" fmla="*/ 468 h 514"/>
                <a:gd name="T46" fmla="*/ 135 w 277"/>
                <a:gd name="T47" fmla="*/ 492 h 514"/>
                <a:gd name="T48" fmla="*/ 130 w 277"/>
                <a:gd name="T49" fmla="*/ 509 h 514"/>
                <a:gd name="T50" fmla="*/ 125 w 277"/>
                <a:gd name="T51" fmla="*/ 512 h 514"/>
                <a:gd name="T52" fmla="*/ 120 w 277"/>
                <a:gd name="T53" fmla="*/ 512 h 514"/>
                <a:gd name="T54" fmla="*/ 111 w 277"/>
                <a:gd name="T55" fmla="*/ 504 h 514"/>
                <a:gd name="T56" fmla="*/ 106 w 277"/>
                <a:gd name="T57" fmla="*/ 500 h 514"/>
                <a:gd name="T58" fmla="*/ 101 w 277"/>
                <a:gd name="T59" fmla="*/ 490 h 514"/>
                <a:gd name="T60" fmla="*/ 101 w 277"/>
                <a:gd name="T61" fmla="*/ 480 h 514"/>
                <a:gd name="T62" fmla="*/ 108 w 277"/>
                <a:gd name="T63" fmla="*/ 461 h 514"/>
                <a:gd name="T64" fmla="*/ 118 w 277"/>
                <a:gd name="T65" fmla="*/ 439 h 514"/>
                <a:gd name="T66" fmla="*/ 130 w 277"/>
                <a:gd name="T67" fmla="*/ 420 h 514"/>
                <a:gd name="T68" fmla="*/ 149 w 277"/>
                <a:gd name="T69" fmla="*/ 403 h 514"/>
                <a:gd name="T70" fmla="*/ 166 w 277"/>
                <a:gd name="T71" fmla="*/ 391 h 514"/>
                <a:gd name="T72" fmla="*/ 183 w 277"/>
                <a:gd name="T73" fmla="*/ 374 h 514"/>
                <a:gd name="T74" fmla="*/ 202 w 277"/>
                <a:gd name="T75" fmla="*/ 357 h 514"/>
                <a:gd name="T76" fmla="*/ 222 w 277"/>
                <a:gd name="T77" fmla="*/ 338 h 514"/>
                <a:gd name="T78" fmla="*/ 236 w 277"/>
                <a:gd name="T79" fmla="*/ 311 h 514"/>
                <a:gd name="T80" fmla="*/ 246 w 277"/>
                <a:gd name="T81" fmla="*/ 280 h 514"/>
                <a:gd name="T82" fmla="*/ 244 w 277"/>
                <a:gd name="T83" fmla="*/ 244 h 514"/>
                <a:gd name="T84" fmla="*/ 231 w 277"/>
                <a:gd name="T85" fmla="*/ 207 h 514"/>
                <a:gd name="T86" fmla="*/ 217 w 277"/>
                <a:gd name="T87" fmla="*/ 174 h 514"/>
                <a:gd name="T88" fmla="*/ 195 w 277"/>
                <a:gd name="T89" fmla="*/ 140 h 514"/>
                <a:gd name="T90" fmla="*/ 176 w 277"/>
                <a:gd name="T91" fmla="*/ 113 h 514"/>
                <a:gd name="T92" fmla="*/ 159 w 277"/>
                <a:gd name="T93" fmla="*/ 92 h 514"/>
                <a:gd name="T94" fmla="*/ 145 w 277"/>
                <a:gd name="T95" fmla="*/ 79 h 514"/>
                <a:gd name="T96" fmla="*/ 130 w 277"/>
                <a:gd name="T97" fmla="*/ 65 h 514"/>
                <a:gd name="T98" fmla="*/ 116 w 277"/>
                <a:gd name="T99" fmla="*/ 51 h 514"/>
                <a:gd name="T100" fmla="*/ 101 w 277"/>
                <a:gd name="T101" fmla="*/ 38 h 514"/>
                <a:gd name="T102" fmla="*/ 84 w 277"/>
                <a:gd name="T103" fmla="*/ 34 h 514"/>
                <a:gd name="T104" fmla="*/ 67 w 277"/>
                <a:gd name="T105" fmla="*/ 29 h 514"/>
                <a:gd name="T106" fmla="*/ 50 w 277"/>
                <a:gd name="T107" fmla="*/ 26 h 514"/>
                <a:gd name="T108" fmla="*/ 31 w 277"/>
                <a:gd name="T109" fmla="*/ 29 h 514"/>
                <a:gd name="T110" fmla="*/ 19 w 277"/>
                <a:gd name="T111" fmla="*/ 34 h 514"/>
                <a:gd name="T112" fmla="*/ 9 w 277"/>
                <a:gd name="T113" fmla="*/ 31 h 514"/>
                <a:gd name="T114" fmla="*/ 0 w 277"/>
                <a:gd name="T115" fmla="*/ 24 h 514"/>
                <a:gd name="T116" fmla="*/ 2 w 277"/>
                <a:gd name="T117" fmla="*/ 17 h 514"/>
                <a:gd name="T118" fmla="*/ 7 w 277"/>
                <a:gd name="T119" fmla="*/ 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 h="514">
                  <a:moveTo>
                    <a:pt x="7" y="14"/>
                  </a:moveTo>
                  <a:lnTo>
                    <a:pt x="19" y="7"/>
                  </a:lnTo>
                  <a:lnTo>
                    <a:pt x="29" y="5"/>
                  </a:lnTo>
                  <a:lnTo>
                    <a:pt x="41" y="2"/>
                  </a:lnTo>
                  <a:lnTo>
                    <a:pt x="53" y="0"/>
                  </a:lnTo>
                  <a:lnTo>
                    <a:pt x="65" y="0"/>
                  </a:lnTo>
                  <a:lnTo>
                    <a:pt x="75" y="0"/>
                  </a:lnTo>
                  <a:lnTo>
                    <a:pt x="87" y="2"/>
                  </a:lnTo>
                  <a:lnTo>
                    <a:pt x="101" y="5"/>
                  </a:lnTo>
                  <a:lnTo>
                    <a:pt x="111" y="7"/>
                  </a:lnTo>
                  <a:lnTo>
                    <a:pt x="123" y="12"/>
                  </a:lnTo>
                  <a:lnTo>
                    <a:pt x="132" y="17"/>
                  </a:lnTo>
                  <a:lnTo>
                    <a:pt x="145" y="24"/>
                  </a:lnTo>
                  <a:lnTo>
                    <a:pt x="154" y="29"/>
                  </a:lnTo>
                  <a:lnTo>
                    <a:pt x="164" y="36"/>
                  </a:lnTo>
                  <a:lnTo>
                    <a:pt x="174" y="43"/>
                  </a:lnTo>
                  <a:lnTo>
                    <a:pt x="183" y="53"/>
                  </a:lnTo>
                  <a:lnTo>
                    <a:pt x="190" y="63"/>
                  </a:lnTo>
                  <a:lnTo>
                    <a:pt x="200" y="75"/>
                  </a:lnTo>
                  <a:lnTo>
                    <a:pt x="210" y="87"/>
                  </a:lnTo>
                  <a:lnTo>
                    <a:pt x="224" y="101"/>
                  </a:lnTo>
                  <a:lnTo>
                    <a:pt x="231" y="121"/>
                  </a:lnTo>
                  <a:lnTo>
                    <a:pt x="244" y="140"/>
                  </a:lnTo>
                  <a:lnTo>
                    <a:pt x="253" y="159"/>
                  </a:lnTo>
                  <a:lnTo>
                    <a:pt x="263" y="181"/>
                  </a:lnTo>
                  <a:lnTo>
                    <a:pt x="270" y="198"/>
                  </a:lnTo>
                  <a:lnTo>
                    <a:pt x="275" y="222"/>
                  </a:lnTo>
                  <a:lnTo>
                    <a:pt x="277" y="241"/>
                  </a:lnTo>
                  <a:lnTo>
                    <a:pt x="277" y="263"/>
                  </a:lnTo>
                  <a:lnTo>
                    <a:pt x="277" y="285"/>
                  </a:lnTo>
                  <a:lnTo>
                    <a:pt x="273" y="302"/>
                  </a:lnTo>
                  <a:lnTo>
                    <a:pt x="263" y="321"/>
                  </a:lnTo>
                  <a:lnTo>
                    <a:pt x="251" y="340"/>
                  </a:lnTo>
                  <a:lnTo>
                    <a:pt x="239" y="347"/>
                  </a:lnTo>
                  <a:lnTo>
                    <a:pt x="229" y="357"/>
                  </a:lnTo>
                  <a:lnTo>
                    <a:pt x="222" y="367"/>
                  </a:lnTo>
                  <a:lnTo>
                    <a:pt x="212" y="376"/>
                  </a:lnTo>
                  <a:lnTo>
                    <a:pt x="202" y="386"/>
                  </a:lnTo>
                  <a:lnTo>
                    <a:pt x="193" y="396"/>
                  </a:lnTo>
                  <a:lnTo>
                    <a:pt x="186" y="403"/>
                  </a:lnTo>
                  <a:lnTo>
                    <a:pt x="178" y="415"/>
                  </a:lnTo>
                  <a:lnTo>
                    <a:pt x="171" y="425"/>
                  </a:lnTo>
                  <a:lnTo>
                    <a:pt x="164" y="437"/>
                  </a:lnTo>
                  <a:lnTo>
                    <a:pt x="157" y="446"/>
                  </a:lnTo>
                  <a:lnTo>
                    <a:pt x="152" y="456"/>
                  </a:lnTo>
                  <a:lnTo>
                    <a:pt x="145" y="468"/>
                  </a:lnTo>
                  <a:lnTo>
                    <a:pt x="140" y="480"/>
                  </a:lnTo>
                  <a:lnTo>
                    <a:pt x="135" y="492"/>
                  </a:lnTo>
                  <a:lnTo>
                    <a:pt x="132" y="504"/>
                  </a:lnTo>
                  <a:lnTo>
                    <a:pt x="130" y="509"/>
                  </a:lnTo>
                  <a:lnTo>
                    <a:pt x="130" y="512"/>
                  </a:lnTo>
                  <a:lnTo>
                    <a:pt x="125" y="512"/>
                  </a:lnTo>
                  <a:lnTo>
                    <a:pt x="125" y="514"/>
                  </a:lnTo>
                  <a:lnTo>
                    <a:pt x="120" y="512"/>
                  </a:lnTo>
                  <a:lnTo>
                    <a:pt x="113" y="509"/>
                  </a:lnTo>
                  <a:lnTo>
                    <a:pt x="111" y="504"/>
                  </a:lnTo>
                  <a:lnTo>
                    <a:pt x="108" y="502"/>
                  </a:lnTo>
                  <a:lnTo>
                    <a:pt x="106" y="500"/>
                  </a:lnTo>
                  <a:lnTo>
                    <a:pt x="103" y="495"/>
                  </a:lnTo>
                  <a:lnTo>
                    <a:pt x="101" y="490"/>
                  </a:lnTo>
                  <a:lnTo>
                    <a:pt x="101" y="485"/>
                  </a:lnTo>
                  <a:lnTo>
                    <a:pt x="101" y="480"/>
                  </a:lnTo>
                  <a:lnTo>
                    <a:pt x="103" y="478"/>
                  </a:lnTo>
                  <a:lnTo>
                    <a:pt x="108" y="461"/>
                  </a:lnTo>
                  <a:lnTo>
                    <a:pt x="111" y="449"/>
                  </a:lnTo>
                  <a:lnTo>
                    <a:pt x="118" y="439"/>
                  </a:lnTo>
                  <a:lnTo>
                    <a:pt x="123" y="430"/>
                  </a:lnTo>
                  <a:lnTo>
                    <a:pt x="130" y="420"/>
                  </a:lnTo>
                  <a:lnTo>
                    <a:pt x="140" y="413"/>
                  </a:lnTo>
                  <a:lnTo>
                    <a:pt x="149" y="403"/>
                  </a:lnTo>
                  <a:lnTo>
                    <a:pt x="159" y="396"/>
                  </a:lnTo>
                  <a:lnTo>
                    <a:pt x="166" y="391"/>
                  </a:lnTo>
                  <a:lnTo>
                    <a:pt x="174" y="381"/>
                  </a:lnTo>
                  <a:lnTo>
                    <a:pt x="183" y="374"/>
                  </a:lnTo>
                  <a:lnTo>
                    <a:pt x="193" y="367"/>
                  </a:lnTo>
                  <a:lnTo>
                    <a:pt x="202" y="357"/>
                  </a:lnTo>
                  <a:lnTo>
                    <a:pt x="212" y="347"/>
                  </a:lnTo>
                  <a:lnTo>
                    <a:pt x="222" y="338"/>
                  </a:lnTo>
                  <a:lnTo>
                    <a:pt x="227" y="326"/>
                  </a:lnTo>
                  <a:lnTo>
                    <a:pt x="236" y="311"/>
                  </a:lnTo>
                  <a:lnTo>
                    <a:pt x="244" y="294"/>
                  </a:lnTo>
                  <a:lnTo>
                    <a:pt x="246" y="280"/>
                  </a:lnTo>
                  <a:lnTo>
                    <a:pt x="246" y="261"/>
                  </a:lnTo>
                  <a:lnTo>
                    <a:pt x="244" y="244"/>
                  </a:lnTo>
                  <a:lnTo>
                    <a:pt x="239" y="227"/>
                  </a:lnTo>
                  <a:lnTo>
                    <a:pt x="231" y="207"/>
                  </a:lnTo>
                  <a:lnTo>
                    <a:pt x="227" y="191"/>
                  </a:lnTo>
                  <a:lnTo>
                    <a:pt x="217" y="174"/>
                  </a:lnTo>
                  <a:lnTo>
                    <a:pt x="207" y="157"/>
                  </a:lnTo>
                  <a:lnTo>
                    <a:pt x="195" y="140"/>
                  </a:lnTo>
                  <a:lnTo>
                    <a:pt x="186" y="125"/>
                  </a:lnTo>
                  <a:lnTo>
                    <a:pt x="176" y="113"/>
                  </a:lnTo>
                  <a:lnTo>
                    <a:pt x="169" y="101"/>
                  </a:lnTo>
                  <a:lnTo>
                    <a:pt x="159" y="92"/>
                  </a:lnTo>
                  <a:lnTo>
                    <a:pt x="154" y="87"/>
                  </a:lnTo>
                  <a:lnTo>
                    <a:pt x="145" y="79"/>
                  </a:lnTo>
                  <a:lnTo>
                    <a:pt x="137" y="72"/>
                  </a:lnTo>
                  <a:lnTo>
                    <a:pt x="130" y="65"/>
                  </a:lnTo>
                  <a:lnTo>
                    <a:pt x="123" y="58"/>
                  </a:lnTo>
                  <a:lnTo>
                    <a:pt x="116" y="51"/>
                  </a:lnTo>
                  <a:lnTo>
                    <a:pt x="108" y="46"/>
                  </a:lnTo>
                  <a:lnTo>
                    <a:pt x="101" y="38"/>
                  </a:lnTo>
                  <a:lnTo>
                    <a:pt x="91" y="36"/>
                  </a:lnTo>
                  <a:lnTo>
                    <a:pt x="84" y="34"/>
                  </a:lnTo>
                  <a:lnTo>
                    <a:pt x="75" y="31"/>
                  </a:lnTo>
                  <a:lnTo>
                    <a:pt x="67" y="29"/>
                  </a:lnTo>
                  <a:lnTo>
                    <a:pt x="60" y="26"/>
                  </a:lnTo>
                  <a:lnTo>
                    <a:pt x="50" y="26"/>
                  </a:lnTo>
                  <a:lnTo>
                    <a:pt x="41" y="26"/>
                  </a:lnTo>
                  <a:lnTo>
                    <a:pt x="31" y="29"/>
                  </a:lnTo>
                  <a:lnTo>
                    <a:pt x="21" y="34"/>
                  </a:lnTo>
                  <a:lnTo>
                    <a:pt x="19" y="34"/>
                  </a:lnTo>
                  <a:lnTo>
                    <a:pt x="12" y="34"/>
                  </a:lnTo>
                  <a:lnTo>
                    <a:pt x="9" y="31"/>
                  </a:lnTo>
                  <a:lnTo>
                    <a:pt x="5" y="29"/>
                  </a:lnTo>
                  <a:lnTo>
                    <a:pt x="0" y="24"/>
                  </a:lnTo>
                  <a:lnTo>
                    <a:pt x="0" y="19"/>
                  </a:lnTo>
                  <a:lnTo>
                    <a:pt x="2" y="17"/>
                  </a:lnTo>
                  <a:lnTo>
                    <a:pt x="7" y="14"/>
                  </a:lnTo>
                  <a:lnTo>
                    <a:pt x="7"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52" name="Freeform 94"/>
            <p:cNvSpPr>
              <a:spLocks/>
            </p:cNvSpPr>
            <p:nvPr/>
          </p:nvSpPr>
          <p:spPr bwMode="auto">
            <a:xfrm>
              <a:off x="9217712" y="3785160"/>
              <a:ext cx="137896" cy="192764"/>
            </a:xfrm>
            <a:custGeom>
              <a:avLst/>
              <a:gdLst>
                <a:gd name="T0" fmla="*/ 19 w 138"/>
                <a:gd name="T1" fmla="*/ 2 h 132"/>
                <a:gd name="T2" fmla="*/ 31 w 138"/>
                <a:gd name="T3" fmla="*/ 2 h 132"/>
                <a:gd name="T4" fmla="*/ 46 w 138"/>
                <a:gd name="T5" fmla="*/ 2 h 132"/>
                <a:gd name="T6" fmla="*/ 60 w 138"/>
                <a:gd name="T7" fmla="*/ 2 h 132"/>
                <a:gd name="T8" fmla="*/ 73 w 138"/>
                <a:gd name="T9" fmla="*/ 2 h 132"/>
                <a:gd name="T10" fmla="*/ 87 w 138"/>
                <a:gd name="T11" fmla="*/ 2 h 132"/>
                <a:gd name="T12" fmla="*/ 99 w 138"/>
                <a:gd name="T13" fmla="*/ 4 h 132"/>
                <a:gd name="T14" fmla="*/ 106 w 138"/>
                <a:gd name="T15" fmla="*/ 7 h 132"/>
                <a:gd name="T16" fmla="*/ 111 w 138"/>
                <a:gd name="T17" fmla="*/ 14 h 132"/>
                <a:gd name="T18" fmla="*/ 111 w 138"/>
                <a:gd name="T19" fmla="*/ 24 h 132"/>
                <a:gd name="T20" fmla="*/ 109 w 138"/>
                <a:gd name="T21" fmla="*/ 33 h 132"/>
                <a:gd name="T22" fmla="*/ 104 w 138"/>
                <a:gd name="T23" fmla="*/ 46 h 132"/>
                <a:gd name="T24" fmla="*/ 97 w 138"/>
                <a:gd name="T25" fmla="*/ 62 h 132"/>
                <a:gd name="T26" fmla="*/ 97 w 138"/>
                <a:gd name="T27" fmla="*/ 77 h 132"/>
                <a:gd name="T28" fmla="*/ 101 w 138"/>
                <a:gd name="T29" fmla="*/ 87 h 132"/>
                <a:gd name="T30" fmla="*/ 111 w 138"/>
                <a:gd name="T31" fmla="*/ 96 h 132"/>
                <a:gd name="T32" fmla="*/ 121 w 138"/>
                <a:gd name="T33" fmla="*/ 106 h 132"/>
                <a:gd name="T34" fmla="*/ 128 w 138"/>
                <a:gd name="T35" fmla="*/ 116 h 132"/>
                <a:gd name="T36" fmla="*/ 135 w 138"/>
                <a:gd name="T37" fmla="*/ 125 h 132"/>
                <a:gd name="T38" fmla="*/ 138 w 138"/>
                <a:gd name="T39" fmla="*/ 130 h 132"/>
                <a:gd name="T40" fmla="*/ 133 w 138"/>
                <a:gd name="T41" fmla="*/ 132 h 132"/>
                <a:gd name="T42" fmla="*/ 123 w 138"/>
                <a:gd name="T43" fmla="*/ 132 h 132"/>
                <a:gd name="T44" fmla="*/ 118 w 138"/>
                <a:gd name="T45" fmla="*/ 132 h 132"/>
                <a:gd name="T46" fmla="*/ 109 w 138"/>
                <a:gd name="T47" fmla="*/ 132 h 132"/>
                <a:gd name="T48" fmla="*/ 99 w 138"/>
                <a:gd name="T49" fmla="*/ 128 h 132"/>
                <a:gd name="T50" fmla="*/ 89 w 138"/>
                <a:gd name="T51" fmla="*/ 123 h 132"/>
                <a:gd name="T52" fmla="*/ 80 w 138"/>
                <a:gd name="T53" fmla="*/ 116 h 132"/>
                <a:gd name="T54" fmla="*/ 73 w 138"/>
                <a:gd name="T55" fmla="*/ 103 h 132"/>
                <a:gd name="T56" fmla="*/ 70 w 138"/>
                <a:gd name="T57" fmla="*/ 91 h 132"/>
                <a:gd name="T58" fmla="*/ 68 w 138"/>
                <a:gd name="T59" fmla="*/ 77 h 132"/>
                <a:gd name="T60" fmla="*/ 68 w 138"/>
                <a:gd name="T61" fmla="*/ 65 h 132"/>
                <a:gd name="T62" fmla="*/ 70 w 138"/>
                <a:gd name="T63" fmla="*/ 58 h 132"/>
                <a:gd name="T64" fmla="*/ 75 w 138"/>
                <a:gd name="T65" fmla="*/ 46 h 132"/>
                <a:gd name="T66" fmla="*/ 80 w 138"/>
                <a:gd name="T67" fmla="*/ 36 h 132"/>
                <a:gd name="T68" fmla="*/ 77 w 138"/>
                <a:gd name="T69" fmla="*/ 29 h 132"/>
                <a:gd name="T70" fmla="*/ 68 w 138"/>
                <a:gd name="T71" fmla="*/ 26 h 132"/>
                <a:gd name="T72" fmla="*/ 58 w 138"/>
                <a:gd name="T73" fmla="*/ 24 h 132"/>
                <a:gd name="T74" fmla="*/ 46 w 138"/>
                <a:gd name="T75" fmla="*/ 21 h 132"/>
                <a:gd name="T76" fmla="*/ 34 w 138"/>
                <a:gd name="T77" fmla="*/ 21 h 132"/>
                <a:gd name="T78" fmla="*/ 24 w 138"/>
                <a:gd name="T79" fmla="*/ 19 h 132"/>
                <a:gd name="T80" fmla="*/ 17 w 138"/>
                <a:gd name="T81" fmla="*/ 17 h 132"/>
                <a:gd name="T82" fmla="*/ 7 w 138"/>
                <a:gd name="T83" fmla="*/ 12 h 132"/>
                <a:gd name="T84" fmla="*/ 0 w 138"/>
                <a:gd name="T85" fmla="*/ 9 h 132"/>
                <a:gd name="T86" fmla="*/ 5 w 138"/>
                <a:gd name="T87" fmla="*/ 4 h 132"/>
                <a:gd name="T88" fmla="*/ 12 w 138"/>
                <a:gd name="T89" fmla="*/ 0 h 132"/>
                <a:gd name="T90" fmla="*/ 17 w 138"/>
                <a:gd name="T91"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7" y="2"/>
                  </a:moveTo>
                  <a:lnTo>
                    <a:pt x="19" y="2"/>
                  </a:lnTo>
                  <a:lnTo>
                    <a:pt x="27" y="2"/>
                  </a:lnTo>
                  <a:lnTo>
                    <a:pt x="31" y="2"/>
                  </a:lnTo>
                  <a:lnTo>
                    <a:pt x="39" y="2"/>
                  </a:lnTo>
                  <a:lnTo>
                    <a:pt x="46" y="2"/>
                  </a:lnTo>
                  <a:lnTo>
                    <a:pt x="53" y="2"/>
                  </a:lnTo>
                  <a:lnTo>
                    <a:pt x="60" y="2"/>
                  </a:lnTo>
                  <a:lnTo>
                    <a:pt x="70" y="2"/>
                  </a:lnTo>
                  <a:lnTo>
                    <a:pt x="73" y="2"/>
                  </a:lnTo>
                  <a:lnTo>
                    <a:pt x="80" y="2"/>
                  </a:lnTo>
                  <a:lnTo>
                    <a:pt x="87" y="2"/>
                  </a:lnTo>
                  <a:lnTo>
                    <a:pt x="94" y="4"/>
                  </a:lnTo>
                  <a:lnTo>
                    <a:pt x="99" y="4"/>
                  </a:lnTo>
                  <a:lnTo>
                    <a:pt x="104" y="4"/>
                  </a:lnTo>
                  <a:lnTo>
                    <a:pt x="106" y="7"/>
                  </a:lnTo>
                  <a:lnTo>
                    <a:pt x="111" y="9"/>
                  </a:lnTo>
                  <a:lnTo>
                    <a:pt x="111" y="14"/>
                  </a:lnTo>
                  <a:lnTo>
                    <a:pt x="111" y="21"/>
                  </a:lnTo>
                  <a:lnTo>
                    <a:pt x="111" y="24"/>
                  </a:lnTo>
                  <a:lnTo>
                    <a:pt x="109" y="29"/>
                  </a:lnTo>
                  <a:lnTo>
                    <a:pt x="109" y="33"/>
                  </a:lnTo>
                  <a:lnTo>
                    <a:pt x="106" y="38"/>
                  </a:lnTo>
                  <a:lnTo>
                    <a:pt x="104" y="46"/>
                  </a:lnTo>
                  <a:lnTo>
                    <a:pt x="99" y="55"/>
                  </a:lnTo>
                  <a:lnTo>
                    <a:pt x="97" y="62"/>
                  </a:lnTo>
                  <a:lnTo>
                    <a:pt x="97" y="70"/>
                  </a:lnTo>
                  <a:lnTo>
                    <a:pt x="97" y="77"/>
                  </a:lnTo>
                  <a:lnTo>
                    <a:pt x="99" y="82"/>
                  </a:lnTo>
                  <a:lnTo>
                    <a:pt x="101" y="87"/>
                  </a:lnTo>
                  <a:lnTo>
                    <a:pt x="106" y="91"/>
                  </a:lnTo>
                  <a:lnTo>
                    <a:pt x="111" y="96"/>
                  </a:lnTo>
                  <a:lnTo>
                    <a:pt x="116" y="101"/>
                  </a:lnTo>
                  <a:lnTo>
                    <a:pt x="121" y="106"/>
                  </a:lnTo>
                  <a:lnTo>
                    <a:pt x="123" y="113"/>
                  </a:lnTo>
                  <a:lnTo>
                    <a:pt x="128" y="116"/>
                  </a:lnTo>
                  <a:lnTo>
                    <a:pt x="133" y="120"/>
                  </a:lnTo>
                  <a:lnTo>
                    <a:pt x="135" y="125"/>
                  </a:lnTo>
                  <a:lnTo>
                    <a:pt x="138" y="128"/>
                  </a:lnTo>
                  <a:lnTo>
                    <a:pt x="138" y="130"/>
                  </a:lnTo>
                  <a:lnTo>
                    <a:pt x="135" y="132"/>
                  </a:lnTo>
                  <a:lnTo>
                    <a:pt x="133" y="132"/>
                  </a:lnTo>
                  <a:lnTo>
                    <a:pt x="130" y="132"/>
                  </a:lnTo>
                  <a:lnTo>
                    <a:pt x="123" y="132"/>
                  </a:lnTo>
                  <a:lnTo>
                    <a:pt x="121" y="132"/>
                  </a:lnTo>
                  <a:lnTo>
                    <a:pt x="118" y="132"/>
                  </a:lnTo>
                  <a:lnTo>
                    <a:pt x="114" y="132"/>
                  </a:lnTo>
                  <a:lnTo>
                    <a:pt x="109" y="132"/>
                  </a:lnTo>
                  <a:lnTo>
                    <a:pt x="104" y="132"/>
                  </a:lnTo>
                  <a:lnTo>
                    <a:pt x="99" y="128"/>
                  </a:lnTo>
                  <a:lnTo>
                    <a:pt x="94" y="125"/>
                  </a:lnTo>
                  <a:lnTo>
                    <a:pt x="89" y="123"/>
                  </a:lnTo>
                  <a:lnTo>
                    <a:pt x="85" y="118"/>
                  </a:lnTo>
                  <a:lnTo>
                    <a:pt x="80" y="116"/>
                  </a:lnTo>
                  <a:lnTo>
                    <a:pt x="75" y="111"/>
                  </a:lnTo>
                  <a:lnTo>
                    <a:pt x="73" y="103"/>
                  </a:lnTo>
                  <a:lnTo>
                    <a:pt x="70" y="99"/>
                  </a:lnTo>
                  <a:lnTo>
                    <a:pt x="70" y="91"/>
                  </a:lnTo>
                  <a:lnTo>
                    <a:pt x="68" y="84"/>
                  </a:lnTo>
                  <a:lnTo>
                    <a:pt x="68" y="77"/>
                  </a:lnTo>
                  <a:lnTo>
                    <a:pt x="68" y="70"/>
                  </a:lnTo>
                  <a:lnTo>
                    <a:pt x="68" y="65"/>
                  </a:lnTo>
                  <a:lnTo>
                    <a:pt x="70" y="62"/>
                  </a:lnTo>
                  <a:lnTo>
                    <a:pt x="70" y="58"/>
                  </a:lnTo>
                  <a:lnTo>
                    <a:pt x="73" y="50"/>
                  </a:lnTo>
                  <a:lnTo>
                    <a:pt x="75" y="46"/>
                  </a:lnTo>
                  <a:lnTo>
                    <a:pt x="80" y="41"/>
                  </a:lnTo>
                  <a:lnTo>
                    <a:pt x="80" y="36"/>
                  </a:lnTo>
                  <a:lnTo>
                    <a:pt x="80" y="31"/>
                  </a:lnTo>
                  <a:lnTo>
                    <a:pt x="77" y="29"/>
                  </a:lnTo>
                  <a:lnTo>
                    <a:pt x="70" y="29"/>
                  </a:lnTo>
                  <a:lnTo>
                    <a:pt x="68" y="26"/>
                  </a:lnTo>
                  <a:lnTo>
                    <a:pt x="63" y="26"/>
                  </a:lnTo>
                  <a:lnTo>
                    <a:pt x="58" y="24"/>
                  </a:lnTo>
                  <a:lnTo>
                    <a:pt x="53" y="24"/>
                  </a:lnTo>
                  <a:lnTo>
                    <a:pt x="46" y="21"/>
                  </a:lnTo>
                  <a:lnTo>
                    <a:pt x="41" y="21"/>
                  </a:lnTo>
                  <a:lnTo>
                    <a:pt x="34" y="21"/>
                  </a:lnTo>
                  <a:lnTo>
                    <a:pt x="29" y="19"/>
                  </a:lnTo>
                  <a:lnTo>
                    <a:pt x="24" y="19"/>
                  </a:lnTo>
                  <a:lnTo>
                    <a:pt x="19" y="17"/>
                  </a:lnTo>
                  <a:lnTo>
                    <a:pt x="17" y="17"/>
                  </a:lnTo>
                  <a:lnTo>
                    <a:pt x="12" y="17"/>
                  </a:lnTo>
                  <a:lnTo>
                    <a:pt x="7" y="12"/>
                  </a:lnTo>
                  <a:lnTo>
                    <a:pt x="3" y="12"/>
                  </a:lnTo>
                  <a:lnTo>
                    <a:pt x="0" y="9"/>
                  </a:lnTo>
                  <a:lnTo>
                    <a:pt x="3" y="7"/>
                  </a:lnTo>
                  <a:lnTo>
                    <a:pt x="5" y="4"/>
                  </a:lnTo>
                  <a:lnTo>
                    <a:pt x="7" y="2"/>
                  </a:lnTo>
                  <a:lnTo>
                    <a:pt x="12" y="0"/>
                  </a:lnTo>
                  <a:lnTo>
                    <a:pt x="17" y="2"/>
                  </a:lnTo>
                  <a:lnTo>
                    <a:pt x="1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53" name="Freeform 95"/>
            <p:cNvSpPr>
              <a:spLocks/>
            </p:cNvSpPr>
            <p:nvPr/>
          </p:nvSpPr>
          <p:spPr bwMode="auto">
            <a:xfrm>
              <a:off x="9188734" y="3234614"/>
              <a:ext cx="195852" cy="525720"/>
            </a:xfrm>
            <a:custGeom>
              <a:avLst/>
              <a:gdLst>
                <a:gd name="T0" fmla="*/ 46 w 196"/>
                <a:gd name="T1" fmla="*/ 17 h 360"/>
                <a:gd name="T2" fmla="*/ 41 w 196"/>
                <a:gd name="T3" fmla="*/ 29 h 360"/>
                <a:gd name="T4" fmla="*/ 36 w 196"/>
                <a:gd name="T5" fmla="*/ 48 h 360"/>
                <a:gd name="T6" fmla="*/ 34 w 196"/>
                <a:gd name="T7" fmla="*/ 72 h 360"/>
                <a:gd name="T8" fmla="*/ 36 w 196"/>
                <a:gd name="T9" fmla="*/ 94 h 360"/>
                <a:gd name="T10" fmla="*/ 46 w 196"/>
                <a:gd name="T11" fmla="*/ 123 h 360"/>
                <a:gd name="T12" fmla="*/ 65 w 196"/>
                <a:gd name="T13" fmla="*/ 150 h 360"/>
                <a:gd name="T14" fmla="*/ 99 w 196"/>
                <a:gd name="T15" fmla="*/ 176 h 360"/>
                <a:gd name="T16" fmla="*/ 128 w 196"/>
                <a:gd name="T17" fmla="*/ 191 h 360"/>
                <a:gd name="T18" fmla="*/ 143 w 196"/>
                <a:gd name="T19" fmla="*/ 205 h 360"/>
                <a:gd name="T20" fmla="*/ 155 w 196"/>
                <a:gd name="T21" fmla="*/ 225 h 360"/>
                <a:gd name="T22" fmla="*/ 172 w 196"/>
                <a:gd name="T23" fmla="*/ 244 h 360"/>
                <a:gd name="T24" fmla="*/ 184 w 196"/>
                <a:gd name="T25" fmla="*/ 268 h 360"/>
                <a:gd name="T26" fmla="*/ 193 w 196"/>
                <a:gd name="T27" fmla="*/ 287 h 360"/>
                <a:gd name="T28" fmla="*/ 196 w 196"/>
                <a:gd name="T29" fmla="*/ 307 h 360"/>
                <a:gd name="T30" fmla="*/ 191 w 196"/>
                <a:gd name="T31" fmla="*/ 324 h 360"/>
                <a:gd name="T32" fmla="*/ 181 w 196"/>
                <a:gd name="T33" fmla="*/ 333 h 360"/>
                <a:gd name="T34" fmla="*/ 169 w 196"/>
                <a:gd name="T35" fmla="*/ 338 h 360"/>
                <a:gd name="T36" fmla="*/ 155 w 196"/>
                <a:gd name="T37" fmla="*/ 343 h 360"/>
                <a:gd name="T38" fmla="*/ 143 w 196"/>
                <a:gd name="T39" fmla="*/ 345 h 360"/>
                <a:gd name="T40" fmla="*/ 128 w 196"/>
                <a:gd name="T41" fmla="*/ 348 h 360"/>
                <a:gd name="T42" fmla="*/ 114 w 196"/>
                <a:gd name="T43" fmla="*/ 350 h 360"/>
                <a:gd name="T44" fmla="*/ 99 w 196"/>
                <a:gd name="T45" fmla="*/ 353 h 360"/>
                <a:gd name="T46" fmla="*/ 89 w 196"/>
                <a:gd name="T47" fmla="*/ 357 h 360"/>
                <a:gd name="T48" fmla="*/ 75 w 196"/>
                <a:gd name="T49" fmla="*/ 360 h 360"/>
                <a:gd name="T50" fmla="*/ 65 w 196"/>
                <a:gd name="T51" fmla="*/ 360 h 360"/>
                <a:gd name="T52" fmla="*/ 60 w 196"/>
                <a:gd name="T53" fmla="*/ 355 h 360"/>
                <a:gd name="T54" fmla="*/ 65 w 196"/>
                <a:gd name="T55" fmla="*/ 348 h 360"/>
                <a:gd name="T56" fmla="*/ 77 w 196"/>
                <a:gd name="T57" fmla="*/ 343 h 360"/>
                <a:gd name="T58" fmla="*/ 87 w 196"/>
                <a:gd name="T59" fmla="*/ 338 h 360"/>
                <a:gd name="T60" fmla="*/ 99 w 196"/>
                <a:gd name="T61" fmla="*/ 338 h 360"/>
                <a:gd name="T62" fmla="*/ 114 w 196"/>
                <a:gd name="T63" fmla="*/ 333 h 360"/>
                <a:gd name="T64" fmla="*/ 128 w 196"/>
                <a:gd name="T65" fmla="*/ 328 h 360"/>
                <a:gd name="T66" fmla="*/ 140 w 196"/>
                <a:gd name="T67" fmla="*/ 321 h 360"/>
                <a:gd name="T68" fmla="*/ 150 w 196"/>
                <a:gd name="T69" fmla="*/ 311 h 360"/>
                <a:gd name="T70" fmla="*/ 162 w 196"/>
                <a:gd name="T71" fmla="*/ 299 h 360"/>
                <a:gd name="T72" fmla="*/ 167 w 196"/>
                <a:gd name="T73" fmla="*/ 290 h 360"/>
                <a:gd name="T74" fmla="*/ 164 w 196"/>
                <a:gd name="T75" fmla="*/ 287 h 360"/>
                <a:gd name="T76" fmla="*/ 159 w 196"/>
                <a:gd name="T77" fmla="*/ 278 h 360"/>
                <a:gd name="T78" fmla="*/ 150 w 196"/>
                <a:gd name="T79" fmla="*/ 266 h 360"/>
                <a:gd name="T80" fmla="*/ 140 w 196"/>
                <a:gd name="T81" fmla="*/ 251 h 360"/>
                <a:gd name="T82" fmla="*/ 128 w 196"/>
                <a:gd name="T83" fmla="*/ 239 h 360"/>
                <a:gd name="T84" fmla="*/ 116 w 196"/>
                <a:gd name="T85" fmla="*/ 229 h 360"/>
                <a:gd name="T86" fmla="*/ 104 w 196"/>
                <a:gd name="T87" fmla="*/ 220 h 360"/>
                <a:gd name="T88" fmla="*/ 92 w 196"/>
                <a:gd name="T89" fmla="*/ 208 h 360"/>
                <a:gd name="T90" fmla="*/ 73 w 196"/>
                <a:gd name="T91" fmla="*/ 193 h 360"/>
                <a:gd name="T92" fmla="*/ 53 w 196"/>
                <a:gd name="T93" fmla="*/ 179 h 360"/>
                <a:gd name="T94" fmla="*/ 36 w 196"/>
                <a:gd name="T95" fmla="*/ 164 h 360"/>
                <a:gd name="T96" fmla="*/ 22 w 196"/>
                <a:gd name="T97" fmla="*/ 147 h 360"/>
                <a:gd name="T98" fmla="*/ 10 w 196"/>
                <a:gd name="T99" fmla="*/ 130 h 360"/>
                <a:gd name="T100" fmla="*/ 3 w 196"/>
                <a:gd name="T101" fmla="*/ 111 h 360"/>
                <a:gd name="T102" fmla="*/ 0 w 196"/>
                <a:gd name="T103" fmla="*/ 87 h 360"/>
                <a:gd name="T104" fmla="*/ 0 w 196"/>
                <a:gd name="T105" fmla="*/ 68 h 360"/>
                <a:gd name="T106" fmla="*/ 5 w 196"/>
                <a:gd name="T107" fmla="*/ 53 h 360"/>
                <a:gd name="T108" fmla="*/ 12 w 196"/>
                <a:gd name="T109" fmla="*/ 36 h 360"/>
                <a:gd name="T110" fmla="*/ 17 w 196"/>
                <a:gd name="T111" fmla="*/ 24 h 360"/>
                <a:gd name="T112" fmla="*/ 24 w 196"/>
                <a:gd name="T113" fmla="*/ 10 h 360"/>
                <a:gd name="T114" fmla="*/ 34 w 196"/>
                <a:gd name="T115" fmla="*/ 0 h 360"/>
                <a:gd name="T116" fmla="*/ 44 w 196"/>
                <a:gd name="T117" fmla="*/ 0 h 360"/>
                <a:gd name="T118" fmla="*/ 48 w 196"/>
                <a:gd name="T119" fmla="*/ 5 h 360"/>
                <a:gd name="T120" fmla="*/ 48 w 196"/>
                <a:gd name="T121" fmla="*/ 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0">
                  <a:moveTo>
                    <a:pt x="48" y="12"/>
                  </a:moveTo>
                  <a:lnTo>
                    <a:pt x="46" y="17"/>
                  </a:lnTo>
                  <a:lnTo>
                    <a:pt x="46" y="24"/>
                  </a:lnTo>
                  <a:lnTo>
                    <a:pt x="41" y="29"/>
                  </a:lnTo>
                  <a:lnTo>
                    <a:pt x="39" y="39"/>
                  </a:lnTo>
                  <a:lnTo>
                    <a:pt x="36" y="48"/>
                  </a:lnTo>
                  <a:lnTo>
                    <a:pt x="34" y="60"/>
                  </a:lnTo>
                  <a:lnTo>
                    <a:pt x="34" y="72"/>
                  </a:lnTo>
                  <a:lnTo>
                    <a:pt x="34" y="82"/>
                  </a:lnTo>
                  <a:lnTo>
                    <a:pt x="36" y="94"/>
                  </a:lnTo>
                  <a:lnTo>
                    <a:pt x="39" y="109"/>
                  </a:lnTo>
                  <a:lnTo>
                    <a:pt x="46" y="123"/>
                  </a:lnTo>
                  <a:lnTo>
                    <a:pt x="53" y="135"/>
                  </a:lnTo>
                  <a:lnTo>
                    <a:pt x="65" y="150"/>
                  </a:lnTo>
                  <a:lnTo>
                    <a:pt x="80" y="164"/>
                  </a:lnTo>
                  <a:lnTo>
                    <a:pt x="99" y="176"/>
                  </a:lnTo>
                  <a:lnTo>
                    <a:pt x="123" y="188"/>
                  </a:lnTo>
                  <a:lnTo>
                    <a:pt x="128" y="191"/>
                  </a:lnTo>
                  <a:lnTo>
                    <a:pt x="135" y="198"/>
                  </a:lnTo>
                  <a:lnTo>
                    <a:pt x="143" y="205"/>
                  </a:lnTo>
                  <a:lnTo>
                    <a:pt x="150" y="215"/>
                  </a:lnTo>
                  <a:lnTo>
                    <a:pt x="155" y="225"/>
                  </a:lnTo>
                  <a:lnTo>
                    <a:pt x="164" y="234"/>
                  </a:lnTo>
                  <a:lnTo>
                    <a:pt x="172" y="244"/>
                  </a:lnTo>
                  <a:lnTo>
                    <a:pt x="179" y="256"/>
                  </a:lnTo>
                  <a:lnTo>
                    <a:pt x="184" y="268"/>
                  </a:lnTo>
                  <a:lnTo>
                    <a:pt x="188" y="278"/>
                  </a:lnTo>
                  <a:lnTo>
                    <a:pt x="193" y="287"/>
                  </a:lnTo>
                  <a:lnTo>
                    <a:pt x="196" y="297"/>
                  </a:lnTo>
                  <a:lnTo>
                    <a:pt x="196" y="307"/>
                  </a:lnTo>
                  <a:lnTo>
                    <a:pt x="196" y="316"/>
                  </a:lnTo>
                  <a:lnTo>
                    <a:pt x="191" y="324"/>
                  </a:lnTo>
                  <a:lnTo>
                    <a:pt x="186" y="331"/>
                  </a:lnTo>
                  <a:lnTo>
                    <a:pt x="181" y="333"/>
                  </a:lnTo>
                  <a:lnTo>
                    <a:pt x="174" y="338"/>
                  </a:lnTo>
                  <a:lnTo>
                    <a:pt x="169" y="338"/>
                  </a:lnTo>
                  <a:lnTo>
                    <a:pt x="162" y="340"/>
                  </a:lnTo>
                  <a:lnTo>
                    <a:pt x="155" y="343"/>
                  </a:lnTo>
                  <a:lnTo>
                    <a:pt x="150" y="343"/>
                  </a:lnTo>
                  <a:lnTo>
                    <a:pt x="143" y="345"/>
                  </a:lnTo>
                  <a:lnTo>
                    <a:pt x="135" y="348"/>
                  </a:lnTo>
                  <a:lnTo>
                    <a:pt x="128" y="348"/>
                  </a:lnTo>
                  <a:lnTo>
                    <a:pt x="121" y="348"/>
                  </a:lnTo>
                  <a:lnTo>
                    <a:pt x="114" y="350"/>
                  </a:lnTo>
                  <a:lnTo>
                    <a:pt x="106" y="353"/>
                  </a:lnTo>
                  <a:lnTo>
                    <a:pt x="99" y="353"/>
                  </a:lnTo>
                  <a:lnTo>
                    <a:pt x="94" y="355"/>
                  </a:lnTo>
                  <a:lnTo>
                    <a:pt x="89" y="357"/>
                  </a:lnTo>
                  <a:lnTo>
                    <a:pt x="85" y="360"/>
                  </a:lnTo>
                  <a:lnTo>
                    <a:pt x="75" y="360"/>
                  </a:lnTo>
                  <a:lnTo>
                    <a:pt x="70" y="360"/>
                  </a:lnTo>
                  <a:lnTo>
                    <a:pt x="65" y="360"/>
                  </a:lnTo>
                  <a:lnTo>
                    <a:pt x="63" y="357"/>
                  </a:lnTo>
                  <a:lnTo>
                    <a:pt x="60" y="355"/>
                  </a:lnTo>
                  <a:lnTo>
                    <a:pt x="63" y="353"/>
                  </a:lnTo>
                  <a:lnTo>
                    <a:pt x="65" y="348"/>
                  </a:lnTo>
                  <a:lnTo>
                    <a:pt x="73" y="345"/>
                  </a:lnTo>
                  <a:lnTo>
                    <a:pt x="77" y="343"/>
                  </a:lnTo>
                  <a:lnTo>
                    <a:pt x="82" y="340"/>
                  </a:lnTo>
                  <a:lnTo>
                    <a:pt x="87" y="338"/>
                  </a:lnTo>
                  <a:lnTo>
                    <a:pt x="94" y="338"/>
                  </a:lnTo>
                  <a:lnTo>
                    <a:pt x="99" y="338"/>
                  </a:lnTo>
                  <a:lnTo>
                    <a:pt x="106" y="336"/>
                  </a:lnTo>
                  <a:lnTo>
                    <a:pt x="114" y="333"/>
                  </a:lnTo>
                  <a:lnTo>
                    <a:pt x="121" y="331"/>
                  </a:lnTo>
                  <a:lnTo>
                    <a:pt x="128" y="328"/>
                  </a:lnTo>
                  <a:lnTo>
                    <a:pt x="135" y="326"/>
                  </a:lnTo>
                  <a:lnTo>
                    <a:pt x="140" y="321"/>
                  </a:lnTo>
                  <a:lnTo>
                    <a:pt x="147" y="316"/>
                  </a:lnTo>
                  <a:lnTo>
                    <a:pt x="150" y="311"/>
                  </a:lnTo>
                  <a:lnTo>
                    <a:pt x="157" y="307"/>
                  </a:lnTo>
                  <a:lnTo>
                    <a:pt x="162" y="299"/>
                  </a:lnTo>
                  <a:lnTo>
                    <a:pt x="167" y="292"/>
                  </a:lnTo>
                  <a:lnTo>
                    <a:pt x="167" y="290"/>
                  </a:lnTo>
                  <a:lnTo>
                    <a:pt x="167" y="287"/>
                  </a:lnTo>
                  <a:lnTo>
                    <a:pt x="164" y="287"/>
                  </a:lnTo>
                  <a:lnTo>
                    <a:pt x="162" y="283"/>
                  </a:lnTo>
                  <a:lnTo>
                    <a:pt x="159" y="278"/>
                  </a:lnTo>
                  <a:lnTo>
                    <a:pt x="155" y="270"/>
                  </a:lnTo>
                  <a:lnTo>
                    <a:pt x="150" y="266"/>
                  </a:lnTo>
                  <a:lnTo>
                    <a:pt x="147" y="258"/>
                  </a:lnTo>
                  <a:lnTo>
                    <a:pt x="140" y="251"/>
                  </a:lnTo>
                  <a:lnTo>
                    <a:pt x="135" y="246"/>
                  </a:lnTo>
                  <a:lnTo>
                    <a:pt x="128" y="239"/>
                  </a:lnTo>
                  <a:lnTo>
                    <a:pt x="121" y="234"/>
                  </a:lnTo>
                  <a:lnTo>
                    <a:pt x="116" y="229"/>
                  </a:lnTo>
                  <a:lnTo>
                    <a:pt x="111" y="225"/>
                  </a:lnTo>
                  <a:lnTo>
                    <a:pt x="104" y="220"/>
                  </a:lnTo>
                  <a:lnTo>
                    <a:pt x="102" y="215"/>
                  </a:lnTo>
                  <a:lnTo>
                    <a:pt x="92" y="208"/>
                  </a:lnTo>
                  <a:lnTo>
                    <a:pt x="82" y="200"/>
                  </a:lnTo>
                  <a:lnTo>
                    <a:pt x="73" y="193"/>
                  </a:lnTo>
                  <a:lnTo>
                    <a:pt x="63" y="186"/>
                  </a:lnTo>
                  <a:lnTo>
                    <a:pt x="53" y="179"/>
                  </a:lnTo>
                  <a:lnTo>
                    <a:pt x="46" y="171"/>
                  </a:lnTo>
                  <a:lnTo>
                    <a:pt x="36" y="164"/>
                  </a:lnTo>
                  <a:lnTo>
                    <a:pt x="29" y="157"/>
                  </a:lnTo>
                  <a:lnTo>
                    <a:pt x="22" y="147"/>
                  </a:lnTo>
                  <a:lnTo>
                    <a:pt x="15" y="138"/>
                  </a:lnTo>
                  <a:lnTo>
                    <a:pt x="10" y="130"/>
                  </a:lnTo>
                  <a:lnTo>
                    <a:pt x="5" y="121"/>
                  </a:lnTo>
                  <a:lnTo>
                    <a:pt x="3" y="111"/>
                  </a:lnTo>
                  <a:lnTo>
                    <a:pt x="0" y="99"/>
                  </a:lnTo>
                  <a:lnTo>
                    <a:pt x="0" y="87"/>
                  </a:lnTo>
                  <a:lnTo>
                    <a:pt x="0" y="77"/>
                  </a:lnTo>
                  <a:lnTo>
                    <a:pt x="0" y="68"/>
                  </a:lnTo>
                  <a:lnTo>
                    <a:pt x="3" y="60"/>
                  </a:lnTo>
                  <a:lnTo>
                    <a:pt x="5" y="53"/>
                  </a:lnTo>
                  <a:lnTo>
                    <a:pt x="10" y="46"/>
                  </a:lnTo>
                  <a:lnTo>
                    <a:pt x="12" y="36"/>
                  </a:lnTo>
                  <a:lnTo>
                    <a:pt x="15" y="29"/>
                  </a:lnTo>
                  <a:lnTo>
                    <a:pt x="17" y="24"/>
                  </a:lnTo>
                  <a:lnTo>
                    <a:pt x="22" y="17"/>
                  </a:lnTo>
                  <a:lnTo>
                    <a:pt x="24" y="10"/>
                  </a:lnTo>
                  <a:lnTo>
                    <a:pt x="29" y="5"/>
                  </a:lnTo>
                  <a:lnTo>
                    <a:pt x="34" y="0"/>
                  </a:lnTo>
                  <a:lnTo>
                    <a:pt x="39" y="0"/>
                  </a:lnTo>
                  <a:lnTo>
                    <a:pt x="44" y="0"/>
                  </a:lnTo>
                  <a:lnTo>
                    <a:pt x="46" y="2"/>
                  </a:lnTo>
                  <a:lnTo>
                    <a:pt x="48" y="5"/>
                  </a:lnTo>
                  <a:lnTo>
                    <a:pt x="48" y="12"/>
                  </a:lnTo>
                  <a:lnTo>
                    <a:pt x="4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54" name="Freeform 96"/>
            <p:cNvSpPr>
              <a:spLocks/>
            </p:cNvSpPr>
            <p:nvPr/>
          </p:nvSpPr>
          <p:spPr bwMode="auto">
            <a:xfrm>
              <a:off x="9263677" y="3319313"/>
              <a:ext cx="153883" cy="134351"/>
            </a:xfrm>
            <a:custGeom>
              <a:avLst/>
              <a:gdLst>
                <a:gd name="T0" fmla="*/ 17 w 154"/>
                <a:gd name="T1" fmla="*/ 22 h 92"/>
                <a:gd name="T2" fmla="*/ 24 w 154"/>
                <a:gd name="T3" fmla="*/ 31 h 92"/>
                <a:gd name="T4" fmla="*/ 36 w 154"/>
                <a:gd name="T5" fmla="*/ 41 h 92"/>
                <a:gd name="T6" fmla="*/ 51 w 154"/>
                <a:gd name="T7" fmla="*/ 46 h 92"/>
                <a:gd name="T8" fmla="*/ 63 w 154"/>
                <a:gd name="T9" fmla="*/ 53 h 92"/>
                <a:gd name="T10" fmla="*/ 72 w 154"/>
                <a:gd name="T11" fmla="*/ 56 h 92"/>
                <a:gd name="T12" fmla="*/ 80 w 154"/>
                <a:gd name="T13" fmla="*/ 56 h 92"/>
                <a:gd name="T14" fmla="*/ 89 w 154"/>
                <a:gd name="T15" fmla="*/ 51 h 92"/>
                <a:gd name="T16" fmla="*/ 99 w 154"/>
                <a:gd name="T17" fmla="*/ 46 h 92"/>
                <a:gd name="T18" fmla="*/ 109 w 154"/>
                <a:gd name="T19" fmla="*/ 41 h 92"/>
                <a:gd name="T20" fmla="*/ 118 w 154"/>
                <a:gd name="T21" fmla="*/ 34 h 92"/>
                <a:gd name="T22" fmla="*/ 128 w 154"/>
                <a:gd name="T23" fmla="*/ 27 h 92"/>
                <a:gd name="T24" fmla="*/ 140 w 154"/>
                <a:gd name="T25" fmla="*/ 22 h 92"/>
                <a:gd name="T26" fmla="*/ 152 w 154"/>
                <a:gd name="T27" fmla="*/ 22 h 92"/>
                <a:gd name="T28" fmla="*/ 154 w 154"/>
                <a:gd name="T29" fmla="*/ 27 h 92"/>
                <a:gd name="T30" fmla="*/ 150 w 154"/>
                <a:gd name="T31" fmla="*/ 36 h 92"/>
                <a:gd name="T32" fmla="*/ 138 w 154"/>
                <a:gd name="T33" fmla="*/ 46 h 92"/>
                <a:gd name="T34" fmla="*/ 123 w 154"/>
                <a:gd name="T35" fmla="*/ 56 h 92"/>
                <a:gd name="T36" fmla="*/ 111 w 154"/>
                <a:gd name="T37" fmla="*/ 68 h 92"/>
                <a:gd name="T38" fmla="*/ 97 w 154"/>
                <a:gd name="T39" fmla="*/ 75 h 92"/>
                <a:gd name="T40" fmla="*/ 82 w 154"/>
                <a:gd name="T41" fmla="*/ 84 h 92"/>
                <a:gd name="T42" fmla="*/ 70 w 154"/>
                <a:gd name="T43" fmla="*/ 89 h 92"/>
                <a:gd name="T44" fmla="*/ 55 w 154"/>
                <a:gd name="T45" fmla="*/ 92 h 92"/>
                <a:gd name="T46" fmla="*/ 41 w 154"/>
                <a:gd name="T47" fmla="*/ 89 h 92"/>
                <a:gd name="T48" fmla="*/ 29 w 154"/>
                <a:gd name="T49" fmla="*/ 82 h 92"/>
                <a:gd name="T50" fmla="*/ 22 w 154"/>
                <a:gd name="T51" fmla="*/ 75 h 92"/>
                <a:gd name="T52" fmla="*/ 17 w 154"/>
                <a:gd name="T53" fmla="*/ 70 h 92"/>
                <a:gd name="T54" fmla="*/ 10 w 154"/>
                <a:gd name="T55" fmla="*/ 60 h 92"/>
                <a:gd name="T56" fmla="*/ 7 w 154"/>
                <a:gd name="T57" fmla="*/ 51 h 92"/>
                <a:gd name="T58" fmla="*/ 2 w 154"/>
                <a:gd name="T59" fmla="*/ 39 h 92"/>
                <a:gd name="T60" fmla="*/ 2 w 154"/>
                <a:gd name="T61" fmla="*/ 29 h 92"/>
                <a:gd name="T62" fmla="*/ 0 w 154"/>
                <a:gd name="T63" fmla="*/ 19 h 92"/>
                <a:gd name="T64" fmla="*/ 0 w 154"/>
                <a:gd name="T65" fmla="*/ 7 h 92"/>
                <a:gd name="T66" fmla="*/ 5 w 154"/>
                <a:gd name="T67" fmla="*/ 0 h 92"/>
                <a:gd name="T68" fmla="*/ 10 w 154"/>
                <a:gd name="T69" fmla="*/ 2 h 92"/>
                <a:gd name="T70" fmla="*/ 14 w 154"/>
                <a:gd name="T71" fmla="*/ 10 h 92"/>
                <a:gd name="T72" fmla="*/ 17 w 154"/>
                <a:gd name="T73"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2">
                  <a:moveTo>
                    <a:pt x="17" y="17"/>
                  </a:moveTo>
                  <a:lnTo>
                    <a:pt x="17" y="22"/>
                  </a:lnTo>
                  <a:lnTo>
                    <a:pt x="22" y="27"/>
                  </a:lnTo>
                  <a:lnTo>
                    <a:pt x="24" y="31"/>
                  </a:lnTo>
                  <a:lnTo>
                    <a:pt x="29" y="36"/>
                  </a:lnTo>
                  <a:lnTo>
                    <a:pt x="36" y="41"/>
                  </a:lnTo>
                  <a:lnTo>
                    <a:pt x="43" y="43"/>
                  </a:lnTo>
                  <a:lnTo>
                    <a:pt x="51" y="46"/>
                  </a:lnTo>
                  <a:lnTo>
                    <a:pt x="60" y="51"/>
                  </a:lnTo>
                  <a:lnTo>
                    <a:pt x="63" y="53"/>
                  </a:lnTo>
                  <a:lnTo>
                    <a:pt x="68" y="56"/>
                  </a:lnTo>
                  <a:lnTo>
                    <a:pt x="72" y="56"/>
                  </a:lnTo>
                  <a:lnTo>
                    <a:pt x="75" y="56"/>
                  </a:lnTo>
                  <a:lnTo>
                    <a:pt x="80" y="56"/>
                  </a:lnTo>
                  <a:lnTo>
                    <a:pt x="84" y="53"/>
                  </a:lnTo>
                  <a:lnTo>
                    <a:pt x="89" y="51"/>
                  </a:lnTo>
                  <a:lnTo>
                    <a:pt x="94" y="51"/>
                  </a:lnTo>
                  <a:lnTo>
                    <a:pt x="99" y="46"/>
                  </a:lnTo>
                  <a:lnTo>
                    <a:pt x="104" y="43"/>
                  </a:lnTo>
                  <a:lnTo>
                    <a:pt x="109" y="41"/>
                  </a:lnTo>
                  <a:lnTo>
                    <a:pt x="113" y="39"/>
                  </a:lnTo>
                  <a:lnTo>
                    <a:pt x="118" y="34"/>
                  </a:lnTo>
                  <a:lnTo>
                    <a:pt x="123" y="31"/>
                  </a:lnTo>
                  <a:lnTo>
                    <a:pt x="128" y="27"/>
                  </a:lnTo>
                  <a:lnTo>
                    <a:pt x="133" y="24"/>
                  </a:lnTo>
                  <a:lnTo>
                    <a:pt x="140" y="22"/>
                  </a:lnTo>
                  <a:lnTo>
                    <a:pt x="147" y="22"/>
                  </a:lnTo>
                  <a:lnTo>
                    <a:pt x="152" y="22"/>
                  </a:lnTo>
                  <a:lnTo>
                    <a:pt x="154" y="24"/>
                  </a:lnTo>
                  <a:lnTo>
                    <a:pt x="154" y="27"/>
                  </a:lnTo>
                  <a:lnTo>
                    <a:pt x="154" y="31"/>
                  </a:lnTo>
                  <a:lnTo>
                    <a:pt x="150" y="36"/>
                  </a:lnTo>
                  <a:lnTo>
                    <a:pt x="145" y="41"/>
                  </a:lnTo>
                  <a:lnTo>
                    <a:pt x="138" y="46"/>
                  </a:lnTo>
                  <a:lnTo>
                    <a:pt x="128" y="51"/>
                  </a:lnTo>
                  <a:lnTo>
                    <a:pt x="123" y="56"/>
                  </a:lnTo>
                  <a:lnTo>
                    <a:pt x="118" y="63"/>
                  </a:lnTo>
                  <a:lnTo>
                    <a:pt x="111" y="68"/>
                  </a:lnTo>
                  <a:lnTo>
                    <a:pt x="104" y="72"/>
                  </a:lnTo>
                  <a:lnTo>
                    <a:pt x="97" y="75"/>
                  </a:lnTo>
                  <a:lnTo>
                    <a:pt x="89" y="82"/>
                  </a:lnTo>
                  <a:lnTo>
                    <a:pt x="82" y="84"/>
                  </a:lnTo>
                  <a:lnTo>
                    <a:pt x="75" y="89"/>
                  </a:lnTo>
                  <a:lnTo>
                    <a:pt x="70" y="89"/>
                  </a:lnTo>
                  <a:lnTo>
                    <a:pt x="63" y="92"/>
                  </a:lnTo>
                  <a:lnTo>
                    <a:pt x="55" y="92"/>
                  </a:lnTo>
                  <a:lnTo>
                    <a:pt x="48" y="92"/>
                  </a:lnTo>
                  <a:lnTo>
                    <a:pt x="41" y="89"/>
                  </a:lnTo>
                  <a:lnTo>
                    <a:pt x="34" y="87"/>
                  </a:lnTo>
                  <a:lnTo>
                    <a:pt x="29" y="82"/>
                  </a:lnTo>
                  <a:lnTo>
                    <a:pt x="24" y="80"/>
                  </a:lnTo>
                  <a:lnTo>
                    <a:pt x="22" y="75"/>
                  </a:lnTo>
                  <a:lnTo>
                    <a:pt x="19" y="72"/>
                  </a:lnTo>
                  <a:lnTo>
                    <a:pt x="17" y="70"/>
                  </a:lnTo>
                  <a:lnTo>
                    <a:pt x="12" y="65"/>
                  </a:lnTo>
                  <a:lnTo>
                    <a:pt x="10" y="60"/>
                  </a:lnTo>
                  <a:lnTo>
                    <a:pt x="10" y="56"/>
                  </a:lnTo>
                  <a:lnTo>
                    <a:pt x="7" y="51"/>
                  </a:lnTo>
                  <a:lnTo>
                    <a:pt x="5" y="43"/>
                  </a:lnTo>
                  <a:lnTo>
                    <a:pt x="2" y="39"/>
                  </a:lnTo>
                  <a:lnTo>
                    <a:pt x="2" y="34"/>
                  </a:lnTo>
                  <a:lnTo>
                    <a:pt x="2" y="29"/>
                  </a:lnTo>
                  <a:lnTo>
                    <a:pt x="0" y="22"/>
                  </a:lnTo>
                  <a:lnTo>
                    <a:pt x="0" y="19"/>
                  </a:lnTo>
                  <a:lnTo>
                    <a:pt x="0" y="14"/>
                  </a:lnTo>
                  <a:lnTo>
                    <a:pt x="0" y="7"/>
                  </a:lnTo>
                  <a:lnTo>
                    <a:pt x="2" y="2"/>
                  </a:lnTo>
                  <a:lnTo>
                    <a:pt x="5" y="0"/>
                  </a:lnTo>
                  <a:lnTo>
                    <a:pt x="7" y="0"/>
                  </a:lnTo>
                  <a:lnTo>
                    <a:pt x="10" y="2"/>
                  </a:lnTo>
                  <a:lnTo>
                    <a:pt x="12" y="5"/>
                  </a:lnTo>
                  <a:lnTo>
                    <a:pt x="14" y="10"/>
                  </a:lnTo>
                  <a:lnTo>
                    <a:pt x="17" y="17"/>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191" name="Group 190"/>
          <p:cNvGrpSpPr/>
          <p:nvPr/>
        </p:nvGrpSpPr>
        <p:grpSpPr>
          <a:xfrm>
            <a:off x="6902249" y="1132865"/>
            <a:ext cx="1705774" cy="1162735"/>
            <a:chOff x="6363019" y="1088671"/>
            <a:chExt cx="2210903" cy="1347344"/>
          </a:xfrm>
        </p:grpSpPr>
        <p:grpSp>
          <p:nvGrpSpPr>
            <p:cNvPr id="190" name="Group 189"/>
            <p:cNvGrpSpPr/>
            <p:nvPr/>
          </p:nvGrpSpPr>
          <p:grpSpPr>
            <a:xfrm rot="13188912" flipH="1">
              <a:off x="6363019" y="1220376"/>
              <a:ext cx="1484329" cy="655349"/>
              <a:chOff x="9135774" y="1634089"/>
              <a:chExt cx="2229310" cy="1667701"/>
            </a:xfrm>
          </p:grpSpPr>
          <p:sp>
            <p:nvSpPr>
              <p:cNvPr id="102" name="Freeform 38"/>
              <p:cNvSpPr>
                <a:spLocks/>
              </p:cNvSpPr>
              <p:nvPr/>
            </p:nvSpPr>
            <p:spPr bwMode="auto">
              <a:xfrm>
                <a:off x="9142768" y="1661836"/>
                <a:ext cx="2222316" cy="1639954"/>
              </a:xfrm>
              <a:custGeom>
                <a:avLst/>
                <a:gdLst>
                  <a:gd name="T0" fmla="*/ 2084 w 2224"/>
                  <a:gd name="T1" fmla="*/ 56 h 1123"/>
                  <a:gd name="T2" fmla="*/ 1879 w 2224"/>
                  <a:gd name="T3" fmla="*/ 34 h 1123"/>
                  <a:gd name="T4" fmla="*/ 1659 w 2224"/>
                  <a:gd name="T5" fmla="*/ 24 h 1123"/>
                  <a:gd name="T6" fmla="*/ 1439 w 2224"/>
                  <a:gd name="T7" fmla="*/ 27 h 1123"/>
                  <a:gd name="T8" fmla="*/ 1234 w 2224"/>
                  <a:gd name="T9" fmla="*/ 49 h 1123"/>
                  <a:gd name="T10" fmla="*/ 1012 w 2224"/>
                  <a:gd name="T11" fmla="*/ 99 h 1123"/>
                  <a:gd name="T12" fmla="*/ 727 w 2224"/>
                  <a:gd name="T13" fmla="*/ 189 h 1123"/>
                  <a:gd name="T14" fmla="*/ 471 w 2224"/>
                  <a:gd name="T15" fmla="*/ 295 h 1123"/>
                  <a:gd name="T16" fmla="*/ 263 w 2224"/>
                  <a:gd name="T17" fmla="*/ 416 h 1123"/>
                  <a:gd name="T18" fmla="*/ 116 w 2224"/>
                  <a:gd name="T19" fmla="*/ 539 h 1123"/>
                  <a:gd name="T20" fmla="*/ 41 w 2224"/>
                  <a:gd name="T21" fmla="*/ 664 h 1123"/>
                  <a:gd name="T22" fmla="*/ 44 w 2224"/>
                  <a:gd name="T23" fmla="*/ 693 h 1123"/>
                  <a:gd name="T24" fmla="*/ 70 w 2224"/>
                  <a:gd name="T25" fmla="*/ 713 h 1123"/>
                  <a:gd name="T26" fmla="*/ 114 w 2224"/>
                  <a:gd name="T27" fmla="*/ 722 h 1123"/>
                  <a:gd name="T28" fmla="*/ 162 w 2224"/>
                  <a:gd name="T29" fmla="*/ 725 h 1123"/>
                  <a:gd name="T30" fmla="*/ 213 w 2224"/>
                  <a:gd name="T31" fmla="*/ 722 h 1123"/>
                  <a:gd name="T32" fmla="*/ 266 w 2224"/>
                  <a:gd name="T33" fmla="*/ 717 h 1123"/>
                  <a:gd name="T34" fmla="*/ 338 w 2224"/>
                  <a:gd name="T35" fmla="*/ 713 h 1123"/>
                  <a:gd name="T36" fmla="*/ 420 w 2224"/>
                  <a:gd name="T37" fmla="*/ 713 h 1123"/>
                  <a:gd name="T38" fmla="*/ 490 w 2224"/>
                  <a:gd name="T39" fmla="*/ 720 h 1123"/>
                  <a:gd name="T40" fmla="*/ 539 w 2224"/>
                  <a:gd name="T41" fmla="*/ 744 h 1123"/>
                  <a:gd name="T42" fmla="*/ 548 w 2224"/>
                  <a:gd name="T43" fmla="*/ 795 h 1123"/>
                  <a:gd name="T44" fmla="*/ 498 w 2224"/>
                  <a:gd name="T45" fmla="*/ 855 h 1123"/>
                  <a:gd name="T46" fmla="*/ 401 w 2224"/>
                  <a:gd name="T47" fmla="*/ 908 h 1123"/>
                  <a:gd name="T48" fmla="*/ 292 w 2224"/>
                  <a:gd name="T49" fmla="*/ 961 h 1123"/>
                  <a:gd name="T50" fmla="*/ 186 w 2224"/>
                  <a:gd name="T51" fmla="*/ 1019 h 1123"/>
                  <a:gd name="T52" fmla="*/ 116 w 2224"/>
                  <a:gd name="T53" fmla="*/ 1094 h 1123"/>
                  <a:gd name="T54" fmla="*/ 102 w 2224"/>
                  <a:gd name="T55" fmla="*/ 1108 h 1123"/>
                  <a:gd name="T56" fmla="*/ 87 w 2224"/>
                  <a:gd name="T57" fmla="*/ 1123 h 1123"/>
                  <a:gd name="T58" fmla="*/ 85 w 2224"/>
                  <a:gd name="T59" fmla="*/ 1111 h 1123"/>
                  <a:gd name="T60" fmla="*/ 94 w 2224"/>
                  <a:gd name="T61" fmla="*/ 1096 h 1123"/>
                  <a:gd name="T62" fmla="*/ 164 w 2224"/>
                  <a:gd name="T63" fmla="*/ 1012 h 1123"/>
                  <a:gd name="T64" fmla="*/ 256 w 2224"/>
                  <a:gd name="T65" fmla="*/ 947 h 1123"/>
                  <a:gd name="T66" fmla="*/ 350 w 2224"/>
                  <a:gd name="T67" fmla="*/ 891 h 1123"/>
                  <a:gd name="T68" fmla="*/ 432 w 2224"/>
                  <a:gd name="T69" fmla="*/ 845 h 1123"/>
                  <a:gd name="T70" fmla="*/ 476 w 2224"/>
                  <a:gd name="T71" fmla="*/ 807 h 1123"/>
                  <a:gd name="T72" fmla="*/ 473 w 2224"/>
                  <a:gd name="T73" fmla="*/ 775 h 1123"/>
                  <a:gd name="T74" fmla="*/ 440 w 2224"/>
                  <a:gd name="T75" fmla="*/ 756 h 1123"/>
                  <a:gd name="T76" fmla="*/ 387 w 2224"/>
                  <a:gd name="T77" fmla="*/ 746 h 1123"/>
                  <a:gd name="T78" fmla="*/ 324 w 2224"/>
                  <a:gd name="T79" fmla="*/ 746 h 1123"/>
                  <a:gd name="T80" fmla="*/ 261 w 2224"/>
                  <a:gd name="T81" fmla="*/ 746 h 1123"/>
                  <a:gd name="T82" fmla="*/ 210 w 2224"/>
                  <a:gd name="T83" fmla="*/ 749 h 1123"/>
                  <a:gd name="T84" fmla="*/ 150 w 2224"/>
                  <a:gd name="T85" fmla="*/ 749 h 1123"/>
                  <a:gd name="T86" fmla="*/ 92 w 2224"/>
                  <a:gd name="T87" fmla="*/ 746 h 1123"/>
                  <a:gd name="T88" fmla="*/ 39 w 2224"/>
                  <a:gd name="T89" fmla="*/ 732 h 1123"/>
                  <a:gd name="T90" fmla="*/ 7 w 2224"/>
                  <a:gd name="T91" fmla="*/ 703 h 1123"/>
                  <a:gd name="T92" fmla="*/ 5 w 2224"/>
                  <a:gd name="T93" fmla="*/ 664 h 1123"/>
                  <a:gd name="T94" fmla="*/ 70 w 2224"/>
                  <a:gd name="T95" fmla="*/ 548 h 1123"/>
                  <a:gd name="T96" fmla="*/ 198 w 2224"/>
                  <a:gd name="T97" fmla="*/ 430 h 1123"/>
                  <a:gd name="T98" fmla="*/ 384 w 2224"/>
                  <a:gd name="T99" fmla="*/ 307 h 1123"/>
                  <a:gd name="T100" fmla="*/ 628 w 2224"/>
                  <a:gd name="T101" fmla="*/ 191 h 1123"/>
                  <a:gd name="T102" fmla="*/ 923 w 2224"/>
                  <a:gd name="T103" fmla="*/ 85 h 1123"/>
                  <a:gd name="T104" fmla="*/ 1171 w 2224"/>
                  <a:gd name="T105" fmla="*/ 24 h 1123"/>
                  <a:gd name="T106" fmla="*/ 1408 w 2224"/>
                  <a:gd name="T107" fmla="*/ 5 h 1123"/>
                  <a:gd name="T108" fmla="*/ 1661 w 2224"/>
                  <a:gd name="T109" fmla="*/ 3 h 1123"/>
                  <a:gd name="T110" fmla="*/ 1903 w 2224"/>
                  <a:gd name="T111" fmla="*/ 12 h 1123"/>
                  <a:gd name="T112" fmla="*/ 2108 w 2224"/>
                  <a:gd name="T113" fmla="*/ 34 h 1123"/>
                  <a:gd name="T114" fmla="*/ 2214 w 2224"/>
                  <a:gd name="T115" fmla="*/ 53 h 1123"/>
                  <a:gd name="T116" fmla="*/ 2224 w 2224"/>
                  <a:gd name="T117" fmla="*/ 65 h 1123"/>
                  <a:gd name="T118" fmla="*/ 2212 w 2224"/>
                  <a:gd name="T119" fmla="*/ 75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24" h="1123">
                    <a:moveTo>
                      <a:pt x="2207" y="75"/>
                    </a:moveTo>
                    <a:lnTo>
                      <a:pt x="2149" y="63"/>
                    </a:lnTo>
                    <a:lnTo>
                      <a:pt x="2084" y="56"/>
                    </a:lnTo>
                    <a:lnTo>
                      <a:pt x="2019" y="46"/>
                    </a:lnTo>
                    <a:lnTo>
                      <a:pt x="1949" y="39"/>
                    </a:lnTo>
                    <a:lnTo>
                      <a:pt x="1879" y="34"/>
                    </a:lnTo>
                    <a:lnTo>
                      <a:pt x="1806" y="27"/>
                    </a:lnTo>
                    <a:lnTo>
                      <a:pt x="1734" y="24"/>
                    </a:lnTo>
                    <a:lnTo>
                      <a:pt x="1659" y="24"/>
                    </a:lnTo>
                    <a:lnTo>
                      <a:pt x="1587" y="24"/>
                    </a:lnTo>
                    <a:lnTo>
                      <a:pt x="1514" y="24"/>
                    </a:lnTo>
                    <a:lnTo>
                      <a:pt x="1439" y="27"/>
                    </a:lnTo>
                    <a:lnTo>
                      <a:pt x="1372" y="34"/>
                    </a:lnTo>
                    <a:lnTo>
                      <a:pt x="1302" y="39"/>
                    </a:lnTo>
                    <a:lnTo>
                      <a:pt x="1234" y="49"/>
                    </a:lnTo>
                    <a:lnTo>
                      <a:pt x="1174" y="61"/>
                    </a:lnTo>
                    <a:lnTo>
                      <a:pt x="1113" y="75"/>
                    </a:lnTo>
                    <a:lnTo>
                      <a:pt x="1012" y="99"/>
                    </a:lnTo>
                    <a:lnTo>
                      <a:pt x="915" y="128"/>
                    </a:lnTo>
                    <a:lnTo>
                      <a:pt x="819" y="157"/>
                    </a:lnTo>
                    <a:lnTo>
                      <a:pt x="727" y="189"/>
                    </a:lnTo>
                    <a:lnTo>
                      <a:pt x="638" y="225"/>
                    </a:lnTo>
                    <a:lnTo>
                      <a:pt x="553" y="259"/>
                    </a:lnTo>
                    <a:lnTo>
                      <a:pt x="471" y="295"/>
                    </a:lnTo>
                    <a:lnTo>
                      <a:pt x="399" y="333"/>
                    </a:lnTo>
                    <a:lnTo>
                      <a:pt x="329" y="375"/>
                    </a:lnTo>
                    <a:lnTo>
                      <a:pt x="263" y="416"/>
                    </a:lnTo>
                    <a:lnTo>
                      <a:pt x="208" y="454"/>
                    </a:lnTo>
                    <a:lnTo>
                      <a:pt x="157" y="495"/>
                    </a:lnTo>
                    <a:lnTo>
                      <a:pt x="116" y="539"/>
                    </a:lnTo>
                    <a:lnTo>
                      <a:pt x="82" y="580"/>
                    </a:lnTo>
                    <a:lnTo>
                      <a:pt x="56" y="621"/>
                    </a:lnTo>
                    <a:lnTo>
                      <a:pt x="41" y="664"/>
                    </a:lnTo>
                    <a:lnTo>
                      <a:pt x="39" y="676"/>
                    </a:lnTo>
                    <a:lnTo>
                      <a:pt x="41" y="686"/>
                    </a:lnTo>
                    <a:lnTo>
                      <a:pt x="44" y="693"/>
                    </a:lnTo>
                    <a:lnTo>
                      <a:pt x="51" y="703"/>
                    </a:lnTo>
                    <a:lnTo>
                      <a:pt x="61" y="708"/>
                    </a:lnTo>
                    <a:lnTo>
                      <a:pt x="70" y="713"/>
                    </a:lnTo>
                    <a:lnTo>
                      <a:pt x="85" y="717"/>
                    </a:lnTo>
                    <a:lnTo>
                      <a:pt x="99" y="720"/>
                    </a:lnTo>
                    <a:lnTo>
                      <a:pt x="114" y="722"/>
                    </a:lnTo>
                    <a:lnTo>
                      <a:pt x="131" y="722"/>
                    </a:lnTo>
                    <a:lnTo>
                      <a:pt x="145" y="722"/>
                    </a:lnTo>
                    <a:lnTo>
                      <a:pt x="162" y="725"/>
                    </a:lnTo>
                    <a:lnTo>
                      <a:pt x="181" y="722"/>
                    </a:lnTo>
                    <a:lnTo>
                      <a:pt x="196" y="722"/>
                    </a:lnTo>
                    <a:lnTo>
                      <a:pt x="213" y="722"/>
                    </a:lnTo>
                    <a:lnTo>
                      <a:pt x="227" y="722"/>
                    </a:lnTo>
                    <a:lnTo>
                      <a:pt x="247" y="720"/>
                    </a:lnTo>
                    <a:lnTo>
                      <a:pt x="266" y="717"/>
                    </a:lnTo>
                    <a:lnTo>
                      <a:pt x="288" y="715"/>
                    </a:lnTo>
                    <a:lnTo>
                      <a:pt x="312" y="715"/>
                    </a:lnTo>
                    <a:lnTo>
                      <a:pt x="338" y="713"/>
                    </a:lnTo>
                    <a:lnTo>
                      <a:pt x="365" y="710"/>
                    </a:lnTo>
                    <a:lnTo>
                      <a:pt x="394" y="710"/>
                    </a:lnTo>
                    <a:lnTo>
                      <a:pt x="420" y="713"/>
                    </a:lnTo>
                    <a:lnTo>
                      <a:pt x="444" y="713"/>
                    </a:lnTo>
                    <a:lnTo>
                      <a:pt x="469" y="715"/>
                    </a:lnTo>
                    <a:lnTo>
                      <a:pt x="490" y="720"/>
                    </a:lnTo>
                    <a:lnTo>
                      <a:pt x="510" y="727"/>
                    </a:lnTo>
                    <a:lnTo>
                      <a:pt x="527" y="734"/>
                    </a:lnTo>
                    <a:lnTo>
                      <a:pt x="539" y="744"/>
                    </a:lnTo>
                    <a:lnTo>
                      <a:pt x="548" y="754"/>
                    </a:lnTo>
                    <a:lnTo>
                      <a:pt x="553" y="770"/>
                    </a:lnTo>
                    <a:lnTo>
                      <a:pt x="548" y="795"/>
                    </a:lnTo>
                    <a:lnTo>
                      <a:pt x="536" y="814"/>
                    </a:lnTo>
                    <a:lnTo>
                      <a:pt x="519" y="836"/>
                    </a:lnTo>
                    <a:lnTo>
                      <a:pt x="498" y="855"/>
                    </a:lnTo>
                    <a:lnTo>
                      <a:pt x="469" y="874"/>
                    </a:lnTo>
                    <a:lnTo>
                      <a:pt x="437" y="894"/>
                    </a:lnTo>
                    <a:lnTo>
                      <a:pt x="401" y="908"/>
                    </a:lnTo>
                    <a:lnTo>
                      <a:pt x="365" y="927"/>
                    </a:lnTo>
                    <a:lnTo>
                      <a:pt x="329" y="944"/>
                    </a:lnTo>
                    <a:lnTo>
                      <a:pt x="292" y="961"/>
                    </a:lnTo>
                    <a:lnTo>
                      <a:pt x="254" y="980"/>
                    </a:lnTo>
                    <a:lnTo>
                      <a:pt x="220" y="1000"/>
                    </a:lnTo>
                    <a:lnTo>
                      <a:pt x="186" y="1019"/>
                    </a:lnTo>
                    <a:lnTo>
                      <a:pt x="157" y="1043"/>
                    </a:lnTo>
                    <a:lnTo>
                      <a:pt x="133" y="1067"/>
                    </a:lnTo>
                    <a:lnTo>
                      <a:pt x="116" y="1094"/>
                    </a:lnTo>
                    <a:lnTo>
                      <a:pt x="111" y="1101"/>
                    </a:lnTo>
                    <a:lnTo>
                      <a:pt x="106" y="1106"/>
                    </a:lnTo>
                    <a:lnTo>
                      <a:pt x="102" y="1108"/>
                    </a:lnTo>
                    <a:lnTo>
                      <a:pt x="97" y="1116"/>
                    </a:lnTo>
                    <a:lnTo>
                      <a:pt x="92" y="1121"/>
                    </a:lnTo>
                    <a:lnTo>
                      <a:pt x="87" y="1123"/>
                    </a:lnTo>
                    <a:lnTo>
                      <a:pt x="85" y="1121"/>
                    </a:lnTo>
                    <a:lnTo>
                      <a:pt x="85" y="1116"/>
                    </a:lnTo>
                    <a:lnTo>
                      <a:pt x="85" y="1111"/>
                    </a:lnTo>
                    <a:lnTo>
                      <a:pt x="87" y="1106"/>
                    </a:lnTo>
                    <a:lnTo>
                      <a:pt x="92" y="1101"/>
                    </a:lnTo>
                    <a:lnTo>
                      <a:pt x="94" y="1096"/>
                    </a:lnTo>
                    <a:lnTo>
                      <a:pt x="114" y="1065"/>
                    </a:lnTo>
                    <a:lnTo>
                      <a:pt x="138" y="1038"/>
                    </a:lnTo>
                    <a:lnTo>
                      <a:pt x="164" y="1012"/>
                    </a:lnTo>
                    <a:lnTo>
                      <a:pt x="196" y="990"/>
                    </a:lnTo>
                    <a:lnTo>
                      <a:pt x="225" y="966"/>
                    </a:lnTo>
                    <a:lnTo>
                      <a:pt x="256" y="947"/>
                    </a:lnTo>
                    <a:lnTo>
                      <a:pt x="290" y="925"/>
                    </a:lnTo>
                    <a:lnTo>
                      <a:pt x="321" y="908"/>
                    </a:lnTo>
                    <a:lnTo>
                      <a:pt x="350" y="891"/>
                    </a:lnTo>
                    <a:lnTo>
                      <a:pt x="382" y="874"/>
                    </a:lnTo>
                    <a:lnTo>
                      <a:pt x="408" y="857"/>
                    </a:lnTo>
                    <a:lnTo>
                      <a:pt x="432" y="845"/>
                    </a:lnTo>
                    <a:lnTo>
                      <a:pt x="454" y="831"/>
                    </a:lnTo>
                    <a:lnTo>
                      <a:pt x="466" y="819"/>
                    </a:lnTo>
                    <a:lnTo>
                      <a:pt x="476" y="807"/>
                    </a:lnTo>
                    <a:lnTo>
                      <a:pt x="481" y="797"/>
                    </a:lnTo>
                    <a:lnTo>
                      <a:pt x="478" y="785"/>
                    </a:lnTo>
                    <a:lnTo>
                      <a:pt x="473" y="775"/>
                    </a:lnTo>
                    <a:lnTo>
                      <a:pt x="464" y="768"/>
                    </a:lnTo>
                    <a:lnTo>
                      <a:pt x="454" y="761"/>
                    </a:lnTo>
                    <a:lnTo>
                      <a:pt x="440" y="756"/>
                    </a:lnTo>
                    <a:lnTo>
                      <a:pt x="423" y="751"/>
                    </a:lnTo>
                    <a:lnTo>
                      <a:pt x="403" y="746"/>
                    </a:lnTo>
                    <a:lnTo>
                      <a:pt x="387" y="746"/>
                    </a:lnTo>
                    <a:lnTo>
                      <a:pt x="365" y="746"/>
                    </a:lnTo>
                    <a:lnTo>
                      <a:pt x="346" y="746"/>
                    </a:lnTo>
                    <a:lnTo>
                      <a:pt x="324" y="746"/>
                    </a:lnTo>
                    <a:lnTo>
                      <a:pt x="300" y="746"/>
                    </a:lnTo>
                    <a:lnTo>
                      <a:pt x="280" y="746"/>
                    </a:lnTo>
                    <a:lnTo>
                      <a:pt x="261" y="746"/>
                    </a:lnTo>
                    <a:lnTo>
                      <a:pt x="247" y="746"/>
                    </a:lnTo>
                    <a:lnTo>
                      <a:pt x="230" y="749"/>
                    </a:lnTo>
                    <a:lnTo>
                      <a:pt x="210" y="749"/>
                    </a:lnTo>
                    <a:lnTo>
                      <a:pt x="193" y="751"/>
                    </a:lnTo>
                    <a:lnTo>
                      <a:pt x="172" y="749"/>
                    </a:lnTo>
                    <a:lnTo>
                      <a:pt x="150" y="749"/>
                    </a:lnTo>
                    <a:lnTo>
                      <a:pt x="131" y="749"/>
                    </a:lnTo>
                    <a:lnTo>
                      <a:pt x="109" y="746"/>
                    </a:lnTo>
                    <a:lnTo>
                      <a:pt x="92" y="746"/>
                    </a:lnTo>
                    <a:lnTo>
                      <a:pt x="73" y="744"/>
                    </a:lnTo>
                    <a:lnTo>
                      <a:pt x="53" y="737"/>
                    </a:lnTo>
                    <a:lnTo>
                      <a:pt x="39" y="732"/>
                    </a:lnTo>
                    <a:lnTo>
                      <a:pt x="27" y="722"/>
                    </a:lnTo>
                    <a:lnTo>
                      <a:pt x="15" y="715"/>
                    </a:lnTo>
                    <a:lnTo>
                      <a:pt x="7" y="703"/>
                    </a:lnTo>
                    <a:lnTo>
                      <a:pt x="3" y="693"/>
                    </a:lnTo>
                    <a:lnTo>
                      <a:pt x="0" y="679"/>
                    </a:lnTo>
                    <a:lnTo>
                      <a:pt x="5" y="664"/>
                    </a:lnTo>
                    <a:lnTo>
                      <a:pt x="20" y="626"/>
                    </a:lnTo>
                    <a:lnTo>
                      <a:pt x="41" y="589"/>
                    </a:lnTo>
                    <a:lnTo>
                      <a:pt x="70" y="548"/>
                    </a:lnTo>
                    <a:lnTo>
                      <a:pt x="106" y="510"/>
                    </a:lnTo>
                    <a:lnTo>
                      <a:pt x="148" y="469"/>
                    </a:lnTo>
                    <a:lnTo>
                      <a:pt x="198" y="430"/>
                    </a:lnTo>
                    <a:lnTo>
                      <a:pt x="254" y="387"/>
                    </a:lnTo>
                    <a:lnTo>
                      <a:pt x="317" y="348"/>
                    </a:lnTo>
                    <a:lnTo>
                      <a:pt x="384" y="307"/>
                    </a:lnTo>
                    <a:lnTo>
                      <a:pt x="459" y="268"/>
                    </a:lnTo>
                    <a:lnTo>
                      <a:pt x="541" y="230"/>
                    </a:lnTo>
                    <a:lnTo>
                      <a:pt x="628" y="191"/>
                    </a:lnTo>
                    <a:lnTo>
                      <a:pt x="720" y="155"/>
                    </a:lnTo>
                    <a:lnTo>
                      <a:pt x="819" y="121"/>
                    </a:lnTo>
                    <a:lnTo>
                      <a:pt x="923" y="85"/>
                    </a:lnTo>
                    <a:lnTo>
                      <a:pt x="1034" y="56"/>
                    </a:lnTo>
                    <a:lnTo>
                      <a:pt x="1099" y="39"/>
                    </a:lnTo>
                    <a:lnTo>
                      <a:pt x="1171" y="24"/>
                    </a:lnTo>
                    <a:lnTo>
                      <a:pt x="1246" y="17"/>
                    </a:lnTo>
                    <a:lnTo>
                      <a:pt x="1326" y="10"/>
                    </a:lnTo>
                    <a:lnTo>
                      <a:pt x="1408" y="5"/>
                    </a:lnTo>
                    <a:lnTo>
                      <a:pt x="1492" y="0"/>
                    </a:lnTo>
                    <a:lnTo>
                      <a:pt x="1577" y="0"/>
                    </a:lnTo>
                    <a:lnTo>
                      <a:pt x="1661" y="3"/>
                    </a:lnTo>
                    <a:lnTo>
                      <a:pt x="1743" y="3"/>
                    </a:lnTo>
                    <a:lnTo>
                      <a:pt x="1826" y="8"/>
                    </a:lnTo>
                    <a:lnTo>
                      <a:pt x="1903" y="12"/>
                    </a:lnTo>
                    <a:lnTo>
                      <a:pt x="1978" y="20"/>
                    </a:lnTo>
                    <a:lnTo>
                      <a:pt x="2045" y="24"/>
                    </a:lnTo>
                    <a:lnTo>
                      <a:pt x="2108" y="34"/>
                    </a:lnTo>
                    <a:lnTo>
                      <a:pt x="2161" y="44"/>
                    </a:lnTo>
                    <a:lnTo>
                      <a:pt x="2209" y="53"/>
                    </a:lnTo>
                    <a:lnTo>
                      <a:pt x="2214" y="53"/>
                    </a:lnTo>
                    <a:lnTo>
                      <a:pt x="2219" y="58"/>
                    </a:lnTo>
                    <a:lnTo>
                      <a:pt x="2221" y="61"/>
                    </a:lnTo>
                    <a:lnTo>
                      <a:pt x="2224" y="65"/>
                    </a:lnTo>
                    <a:lnTo>
                      <a:pt x="2221" y="70"/>
                    </a:lnTo>
                    <a:lnTo>
                      <a:pt x="2219" y="73"/>
                    </a:lnTo>
                    <a:lnTo>
                      <a:pt x="2212" y="75"/>
                    </a:lnTo>
                    <a:lnTo>
                      <a:pt x="2207" y="75"/>
                    </a:lnTo>
                    <a:lnTo>
                      <a:pt x="2207" y="75"/>
                    </a:lnTo>
                    <a:close/>
                  </a:path>
                </a:pathLst>
              </a:custGeom>
              <a:solidFill>
                <a:srgbClr val="FFD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50" name="Freeform 92"/>
              <p:cNvSpPr>
                <a:spLocks/>
              </p:cNvSpPr>
              <p:nvPr/>
            </p:nvSpPr>
            <p:spPr bwMode="auto">
              <a:xfrm>
                <a:off x="9135774" y="1634089"/>
                <a:ext cx="2219318" cy="1642875"/>
              </a:xfrm>
              <a:custGeom>
                <a:avLst/>
                <a:gdLst>
                  <a:gd name="T0" fmla="*/ 2084 w 2221"/>
                  <a:gd name="T1" fmla="*/ 56 h 1125"/>
                  <a:gd name="T2" fmla="*/ 1876 w 2221"/>
                  <a:gd name="T3" fmla="*/ 34 h 1125"/>
                  <a:gd name="T4" fmla="*/ 1656 w 2221"/>
                  <a:gd name="T5" fmla="*/ 24 h 1125"/>
                  <a:gd name="T6" fmla="*/ 1439 w 2221"/>
                  <a:gd name="T7" fmla="*/ 29 h 1125"/>
                  <a:gd name="T8" fmla="*/ 1234 w 2221"/>
                  <a:gd name="T9" fmla="*/ 51 h 1125"/>
                  <a:gd name="T10" fmla="*/ 1012 w 2221"/>
                  <a:gd name="T11" fmla="*/ 99 h 1125"/>
                  <a:gd name="T12" fmla="*/ 724 w 2221"/>
                  <a:gd name="T13" fmla="*/ 193 h 1125"/>
                  <a:gd name="T14" fmla="*/ 471 w 2221"/>
                  <a:gd name="T15" fmla="*/ 297 h 1125"/>
                  <a:gd name="T16" fmla="*/ 261 w 2221"/>
                  <a:gd name="T17" fmla="*/ 413 h 1125"/>
                  <a:gd name="T18" fmla="*/ 113 w 2221"/>
                  <a:gd name="T19" fmla="*/ 538 h 1125"/>
                  <a:gd name="T20" fmla="*/ 41 w 2221"/>
                  <a:gd name="T21" fmla="*/ 661 h 1125"/>
                  <a:gd name="T22" fmla="*/ 43 w 2221"/>
                  <a:gd name="T23" fmla="*/ 695 h 1125"/>
                  <a:gd name="T24" fmla="*/ 70 w 2221"/>
                  <a:gd name="T25" fmla="*/ 715 h 1125"/>
                  <a:gd name="T26" fmla="*/ 111 w 2221"/>
                  <a:gd name="T27" fmla="*/ 724 h 1125"/>
                  <a:gd name="T28" fmla="*/ 162 w 2221"/>
                  <a:gd name="T29" fmla="*/ 724 h 1125"/>
                  <a:gd name="T30" fmla="*/ 210 w 2221"/>
                  <a:gd name="T31" fmla="*/ 722 h 1125"/>
                  <a:gd name="T32" fmla="*/ 263 w 2221"/>
                  <a:gd name="T33" fmla="*/ 717 h 1125"/>
                  <a:gd name="T34" fmla="*/ 338 w 2221"/>
                  <a:gd name="T35" fmla="*/ 712 h 1125"/>
                  <a:gd name="T36" fmla="*/ 418 w 2221"/>
                  <a:gd name="T37" fmla="*/ 712 h 1125"/>
                  <a:gd name="T38" fmla="*/ 490 w 2221"/>
                  <a:gd name="T39" fmla="*/ 719 h 1125"/>
                  <a:gd name="T40" fmla="*/ 536 w 2221"/>
                  <a:gd name="T41" fmla="*/ 744 h 1125"/>
                  <a:gd name="T42" fmla="*/ 546 w 2221"/>
                  <a:gd name="T43" fmla="*/ 794 h 1125"/>
                  <a:gd name="T44" fmla="*/ 495 w 2221"/>
                  <a:gd name="T45" fmla="*/ 857 h 1125"/>
                  <a:gd name="T46" fmla="*/ 403 w 2221"/>
                  <a:gd name="T47" fmla="*/ 910 h 1125"/>
                  <a:gd name="T48" fmla="*/ 290 w 2221"/>
                  <a:gd name="T49" fmla="*/ 963 h 1125"/>
                  <a:gd name="T50" fmla="*/ 186 w 2221"/>
                  <a:gd name="T51" fmla="*/ 1021 h 1125"/>
                  <a:gd name="T52" fmla="*/ 113 w 2221"/>
                  <a:gd name="T53" fmla="*/ 1094 h 1125"/>
                  <a:gd name="T54" fmla="*/ 99 w 2221"/>
                  <a:gd name="T55" fmla="*/ 1113 h 1125"/>
                  <a:gd name="T56" fmla="*/ 85 w 2221"/>
                  <a:gd name="T57" fmla="*/ 1125 h 1125"/>
                  <a:gd name="T58" fmla="*/ 82 w 2221"/>
                  <a:gd name="T59" fmla="*/ 1113 h 1125"/>
                  <a:gd name="T60" fmla="*/ 94 w 2221"/>
                  <a:gd name="T61" fmla="*/ 1094 h 1125"/>
                  <a:gd name="T62" fmla="*/ 162 w 2221"/>
                  <a:gd name="T63" fmla="*/ 1014 h 1125"/>
                  <a:gd name="T64" fmla="*/ 254 w 2221"/>
                  <a:gd name="T65" fmla="*/ 946 h 1125"/>
                  <a:gd name="T66" fmla="*/ 353 w 2221"/>
                  <a:gd name="T67" fmla="*/ 891 h 1125"/>
                  <a:gd name="T68" fmla="*/ 432 w 2221"/>
                  <a:gd name="T69" fmla="*/ 847 h 1125"/>
                  <a:gd name="T70" fmla="*/ 476 w 2221"/>
                  <a:gd name="T71" fmla="*/ 809 h 1125"/>
                  <a:gd name="T72" fmla="*/ 473 w 2221"/>
                  <a:gd name="T73" fmla="*/ 777 h 1125"/>
                  <a:gd name="T74" fmla="*/ 439 w 2221"/>
                  <a:gd name="T75" fmla="*/ 758 h 1125"/>
                  <a:gd name="T76" fmla="*/ 384 w 2221"/>
                  <a:gd name="T77" fmla="*/ 748 h 1125"/>
                  <a:gd name="T78" fmla="*/ 321 w 2221"/>
                  <a:gd name="T79" fmla="*/ 744 h 1125"/>
                  <a:gd name="T80" fmla="*/ 261 w 2221"/>
                  <a:gd name="T81" fmla="*/ 746 h 1125"/>
                  <a:gd name="T82" fmla="*/ 210 w 2221"/>
                  <a:gd name="T83" fmla="*/ 751 h 1125"/>
                  <a:gd name="T84" fmla="*/ 152 w 2221"/>
                  <a:gd name="T85" fmla="*/ 751 h 1125"/>
                  <a:gd name="T86" fmla="*/ 89 w 2221"/>
                  <a:gd name="T87" fmla="*/ 746 h 1125"/>
                  <a:gd name="T88" fmla="*/ 39 w 2221"/>
                  <a:gd name="T89" fmla="*/ 729 h 1125"/>
                  <a:gd name="T90" fmla="*/ 5 w 2221"/>
                  <a:gd name="T91" fmla="*/ 705 h 1125"/>
                  <a:gd name="T92" fmla="*/ 5 w 2221"/>
                  <a:gd name="T93" fmla="*/ 661 h 1125"/>
                  <a:gd name="T94" fmla="*/ 68 w 2221"/>
                  <a:gd name="T95" fmla="*/ 550 h 1125"/>
                  <a:gd name="T96" fmla="*/ 198 w 2221"/>
                  <a:gd name="T97" fmla="*/ 430 h 1125"/>
                  <a:gd name="T98" fmla="*/ 384 w 2221"/>
                  <a:gd name="T99" fmla="*/ 309 h 1125"/>
                  <a:gd name="T100" fmla="*/ 628 w 2221"/>
                  <a:gd name="T101" fmla="*/ 193 h 1125"/>
                  <a:gd name="T102" fmla="*/ 925 w 2221"/>
                  <a:gd name="T103" fmla="*/ 87 h 1125"/>
                  <a:gd name="T104" fmla="*/ 1171 w 2221"/>
                  <a:gd name="T105" fmla="*/ 27 h 1125"/>
                  <a:gd name="T106" fmla="*/ 1405 w 2221"/>
                  <a:gd name="T107" fmla="*/ 5 h 1125"/>
                  <a:gd name="T108" fmla="*/ 1659 w 2221"/>
                  <a:gd name="T109" fmla="*/ 2 h 1125"/>
                  <a:gd name="T110" fmla="*/ 1903 w 2221"/>
                  <a:gd name="T111" fmla="*/ 12 h 1125"/>
                  <a:gd name="T112" fmla="*/ 2108 w 2221"/>
                  <a:gd name="T113" fmla="*/ 36 h 1125"/>
                  <a:gd name="T114" fmla="*/ 2214 w 2221"/>
                  <a:gd name="T115" fmla="*/ 56 h 1125"/>
                  <a:gd name="T116" fmla="*/ 2221 w 2221"/>
                  <a:gd name="T117" fmla="*/ 68 h 1125"/>
                  <a:gd name="T118" fmla="*/ 2212 w 2221"/>
                  <a:gd name="T119" fmla="*/ 75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21" h="1125">
                    <a:moveTo>
                      <a:pt x="2209" y="75"/>
                    </a:moveTo>
                    <a:lnTo>
                      <a:pt x="2146" y="65"/>
                    </a:lnTo>
                    <a:lnTo>
                      <a:pt x="2084" y="56"/>
                    </a:lnTo>
                    <a:lnTo>
                      <a:pt x="2016" y="46"/>
                    </a:lnTo>
                    <a:lnTo>
                      <a:pt x="1948" y="41"/>
                    </a:lnTo>
                    <a:lnTo>
                      <a:pt x="1876" y="34"/>
                    </a:lnTo>
                    <a:lnTo>
                      <a:pt x="1804" y="29"/>
                    </a:lnTo>
                    <a:lnTo>
                      <a:pt x="1731" y="27"/>
                    </a:lnTo>
                    <a:lnTo>
                      <a:pt x="1656" y="24"/>
                    </a:lnTo>
                    <a:lnTo>
                      <a:pt x="1584" y="24"/>
                    </a:lnTo>
                    <a:lnTo>
                      <a:pt x="1511" y="27"/>
                    </a:lnTo>
                    <a:lnTo>
                      <a:pt x="1439" y="29"/>
                    </a:lnTo>
                    <a:lnTo>
                      <a:pt x="1369" y="34"/>
                    </a:lnTo>
                    <a:lnTo>
                      <a:pt x="1299" y="43"/>
                    </a:lnTo>
                    <a:lnTo>
                      <a:pt x="1234" y="51"/>
                    </a:lnTo>
                    <a:lnTo>
                      <a:pt x="1171" y="60"/>
                    </a:lnTo>
                    <a:lnTo>
                      <a:pt x="1113" y="75"/>
                    </a:lnTo>
                    <a:lnTo>
                      <a:pt x="1012" y="99"/>
                    </a:lnTo>
                    <a:lnTo>
                      <a:pt x="913" y="128"/>
                    </a:lnTo>
                    <a:lnTo>
                      <a:pt x="818" y="159"/>
                    </a:lnTo>
                    <a:lnTo>
                      <a:pt x="724" y="193"/>
                    </a:lnTo>
                    <a:lnTo>
                      <a:pt x="635" y="225"/>
                    </a:lnTo>
                    <a:lnTo>
                      <a:pt x="553" y="258"/>
                    </a:lnTo>
                    <a:lnTo>
                      <a:pt x="471" y="297"/>
                    </a:lnTo>
                    <a:lnTo>
                      <a:pt x="396" y="336"/>
                    </a:lnTo>
                    <a:lnTo>
                      <a:pt x="326" y="374"/>
                    </a:lnTo>
                    <a:lnTo>
                      <a:pt x="261" y="413"/>
                    </a:lnTo>
                    <a:lnTo>
                      <a:pt x="205" y="456"/>
                    </a:lnTo>
                    <a:lnTo>
                      <a:pt x="155" y="497"/>
                    </a:lnTo>
                    <a:lnTo>
                      <a:pt x="113" y="538"/>
                    </a:lnTo>
                    <a:lnTo>
                      <a:pt x="80" y="579"/>
                    </a:lnTo>
                    <a:lnTo>
                      <a:pt x="56" y="620"/>
                    </a:lnTo>
                    <a:lnTo>
                      <a:pt x="41" y="661"/>
                    </a:lnTo>
                    <a:lnTo>
                      <a:pt x="39" y="674"/>
                    </a:lnTo>
                    <a:lnTo>
                      <a:pt x="41" y="686"/>
                    </a:lnTo>
                    <a:lnTo>
                      <a:pt x="43" y="695"/>
                    </a:lnTo>
                    <a:lnTo>
                      <a:pt x="48" y="705"/>
                    </a:lnTo>
                    <a:lnTo>
                      <a:pt x="58" y="710"/>
                    </a:lnTo>
                    <a:lnTo>
                      <a:pt x="70" y="715"/>
                    </a:lnTo>
                    <a:lnTo>
                      <a:pt x="82" y="717"/>
                    </a:lnTo>
                    <a:lnTo>
                      <a:pt x="99" y="722"/>
                    </a:lnTo>
                    <a:lnTo>
                      <a:pt x="111" y="724"/>
                    </a:lnTo>
                    <a:lnTo>
                      <a:pt x="128" y="724"/>
                    </a:lnTo>
                    <a:lnTo>
                      <a:pt x="145" y="724"/>
                    </a:lnTo>
                    <a:lnTo>
                      <a:pt x="162" y="724"/>
                    </a:lnTo>
                    <a:lnTo>
                      <a:pt x="179" y="724"/>
                    </a:lnTo>
                    <a:lnTo>
                      <a:pt x="196" y="724"/>
                    </a:lnTo>
                    <a:lnTo>
                      <a:pt x="210" y="722"/>
                    </a:lnTo>
                    <a:lnTo>
                      <a:pt x="227" y="722"/>
                    </a:lnTo>
                    <a:lnTo>
                      <a:pt x="244" y="719"/>
                    </a:lnTo>
                    <a:lnTo>
                      <a:pt x="263" y="717"/>
                    </a:lnTo>
                    <a:lnTo>
                      <a:pt x="287" y="717"/>
                    </a:lnTo>
                    <a:lnTo>
                      <a:pt x="311" y="715"/>
                    </a:lnTo>
                    <a:lnTo>
                      <a:pt x="338" y="712"/>
                    </a:lnTo>
                    <a:lnTo>
                      <a:pt x="365" y="712"/>
                    </a:lnTo>
                    <a:lnTo>
                      <a:pt x="391" y="712"/>
                    </a:lnTo>
                    <a:lnTo>
                      <a:pt x="418" y="712"/>
                    </a:lnTo>
                    <a:lnTo>
                      <a:pt x="444" y="712"/>
                    </a:lnTo>
                    <a:lnTo>
                      <a:pt x="466" y="715"/>
                    </a:lnTo>
                    <a:lnTo>
                      <a:pt x="490" y="719"/>
                    </a:lnTo>
                    <a:lnTo>
                      <a:pt x="509" y="727"/>
                    </a:lnTo>
                    <a:lnTo>
                      <a:pt x="524" y="734"/>
                    </a:lnTo>
                    <a:lnTo>
                      <a:pt x="536" y="744"/>
                    </a:lnTo>
                    <a:lnTo>
                      <a:pt x="546" y="758"/>
                    </a:lnTo>
                    <a:lnTo>
                      <a:pt x="548" y="770"/>
                    </a:lnTo>
                    <a:lnTo>
                      <a:pt x="546" y="794"/>
                    </a:lnTo>
                    <a:lnTo>
                      <a:pt x="534" y="816"/>
                    </a:lnTo>
                    <a:lnTo>
                      <a:pt x="517" y="838"/>
                    </a:lnTo>
                    <a:lnTo>
                      <a:pt x="495" y="857"/>
                    </a:lnTo>
                    <a:lnTo>
                      <a:pt x="466" y="874"/>
                    </a:lnTo>
                    <a:lnTo>
                      <a:pt x="435" y="893"/>
                    </a:lnTo>
                    <a:lnTo>
                      <a:pt x="403" y="910"/>
                    </a:lnTo>
                    <a:lnTo>
                      <a:pt x="365" y="927"/>
                    </a:lnTo>
                    <a:lnTo>
                      <a:pt x="328" y="944"/>
                    </a:lnTo>
                    <a:lnTo>
                      <a:pt x="290" y="963"/>
                    </a:lnTo>
                    <a:lnTo>
                      <a:pt x="254" y="980"/>
                    </a:lnTo>
                    <a:lnTo>
                      <a:pt x="217" y="999"/>
                    </a:lnTo>
                    <a:lnTo>
                      <a:pt x="186" y="1021"/>
                    </a:lnTo>
                    <a:lnTo>
                      <a:pt x="155" y="1043"/>
                    </a:lnTo>
                    <a:lnTo>
                      <a:pt x="133" y="1069"/>
                    </a:lnTo>
                    <a:lnTo>
                      <a:pt x="113" y="1094"/>
                    </a:lnTo>
                    <a:lnTo>
                      <a:pt x="109" y="1101"/>
                    </a:lnTo>
                    <a:lnTo>
                      <a:pt x="104" y="1108"/>
                    </a:lnTo>
                    <a:lnTo>
                      <a:pt x="99" y="1113"/>
                    </a:lnTo>
                    <a:lnTo>
                      <a:pt x="97" y="1118"/>
                    </a:lnTo>
                    <a:lnTo>
                      <a:pt x="89" y="1123"/>
                    </a:lnTo>
                    <a:lnTo>
                      <a:pt x="85" y="1125"/>
                    </a:lnTo>
                    <a:lnTo>
                      <a:pt x="82" y="1123"/>
                    </a:lnTo>
                    <a:lnTo>
                      <a:pt x="82" y="1118"/>
                    </a:lnTo>
                    <a:lnTo>
                      <a:pt x="82" y="1113"/>
                    </a:lnTo>
                    <a:lnTo>
                      <a:pt x="87" y="1108"/>
                    </a:lnTo>
                    <a:lnTo>
                      <a:pt x="89" y="1101"/>
                    </a:lnTo>
                    <a:lnTo>
                      <a:pt x="94" y="1094"/>
                    </a:lnTo>
                    <a:lnTo>
                      <a:pt x="113" y="1067"/>
                    </a:lnTo>
                    <a:lnTo>
                      <a:pt x="138" y="1038"/>
                    </a:lnTo>
                    <a:lnTo>
                      <a:pt x="162" y="1014"/>
                    </a:lnTo>
                    <a:lnTo>
                      <a:pt x="193" y="990"/>
                    </a:lnTo>
                    <a:lnTo>
                      <a:pt x="222" y="968"/>
                    </a:lnTo>
                    <a:lnTo>
                      <a:pt x="254" y="946"/>
                    </a:lnTo>
                    <a:lnTo>
                      <a:pt x="287" y="927"/>
                    </a:lnTo>
                    <a:lnTo>
                      <a:pt x="321" y="910"/>
                    </a:lnTo>
                    <a:lnTo>
                      <a:pt x="353" y="891"/>
                    </a:lnTo>
                    <a:lnTo>
                      <a:pt x="381" y="874"/>
                    </a:lnTo>
                    <a:lnTo>
                      <a:pt x="408" y="862"/>
                    </a:lnTo>
                    <a:lnTo>
                      <a:pt x="432" y="847"/>
                    </a:lnTo>
                    <a:lnTo>
                      <a:pt x="451" y="833"/>
                    </a:lnTo>
                    <a:lnTo>
                      <a:pt x="466" y="821"/>
                    </a:lnTo>
                    <a:lnTo>
                      <a:pt x="476" y="809"/>
                    </a:lnTo>
                    <a:lnTo>
                      <a:pt x="480" y="799"/>
                    </a:lnTo>
                    <a:lnTo>
                      <a:pt x="478" y="787"/>
                    </a:lnTo>
                    <a:lnTo>
                      <a:pt x="473" y="777"/>
                    </a:lnTo>
                    <a:lnTo>
                      <a:pt x="464" y="768"/>
                    </a:lnTo>
                    <a:lnTo>
                      <a:pt x="454" y="763"/>
                    </a:lnTo>
                    <a:lnTo>
                      <a:pt x="439" y="758"/>
                    </a:lnTo>
                    <a:lnTo>
                      <a:pt x="423" y="753"/>
                    </a:lnTo>
                    <a:lnTo>
                      <a:pt x="406" y="748"/>
                    </a:lnTo>
                    <a:lnTo>
                      <a:pt x="384" y="748"/>
                    </a:lnTo>
                    <a:lnTo>
                      <a:pt x="362" y="746"/>
                    </a:lnTo>
                    <a:lnTo>
                      <a:pt x="343" y="746"/>
                    </a:lnTo>
                    <a:lnTo>
                      <a:pt x="321" y="744"/>
                    </a:lnTo>
                    <a:lnTo>
                      <a:pt x="302" y="746"/>
                    </a:lnTo>
                    <a:lnTo>
                      <a:pt x="280" y="746"/>
                    </a:lnTo>
                    <a:lnTo>
                      <a:pt x="261" y="746"/>
                    </a:lnTo>
                    <a:lnTo>
                      <a:pt x="244" y="748"/>
                    </a:lnTo>
                    <a:lnTo>
                      <a:pt x="229" y="751"/>
                    </a:lnTo>
                    <a:lnTo>
                      <a:pt x="210" y="751"/>
                    </a:lnTo>
                    <a:lnTo>
                      <a:pt x="191" y="751"/>
                    </a:lnTo>
                    <a:lnTo>
                      <a:pt x="169" y="751"/>
                    </a:lnTo>
                    <a:lnTo>
                      <a:pt x="152" y="751"/>
                    </a:lnTo>
                    <a:lnTo>
                      <a:pt x="130" y="748"/>
                    </a:lnTo>
                    <a:lnTo>
                      <a:pt x="109" y="748"/>
                    </a:lnTo>
                    <a:lnTo>
                      <a:pt x="89" y="746"/>
                    </a:lnTo>
                    <a:lnTo>
                      <a:pt x="70" y="741"/>
                    </a:lnTo>
                    <a:lnTo>
                      <a:pt x="53" y="736"/>
                    </a:lnTo>
                    <a:lnTo>
                      <a:pt x="39" y="729"/>
                    </a:lnTo>
                    <a:lnTo>
                      <a:pt x="24" y="722"/>
                    </a:lnTo>
                    <a:lnTo>
                      <a:pt x="14" y="712"/>
                    </a:lnTo>
                    <a:lnTo>
                      <a:pt x="5" y="705"/>
                    </a:lnTo>
                    <a:lnTo>
                      <a:pt x="2" y="693"/>
                    </a:lnTo>
                    <a:lnTo>
                      <a:pt x="0" y="676"/>
                    </a:lnTo>
                    <a:lnTo>
                      <a:pt x="5" y="661"/>
                    </a:lnTo>
                    <a:lnTo>
                      <a:pt x="19" y="625"/>
                    </a:lnTo>
                    <a:lnTo>
                      <a:pt x="41" y="589"/>
                    </a:lnTo>
                    <a:lnTo>
                      <a:pt x="68" y="550"/>
                    </a:lnTo>
                    <a:lnTo>
                      <a:pt x="104" y="509"/>
                    </a:lnTo>
                    <a:lnTo>
                      <a:pt x="147" y="468"/>
                    </a:lnTo>
                    <a:lnTo>
                      <a:pt x="198" y="430"/>
                    </a:lnTo>
                    <a:lnTo>
                      <a:pt x="254" y="389"/>
                    </a:lnTo>
                    <a:lnTo>
                      <a:pt x="314" y="350"/>
                    </a:lnTo>
                    <a:lnTo>
                      <a:pt x="384" y="309"/>
                    </a:lnTo>
                    <a:lnTo>
                      <a:pt x="459" y="270"/>
                    </a:lnTo>
                    <a:lnTo>
                      <a:pt x="541" y="229"/>
                    </a:lnTo>
                    <a:lnTo>
                      <a:pt x="628" y="193"/>
                    </a:lnTo>
                    <a:lnTo>
                      <a:pt x="719" y="155"/>
                    </a:lnTo>
                    <a:lnTo>
                      <a:pt x="821" y="121"/>
                    </a:lnTo>
                    <a:lnTo>
                      <a:pt x="925" y="87"/>
                    </a:lnTo>
                    <a:lnTo>
                      <a:pt x="1033" y="56"/>
                    </a:lnTo>
                    <a:lnTo>
                      <a:pt x="1099" y="41"/>
                    </a:lnTo>
                    <a:lnTo>
                      <a:pt x="1171" y="27"/>
                    </a:lnTo>
                    <a:lnTo>
                      <a:pt x="1243" y="17"/>
                    </a:lnTo>
                    <a:lnTo>
                      <a:pt x="1326" y="10"/>
                    </a:lnTo>
                    <a:lnTo>
                      <a:pt x="1405" y="5"/>
                    </a:lnTo>
                    <a:lnTo>
                      <a:pt x="1490" y="0"/>
                    </a:lnTo>
                    <a:lnTo>
                      <a:pt x="1574" y="0"/>
                    </a:lnTo>
                    <a:lnTo>
                      <a:pt x="1659" y="2"/>
                    </a:lnTo>
                    <a:lnTo>
                      <a:pt x="1743" y="2"/>
                    </a:lnTo>
                    <a:lnTo>
                      <a:pt x="1825" y="7"/>
                    </a:lnTo>
                    <a:lnTo>
                      <a:pt x="1903" y="12"/>
                    </a:lnTo>
                    <a:lnTo>
                      <a:pt x="1975" y="19"/>
                    </a:lnTo>
                    <a:lnTo>
                      <a:pt x="2045" y="27"/>
                    </a:lnTo>
                    <a:lnTo>
                      <a:pt x="2108" y="36"/>
                    </a:lnTo>
                    <a:lnTo>
                      <a:pt x="2161" y="43"/>
                    </a:lnTo>
                    <a:lnTo>
                      <a:pt x="2209" y="53"/>
                    </a:lnTo>
                    <a:lnTo>
                      <a:pt x="2214" y="56"/>
                    </a:lnTo>
                    <a:lnTo>
                      <a:pt x="2219" y="58"/>
                    </a:lnTo>
                    <a:lnTo>
                      <a:pt x="2221" y="63"/>
                    </a:lnTo>
                    <a:lnTo>
                      <a:pt x="2221" y="68"/>
                    </a:lnTo>
                    <a:lnTo>
                      <a:pt x="2219" y="70"/>
                    </a:lnTo>
                    <a:lnTo>
                      <a:pt x="2219" y="72"/>
                    </a:lnTo>
                    <a:lnTo>
                      <a:pt x="2212" y="75"/>
                    </a:lnTo>
                    <a:lnTo>
                      <a:pt x="2209" y="75"/>
                    </a:lnTo>
                    <a:lnTo>
                      <a:pt x="2209" y="7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68" name="Group 67"/>
            <p:cNvGrpSpPr/>
            <p:nvPr/>
          </p:nvGrpSpPr>
          <p:grpSpPr>
            <a:xfrm rot="11986854">
              <a:off x="7659619" y="1088671"/>
              <a:ext cx="914303" cy="1347344"/>
              <a:chOff x="10508642" y="-186732"/>
              <a:chExt cx="914427" cy="2219583"/>
            </a:xfrm>
          </p:grpSpPr>
          <p:sp>
            <p:nvSpPr>
              <p:cNvPr id="96" name="Freeform 32"/>
              <p:cNvSpPr>
                <a:spLocks/>
              </p:cNvSpPr>
              <p:nvPr/>
            </p:nvSpPr>
            <p:spPr bwMode="auto">
              <a:xfrm>
                <a:off x="10533714" y="1599132"/>
                <a:ext cx="267797" cy="433719"/>
              </a:xfrm>
              <a:custGeom>
                <a:avLst/>
                <a:gdLst>
                  <a:gd name="T0" fmla="*/ 268 w 268"/>
                  <a:gd name="T1" fmla="*/ 32 h 297"/>
                  <a:gd name="T2" fmla="*/ 253 w 268"/>
                  <a:gd name="T3" fmla="*/ 46 h 297"/>
                  <a:gd name="T4" fmla="*/ 241 w 268"/>
                  <a:gd name="T5" fmla="*/ 61 h 297"/>
                  <a:gd name="T6" fmla="*/ 224 w 268"/>
                  <a:gd name="T7" fmla="*/ 80 h 297"/>
                  <a:gd name="T8" fmla="*/ 212 w 268"/>
                  <a:gd name="T9" fmla="*/ 102 h 297"/>
                  <a:gd name="T10" fmla="*/ 193 w 268"/>
                  <a:gd name="T11" fmla="*/ 119 h 297"/>
                  <a:gd name="T12" fmla="*/ 176 w 268"/>
                  <a:gd name="T13" fmla="*/ 138 h 297"/>
                  <a:gd name="T14" fmla="*/ 159 w 268"/>
                  <a:gd name="T15" fmla="*/ 157 h 297"/>
                  <a:gd name="T16" fmla="*/ 142 w 268"/>
                  <a:gd name="T17" fmla="*/ 179 h 297"/>
                  <a:gd name="T18" fmla="*/ 123 w 268"/>
                  <a:gd name="T19" fmla="*/ 198 h 297"/>
                  <a:gd name="T20" fmla="*/ 108 w 268"/>
                  <a:gd name="T21" fmla="*/ 215 h 297"/>
                  <a:gd name="T22" fmla="*/ 91 w 268"/>
                  <a:gd name="T23" fmla="*/ 232 h 297"/>
                  <a:gd name="T24" fmla="*/ 77 w 268"/>
                  <a:gd name="T25" fmla="*/ 249 h 297"/>
                  <a:gd name="T26" fmla="*/ 67 w 268"/>
                  <a:gd name="T27" fmla="*/ 261 h 297"/>
                  <a:gd name="T28" fmla="*/ 55 w 268"/>
                  <a:gd name="T29" fmla="*/ 275 h 297"/>
                  <a:gd name="T30" fmla="*/ 45 w 268"/>
                  <a:gd name="T31" fmla="*/ 285 h 297"/>
                  <a:gd name="T32" fmla="*/ 38 w 268"/>
                  <a:gd name="T33" fmla="*/ 292 h 297"/>
                  <a:gd name="T34" fmla="*/ 33 w 268"/>
                  <a:gd name="T35" fmla="*/ 295 h 297"/>
                  <a:gd name="T36" fmla="*/ 31 w 268"/>
                  <a:gd name="T37" fmla="*/ 297 h 297"/>
                  <a:gd name="T38" fmla="*/ 26 w 268"/>
                  <a:gd name="T39" fmla="*/ 295 h 297"/>
                  <a:gd name="T40" fmla="*/ 21 w 268"/>
                  <a:gd name="T41" fmla="*/ 295 h 297"/>
                  <a:gd name="T42" fmla="*/ 16 w 268"/>
                  <a:gd name="T43" fmla="*/ 292 h 297"/>
                  <a:gd name="T44" fmla="*/ 16 w 268"/>
                  <a:gd name="T45" fmla="*/ 290 h 297"/>
                  <a:gd name="T46" fmla="*/ 12 w 268"/>
                  <a:gd name="T47" fmla="*/ 285 h 297"/>
                  <a:gd name="T48" fmla="*/ 9 w 268"/>
                  <a:gd name="T49" fmla="*/ 283 h 297"/>
                  <a:gd name="T50" fmla="*/ 4 w 268"/>
                  <a:gd name="T51" fmla="*/ 275 h 297"/>
                  <a:gd name="T52" fmla="*/ 2 w 268"/>
                  <a:gd name="T53" fmla="*/ 271 h 297"/>
                  <a:gd name="T54" fmla="*/ 2 w 268"/>
                  <a:gd name="T55" fmla="*/ 266 h 297"/>
                  <a:gd name="T56" fmla="*/ 2 w 268"/>
                  <a:gd name="T57" fmla="*/ 261 h 297"/>
                  <a:gd name="T58" fmla="*/ 0 w 268"/>
                  <a:gd name="T59" fmla="*/ 256 h 297"/>
                  <a:gd name="T60" fmla="*/ 2 w 268"/>
                  <a:gd name="T61" fmla="*/ 251 h 297"/>
                  <a:gd name="T62" fmla="*/ 4 w 268"/>
                  <a:gd name="T63" fmla="*/ 246 h 297"/>
                  <a:gd name="T64" fmla="*/ 7 w 268"/>
                  <a:gd name="T65" fmla="*/ 244 h 297"/>
                  <a:gd name="T66" fmla="*/ 14 w 268"/>
                  <a:gd name="T67" fmla="*/ 237 h 297"/>
                  <a:gd name="T68" fmla="*/ 21 w 268"/>
                  <a:gd name="T69" fmla="*/ 227 h 297"/>
                  <a:gd name="T70" fmla="*/ 33 w 268"/>
                  <a:gd name="T71" fmla="*/ 215 h 297"/>
                  <a:gd name="T72" fmla="*/ 45 w 268"/>
                  <a:gd name="T73" fmla="*/ 205 h 297"/>
                  <a:gd name="T74" fmla="*/ 60 w 268"/>
                  <a:gd name="T75" fmla="*/ 189 h 297"/>
                  <a:gd name="T76" fmla="*/ 72 w 268"/>
                  <a:gd name="T77" fmla="*/ 172 h 297"/>
                  <a:gd name="T78" fmla="*/ 89 w 268"/>
                  <a:gd name="T79" fmla="*/ 155 h 297"/>
                  <a:gd name="T80" fmla="*/ 108 w 268"/>
                  <a:gd name="T81" fmla="*/ 138 h 297"/>
                  <a:gd name="T82" fmla="*/ 123 w 268"/>
                  <a:gd name="T83" fmla="*/ 119 h 297"/>
                  <a:gd name="T84" fmla="*/ 140 w 268"/>
                  <a:gd name="T85" fmla="*/ 102 h 297"/>
                  <a:gd name="T86" fmla="*/ 156 w 268"/>
                  <a:gd name="T87" fmla="*/ 82 h 297"/>
                  <a:gd name="T88" fmla="*/ 171 w 268"/>
                  <a:gd name="T89" fmla="*/ 63 h 297"/>
                  <a:gd name="T90" fmla="*/ 185 w 268"/>
                  <a:gd name="T91" fmla="*/ 46 h 297"/>
                  <a:gd name="T92" fmla="*/ 200 w 268"/>
                  <a:gd name="T93" fmla="*/ 32 h 297"/>
                  <a:gd name="T94" fmla="*/ 212 w 268"/>
                  <a:gd name="T95" fmla="*/ 15 h 297"/>
                  <a:gd name="T96" fmla="*/ 222 w 268"/>
                  <a:gd name="T97" fmla="*/ 0 h 297"/>
                  <a:gd name="T98" fmla="*/ 227 w 268"/>
                  <a:gd name="T99" fmla="*/ 0 h 297"/>
                  <a:gd name="T100" fmla="*/ 236 w 268"/>
                  <a:gd name="T101" fmla="*/ 0 h 297"/>
                  <a:gd name="T102" fmla="*/ 243 w 268"/>
                  <a:gd name="T103" fmla="*/ 0 h 297"/>
                  <a:gd name="T104" fmla="*/ 253 w 268"/>
                  <a:gd name="T105" fmla="*/ 7 h 297"/>
                  <a:gd name="T106" fmla="*/ 260 w 268"/>
                  <a:gd name="T107" fmla="*/ 12 h 297"/>
                  <a:gd name="T108" fmla="*/ 265 w 268"/>
                  <a:gd name="T109" fmla="*/ 20 h 297"/>
                  <a:gd name="T110" fmla="*/ 268 w 268"/>
                  <a:gd name="T111" fmla="*/ 27 h 297"/>
                  <a:gd name="T112" fmla="*/ 268 w 268"/>
                  <a:gd name="T113" fmla="*/ 32 h 297"/>
                  <a:gd name="T114" fmla="*/ 268 w 268"/>
                  <a:gd name="T115" fmla="*/ 3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297">
                    <a:moveTo>
                      <a:pt x="268" y="32"/>
                    </a:moveTo>
                    <a:lnTo>
                      <a:pt x="253" y="46"/>
                    </a:lnTo>
                    <a:lnTo>
                      <a:pt x="241" y="61"/>
                    </a:lnTo>
                    <a:lnTo>
                      <a:pt x="224" y="80"/>
                    </a:lnTo>
                    <a:lnTo>
                      <a:pt x="212" y="102"/>
                    </a:lnTo>
                    <a:lnTo>
                      <a:pt x="193" y="119"/>
                    </a:lnTo>
                    <a:lnTo>
                      <a:pt x="176" y="138"/>
                    </a:lnTo>
                    <a:lnTo>
                      <a:pt x="159" y="157"/>
                    </a:lnTo>
                    <a:lnTo>
                      <a:pt x="142" y="179"/>
                    </a:lnTo>
                    <a:lnTo>
                      <a:pt x="123" y="198"/>
                    </a:lnTo>
                    <a:lnTo>
                      <a:pt x="108" y="215"/>
                    </a:lnTo>
                    <a:lnTo>
                      <a:pt x="91" y="232"/>
                    </a:lnTo>
                    <a:lnTo>
                      <a:pt x="77" y="249"/>
                    </a:lnTo>
                    <a:lnTo>
                      <a:pt x="67" y="261"/>
                    </a:lnTo>
                    <a:lnTo>
                      <a:pt x="55" y="275"/>
                    </a:lnTo>
                    <a:lnTo>
                      <a:pt x="45" y="285"/>
                    </a:lnTo>
                    <a:lnTo>
                      <a:pt x="38" y="292"/>
                    </a:lnTo>
                    <a:lnTo>
                      <a:pt x="33" y="295"/>
                    </a:lnTo>
                    <a:lnTo>
                      <a:pt x="31" y="297"/>
                    </a:lnTo>
                    <a:lnTo>
                      <a:pt x="26" y="295"/>
                    </a:lnTo>
                    <a:lnTo>
                      <a:pt x="21" y="295"/>
                    </a:lnTo>
                    <a:lnTo>
                      <a:pt x="16" y="292"/>
                    </a:lnTo>
                    <a:lnTo>
                      <a:pt x="16" y="290"/>
                    </a:lnTo>
                    <a:lnTo>
                      <a:pt x="12" y="285"/>
                    </a:lnTo>
                    <a:lnTo>
                      <a:pt x="9" y="283"/>
                    </a:lnTo>
                    <a:lnTo>
                      <a:pt x="4" y="275"/>
                    </a:lnTo>
                    <a:lnTo>
                      <a:pt x="2" y="271"/>
                    </a:lnTo>
                    <a:lnTo>
                      <a:pt x="2" y="266"/>
                    </a:lnTo>
                    <a:lnTo>
                      <a:pt x="2" y="261"/>
                    </a:lnTo>
                    <a:lnTo>
                      <a:pt x="0" y="256"/>
                    </a:lnTo>
                    <a:lnTo>
                      <a:pt x="2" y="251"/>
                    </a:lnTo>
                    <a:lnTo>
                      <a:pt x="4" y="246"/>
                    </a:lnTo>
                    <a:lnTo>
                      <a:pt x="7" y="244"/>
                    </a:lnTo>
                    <a:lnTo>
                      <a:pt x="14" y="237"/>
                    </a:lnTo>
                    <a:lnTo>
                      <a:pt x="21" y="227"/>
                    </a:lnTo>
                    <a:lnTo>
                      <a:pt x="33" y="215"/>
                    </a:lnTo>
                    <a:lnTo>
                      <a:pt x="45" y="205"/>
                    </a:lnTo>
                    <a:lnTo>
                      <a:pt x="60" y="189"/>
                    </a:lnTo>
                    <a:lnTo>
                      <a:pt x="72" y="172"/>
                    </a:lnTo>
                    <a:lnTo>
                      <a:pt x="89" y="155"/>
                    </a:lnTo>
                    <a:lnTo>
                      <a:pt x="108" y="138"/>
                    </a:lnTo>
                    <a:lnTo>
                      <a:pt x="123" y="119"/>
                    </a:lnTo>
                    <a:lnTo>
                      <a:pt x="140" y="102"/>
                    </a:lnTo>
                    <a:lnTo>
                      <a:pt x="156" y="82"/>
                    </a:lnTo>
                    <a:lnTo>
                      <a:pt x="171" y="63"/>
                    </a:lnTo>
                    <a:lnTo>
                      <a:pt x="185" y="46"/>
                    </a:lnTo>
                    <a:lnTo>
                      <a:pt x="200" y="32"/>
                    </a:lnTo>
                    <a:lnTo>
                      <a:pt x="212" y="15"/>
                    </a:lnTo>
                    <a:lnTo>
                      <a:pt x="222" y="0"/>
                    </a:lnTo>
                    <a:lnTo>
                      <a:pt x="227" y="0"/>
                    </a:lnTo>
                    <a:lnTo>
                      <a:pt x="236" y="0"/>
                    </a:lnTo>
                    <a:lnTo>
                      <a:pt x="243" y="0"/>
                    </a:lnTo>
                    <a:lnTo>
                      <a:pt x="253" y="7"/>
                    </a:lnTo>
                    <a:lnTo>
                      <a:pt x="260" y="12"/>
                    </a:lnTo>
                    <a:lnTo>
                      <a:pt x="265" y="20"/>
                    </a:lnTo>
                    <a:lnTo>
                      <a:pt x="268" y="27"/>
                    </a:lnTo>
                    <a:lnTo>
                      <a:pt x="268" y="32"/>
                    </a:lnTo>
                    <a:lnTo>
                      <a:pt x="268" y="32"/>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1" name="Freeform 37"/>
              <p:cNvSpPr>
                <a:spLocks/>
              </p:cNvSpPr>
              <p:nvPr/>
            </p:nvSpPr>
            <p:spPr bwMode="auto">
              <a:xfrm>
                <a:off x="10815529" y="-155505"/>
                <a:ext cx="607540" cy="1707129"/>
              </a:xfrm>
              <a:custGeom>
                <a:avLst/>
                <a:gdLst>
                  <a:gd name="T0" fmla="*/ 599 w 608"/>
                  <a:gd name="T1" fmla="*/ 58 h 1169"/>
                  <a:gd name="T2" fmla="*/ 582 w 608"/>
                  <a:gd name="T3" fmla="*/ 136 h 1169"/>
                  <a:gd name="T4" fmla="*/ 572 w 608"/>
                  <a:gd name="T5" fmla="*/ 210 h 1169"/>
                  <a:gd name="T6" fmla="*/ 560 w 608"/>
                  <a:gd name="T7" fmla="*/ 283 h 1169"/>
                  <a:gd name="T8" fmla="*/ 546 w 608"/>
                  <a:gd name="T9" fmla="*/ 350 h 1169"/>
                  <a:gd name="T10" fmla="*/ 526 w 608"/>
                  <a:gd name="T11" fmla="*/ 420 h 1169"/>
                  <a:gd name="T12" fmla="*/ 505 w 608"/>
                  <a:gd name="T13" fmla="*/ 488 h 1169"/>
                  <a:gd name="T14" fmla="*/ 471 w 608"/>
                  <a:gd name="T15" fmla="*/ 563 h 1169"/>
                  <a:gd name="T16" fmla="*/ 439 w 608"/>
                  <a:gd name="T17" fmla="*/ 626 h 1169"/>
                  <a:gd name="T18" fmla="*/ 401 w 608"/>
                  <a:gd name="T19" fmla="*/ 691 h 1169"/>
                  <a:gd name="T20" fmla="*/ 350 w 608"/>
                  <a:gd name="T21" fmla="*/ 770 h 1169"/>
                  <a:gd name="T22" fmla="*/ 290 w 608"/>
                  <a:gd name="T23" fmla="*/ 857 h 1169"/>
                  <a:gd name="T24" fmla="*/ 227 w 608"/>
                  <a:gd name="T25" fmla="*/ 947 h 1169"/>
                  <a:gd name="T26" fmla="*/ 164 w 608"/>
                  <a:gd name="T27" fmla="*/ 1029 h 1169"/>
                  <a:gd name="T28" fmla="*/ 104 w 608"/>
                  <a:gd name="T29" fmla="*/ 1099 h 1169"/>
                  <a:gd name="T30" fmla="*/ 48 w 608"/>
                  <a:gd name="T31" fmla="*/ 1152 h 1169"/>
                  <a:gd name="T32" fmla="*/ 17 w 608"/>
                  <a:gd name="T33" fmla="*/ 1169 h 1169"/>
                  <a:gd name="T34" fmla="*/ 5 w 608"/>
                  <a:gd name="T35" fmla="*/ 1166 h 1169"/>
                  <a:gd name="T36" fmla="*/ 0 w 608"/>
                  <a:gd name="T37" fmla="*/ 1157 h 1169"/>
                  <a:gd name="T38" fmla="*/ 2 w 608"/>
                  <a:gd name="T39" fmla="*/ 1145 h 1169"/>
                  <a:gd name="T40" fmla="*/ 29 w 608"/>
                  <a:gd name="T41" fmla="*/ 1123 h 1169"/>
                  <a:gd name="T42" fmla="*/ 80 w 608"/>
                  <a:gd name="T43" fmla="*/ 1072 h 1169"/>
                  <a:gd name="T44" fmla="*/ 135 w 608"/>
                  <a:gd name="T45" fmla="*/ 1002 h 1169"/>
                  <a:gd name="T46" fmla="*/ 196 w 608"/>
                  <a:gd name="T47" fmla="*/ 920 h 1169"/>
                  <a:gd name="T48" fmla="*/ 253 w 608"/>
                  <a:gd name="T49" fmla="*/ 833 h 1169"/>
                  <a:gd name="T50" fmla="*/ 309 w 608"/>
                  <a:gd name="T51" fmla="*/ 746 h 1169"/>
                  <a:gd name="T52" fmla="*/ 357 w 608"/>
                  <a:gd name="T53" fmla="*/ 667 h 1169"/>
                  <a:gd name="T54" fmla="*/ 396 w 608"/>
                  <a:gd name="T55" fmla="*/ 599 h 1169"/>
                  <a:gd name="T56" fmla="*/ 427 w 608"/>
                  <a:gd name="T57" fmla="*/ 539 h 1169"/>
                  <a:gd name="T58" fmla="*/ 461 w 608"/>
                  <a:gd name="T59" fmla="*/ 466 h 1169"/>
                  <a:gd name="T60" fmla="*/ 488 w 608"/>
                  <a:gd name="T61" fmla="*/ 399 h 1169"/>
                  <a:gd name="T62" fmla="*/ 509 w 608"/>
                  <a:gd name="T63" fmla="*/ 333 h 1169"/>
                  <a:gd name="T64" fmla="*/ 526 w 608"/>
                  <a:gd name="T65" fmla="*/ 268 h 1169"/>
                  <a:gd name="T66" fmla="*/ 543 w 608"/>
                  <a:gd name="T67" fmla="*/ 198 h 1169"/>
                  <a:gd name="T68" fmla="*/ 560 w 608"/>
                  <a:gd name="T69" fmla="*/ 128 h 1169"/>
                  <a:gd name="T70" fmla="*/ 575 w 608"/>
                  <a:gd name="T71" fmla="*/ 51 h 1169"/>
                  <a:gd name="T72" fmla="*/ 584 w 608"/>
                  <a:gd name="T73" fmla="*/ 5 h 1169"/>
                  <a:gd name="T74" fmla="*/ 594 w 608"/>
                  <a:gd name="T75" fmla="*/ 0 h 1169"/>
                  <a:gd name="T76" fmla="*/ 601 w 608"/>
                  <a:gd name="T77" fmla="*/ 3 h 1169"/>
                  <a:gd name="T78" fmla="*/ 608 w 608"/>
                  <a:gd name="T79" fmla="*/ 10 h 1169"/>
                  <a:gd name="T80" fmla="*/ 608 w 608"/>
                  <a:gd name="T81" fmla="*/ 17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8" h="1169">
                    <a:moveTo>
                      <a:pt x="608" y="17"/>
                    </a:moveTo>
                    <a:lnTo>
                      <a:pt x="599" y="58"/>
                    </a:lnTo>
                    <a:lnTo>
                      <a:pt x="591" y="97"/>
                    </a:lnTo>
                    <a:lnTo>
                      <a:pt x="582" y="136"/>
                    </a:lnTo>
                    <a:lnTo>
                      <a:pt x="577" y="177"/>
                    </a:lnTo>
                    <a:lnTo>
                      <a:pt x="572" y="210"/>
                    </a:lnTo>
                    <a:lnTo>
                      <a:pt x="567" y="247"/>
                    </a:lnTo>
                    <a:lnTo>
                      <a:pt x="560" y="283"/>
                    </a:lnTo>
                    <a:lnTo>
                      <a:pt x="553" y="317"/>
                    </a:lnTo>
                    <a:lnTo>
                      <a:pt x="546" y="350"/>
                    </a:lnTo>
                    <a:lnTo>
                      <a:pt x="536" y="384"/>
                    </a:lnTo>
                    <a:lnTo>
                      <a:pt x="526" y="420"/>
                    </a:lnTo>
                    <a:lnTo>
                      <a:pt x="519" y="454"/>
                    </a:lnTo>
                    <a:lnTo>
                      <a:pt x="505" y="488"/>
                    </a:lnTo>
                    <a:lnTo>
                      <a:pt x="490" y="527"/>
                    </a:lnTo>
                    <a:lnTo>
                      <a:pt x="471" y="563"/>
                    </a:lnTo>
                    <a:lnTo>
                      <a:pt x="454" y="601"/>
                    </a:lnTo>
                    <a:lnTo>
                      <a:pt x="439" y="626"/>
                    </a:lnTo>
                    <a:lnTo>
                      <a:pt x="420" y="655"/>
                    </a:lnTo>
                    <a:lnTo>
                      <a:pt x="401" y="691"/>
                    </a:lnTo>
                    <a:lnTo>
                      <a:pt x="377" y="729"/>
                    </a:lnTo>
                    <a:lnTo>
                      <a:pt x="350" y="770"/>
                    </a:lnTo>
                    <a:lnTo>
                      <a:pt x="319" y="814"/>
                    </a:lnTo>
                    <a:lnTo>
                      <a:pt x="290" y="857"/>
                    </a:lnTo>
                    <a:lnTo>
                      <a:pt x="261" y="901"/>
                    </a:lnTo>
                    <a:lnTo>
                      <a:pt x="227" y="947"/>
                    </a:lnTo>
                    <a:lnTo>
                      <a:pt x="196" y="990"/>
                    </a:lnTo>
                    <a:lnTo>
                      <a:pt x="164" y="1029"/>
                    </a:lnTo>
                    <a:lnTo>
                      <a:pt x="133" y="1065"/>
                    </a:lnTo>
                    <a:lnTo>
                      <a:pt x="104" y="1099"/>
                    </a:lnTo>
                    <a:lnTo>
                      <a:pt x="75" y="1128"/>
                    </a:lnTo>
                    <a:lnTo>
                      <a:pt x="48" y="1152"/>
                    </a:lnTo>
                    <a:lnTo>
                      <a:pt x="24" y="1169"/>
                    </a:lnTo>
                    <a:lnTo>
                      <a:pt x="17" y="1169"/>
                    </a:lnTo>
                    <a:lnTo>
                      <a:pt x="10" y="1169"/>
                    </a:lnTo>
                    <a:lnTo>
                      <a:pt x="5" y="1166"/>
                    </a:lnTo>
                    <a:lnTo>
                      <a:pt x="2" y="1162"/>
                    </a:lnTo>
                    <a:lnTo>
                      <a:pt x="0" y="1157"/>
                    </a:lnTo>
                    <a:lnTo>
                      <a:pt x="0" y="1152"/>
                    </a:lnTo>
                    <a:lnTo>
                      <a:pt x="2" y="1145"/>
                    </a:lnTo>
                    <a:lnTo>
                      <a:pt x="7" y="1140"/>
                    </a:lnTo>
                    <a:lnTo>
                      <a:pt x="29" y="1123"/>
                    </a:lnTo>
                    <a:lnTo>
                      <a:pt x="55" y="1101"/>
                    </a:lnTo>
                    <a:lnTo>
                      <a:pt x="80" y="1072"/>
                    </a:lnTo>
                    <a:lnTo>
                      <a:pt x="109" y="1041"/>
                    </a:lnTo>
                    <a:lnTo>
                      <a:pt x="135" y="1002"/>
                    </a:lnTo>
                    <a:lnTo>
                      <a:pt x="167" y="964"/>
                    </a:lnTo>
                    <a:lnTo>
                      <a:pt x="196" y="920"/>
                    </a:lnTo>
                    <a:lnTo>
                      <a:pt x="225" y="879"/>
                    </a:lnTo>
                    <a:lnTo>
                      <a:pt x="253" y="833"/>
                    </a:lnTo>
                    <a:lnTo>
                      <a:pt x="282" y="790"/>
                    </a:lnTo>
                    <a:lnTo>
                      <a:pt x="309" y="746"/>
                    </a:lnTo>
                    <a:lnTo>
                      <a:pt x="333" y="705"/>
                    </a:lnTo>
                    <a:lnTo>
                      <a:pt x="357" y="667"/>
                    </a:lnTo>
                    <a:lnTo>
                      <a:pt x="377" y="633"/>
                    </a:lnTo>
                    <a:lnTo>
                      <a:pt x="396" y="599"/>
                    </a:lnTo>
                    <a:lnTo>
                      <a:pt x="410" y="577"/>
                    </a:lnTo>
                    <a:lnTo>
                      <a:pt x="427" y="539"/>
                    </a:lnTo>
                    <a:lnTo>
                      <a:pt x="447" y="502"/>
                    </a:lnTo>
                    <a:lnTo>
                      <a:pt x="461" y="466"/>
                    </a:lnTo>
                    <a:lnTo>
                      <a:pt x="476" y="435"/>
                    </a:lnTo>
                    <a:lnTo>
                      <a:pt x="488" y="399"/>
                    </a:lnTo>
                    <a:lnTo>
                      <a:pt x="500" y="367"/>
                    </a:lnTo>
                    <a:lnTo>
                      <a:pt x="509" y="333"/>
                    </a:lnTo>
                    <a:lnTo>
                      <a:pt x="521" y="302"/>
                    </a:lnTo>
                    <a:lnTo>
                      <a:pt x="526" y="268"/>
                    </a:lnTo>
                    <a:lnTo>
                      <a:pt x="536" y="234"/>
                    </a:lnTo>
                    <a:lnTo>
                      <a:pt x="543" y="198"/>
                    </a:lnTo>
                    <a:lnTo>
                      <a:pt x="550" y="164"/>
                    </a:lnTo>
                    <a:lnTo>
                      <a:pt x="560" y="128"/>
                    </a:lnTo>
                    <a:lnTo>
                      <a:pt x="567" y="90"/>
                    </a:lnTo>
                    <a:lnTo>
                      <a:pt x="575" y="51"/>
                    </a:lnTo>
                    <a:lnTo>
                      <a:pt x="582" y="10"/>
                    </a:lnTo>
                    <a:lnTo>
                      <a:pt x="584" y="5"/>
                    </a:lnTo>
                    <a:lnTo>
                      <a:pt x="589" y="3"/>
                    </a:lnTo>
                    <a:lnTo>
                      <a:pt x="594" y="0"/>
                    </a:lnTo>
                    <a:lnTo>
                      <a:pt x="599" y="3"/>
                    </a:lnTo>
                    <a:lnTo>
                      <a:pt x="601" y="3"/>
                    </a:lnTo>
                    <a:lnTo>
                      <a:pt x="606" y="5"/>
                    </a:lnTo>
                    <a:lnTo>
                      <a:pt x="608" y="10"/>
                    </a:lnTo>
                    <a:lnTo>
                      <a:pt x="608" y="17"/>
                    </a:lnTo>
                    <a:lnTo>
                      <a:pt x="608" y="17"/>
                    </a:lnTo>
                    <a:close/>
                  </a:path>
                </a:pathLst>
              </a:custGeom>
              <a:solidFill>
                <a:srgbClr val="C2C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43" name="Freeform 85"/>
              <p:cNvSpPr>
                <a:spLocks/>
              </p:cNvSpPr>
              <p:nvPr/>
            </p:nvSpPr>
            <p:spPr bwMode="auto">
              <a:xfrm>
                <a:off x="10508642" y="1569065"/>
                <a:ext cx="245814" cy="454164"/>
              </a:xfrm>
              <a:custGeom>
                <a:avLst/>
                <a:gdLst>
                  <a:gd name="T0" fmla="*/ 234 w 246"/>
                  <a:gd name="T1" fmla="*/ 34 h 311"/>
                  <a:gd name="T2" fmla="*/ 210 w 246"/>
                  <a:gd name="T3" fmla="*/ 65 h 311"/>
                  <a:gd name="T4" fmla="*/ 178 w 246"/>
                  <a:gd name="T5" fmla="*/ 101 h 311"/>
                  <a:gd name="T6" fmla="*/ 142 w 246"/>
                  <a:gd name="T7" fmla="*/ 140 h 311"/>
                  <a:gd name="T8" fmla="*/ 111 w 246"/>
                  <a:gd name="T9" fmla="*/ 176 h 311"/>
                  <a:gd name="T10" fmla="*/ 79 w 246"/>
                  <a:gd name="T11" fmla="*/ 212 h 311"/>
                  <a:gd name="T12" fmla="*/ 58 w 246"/>
                  <a:gd name="T13" fmla="*/ 237 h 311"/>
                  <a:gd name="T14" fmla="*/ 43 w 246"/>
                  <a:gd name="T15" fmla="*/ 256 h 311"/>
                  <a:gd name="T16" fmla="*/ 41 w 246"/>
                  <a:gd name="T17" fmla="*/ 265 h 311"/>
                  <a:gd name="T18" fmla="*/ 48 w 246"/>
                  <a:gd name="T19" fmla="*/ 275 h 311"/>
                  <a:gd name="T20" fmla="*/ 58 w 246"/>
                  <a:gd name="T21" fmla="*/ 282 h 311"/>
                  <a:gd name="T22" fmla="*/ 67 w 246"/>
                  <a:gd name="T23" fmla="*/ 292 h 311"/>
                  <a:gd name="T24" fmla="*/ 74 w 246"/>
                  <a:gd name="T25" fmla="*/ 299 h 311"/>
                  <a:gd name="T26" fmla="*/ 74 w 246"/>
                  <a:gd name="T27" fmla="*/ 307 h 311"/>
                  <a:gd name="T28" fmla="*/ 70 w 246"/>
                  <a:gd name="T29" fmla="*/ 311 h 311"/>
                  <a:gd name="T30" fmla="*/ 60 w 246"/>
                  <a:gd name="T31" fmla="*/ 309 h 311"/>
                  <a:gd name="T32" fmla="*/ 48 w 246"/>
                  <a:gd name="T33" fmla="*/ 302 h 311"/>
                  <a:gd name="T34" fmla="*/ 41 w 246"/>
                  <a:gd name="T35" fmla="*/ 297 h 311"/>
                  <a:gd name="T36" fmla="*/ 31 w 246"/>
                  <a:gd name="T37" fmla="*/ 294 h 311"/>
                  <a:gd name="T38" fmla="*/ 24 w 246"/>
                  <a:gd name="T39" fmla="*/ 290 h 311"/>
                  <a:gd name="T40" fmla="*/ 9 w 246"/>
                  <a:gd name="T41" fmla="*/ 285 h 311"/>
                  <a:gd name="T42" fmla="*/ 2 w 246"/>
                  <a:gd name="T43" fmla="*/ 278 h 311"/>
                  <a:gd name="T44" fmla="*/ 0 w 246"/>
                  <a:gd name="T45" fmla="*/ 270 h 311"/>
                  <a:gd name="T46" fmla="*/ 0 w 246"/>
                  <a:gd name="T47" fmla="*/ 258 h 311"/>
                  <a:gd name="T48" fmla="*/ 17 w 246"/>
                  <a:gd name="T49" fmla="*/ 234 h 311"/>
                  <a:gd name="T50" fmla="*/ 45 w 246"/>
                  <a:gd name="T51" fmla="*/ 203 h 311"/>
                  <a:gd name="T52" fmla="*/ 82 w 246"/>
                  <a:gd name="T53" fmla="*/ 166 h 311"/>
                  <a:gd name="T54" fmla="*/ 123 w 246"/>
                  <a:gd name="T55" fmla="*/ 123 h 311"/>
                  <a:gd name="T56" fmla="*/ 164 w 246"/>
                  <a:gd name="T57" fmla="*/ 82 h 311"/>
                  <a:gd name="T58" fmla="*/ 200 w 246"/>
                  <a:gd name="T59" fmla="*/ 46 h 311"/>
                  <a:gd name="T60" fmla="*/ 227 w 246"/>
                  <a:gd name="T61" fmla="*/ 14 h 311"/>
                  <a:gd name="T62" fmla="*/ 239 w 246"/>
                  <a:gd name="T63" fmla="*/ 0 h 311"/>
                  <a:gd name="T64" fmla="*/ 243 w 246"/>
                  <a:gd name="T65" fmla="*/ 0 h 311"/>
                  <a:gd name="T66" fmla="*/ 246 w 246"/>
                  <a:gd name="T67" fmla="*/ 10 h 311"/>
                  <a:gd name="T68" fmla="*/ 246 w 246"/>
                  <a:gd name="T69" fmla="*/ 19 h 311"/>
                  <a:gd name="T70" fmla="*/ 243 w 246"/>
                  <a:gd name="T71" fmla="*/ 22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6" h="311">
                    <a:moveTo>
                      <a:pt x="243" y="22"/>
                    </a:moveTo>
                    <a:lnTo>
                      <a:pt x="234" y="34"/>
                    </a:lnTo>
                    <a:lnTo>
                      <a:pt x="224" y="51"/>
                    </a:lnTo>
                    <a:lnTo>
                      <a:pt x="210" y="65"/>
                    </a:lnTo>
                    <a:lnTo>
                      <a:pt x="195" y="82"/>
                    </a:lnTo>
                    <a:lnTo>
                      <a:pt x="178" y="101"/>
                    </a:lnTo>
                    <a:lnTo>
                      <a:pt x="161" y="123"/>
                    </a:lnTo>
                    <a:lnTo>
                      <a:pt x="142" y="140"/>
                    </a:lnTo>
                    <a:lnTo>
                      <a:pt x="125" y="159"/>
                    </a:lnTo>
                    <a:lnTo>
                      <a:pt x="111" y="176"/>
                    </a:lnTo>
                    <a:lnTo>
                      <a:pt x="94" y="193"/>
                    </a:lnTo>
                    <a:lnTo>
                      <a:pt x="79" y="212"/>
                    </a:lnTo>
                    <a:lnTo>
                      <a:pt x="67" y="227"/>
                    </a:lnTo>
                    <a:lnTo>
                      <a:pt x="58" y="237"/>
                    </a:lnTo>
                    <a:lnTo>
                      <a:pt x="48" y="249"/>
                    </a:lnTo>
                    <a:lnTo>
                      <a:pt x="43" y="256"/>
                    </a:lnTo>
                    <a:lnTo>
                      <a:pt x="41" y="261"/>
                    </a:lnTo>
                    <a:lnTo>
                      <a:pt x="41" y="265"/>
                    </a:lnTo>
                    <a:lnTo>
                      <a:pt x="43" y="270"/>
                    </a:lnTo>
                    <a:lnTo>
                      <a:pt x="48" y="275"/>
                    </a:lnTo>
                    <a:lnTo>
                      <a:pt x="53" y="278"/>
                    </a:lnTo>
                    <a:lnTo>
                      <a:pt x="58" y="282"/>
                    </a:lnTo>
                    <a:lnTo>
                      <a:pt x="62" y="287"/>
                    </a:lnTo>
                    <a:lnTo>
                      <a:pt x="67" y="292"/>
                    </a:lnTo>
                    <a:lnTo>
                      <a:pt x="72" y="294"/>
                    </a:lnTo>
                    <a:lnTo>
                      <a:pt x="74" y="299"/>
                    </a:lnTo>
                    <a:lnTo>
                      <a:pt x="74" y="304"/>
                    </a:lnTo>
                    <a:lnTo>
                      <a:pt x="74" y="307"/>
                    </a:lnTo>
                    <a:lnTo>
                      <a:pt x="74" y="311"/>
                    </a:lnTo>
                    <a:lnTo>
                      <a:pt x="70" y="311"/>
                    </a:lnTo>
                    <a:lnTo>
                      <a:pt x="65" y="311"/>
                    </a:lnTo>
                    <a:lnTo>
                      <a:pt x="60" y="309"/>
                    </a:lnTo>
                    <a:lnTo>
                      <a:pt x="53" y="307"/>
                    </a:lnTo>
                    <a:lnTo>
                      <a:pt x="48" y="302"/>
                    </a:lnTo>
                    <a:lnTo>
                      <a:pt x="43" y="299"/>
                    </a:lnTo>
                    <a:lnTo>
                      <a:pt x="41" y="297"/>
                    </a:lnTo>
                    <a:lnTo>
                      <a:pt x="36" y="297"/>
                    </a:lnTo>
                    <a:lnTo>
                      <a:pt x="31" y="294"/>
                    </a:lnTo>
                    <a:lnTo>
                      <a:pt x="26" y="292"/>
                    </a:lnTo>
                    <a:lnTo>
                      <a:pt x="24" y="290"/>
                    </a:lnTo>
                    <a:lnTo>
                      <a:pt x="19" y="290"/>
                    </a:lnTo>
                    <a:lnTo>
                      <a:pt x="9" y="285"/>
                    </a:lnTo>
                    <a:lnTo>
                      <a:pt x="4" y="280"/>
                    </a:lnTo>
                    <a:lnTo>
                      <a:pt x="2" y="278"/>
                    </a:lnTo>
                    <a:lnTo>
                      <a:pt x="0" y="275"/>
                    </a:lnTo>
                    <a:lnTo>
                      <a:pt x="0" y="270"/>
                    </a:lnTo>
                    <a:lnTo>
                      <a:pt x="0" y="268"/>
                    </a:lnTo>
                    <a:lnTo>
                      <a:pt x="0" y="258"/>
                    </a:lnTo>
                    <a:lnTo>
                      <a:pt x="7" y="249"/>
                    </a:lnTo>
                    <a:lnTo>
                      <a:pt x="17" y="234"/>
                    </a:lnTo>
                    <a:lnTo>
                      <a:pt x="29" y="222"/>
                    </a:lnTo>
                    <a:lnTo>
                      <a:pt x="45" y="203"/>
                    </a:lnTo>
                    <a:lnTo>
                      <a:pt x="65" y="183"/>
                    </a:lnTo>
                    <a:lnTo>
                      <a:pt x="82" y="166"/>
                    </a:lnTo>
                    <a:lnTo>
                      <a:pt x="103" y="145"/>
                    </a:lnTo>
                    <a:lnTo>
                      <a:pt x="123" y="123"/>
                    </a:lnTo>
                    <a:lnTo>
                      <a:pt x="142" y="104"/>
                    </a:lnTo>
                    <a:lnTo>
                      <a:pt x="164" y="82"/>
                    </a:lnTo>
                    <a:lnTo>
                      <a:pt x="181" y="65"/>
                    </a:lnTo>
                    <a:lnTo>
                      <a:pt x="200" y="46"/>
                    </a:lnTo>
                    <a:lnTo>
                      <a:pt x="214" y="29"/>
                    </a:lnTo>
                    <a:lnTo>
                      <a:pt x="227" y="14"/>
                    </a:lnTo>
                    <a:lnTo>
                      <a:pt x="236" y="2"/>
                    </a:lnTo>
                    <a:lnTo>
                      <a:pt x="239" y="0"/>
                    </a:lnTo>
                    <a:lnTo>
                      <a:pt x="241" y="0"/>
                    </a:lnTo>
                    <a:lnTo>
                      <a:pt x="243" y="0"/>
                    </a:lnTo>
                    <a:lnTo>
                      <a:pt x="246" y="5"/>
                    </a:lnTo>
                    <a:lnTo>
                      <a:pt x="246" y="10"/>
                    </a:lnTo>
                    <a:lnTo>
                      <a:pt x="246" y="12"/>
                    </a:lnTo>
                    <a:lnTo>
                      <a:pt x="246" y="19"/>
                    </a:lnTo>
                    <a:lnTo>
                      <a:pt x="243" y="22"/>
                    </a:lnTo>
                    <a:lnTo>
                      <a:pt x="243"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44" name="Freeform 86"/>
              <p:cNvSpPr>
                <a:spLocks/>
              </p:cNvSpPr>
              <p:nvPr/>
            </p:nvSpPr>
            <p:spPr bwMode="auto">
              <a:xfrm>
                <a:off x="10584050" y="1608556"/>
                <a:ext cx="245814" cy="416195"/>
              </a:xfrm>
              <a:custGeom>
                <a:avLst/>
                <a:gdLst>
                  <a:gd name="T0" fmla="*/ 244 w 246"/>
                  <a:gd name="T1" fmla="*/ 20 h 285"/>
                  <a:gd name="T2" fmla="*/ 231 w 246"/>
                  <a:gd name="T3" fmla="*/ 34 h 285"/>
                  <a:gd name="T4" fmla="*/ 217 w 246"/>
                  <a:gd name="T5" fmla="*/ 51 h 285"/>
                  <a:gd name="T6" fmla="*/ 203 w 246"/>
                  <a:gd name="T7" fmla="*/ 68 h 285"/>
                  <a:gd name="T8" fmla="*/ 188 w 246"/>
                  <a:gd name="T9" fmla="*/ 87 h 285"/>
                  <a:gd name="T10" fmla="*/ 171 w 246"/>
                  <a:gd name="T11" fmla="*/ 104 h 285"/>
                  <a:gd name="T12" fmla="*/ 152 w 246"/>
                  <a:gd name="T13" fmla="*/ 126 h 285"/>
                  <a:gd name="T14" fmla="*/ 137 w 246"/>
                  <a:gd name="T15" fmla="*/ 147 h 285"/>
                  <a:gd name="T16" fmla="*/ 120 w 246"/>
                  <a:gd name="T17" fmla="*/ 167 h 285"/>
                  <a:gd name="T18" fmla="*/ 101 w 246"/>
                  <a:gd name="T19" fmla="*/ 186 h 285"/>
                  <a:gd name="T20" fmla="*/ 87 w 246"/>
                  <a:gd name="T21" fmla="*/ 205 h 285"/>
                  <a:gd name="T22" fmla="*/ 70 w 246"/>
                  <a:gd name="T23" fmla="*/ 220 h 285"/>
                  <a:gd name="T24" fmla="*/ 55 w 246"/>
                  <a:gd name="T25" fmla="*/ 237 h 285"/>
                  <a:gd name="T26" fmla="*/ 43 w 246"/>
                  <a:gd name="T27" fmla="*/ 251 h 285"/>
                  <a:gd name="T28" fmla="*/ 34 w 246"/>
                  <a:gd name="T29" fmla="*/ 263 h 285"/>
                  <a:gd name="T30" fmla="*/ 24 w 246"/>
                  <a:gd name="T31" fmla="*/ 271 h 285"/>
                  <a:gd name="T32" fmla="*/ 17 w 246"/>
                  <a:gd name="T33" fmla="*/ 280 h 285"/>
                  <a:gd name="T34" fmla="*/ 9 w 246"/>
                  <a:gd name="T35" fmla="*/ 285 h 285"/>
                  <a:gd name="T36" fmla="*/ 5 w 246"/>
                  <a:gd name="T37" fmla="*/ 285 h 285"/>
                  <a:gd name="T38" fmla="*/ 2 w 246"/>
                  <a:gd name="T39" fmla="*/ 285 h 285"/>
                  <a:gd name="T40" fmla="*/ 0 w 246"/>
                  <a:gd name="T41" fmla="*/ 280 h 285"/>
                  <a:gd name="T42" fmla="*/ 0 w 246"/>
                  <a:gd name="T43" fmla="*/ 273 h 285"/>
                  <a:gd name="T44" fmla="*/ 2 w 246"/>
                  <a:gd name="T45" fmla="*/ 266 h 285"/>
                  <a:gd name="T46" fmla="*/ 7 w 246"/>
                  <a:gd name="T47" fmla="*/ 259 h 285"/>
                  <a:gd name="T48" fmla="*/ 14 w 246"/>
                  <a:gd name="T49" fmla="*/ 251 h 285"/>
                  <a:gd name="T50" fmla="*/ 19 w 246"/>
                  <a:gd name="T51" fmla="*/ 244 h 285"/>
                  <a:gd name="T52" fmla="*/ 29 w 246"/>
                  <a:gd name="T53" fmla="*/ 234 h 285"/>
                  <a:gd name="T54" fmla="*/ 41 w 246"/>
                  <a:gd name="T55" fmla="*/ 222 h 285"/>
                  <a:gd name="T56" fmla="*/ 50 w 246"/>
                  <a:gd name="T57" fmla="*/ 208 h 285"/>
                  <a:gd name="T58" fmla="*/ 65 w 246"/>
                  <a:gd name="T59" fmla="*/ 193 h 285"/>
                  <a:gd name="T60" fmla="*/ 79 w 246"/>
                  <a:gd name="T61" fmla="*/ 179 h 285"/>
                  <a:gd name="T62" fmla="*/ 94 w 246"/>
                  <a:gd name="T63" fmla="*/ 160 h 285"/>
                  <a:gd name="T64" fmla="*/ 108 w 246"/>
                  <a:gd name="T65" fmla="*/ 143 h 285"/>
                  <a:gd name="T66" fmla="*/ 125 w 246"/>
                  <a:gd name="T67" fmla="*/ 123 h 285"/>
                  <a:gd name="T68" fmla="*/ 142 w 246"/>
                  <a:gd name="T69" fmla="*/ 104 h 285"/>
                  <a:gd name="T70" fmla="*/ 154 w 246"/>
                  <a:gd name="T71" fmla="*/ 87 h 285"/>
                  <a:gd name="T72" fmla="*/ 171 w 246"/>
                  <a:gd name="T73" fmla="*/ 68 h 285"/>
                  <a:gd name="T74" fmla="*/ 186 w 246"/>
                  <a:gd name="T75" fmla="*/ 51 h 285"/>
                  <a:gd name="T76" fmla="*/ 198 w 246"/>
                  <a:gd name="T77" fmla="*/ 34 h 285"/>
                  <a:gd name="T78" fmla="*/ 210 w 246"/>
                  <a:gd name="T79" fmla="*/ 17 h 285"/>
                  <a:gd name="T80" fmla="*/ 222 w 246"/>
                  <a:gd name="T81" fmla="*/ 3 h 285"/>
                  <a:gd name="T82" fmla="*/ 227 w 246"/>
                  <a:gd name="T83" fmla="*/ 0 h 285"/>
                  <a:gd name="T84" fmla="*/ 231 w 246"/>
                  <a:gd name="T85" fmla="*/ 0 h 285"/>
                  <a:gd name="T86" fmla="*/ 236 w 246"/>
                  <a:gd name="T87" fmla="*/ 0 h 285"/>
                  <a:gd name="T88" fmla="*/ 241 w 246"/>
                  <a:gd name="T89" fmla="*/ 0 h 285"/>
                  <a:gd name="T90" fmla="*/ 244 w 246"/>
                  <a:gd name="T91" fmla="*/ 3 h 285"/>
                  <a:gd name="T92" fmla="*/ 246 w 246"/>
                  <a:gd name="T93" fmla="*/ 7 h 285"/>
                  <a:gd name="T94" fmla="*/ 246 w 246"/>
                  <a:gd name="T95" fmla="*/ 12 h 285"/>
                  <a:gd name="T96" fmla="*/ 244 w 246"/>
                  <a:gd name="T97" fmla="*/ 20 h 285"/>
                  <a:gd name="T98" fmla="*/ 244 w 246"/>
                  <a:gd name="T99" fmla="*/ 2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6" h="285">
                    <a:moveTo>
                      <a:pt x="244" y="20"/>
                    </a:moveTo>
                    <a:lnTo>
                      <a:pt x="231" y="34"/>
                    </a:lnTo>
                    <a:lnTo>
                      <a:pt x="217" y="51"/>
                    </a:lnTo>
                    <a:lnTo>
                      <a:pt x="203" y="68"/>
                    </a:lnTo>
                    <a:lnTo>
                      <a:pt x="188" y="87"/>
                    </a:lnTo>
                    <a:lnTo>
                      <a:pt x="171" y="104"/>
                    </a:lnTo>
                    <a:lnTo>
                      <a:pt x="152" y="126"/>
                    </a:lnTo>
                    <a:lnTo>
                      <a:pt x="137" y="147"/>
                    </a:lnTo>
                    <a:lnTo>
                      <a:pt x="120" y="167"/>
                    </a:lnTo>
                    <a:lnTo>
                      <a:pt x="101" y="186"/>
                    </a:lnTo>
                    <a:lnTo>
                      <a:pt x="87" y="205"/>
                    </a:lnTo>
                    <a:lnTo>
                      <a:pt x="70" y="220"/>
                    </a:lnTo>
                    <a:lnTo>
                      <a:pt x="55" y="237"/>
                    </a:lnTo>
                    <a:lnTo>
                      <a:pt x="43" y="251"/>
                    </a:lnTo>
                    <a:lnTo>
                      <a:pt x="34" y="263"/>
                    </a:lnTo>
                    <a:lnTo>
                      <a:pt x="24" y="271"/>
                    </a:lnTo>
                    <a:lnTo>
                      <a:pt x="17" y="280"/>
                    </a:lnTo>
                    <a:lnTo>
                      <a:pt x="9" y="285"/>
                    </a:lnTo>
                    <a:lnTo>
                      <a:pt x="5" y="285"/>
                    </a:lnTo>
                    <a:lnTo>
                      <a:pt x="2" y="285"/>
                    </a:lnTo>
                    <a:lnTo>
                      <a:pt x="0" y="280"/>
                    </a:lnTo>
                    <a:lnTo>
                      <a:pt x="0" y="273"/>
                    </a:lnTo>
                    <a:lnTo>
                      <a:pt x="2" y="266"/>
                    </a:lnTo>
                    <a:lnTo>
                      <a:pt x="7" y="259"/>
                    </a:lnTo>
                    <a:lnTo>
                      <a:pt x="14" y="251"/>
                    </a:lnTo>
                    <a:lnTo>
                      <a:pt x="19" y="244"/>
                    </a:lnTo>
                    <a:lnTo>
                      <a:pt x="29" y="234"/>
                    </a:lnTo>
                    <a:lnTo>
                      <a:pt x="41" y="222"/>
                    </a:lnTo>
                    <a:lnTo>
                      <a:pt x="50" y="208"/>
                    </a:lnTo>
                    <a:lnTo>
                      <a:pt x="65" y="193"/>
                    </a:lnTo>
                    <a:lnTo>
                      <a:pt x="79" y="179"/>
                    </a:lnTo>
                    <a:lnTo>
                      <a:pt x="94" y="160"/>
                    </a:lnTo>
                    <a:lnTo>
                      <a:pt x="108" y="143"/>
                    </a:lnTo>
                    <a:lnTo>
                      <a:pt x="125" y="123"/>
                    </a:lnTo>
                    <a:lnTo>
                      <a:pt x="142" y="104"/>
                    </a:lnTo>
                    <a:lnTo>
                      <a:pt x="154" y="87"/>
                    </a:lnTo>
                    <a:lnTo>
                      <a:pt x="171" y="68"/>
                    </a:lnTo>
                    <a:lnTo>
                      <a:pt x="186" y="51"/>
                    </a:lnTo>
                    <a:lnTo>
                      <a:pt x="198" y="34"/>
                    </a:lnTo>
                    <a:lnTo>
                      <a:pt x="210" y="17"/>
                    </a:lnTo>
                    <a:lnTo>
                      <a:pt x="222" y="3"/>
                    </a:lnTo>
                    <a:lnTo>
                      <a:pt x="227" y="0"/>
                    </a:lnTo>
                    <a:lnTo>
                      <a:pt x="231" y="0"/>
                    </a:lnTo>
                    <a:lnTo>
                      <a:pt x="236" y="0"/>
                    </a:lnTo>
                    <a:lnTo>
                      <a:pt x="241" y="0"/>
                    </a:lnTo>
                    <a:lnTo>
                      <a:pt x="244" y="3"/>
                    </a:lnTo>
                    <a:lnTo>
                      <a:pt x="246" y="7"/>
                    </a:lnTo>
                    <a:lnTo>
                      <a:pt x="246" y="12"/>
                    </a:lnTo>
                    <a:lnTo>
                      <a:pt x="244" y="20"/>
                    </a:lnTo>
                    <a:lnTo>
                      <a:pt x="244"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49" name="Freeform 91"/>
              <p:cNvSpPr>
                <a:spLocks/>
              </p:cNvSpPr>
              <p:nvPr/>
            </p:nvSpPr>
            <p:spPr bwMode="auto">
              <a:xfrm>
                <a:off x="10802511" y="-186732"/>
                <a:ext cx="607540" cy="1707129"/>
              </a:xfrm>
              <a:custGeom>
                <a:avLst/>
                <a:gdLst>
                  <a:gd name="T0" fmla="*/ 601 w 608"/>
                  <a:gd name="T1" fmla="*/ 58 h 1169"/>
                  <a:gd name="T2" fmla="*/ 587 w 608"/>
                  <a:gd name="T3" fmla="*/ 135 h 1169"/>
                  <a:gd name="T4" fmla="*/ 574 w 608"/>
                  <a:gd name="T5" fmla="*/ 210 h 1169"/>
                  <a:gd name="T6" fmla="*/ 562 w 608"/>
                  <a:gd name="T7" fmla="*/ 283 h 1169"/>
                  <a:gd name="T8" fmla="*/ 548 w 608"/>
                  <a:gd name="T9" fmla="*/ 348 h 1169"/>
                  <a:gd name="T10" fmla="*/ 531 w 608"/>
                  <a:gd name="T11" fmla="*/ 418 h 1169"/>
                  <a:gd name="T12" fmla="*/ 507 w 608"/>
                  <a:gd name="T13" fmla="*/ 490 h 1169"/>
                  <a:gd name="T14" fmla="*/ 475 w 608"/>
                  <a:gd name="T15" fmla="*/ 560 h 1169"/>
                  <a:gd name="T16" fmla="*/ 442 w 608"/>
                  <a:gd name="T17" fmla="*/ 625 h 1169"/>
                  <a:gd name="T18" fmla="*/ 401 w 608"/>
                  <a:gd name="T19" fmla="*/ 691 h 1169"/>
                  <a:gd name="T20" fmla="*/ 350 w 608"/>
                  <a:gd name="T21" fmla="*/ 770 h 1169"/>
                  <a:gd name="T22" fmla="*/ 292 w 608"/>
                  <a:gd name="T23" fmla="*/ 855 h 1169"/>
                  <a:gd name="T24" fmla="*/ 232 w 608"/>
                  <a:gd name="T25" fmla="*/ 946 h 1169"/>
                  <a:gd name="T26" fmla="*/ 166 w 608"/>
                  <a:gd name="T27" fmla="*/ 1029 h 1169"/>
                  <a:gd name="T28" fmla="*/ 106 w 608"/>
                  <a:gd name="T29" fmla="*/ 1099 h 1169"/>
                  <a:gd name="T30" fmla="*/ 51 w 608"/>
                  <a:gd name="T31" fmla="*/ 1152 h 1169"/>
                  <a:gd name="T32" fmla="*/ 19 w 608"/>
                  <a:gd name="T33" fmla="*/ 1169 h 1169"/>
                  <a:gd name="T34" fmla="*/ 7 w 608"/>
                  <a:gd name="T35" fmla="*/ 1166 h 1169"/>
                  <a:gd name="T36" fmla="*/ 0 w 608"/>
                  <a:gd name="T37" fmla="*/ 1156 h 1169"/>
                  <a:gd name="T38" fmla="*/ 5 w 608"/>
                  <a:gd name="T39" fmla="*/ 1144 h 1169"/>
                  <a:gd name="T40" fmla="*/ 31 w 608"/>
                  <a:gd name="T41" fmla="*/ 1120 h 1169"/>
                  <a:gd name="T42" fmla="*/ 84 w 608"/>
                  <a:gd name="T43" fmla="*/ 1072 h 1169"/>
                  <a:gd name="T44" fmla="*/ 137 w 608"/>
                  <a:gd name="T45" fmla="*/ 1002 h 1169"/>
                  <a:gd name="T46" fmla="*/ 198 w 608"/>
                  <a:gd name="T47" fmla="*/ 920 h 1169"/>
                  <a:gd name="T48" fmla="*/ 256 w 608"/>
                  <a:gd name="T49" fmla="*/ 833 h 1169"/>
                  <a:gd name="T50" fmla="*/ 311 w 608"/>
                  <a:gd name="T51" fmla="*/ 746 h 1169"/>
                  <a:gd name="T52" fmla="*/ 360 w 608"/>
                  <a:gd name="T53" fmla="*/ 664 h 1169"/>
                  <a:gd name="T54" fmla="*/ 398 w 608"/>
                  <a:gd name="T55" fmla="*/ 599 h 1169"/>
                  <a:gd name="T56" fmla="*/ 432 w 608"/>
                  <a:gd name="T57" fmla="*/ 538 h 1169"/>
                  <a:gd name="T58" fmla="*/ 463 w 608"/>
                  <a:gd name="T59" fmla="*/ 466 h 1169"/>
                  <a:gd name="T60" fmla="*/ 490 w 608"/>
                  <a:gd name="T61" fmla="*/ 398 h 1169"/>
                  <a:gd name="T62" fmla="*/ 512 w 608"/>
                  <a:gd name="T63" fmla="*/ 336 h 1169"/>
                  <a:gd name="T64" fmla="*/ 531 w 608"/>
                  <a:gd name="T65" fmla="*/ 268 h 1169"/>
                  <a:gd name="T66" fmla="*/ 548 w 608"/>
                  <a:gd name="T67" fmla="*/ 198 h 1169"/>
                  <a:gd name="T68" fmla="*/ 562 w 608"/>
                  <a:gd name="T69" fmla="*/ 128 h 1169"/>
                  <a:gd name="T70" fmla="*/ 577 w 608"/>
                  <a:gd name="T71" fmla="*/ 51 h 1169"/>
                  <a:gd name="T72" fmla="*/ 589 w 608"/>
                  <a:gd name="T73" fmla="*/ 2 h 1169"/>
                  <a:gd name="T74" fmla="*/ 596 w 608"/>
                  <a:gd name="T75" fmla="*/ 0 h 1169"/>
                  <a:gd name="T76" fmla="*/ 603 w 608"/>
                  <a:gd name="T77" fmla="*/ 2 h 1169"/>
                  <a:gd name="T78" fmla="*/ 608 w 608"/>
                  <a:gd name="T79" fmla="*/ 10 h 1169"/>
                  <a:gd name="T80" fmla="*/ 608 w 608"/>
                  <a:gd name="T81" fmla="*/ 15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8" h="1169">
                    <a:moveTo>
                      <a:pt x="608" y="15"/>
                    </a:moveTo>
                    <a:lnTo>
                      <a:pt x="601" y="58"/>
                    </a:lnTo>
                    <a:lnTo>
                      <a:pt x="594" y="97"/>
                    </a:lnTo>
                    <a:lnTo>
                      <a:pt x="587" y="135"/>
                    </a:lnTo>
                    <a:lnTo>
                      <a:pt x="582" y="174"/>
                    </a:lnTo>
                    <a:lnTo>
                      <a:pt x="574" y="210"/>
                    </a:lnTo>
                    <a:lnTo>
                      <a:pt x="567" y="246"/>
                    </a:lnTo>
                    <a:lnTo>
                      <a:pt x="562" y="283"/>
                    </a:lnTo>
                    <a:lnTo>
                      <a:pt x="555" y="316"/>
                    </a:lnTo>
                    <a:lnTo>
                      <a:pt x="548" y="348"/>
                    </a:lnTo>
                    <a:lnTo>
                      <a:pt x="541" y="384"/>
                    </a:lnTo>
                    <a:lnTo>
                      <a:pt x="531" y="418"/>
                    </a:lnTo>
                    <a:lnTo>
                      <a:pt x="521" y="452"/>
                    </a:lnTo>
                    <a:lnTo>
                      <a:pt x="507" y="490"/>
                    </a:lnTo>
                    <a:lnTo>
                      <a:pt x="492" y="524"/>
                    </a:lnTo>
                    <a:lnTo>
                      <a:pt x="475" y="560"/>
                    </a:lnTo>
                    <a:lnTo>
                      <a:pt x="456" y="599"/>
                    </a:lnTo>
                    <a:lnTo>
                      <a:pt x="442" y="625"/>
                    </a:lnTo>
                    <a:lnTo>
                      <a:pt x="425" y="654"/>
                    </a:lnTo>
                    <a:lnTo>
                      <a:pt x="401" y="691"/>
                    </a:lnTo>
                    <a:lnTo>
                      <a:pt x="379" y="729"/>
                    </a:lnTo>
                    <a:lnTo>
                      <a:pt x="350" y="770"/>
                    </a:lnTo>
                    <a:lnTo>
                      <a:pt x="323" y="811"/>
                    </a:lnTo>
                    <a:lnTo>
                      <a:pt x="292" y="855"/>
                    </a:lnTo>
                    <a:lnTo>
                      <a:pt x="263" y="903"/>
                    </a:lnTo>
                    <a:lnTo>
                      <a:pt x="232" y="946"/>
                    </a:lnTo>
                    <a:lnTo>
                      <a:pt x="198" y="987"/>
                    </a:lnTo>
                    <a:lnTo>
                      <a:pt x="166" y="1029"/>
                    </a:lnTo>
                    <a:lnTo>
                      <a:pt x="135" y="1065"/>
                    </a:lnTo>
                    <a:lnTo>
                      <a:pt x="106" y="1099"/>
                    </a:lnTo>
                    <a:lnTo>
                      <a:pt x="77" y="1128"/>
                    </a:lnTo>
                    <a:lnTo>
                      <a:pt x="51" y="1152"/>
                    </a:lnTo>
                    <a:lnTo>
                      <a:pt x="29" y="1166"/>
                    </a:lnTo>
                    <a:lnTo>
                      <a:pt x="19" y="1169"/>
                    </a:lnTo>
                    <a:lnTo>
                      <a:pt x="14" y="1169"/>
                    </a:lnTo>
                    <a:lnTo>
                      <a:pt x="7" y="1166"/>
                    </a:lnTo>
                    <a:lnTo>
                      <a:pt x="5" y="1164"/>
                    </a:lnTo>
                    <a:lnTo>
                      <a:pt x="0" y="1156"/>
                    </a:lnTo>
                    <a:lnTo>
                      <a:pt x="0" y="1149"/>
                    </a:lnTo>
                    <a:lnTo>
                      <a:pt x="5" y="1144"/>
                    </a:lnTo>
                    <a:lnTo>
                      <a:pt x="9" y="1140"/>
                    </a:lnTo>
                    <a:lnTo>
                      <a:pt x="31" y="1120"/>
                    </a:lnTo>
                    <a:lnTo>
                      <a:pt x="55" y="1101"/>
                    </a:lnTo>
                    <a:lnTo>
                      <a:pt x="84" y="1072"/>
                    </a:lnTo>
                    <a:lnTo>
                      <a:pt x="111" y="1041"/>
                    </a:lnTo>
                    <a:lnTo>
                      <a:pt x="137" y="1002"/>
                    </a:lnTo>
                    <a:lnTo>
                      <a:pt x="171" y="961"/>
                    </a:lnTo>
                    <a:lnTo>
                      <a:pt x="198" y="920"/>
                    </a:lnTo>
                    <a:lnTo>
                      <a:pt x="229" y="876"/>
                    </a:lnTo>
                    <a:lnTo>
                      <a:pt x="256" y="833"/>
                    </a:lnTo>
                    <a:lnTo>
                      <a:pt x="287" y="790"/>
                    </a:lnTo>
                    <a:lnTo>
                      <a:pt x="311" y="746"/>
                    </a:lnTo>
                    <a:lnTo>
                      <a:pt x="338" y="705"/>
                    </a:lnTo>
                    <a:lnTo>
                      <a:pt x="360" y="664"/>
                    </a:lnTo>
                    <a:lnTo>
                      <a:pt x="381" y="630"/>
                    </a:lnTo>
                    <a:lnTo>
                      <a:pt x="398" y="599"/>
                    </a:lnTo>
                    <a:lnTo>
                      <a:pt x="413" y="575"/>
                    </a:lnTo>
                    <a:lnTo>
                      <a:pt x="432" y="538"/>
                    </a:lnTo>
                    <a:lnTo>
                      <a:pt x="449" y="500"/>
                    </a:lnTo>
                    <a:lnTo>
                      <a:pt x="463" y="466"/>
                    </a:lnTo>
                    <a:lnTo>
                      <a:pt x="478" y="435"/>
                    </a:lnTo>
                    <a:lnTo>
                      <a:pt x="490" y="398"/>
                    </a:lnTo>
                    <a:lnTo>
                      <a:pt x="502" y="367"/>
                    </a:lnTo>
                    <a:lnTo>
                      <a:pt x="512" y="336"/>
                    </a:lnTo>
                    <a:lnTo>
                      <a:pt x="524" y="299"/>
                    </a:lnTo>
                    <a:lnTo>
                      <a:pt x="531" y="268"/>
                    </a:lnTo>
                    <a:lnTo>
                      <a:pt x="541" y="234"/>
                    </a:lnTo>
                    <a:lnTo>
                      <a:pt x="548" y="198"/>
                    </a:lnTo>
                    <a:lnTo>
                      <a:pt x="553" y="164"/>
                    </a:lnTo>
                    <a:lnTo>
                      <a:pt x="562" y="128"/>
                    </a:lnTo>
                    <a:lnTo>
                      <a:pt x="570" y="89"/>
                    </a:lnTo>
                    <a:lnTo>
                      <a:pt x="577" y="51"/>
                    </a:lnTo>
                    <a:lnTo>
                      <a:pt x="587" y="10"/>
                    </a:lnTo>
                    <a:lnTo>
                      <a:pt x="589" y="2"/>
                    </a:lnTo>
                    <a:lnTo>
                      <a:pt x="591" y="0"/>
                    </a:lnTo>
                    <a:lnTo>
                      <a:pt x="596" y="0"/>
                    </a:lnTo>
                    <a:lnTo>
                      <a:pt x="599" y="0"/>
                    </a:lnTo>
                    <a:lnTo>
                      <a:pt x="603" y="2"/>
                    </a:lnTo>
                    <a:lnTo>
                      <a:pt x="606" y="5"/>
                    </a:lnTo>
                    <a:lnTo>
                      <a:pt x="608" y="10"/>
                    </a:lnTo>
                    <a:lnTo>
                      <a:pt x="608" y="15"/>
                    </a:lnTo>
                    <a:lnTo>
                      <a:pt x="608"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79" name="Freeform 123"/>
              <p:cNvSpPr>
                <a:spLocks/>
              </p:cNvSpPr>
              <p:nvPr/>
            </p:nvSpPr>
            <p:spPr bwMode="auto">
              <a:xfrm>
                <a:off x="10769535" y="1472083"/>
                <a:ext cx="72944" cy="127049"/>
              </a:xfrm>
              <a:custGeom>
                <a:avLst/>
                <a:gdLst>
                  <a:gd name="T0" fmla="*/ 70 w 73"/>
                  <a:gd name="T1" fmla="*/ 29 h 87"/>
                  <a:gd name="T2" fmla="*/ 36 w 73"/>
                  <a:gd name="T3" fmla="*/ 80 h 87"/>
                  <a:gd name="T4" fmla="*/ 29 w 73"/>
                  <a:gd name="T5" fmla="*/ 85 h 87"/>
                  <a:gd name="T6" fmla="*/ 22 w 73"/>
                  <a:gd name="T7" fmla="*/ 87 h 87"/>
                  <a:gd name="T8" fmla="*/ 15 w 73"/>
                  <a:gd name="T9" fmla="*/ 87 h 87"/>
                  <a:gd name="T10" fmla="*/ 10 w 73"/>
                  <a:gd name="T11" fmla="*/ 82 h 87"/>
                  <a:gd name="T12" fmla="*/ 3 w 73"/>
                  <a:gd name="T13" fmla="*/ 78 h 87"/>
                  <a:gd name="T14" fmla="*/ 0 w 73"/>
                  <a:gd name="T15" fmla="*/ 70 h 87"/>
                  <a:gd name="T16" fmla="*/ 0 w 73"/>
                  <a:gd name="T17" fmla="*/ 63 h 87"/>
                  <a:gd name="T18" fmla="*/ 7 w 73"/>
                  <a:gd name="T19" fmla="*/ 56 h 87"/>
                  <a:gd name="T20" fmla="*/ 41 w 73"/>
                  <a:gd name="T21" fmla="*/ 10 h 87"/>
                  <a:gd name="T22" fmla="*/ 48 w 73"/>
                  <a:gd name="T23" fmla="*/ 3 h 87"/>
                  <a:gd name="T24" fmla="*/ 56 w 73"/>
                  <a:gd name="T25" fmla="*/ 0 h 87"/>
                  <a:gd name="T26" fmla="*/ 61 w 73"/>
                  <a:gd name="T27" fmla="*/ 3 h 87"/>
                  <a:gd name="T28" fmla="*/ 68 w 73"/>
                  <a:gd name="T29" fmla="*/ 5 h 87"/>
                  <a:gd name="T30" fmla="*/ 70 w 73"/>
                  <a:gd name="T31" fmla="*/ 10 h 87"/>
                  <a:gd name="T32" fmla="*/ 73 w 73"/>
                  <a:gd name="T33" fmla="*/ 15 h 87"/>
                  <a:gd name="T34" fmla="*/ 73 w 73"/>
                  <a:gd name="T35" fmla="*/ 22 h 87"/>
                  <a:gd name="T36" fmla="*/ 70 w 73"/>
                  <a:gd name="T37" fmla="*/ 29 h 87"/>
                  <a:gd name="T38" fmla="*/ 70 w 73"/>
                  <a:gd name="T39" fmla="*/ 2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87">
                    <a:moveTo>
                      <a:pt x="70" y="29"/>
                    </a:moveTo>
                    <a:lnTo>
                      <a:pt x="36" y="80"/>
                    </a:lnTo>
                    <a:lnTo>
                      <a:pt x="29" y="85"/>
                    </a:lnTo>
                    <a:lnTo>
                      <a:pt x="22" y="87"/>
                    </a:lnTo>
                    <a:lnTo>
                      <a:pt x="15" y="87"/>
                    </a:lnTo>
                    <a:lnTo>
                      <a:pt x="10" y="82"/>
                    </a:lnTo>
                    <a:lnTo>
                      <a:pt x="3" y="78"/>
                    </a:lnTo>
                    <a:lnTo>
                      <a:pt x="0" y="70"/>
                    </a:lnTo>
                    <a:lnTo>
                      <a:pt x="0" y="63"/>
                    </a:lnTo>
                    <a:lnTo>
                      <a:pt x="7" y="56"/>
                    </a:lnTo>
                    <a:lnTo>
                      <a:pt x="41" y="10"/>
                    </a:lnTo>
                    <a:lnTo>
                      <a:pt x="48" y="3"/>
                    </a:lnTo>
                    <a:lnTo>
                      <a:pt x="56" y="0"/>
                    </a:lnTo>
                    <a:lnTo>
                      <a:pt x="61" y="3"/>
                    </a:lnTo>
                    <a:lnTo>
                      <a:pt x="68" y="5"/>
                    </a:lnTo>
                    <a:lnTo>
                      <a:pt x="70" y="10"/>
                    </a:lnTo>
                    <a:lnTo>
                      <a:pt x="73" y="15"/>
                    </a:lnTo>
                    <a:lnTo>
                      <a:pt x="73" y="22"/>
                    </a:lnTo>
                    <a:lnTo>
                      <a:pt x="70" y="29"/>
                    </a:lnTo>
                    <a:lnTo>
                      <a:pt x="7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grpSp>
        <p:nvGrpSpPr>
          <p:cNvPr id="181" name="Group 180"/>
          <p:cNvGrpSpPr/>
          <p:nvPr/>
        </p:nvGrpSpPr>
        <p:grpSpPr>
          <a:xfrm rot="4880555">
            <a:off x="7757526" y="2113778"/>
            <a:ext cx="303769" cy="753532"/>
            <a:chOff x="9188734" y="3224392"/>
            <a:chExt cx="303769" cy="753532"/>
          </a:xfrm>
        </p:grpSpPr>
        <p:sp>
          <p:nvSpPr>
            <p:cNvPr id="182" name="Freeform 39"/>
            <p:cNvSpPr>
              <a:spLocks/>
            </p:cNvSpPr>
            <p:nvPr/>
          </p:nvSpPr>
          <p:spPr bwMode="auto">
            <a:xfrm>
              <a:off x="9205721" y="3252138"/>
              <a:ext cx="282785" cy="665912"/>
            </a:xfrm>
            <a:custGeom>
              <a:avLst/>
              <a:gdLst>
                <a:gd name="T0" fmla="*/ 19 w 283"/>
                <a:gd name="T1" fmla="*/ 7 h 456"/>
                <a:gd name="T2" fmla="*/ 41 w 283"/>
                <a:gd name="T3" fmla="*/ 3 h 456"/>
                <a:gd name="T4" fmla="*/ 65 w 283"/>
                <a:gd name="T5" fmla="*/ 0 h 456"/>
                <a:gd name="T6" fmla="*/ 87 w 283"/>
                <a:gd name="T7" fmla="*/ 3 h 456"/>
                <a:gd name="T8" fmla="*/ 111 w 283"/>
                <a:gd name="T9" fmla="*/ 7 h 456"/>
                <a:gd name="T10" fmla="*/ 133 w 283"/>
                <a:gd name="T11" fmla="*/ 17 h 456"/>
                <a:gd name="T12" fmla="*/ 155 w 283"/>
                <a:gd name="T13" fmla="*/ 27 h 456"/>
                <a:gd name="T14" fmla="*/ 174 w 283"/>
                <a:gd name="T15" fmla="*/ 44 h 456"/>
                <a:gd name="T16" fmla="*/ 191 w 283"/>
                <a:gd name="T17" fmla="*/ 63 h 456"/>
                <a:gd name="T18" fmla="*/ 210 w 283"/>
                <a:gd name="T19" fmla="*/ 87 h 456"/>
                <a:gd name="T20" fmla="*/ 234 w 283"/>
                <a:gd name="T21" fmla="*/ 121 h 456"/>
                <a:gd name="T22" fmla="*/ 254 w 283"/>
                <a:gd name="T23" fmla="*/ 164 h 456"/>
                <a:gd name="T24" fmla="*/ 270 w 283"/>
                <a:gd name="T25" fmla="*/ 210 h 456"/>
                <a:gd name="T26" fmla="*/ 280 w 283"/>
                <a:gd name="T27" fmla="*/ 256 h 456"/>
                <a:gd name="T28" fmla="*/ 280 w 283"/>
                <a:gd name="T29" fmla="*/ 299 h 456"/>
                <a:gd name="T30" fmla="*/ 266 w 283"/>
                <a:gd name="T31" fmla="*/ 341 h 456"/>
                <a:gd name="T32" fmla="*/ 241 w 283"/>
                <a:gd name="T33" fmla="*/ 367 h 456"/>
                <a:gd name="T34" fmla="*/ 227 w 283"/>
                <a:gd name="T35" fmla="*/ 379 h 456"/>
                <a:gd name="T36" fmla="*/ 215 w 283"/>
                <a:gd name="T37" fmla="*/ 391 h 456"/>
                <a:gd name="T38" fmla="*/ 205 w 283"/>
                <a:gd name="T39" fmla="*/ 401 h 456"/>
                <a:gd name="T40" fmla="*/ 193 w 283"/>
                <a:gd name="T41" fmla="*/ 413 h 456"/>
                <a:gd name="T42" fmla="*/ 184 w 283"/>
                <a:gd name="T43" fmla="*/ 425 h 456"/>
                <a:gd name="T44" fmla="*/ 176 w 283"/>
                <a:gd name="T45" fmla="*/ 430 h 456"/>
                <a:gd name="T46" fmla="*/ 167 w 283"/>
                <a:gd name="T47" fmla="*/ 442 h 456"/>
                <a:gd name="T48" fmla="*/ 155 w 283"/>
                <a:gd name="T49" fmla="*/ 454 h 456"/>
                <a:gd name="T50" fmla="*/ 145 w 283"/>
                <a:gd name="T51" fmla="*/ 454 h 456"/>
                <a:gd name="T52" fmla="*/ 142 w 283"/>
                <a:gd name="T53" fmla="*/ 449 h 456"/>
                <a:gd name="T54" fmla="*/ 142 w 283"/>
                <a:gd name="T55" fmla="*/ 444 h 456"/>
                <a:gd name="T56" fmla="*/ 147 w 283"/>
                <a:gd name="T57" fmla="*/ 427 h 456"/>
                <a:gd name="T58" fmla="*/ 157 w 283"/>
                <a:gd name="T59" fmla="*/ 406 h 456"/>
                <a:gd name="T60" fmla="*/ 164 w 283"/>
                <a:gd name="T61" fmla="*/ 394 h 456"/>
                <a:gd name="T62" fmla="*/ 174 w 283"/>
                <a:gd name="T63" fmla="*/ 382 h 456"/>
                <a:gd name="T64" fmla="*/ 184 w 283"/>
                <a:gd name="T65" fmla="*/ 377 h 456"/>
                <a:gd name="T66" fmla="*/ 193 w 283"/>
                <a:gd name="T67" fmla="*/ 367 h 456"/>
                <a:gd name="T68" fmla="*/ 208 w 283"/>
                <a:gd name="T69" fmla="*/ 353 h 456"/>
                <a:gd name="T70" fmla="*/ 222 w 283"/>
                <a:gd name="T71" fmla="*/ 336 h 456"/>
                <a:gd name="T72" fmla="*/ 237 w 283"/>
                <a:gd name="T73" fmla="*/ 312 h 456"/>
                <a:gd name="T74" fmla="*/ 246 w 283"/>
                <a:gd name="T75" fmla="*/ 278 h 456"/>
                <a:gd name="T76" fmla="*/ 244 w 283"/>
                <a:gd name="T77" fmla="*/ 244 h 456"/>
                <a:gd name="T78" fmla="*/ 234 w 283"/>
                <a:gd name="T79" fmla="*/ 208 h 456"/>
                <a:gd name="T80" fmla="*/ 215 w 283"/>
                <a:gd name="T81" fmla="*/ 172 h 456"/>
                <a:gd name="T82" fmla="*/ 196 w 283"/>
                <a:gd name="T83" fmla="*/ 140 h 456"/>
                <a:gd name="T84" fmla="*/ 176 w 283"/>
                <a:gd name="T85" fmla="*/ 114 h 456"/>
                <a:gd name="T86" fmla="*/ 157 w 283"/>
                <a:gd name="T87" fmla="*/ 92 h 456"/>
                <a:gd name="T88" fmla="*/ 142 w 283"/>
                <a:gd name="T89" fmla="*/ 77 h 456"/>
                <a:gd name="T90" fmla="*/ 130 w 283"/>
                <a:gd name="T91" fmla="*/ 65 h 456"/>
                <a:gd name="T92" fmla="*/ 116 w 283"/>
                <a:gd name="T93" fmla="*/ 51 h 456"/>
                <a:gd name="T94" fmla="*/ 99 w 283"/>
                <a:gd name="T95" fmla="*/ 41 h 456"/>
                <a:gd name="T96" fmla="*/ 82 w 283"/>
                <a:gd name="T97" fmla="*/ 32 h 456"/>
                <a:gd name="T98" fmla="*/ 68 w 283"/>
                <a:gd name="T99" fmla="*/ 24 h 456"/>
                <a:gd name="T100" fmla="*/ 51 w 283"/>
                <a:gd name="T101" fmla="*/ 24 h 456"/>
                <a:gd name="T102" fmla="*/ 31 w 283"/>
                <a:gd name="T103" fmla="*/ 27 h 456"/>
                <a:gd name="T104" fmla="*/ 19 w 283"/>
                <a:gd name="T105" fmla="*/ 32 h 456"/>
                <a:gd name="T106" fmla="*/ 7 w 283"/>
                <a:gd name="T107" fmla="*/ 29 h 456"/>
                <a:gd name="T108" fmla="*/ 0 w 283"/>
                <a:gd name="T109" fmla="*/ 19 h 456"/>
                <a:gd name="T110" fmla="*/ 0 w 283"/>
                <a:gd name="T111" fmla="*/ 15 h 456"/>
                <a:gd name="T112" fmla="*/ 5 w 283"/>
                <a:gd name="T113" fmla="*/ 1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456">
                  <a:moveTo>
                    <a:pt x="5" y="12"/>
                  </a:moveTo>
                  <a:lnTo>
                    <a:pt x="19" y="7"/>
                  </a:lnTo>
                  <a:lnTo>
                    <a:pt x="29" y="5"/>
                  </a:lnTo>
                  <a:lnTo>
                    <a:pt x="41" y="3"/>
                  </a:lnTo>
                  <a:lnTo>
                    <a:pt x="53" y="0"/>
                  </a:lnTo>
                  <a:lnTo>
                    <a:pt x="65" y="0"/>
                  </a:lnTo>
                  <a:lnTo>
                    <a:pt x="77" y="0"/>
                  </a:lnTo>
                  <a:lnTo>
                    <a:pt x="87" y="3"/>
                  </a:lnTo>
                  <a:lnTo>
                    <a:pt x="99" y="5"/>
                  </a:lnTo>
                  <a:lnTo>
                    <a:pt x="111" y="7"/>
                  </a:lnTo>
                  <a:lnTo>
                    <a:pt x="123" y="12"/>
                  </a:lnTo>
                  <a:lnTo>
                    <a:pt x="133" y="17"/>
                  </a:lnTo>
                  <a:lnTo>
                    <a:pt x="145" y="19"/>
                  </a:lnTo>
                  <a:lnTo>
                    <a:pt x="155" y="27"/>
                  </a:lnTo>
                  <a:lnTo>
                    <a:pt x="164" y="34"/>
                  </a:lnTo>
                  <a:lnTo>
                    <a:pt x="174" y="44"/>
                  </a:lnTo>
                  <a:lnTo>
                    <a:pt x="184" y="53"/>
                  </a:lnTo>
                  <a:lnTo>
                    <a:pt x="191" y="63"/>
                  </a:lnTo>
                  <a:lnTo>
                    <a:pt x="200" y="73"/>
                  </a:lnTo>
                  <a:lnTo>
                    <a:pt x="210" y="87"/>
                  </a:lnTo>
                  <a:lnTo>
                    <a:pt x="222" y="104"/>
                  </a:lnTo>
                  <a:lnTo>
                    <a:pt x="234" y="121"/>
                  </a:lnTo>
                  <a:lnTo>
                    <a:pt x="244" y="143"/>
                  </a:lnTo>
                  <a:lnTo>
                    <a:pt x="254" y="164"/>
                  </a:lnTo>
                  <a:lnTo>
                    <a:pt x="263" y="186"/>
                  </a:lnTo>
                  <a:lnTo>
                    <a:pt x="270" y="210"/>
                  </a:lnTo>
                  <a:lnTo>
                    <a:pt x="278" y="232"/>
                  </a:lnTo>
                  <a:lnTo>
                    <a:pt x="280" y="256"/>
                  </a:lnTo>
                  <a:lnTo>
                    <a:pt x="283" y="278"/>
                  </a:lnTo>
                  <a:lnTo>
                    <a:pt x="280" y="299"/>
                  </a:lnTo>
                  <a:lnTo>
                    <a:pt x="275" y="324"/>
                  </a:lnTo>
                  <a:lnTo>
                    <a:pt x="266" y="341"/>
                  </a:lnTo>
                  <a:lnTo>
                    <a:pt x="251" y="357"/>
                  </a:lnTo>
                  <a:lnTo>
                    <a:pt x="241" y="367"/>
                  </a:lnTo>
                  <a:lnTo>
                    <a:pt x="237" y="374"/>
                  </a:lnTo>
                  <a:lnTo>
                    <a:pt x="227" y="379"/>
                  </a:lnTo>
                  <a:lnTo>
                    <a:pt x="220" y="386"/>
                  </a:lnTo>
                  <a:lnTo>
                    <a:pt x="215" y="391"/>
                  </a:lnTo>
                  <a:lnTo>
                    <a:pt x="210" y="396"/>
                  </a:lnTo>
                  <a:lnTo>
                    <a:pt x="205" y="401"/>
                  </a:lnTo>
                  <a:lnTo>
                    <a:pt x="200" y="406"/>
                  </a:lnTo>
                  <a:lnTo>
                    <a:pt x="193" y="413"/>
                  </a:lnTo>
                  <a:lnTo>
                    <a:pt x="186" y="420"/>
                  </a:lnTo>
                  <a:lnTo>
                    <a:pt x="184" y="425"/>
                  </a:lnTo>
                  <a:lnTo>
                    <a:pt x="181" y="427"/>
                  </a:lnTo>
                  <a:lnTo>
                    <a:pt x="176" y="430"/>
                  </a:lnTo>
                  <a:lnTo>
                    <a:pt x="174" y="435"/>
                  </a:lnTo>
                  <a:lnTo>
                    <a:pt x="167" y="442"/>
                  </a:lnTo>
                  <a:lnTo>
                    <a:pt x="159" y="449"/>
                  </a:lnTo>
                  <a:lnTo>
                    <a:pt x="155" y="454"/>
                  </a:lnTo>
                  <a:lnTo>
                    <a:pt x="150" y="456"/>
                  </a:lnTo>
                  <a:lnTo>
                    <a:pt x="145" y="454"/>
                  </a:lnTo>
                  <a:lnTo>
                    <a:pt x="142" y="452"/>
                  </a:lnTo>
                  <a:lnTo>
                    <a:pt x="142" y="449"/>
                  </a:lnTo>
                  <a:lnTo>
                    <a:pt x="142" y="447"/>
                  </a:lnTo>
                  <a:lnTo>
                    <a:pt x="142" y="444"/>
                  </a:lnTo>
                  <a:lnTo>
                    <a:pt x="145" y="440"/>
                  </a:lnTo>
                  <a:lnTo>
                    <a:pt x="147" y="427"/>
                  </a:lnTo>
                  <a:lnTo>
                    <a:pt x="152" y="415"/>
                  </a:lnTo>
                  <a:lnTo>
                    <a:pt x="157" y="406"/>
                  </a:lnTo>
                  <a:lnTo>
                    <a:pt x="162" y="398"/>
                  </a:lnTo>
                  <a:lnTo>
                    <a:pt x="164" y="394"/>
                  </a:lnTo>
                  <a:lnTo>
                    <a:pt x="169" y="386"/>
                  </a:lnTo>
                  <a:lnTo>
                    <a:pt x="174" y="382"/>
                  </a:lnTo>
                  <a:lnTo>
                    <a:pt x="181" y="379"/>
                  </a:lnTo>
                  <a:lnTo>
                    <a:pt x="184" y="377"/>
                  </a:lnTo>
                  <a:lnTo>
                    <a:pt x="188" y="372"/>
                  </a:lnTo>
                  <a:lnTo>
                    <a:pt x="193" y="367"/>
                  </a:lnTo>
                  <a:lnTo>
                    <a:pt x="200" y="362"/>
                  </a:lnTo>
                  <a:lnTo>
                    <a:pt x="208" y="353"/>
                  </a:lnTo>
                  <a:lnTo>
                    <a:pt x="215" y="345"/>
                  </a:lnTo>
                  <a:lnTo>
                    <a:pt x="222" y="336"/>
                  </a:lnTo>
                  <a:lnTo>
                    <a:pt x="229" y="326"/>
                  </a:lnTo>
                  <a:lnTo>
                    <a:pt x="237" y="312"/>
                  </a:lnTo>
                  <a:lnTo>
                    <a:pt x="244" y="295"/>
                  </a:lnTo>
                  <a:lnTo>
                    <a:pt x="246" y="278"/>
                  </a:lnTo>
                  <a:lnTo>
                    <a:pt x="246" y="263"/>
                  </a:lnTo>
                  <a:lnTo>
                    <a:pt x="244" y="244"/>
                  </a:lnTo>
                  <a:lnTo>
                    <a:pt x="237" y="225"/>
                  </a:lnTo>
                  <a:lnTo>
                    <a:pt x="234" y="208"/>
                  </a:lnTo>
                  <a:lnTo>
                    <a:pt x="225" y="191"/>
                  </a:lnTo>
                  <a:lnTo>
                    <a:pt x="215" y="172"/>
                  </a:lnTo>
                  <a:lnTo>
                    <a:pt x="205" y="157"/>
                  </a:lnTo>
                  <a:lnTo>
                    <a:pt x="196" y="140"/>
                  </a:lnTo>
                  <a:lnTo>
                    <a:pt x="184" y="126"/>
                  </a:lnTo>
                  <a:lnTo>
                    <a:pt x="176" y="114"/>
                  </a:lnTo>
                  <a:lnTo>
                    <a:pt x="167" y="102"/>
                  </a:lnTo>
                  <a:lnTo>
                    <a:pt x="157" y="92"/>
                  </a:lnTo>
                  <a:lnTo>
                    <a:pt x="152" y="85"/>
                  </a:lnTo>
                  <a:lnTo>
                    <a:pt x="142" y="77"/>
                  </a:lnTo>
                  <a:lnTo>
                    <a:pt x="135" y="70"/>
                  </a:lnTo>
                  <a:lnTo>
                    <a:pt x="130" y="65"/>
                  </a:lnTo>
                  <a:lnTo>
                    <a:pt x="123" y="58"/>
                  </a:lnTo>
                  <a:lnTo>
                    <a:pt x="116" y="51"/>
                  </a:lnTo>
                  <a:lnTo>
                    <a:pt x="106" y="46"/>
                  </a:lnTo>
                  <a:lnTo>
                    <a:pt x="99" y="41"/>
                  </a:lnTo>
                  <a:lnTo>
                    <a:pt x="92" y="36"/>
                  </a:lnTo>
                  <a:lnTo>
                    <a:pt x="82" y="32"/>
                  </a:lnTo>
                  <a:lnTo>
                    <a:pt x="75" y="29"/>
                  </a:lnTo>
                  <a:lnTo>
                    <a:pt x="68" y="24"/>
                  </a:lnTo>
                  <a:lnTo>
                    <a:pt x="58" y="24"/>
                  </a:lnTo>
                  <a:lnTo>
                    <a:pt x="51" y="24"/>
                  </a:lnTo>
                  <a:lnTo>
                    <a:pt x="41" y="24"/>
                  </a:lnTo>
                  <a:lnTo>
                    <a:pt x="31" y="27"/>
                  </a:lnTo>
                  <a:lnTo>
                    <a:pt x="24" y="32"/>
                  </a:lnTo>
                  <a:lnTo>
                    <a:pt x="19" y="32"/>
                  </a:lnTo>
                  <a:lnTo>
                    <a:pt x="12" y="32"/>
                  </a:lnTo>
                  <a:lnTo>
                    <a:pt x="7" y="29"/>
                  </a:lnTo>
                  <a:lnTo>
                    <a:pt x="5" y="24"/>
                  </a:lnTo>
                  <a:lnTo>
                    <a:pt x="0" y="19"/>
                  </a:lnTo>
                  <a:lnTo>
                    <a:pt x="0" y="17"/>
                  </a:lnTo>
                  <a:lnTo>
                    <a:pt x="0" y="15"/>
                  </a:lnTo>
                  <a:lnTo>
                    <a:pt x="5" y="12"/>
                  </a:lnTo>
                  <a:lnTo>
                    <a:pt x="5" y="12"/>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3" name="Freeform 40"/>
            <p:cNvSpPr>
              <a:spLocks/>
            </p:cNvSpPr>
            <p:nvPr/>
          </p:nvSpPr>
          <p:spPr bwMode="auto">
            <a:xfrm>
              <a:off x="9234699" y="3767636"/>
              <a:ext cx="137896" cy="192764"/>
            </a:xfrm>
            <a:custGeom>
              <a:avLst/>
              <a:gdLst>
                <a:gd name="T0" fmla="*/ 19 w 138"/>
                <a:gd name="T1" fmla="*/ 0 h 132"/>
                <a:gd name="T2" fmla="*/ 31 w 138"/>
                <a:gd name="T3" fmla="*/ 2 h 132"/>
                <a:gd name="T4" fmla="*/ 46 w 138"/>
                <a:gd name="T5" fmla="*/ 2 h 132"/>
                <a:gd name="T6" fmla="*/ 58 w 138"/>
                <a:gd name="T7" fmla="*/ 2 h 132"/>
                <a:gd name="T8" fmla="*/ 72 w 138"/>
                <a:gd name="T9" fmla="*/ 2 h 132"/>
                <a:gd name="T10" fmla="*/ 87 w 138"/>
                <a:gd name="T11" fmla="*/ 2 h 132"/>
                <a:gd name="T12" fmla="*/ 99 w 138"/>
                <a:gd name="T13" fmla="*/ 4 h 132"/>
                <a:gd name="T14" fmla="*/ 104 w 138"/>
                <a:gd name="T15" fmla="*/ 7 h 132"/>
                <a:gd name="T16" fmla="*/ 109 w 138"/>
                <a:gd name="T17" fmla="*/ 16 h 132"/>
                <a:gd name="T18" fmla="*/ 106 w 138"/>
                <a:gd name="T19" fmla="*/ 24 h 132"/>
                <a:gd name="T20" fmla="*/ 106 w 138"/>
                <a:gd name="T21" fmla="*/ 33 h 132"/>
                <a:gd name="T22" fmla="*/ 104 w 138"/>
                <a:gd name="T23" fmla="*/ 45 h 132"/>
                <a:gd name="T24" fmla="*/ 97 w 138"/>
                <a:gd name="T25" fmla="*/ 62 h 132"/>
                <a:gd name="T26" fmla="*/ 97 w 138"/>
                <a:gd name="T27" fmla="*/ 77 h 132"/>
                <a:gd name="T28" fmla="*/ 101 w 138"/>
                <a:gd name="T29" fmla="*/ 87 h 132"/>
                <a:gd name="T30" fmla="*/ 106 w 138"/>
                <a:gd name="T31" fmla="*/ 94 h 132"/>
                <a:gd name="T32" fmla="*/ 118 w 138"/>
                <a:gd name="T33" fmla="*/ 103 h 132"/>
                <a:gd name="T34" fmla="*/ 128 w 138"/>
                <a:gd name="T35" fmla="*/ 115 h 132"/>
                <a:gd name="T36" fmla="*/ 135 w 138"/>
                <a:gd name="T37" fmla="*/ 125 h 132"/>
                <a:gd name="T38" fmla="*/ 135 w 138"/>
                <a:gd name="T39" fmla="*/ 128 h 132"/>
                <a:gd name="T40" fmla="*/ 130 w 138"/>
                <a:gd name="T41" fmla="*/ 132 h 132"/>
                <a:gd name="T42" fmla="*/ 123 w 138"/>
                <a:gd name="T43" fmla="*/ 132 h 132"/>
                <a:gd name="T44" fmla="*/ 116 w 138"/>
                <a:gd name="T45" fmla="*/ 132 h 132"/>
                <a:gd name="T46" fmla="*/ 106 w 138"/>
                <a:gd name="T47" fmla="*/ 130 h 132"/>
                <a:gd name="T48" fmla="*/ 97 w 138"/>
                <a:gd name="T49" fmla="*/ 128 h 132"/>
                <a:gd name="T50" fmla="*/ 89 w 138"/>
                <a:gd name="T51" fmla="*/ 123 h 132"/>
                <a:gd name="T52" fmla="*/ 80 w 138"/>
                <a:gd name="T53" fmla="*/ 115 h 132"/>
                <a:gd name="T54" fmla="*/ 72 w 138"/>
                <a:gd name="T55" fmla="*/ 103 h 132"/>
                <a:gd name="T56" fmla="*/ 65 w 138"/>
                <a:gd name="T57" fmla="*/ 91 h 132"/>
                <a:gd name="T58" fmla="*/ 63 w 138"/>
                <a:gd name="T59" fmla="*/ 77 h 132"/>
                <a:gd name="T60" fmla="*/ 63 w 138"/>
                <a:gd name="T61" fmla="*/ 65 h 132"/>
                <a:gd name="T62" fmla="*/ 68 w 138"/>
                <a:gd name="T63" fmla="*/ 55 h 132"/>
                <a:gd name="T64" fmla="*/ 75 w 138"/>
                <a:gd name="T65" fmla="*/ 43 h 132"/>
                <a:gd name="T66" fmla="*/ 80 w 138"/>
                <a:gd name="T67" fmla="*/ 33 h 132"/>
                <a:gd name="T68" fmla="*/ 75 w 138"/>
                <a:gd name="T69" fmla="*/ 29 h 132"/>
                <a:gd name="T70" fmla="*/ 65 w 138"/>
                <a:gd name="T71" fmla="*/ 26 h 132"/>
                <a:gd name="T72" fmla="*/ 56 w 138"/>
                <a:gd name="T73" fmla="*/ 24 h 132"/>
                <a:gd name="T74" fmla="*/ 46 w 138"/>
                <a:gd name="T75" fmla="*/ 24 h 132"/>
                <a:gd name="T76" fmla="*/ 34 w 138"/>
                <a:gd name="T77" fmla="*/ 21 h 132"/>
                <a:gd name="T78" fmla="*/ 24 w 138"/>
                <a:gd name="T79" fmla="*/ 19 h 132"/>
                <a:gd name="T80" fmla="*/ 12 w 138"/>
                <a:gd name="T81" fmla="*/ 16 h 132"/>
                <a:gd name="T82" fmla="*/ 2 w 138"/>
                <a:gd name="T83" fmla="*/ 14 h 132"/>
                <a:gd name="T84" fmla="*/ 0 w 138"/>
                <a:gd name="T85" fmla="*/ 7 h 132"/>
                <a:gd name="T86" fmla="*/ 0 w 138"/>
                <a:gd name="T87" fmla="*/ 2 h 132"/>
                <a:gd name="T88" fmla="*/ 10 w 138"/>
                <a:gd name="T89" fmla="*/ 0 h 132"/>
                <a:gd name="T90" fmla="*/ 14 w 138"/>
                <a:gd name="T9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4" y="0"/>
                  </a:moveTo>
                  <a:lnTo>
                    <a:pt x="19" y="0"/>
                  </a:lnTo>
                  <a:lnTo>
                    <a:pt x="24" y="2"/>
                  </a:lnTo>
                  <a:lnTo>
                    <a:pt x="31" y="2"/>
                  </a:lnTo>
                  <a:lnTo>
                    <a:pt x="39" y="2"/>
                  </a:lnTo>
                  <a:lnTo>
                    <a:pt x="46" y="2"/>
                  </a:lnTo>
                  <a:lnTo>
                    <a:pt x="53" y="2"/>
                  </a:lnTo>
                  <a:lnTo>
                    <a:pt x="58" y="2"/>
                  </a:lnTo>
                  <a:lnTo>
                    <a:pt x="65" y="2"/>
                  </a:lnTo>
                  <a:lnTo>
                    <a:pt x="72" y="2"/>
                  </a:lnTo>
                  <a:lnTo>
                    <a:pt x="80" y="2"/>
                  </a:lnTo>
                  <a:lnTo>
                    <a:pt x="87" y="2"/>
                  </a:lnTo>
                  <a:lnTo>
                    <a:pt x="94" y="4"/>
                  </a:lnTo>
                  <a:lnTo>
                    <a:pt x="99" y="4"/>
                  </a:lnTo>
                  <a:lnTo>
                    <a:pt x="104" y="4"/>
                  </a:lnTo>
                  <a:lnTo>
                    <a:pt x="104" y="7"/>
                  </a:lnTo>
                  <a:lnTo>
                    <a:pt x="106" y="9"/>
                  </a:lnTo>
                  <a:lnTo>
                    <a:pt x="109" y="16"/>
                  </a:lnTo>
                  <a:lnTo>
                    <a:pt x="109" y="24"/>
                  </a:lnTo>
                  <a:lnTo>
                    <a:pt x="106" y="24"/>
                  </a:lnTo>
                  <a:lnTo>
                    <a:pt x="106" y="29"/>
                  </a:lnTo>
                  <a:lnTo>
                    <a:pt x="106" y="33"/>
                  </a:lnTo>
                  <a:lnTo>
                    <a:pt x="104" y="38"/>
                  </a:lnTo>
                  <a:lnTo>
                    <a:pt x="104" y="45"/>
                  </a:lnTo>
                  <a:lnTo>
                    <a:pt x="99" y="55"/>
                  </a:lnTo>
                  <a:lnTo>
                    <a:pt x="97" y="62"/>
                  </a:lnTo>
                  <a:lnTo>
                    <a:pt x="97" y="72"/>
                  </a:lnTo>
                  <a:lnTo>
                    <a:pt x="97" y="77"/>
                  </a:lnTo>
                  <a:lnTo>
                    <a:pt x="99" y="82"/>
                  </a:lnTo>
                  <a:lnTo>
                    <a:pt x="101" y="87"/>
                  </a:lnTo>
                  <a:lnTo>
                    <a:pt x="104" y="91"/>
                  </a:lnTo>
                  <a:lnTo>
                    <a:pt x="106" y="94"/>
                  </a:lnTo>
                  <a:lnTo>
                    <a:pt x="113" y="99"/>
                  </a:lnTo>
                  <a:lnTo>
                    <a:pt x="118" y="103"/>
                  </a:lnTo>
                  <a:lnTo>
                    <a:pt x="123" y="111"/>
                  </a:lnTo>
                  <a:lnTo>
                    <a:pt x="128" y="115"/>
                  </a:lnTo>
                  <a:lnTo>
                    <a:pt x="133" y="120"/>
                  </a:lnTo>
                  <a:lnTo>
                    <a:pt x="135" y="125"/>
                  </a:lnTo>
                  <a:lnTo>
                    <a:pt x="138" y="128"/>
                  </a:lnTo>
                  <a:lnTo>
                    <a:pt x="135" y="128"/>
                  </a:lnTo>
                  <a:lnTo>
                    <a:pt x="133" y="132"/>
                  </a:lnTo>
                  <a:lnTo>
                    <a:pt x="130" y="132"/>
                  </a:lnTo>
                  <a:lnTo>
                    <a:pt x="128" y="132"/>
                  </a:lnTo>
                  <a:lnTo>
                    <a:pt x="123" y="132"/>
                  </a:lnTo>
                  <a:lnTo>
                    <a:pt x="121" y="132"/>
                  </a:lnTo>
                  <a:lnTo>
                    <a:pt x="116" y="132"/>
                  </a:lnTo>
                  <a:lnTo>
                    <a:pt x="111" y="132"/>
                  </a:lnTo>
                  <a:lnTo>
                    <a:pt x="106" y="130"/>
                  </a:lnTo>
                  <a:lnTo>
                    <a:pt x="104" y="128"/>
                  </a:lnTo>
                  <a:lnTo>
                    <a:pt x="97" y="128"/>
                  </a:lnTo>
                  <a:lnTo>
                    <a:pt x="92" y="125"/>
                  </a:lnTo>
                  <a:lnTo>
                    <a:pt x="89" y="123"/>
                  </a:lnTo>
                  <a:lnTo>
                    <a:pt x="84" y="120"/>
                  </a:lnTo>
                  <a:lnTo>
                    <a:pt x="80" y="115"/>
                  </a:lnTo>
                  <a:lnTo>
                    <a:pt x="75" y="111"/>
                  </a:lnTo>
                  <a:lnTo>
                    <a:pt x="72" y="103"/>
                  </a:lnTo>
                  <a:lnTo>
                    <a:pt x="70" y="99"/>
                  </a:lnTo>
                  <a:lnTo>
                    <a:pt x="65" y="91"/>
                  </a:lnTo>
                  <a:lnTo>
                    <a:pt x="65" y="84"/>
                  </a:lnTo>
                  <a:lnTo>
                    <a:pt x="63" y="77"/>
                  </a:lnTo>
                  <a:lnTo>
                    <a:pt x="63" y="72"/>
                  </a:lnTo>
                  <a:lnTo>
                    <a:pt x="63" y="65"/>
                  </a:lnTo>
                  <a:lnTo>
                    <a:pt x="65" y="60"/>
                  </a:lnTo>
                  <a:lnTo>
                    <a:pt x="68" y="55"/>
                  </a:lnTo>
                  <a:lnTo>
                    <a:pt x="72" y="50"/>
                  </a:lnTo>
                  <a:lnTo>
                    <a:pt x="75" y="43"/>
                  </a:lnTo>
                  <a:lnTo>
                    <a:pt x="77" y="38"/>
                  </a:lnTo>
                  <a:lnTo>
                    <a:pt x="80" y="33"/>
                  </a:lnTo>
                  <a:lnTo>
                    <a:pt x="80" y="31"/>
                  </a:lnTo>
                  <a:lnTo>
                    <a:pt x="75" y="29"/>
                  </a:lnTo>
                  <a:lnTo>
                    <a:pt x="70" y="26"/>
                  </a:lnTo>
                  <a:lnTo>
                    <a:pt x="65" y="26"/>
                  </a:lnTo>
                  <a:lnTo>
                    <a:pt x="60" y="24"/>
                  </a:lnTo>
                  <a:lnTo>
                    <a:pt x="56" y="24"/>
                  </a:lnTo>
                  <a:lnTo>
                    <a:pt x="53" y="24"/>
                  </a:lnTo>
                  <a:lnTo>
                    <a:pt x="46" y="24"/>
                  </a:lnTo>
                  <a:lnTo>
                    <a:pt x="41" y="24"/>
                  </a:lnTo>
                  <a:lnTo>
                    <a:pt x="34" y="21"/>
                  </a:lnTo>
                  <a:lnTo>
                    <a:pt x="29" y="21"/>
                  </a:lnTo>
                  <a:lnTo>
                    <a:pt x="24" y="19"/>
                  </a:lnTo>
                  <a:lnTo>
                    <a:pt x="17" y="19"/>
                  </a:lnTo>
                  <a:lnTo>
                    <a:pt x="12" y="16"/>
                  </a:lnTo>
                  <a:lnTo>
                    <a:pt x="10" y="16"/>
                  </a:lnTo>
                  <a:lnTo>
                    <a:pt x="2" y="14"/>
                  </a:lnTo>
                  <a:lnTo>
                    <a:pt x="0" y="12"/>
                  </a:lnTo>
                  <a:lnTo>
                    <a:pt x="0" y="7"/>
                  </a:lnTo>
                  <a:lnTo>
                    <a:pt x="0" y="4"/>
                  </a:lnTo>
                  <a:lnTo>
                    <a:pt x="0" y="2"/>
                  </a:lnTo>
                  <a:lnTo>
                    <a:pt x="5" y="0"/>
                  </a:lnTo>
                  <a:lnTo>
                    <a:pt x="10" y="0"/>
                  </a:lnTo>
                  <a:lnTo>
                    <a:pt x="14" y="0"/>
                  </a:lnTo>
                  <a:lnTo>
                    <a:pt x="14" y="0"/>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4" name="Freeform 41"/>
            <p:cNvSpPr>
              <a:spLocks/>
            </p:cNvSpPr>
            <p:nvPr/>
          </p:nvSpPr>
          <p:spPr bwMode="auto">
            <a:xfrm>
              <a:off x="9207719" y="3234614"/>
              <a:ext cx="195852" cy="528640"/>
            </a:xfrm>
            <a:custGeom>
              <a:avLst/>
              <a:gdLst>
                <a:gd name="T0" fmla="*/ 49 w 196"/>
                <a:gd name="T1" fmla="*/ 19 h 362"/>
                <a:gd name="T2" fmla="*/ 41 w 196"/>
                <a:gd name="T3" fmla="*/ 29 h 362"/>
                <a:gd name="T4" fmla="*/ 37 w 196"/>
                <a:gd name="T5" fmla="*/ 48 h 362"/>
                <a:gd name="T6" fmla="*/ 34 w 196"/>
                <a:gd name="T7" fmla="*/ 72 h 362"/>
                <a:gd name="T8" fmla="*/ 34 w 196"/>
                <a:gd name="T9" fmla="*/ 97 h 362"/>
                <a:gd name="T10" fmla="*/ 44 w 196"/>
                <a:gd name="T11" fmla="*/ 126 h 362"/>
                <a:gd name="T12" fmla="*/ 66 w 196"/>
                <a:gd name="T13" fmla="*/ 152 h 362"/>
                <a:gd name="T14" fmla="*/ 99 w 196"/>
                <a:gd name="T15" fmla="*/ 179 h 362"/>
                <a:gd name="T16" fmla="*/ 131 w 196"/>
                <a:gd name="T17" fmla="*/ 193 h 362"/>
                <a:gd name="T18" fmla="*/ 143 w 196"/>
                <a:gd name="T19" fmla="*/ 208 h 362"/>
                <a:gd name="T20" fmla="*/ 157 w 196"/>
                <a:gd name="T21" fmla="*/ 227 h 362"/>
                <a:gd name="T22" fmla="*/ 174 w 196"/>
                <a:gd name="T23" fmla="*/ 246 h 362"/>
                <a:gd name="T24" fmla="*/ 184 w 196"/>
                <a:gd name="T25" fmla="*/ 268 h 362"/>
                <a:gd name="T26" fmla="*/ 194 w 196"/>
                <a:gd name="T27" fmla="*/ 287 h 362"/>
                <a:gd name="T28" fmla="*/ 196 w 196"/>
                <a:gd name="T29" fmla="*/ 307 h 362"/>
                <a:gd name="T30" fmla="*/ 191 w 196"/>
                <a:gd name="T31" fmla="*/ 326 h 362"/>
                <a:gd name="T32" fmla="*/ 182 w 196"/>
                <a:gd name="T33" fmla="*/ 336 h 362"/>
                <a:gd name="T34" fmla="*/ 172 w 196"/>
                <a:gd name="T35" fmla="*/ 338 h 362"/>
                <a:gd name="T36" fmla="*/ 160 w 196"/>
                <a:gd name="T37" fmla="*/ 343 h 362"/>
                <a:gd name="T38" fmla="*/ 145 w 196"/>
                <a:gd name="T39" fmla="*/ 345 h 362"/>
                <a:gd name="T40" fmla="*/ 131 w 196"/>
                <a:gd name="T41" fmla="*/ 350 h 362"/>
                <a:gd name="T42" fmla="*/ 116 w 196"/>
                <a:gd name="T43" fmla="*/ 353 h 362"/>
                <a:gd name="T44" fmla="*/ 102 w 196"/>
                <a:gd name="T45" fmla="*/ 355 h 362"/>
                <a:gd name="T46" fmla="*/ 90 w 196"/>
                <a:gd name="T47" fmla="*/ 360 h 362"/>
                <a:gd name="T48" fmla="*/ 78 w 196"/>
                <a:gd name="T49" fmla="*/ 362 h 362"/>
                <a:gd name="T50" fmla="*/ 68 w 196"/>
                <a:gd name="T51" fmla="*/ 362 h 362"/>
                <a:gd name="T52" fmla="*/ 63 w 196"/>
                <a:gd name="T53" fmla="*/ 357 h 362"/>
                <a:gd name="T54" fmla="*/ 68 w 196"/>
                <a:gd name="T55" fmla="*/ 350 h 362"/>
                <a:gd name="T56" fmla="*/ 80 w 196"/>
                <a:gd name="T57" fmla="*/ 345 h 362"/>
                <a:gd name="T58" fmla="*/ 87 w 196"/>
                <a:gd name="T59" fmla="*/ 340 h 362"/>
                <a:gd name="T60" fmla="*/ 102 w 196"/>
                <a:gd name="T61" fmla="*/ 338 h 362"/>
                <a:gd name="T62" fmla="*/ 116 w 196"/>
                <a:gd name="T63" fmla="*/ 336 h 362"/>
                <a:gd name="T64" fmla="*/ 131 w 196"/>
                <a:gd name="T65" fmla="*/ 331 h 362"/>
                <a:gd name="T66" fmla="*/ 140 w 196"/>
                <a:gd name="T67" fmla="*/ 324 h 362"/>
                <a:gd name="T68" fmla="*/ 153 w 196"/>
                <a:gd name="T69" fmla="*/ 314 h 362"/>
                <a:gd name="T70" fmla="*/ 165 w 196"/>
                <a:gd name="T71" fmla="*/ 302 h 362"/>
                <a:gd name="T72" fmla="*/ 169 w 196"/>
                <a:gd name="T73" fmla="*/ 292 h 362"/>
                <a:gd name="T74" fmla="*/ 167 w 196"/>
                <a:gd name="T75" fmla="*/ 287 h 362"/>
                <a:gd name="T76" fmla="*/ 162 w 196"/>
                <a:gd name="T77" fmla="*/ 278 h 362"/>
                <a:gd name="T78" fmla="*/ 153 w 196"/>
                <a:gd name="T79" fmla="*/ 266 h 362"/>
                <a:gd name="T80" fmla="*/ 140 w 196"/>
                <a:gd name="T81" fmla="*/ 254 h 362"/>
                <a:gd name="T82" fmla="*/ 131 w 196"/>
                <a:gd name="T83" fmla="*/ 241 h 362"/>
                <a:gd name="T84" fmla="*/ 119 w 196"/>
                <a:gd name="T85" fmla="*/ 232 h 362"/>
                <a:gd name="T86" fmla="*/ 109 w 196"/>
                <a:gd name="T87" fmla="*/ 222 h 362"/>
                <a:gd name="T88" fmla="*/ 92 w 196"/>
                <a:gd name="T89" fmla="*/ 210 h 362"/>
                <a:gd name="T90" fmla="*/ 75 w 196"/>
                <a:gd name="T91" fmla="*/ 193 h 362"/>
                <a:gd name="T92" fmla="*/ 56 w 196"/>
                <a:gd name="T93" fmla="*/ 181 h 362"/>
                <a:gd name="T94" fmla="*/ 37 w 196"/>
                <a:gd name="T95" fmla="*/ 164 h 362"/>
                <a:gd name="T96" fmla="*/ 22 w 196"/>
                <a:gd name="T97" fmla="*/ 150 h 362"/>
                <a:gd name="T98" fmla="*/ 13 w 196"/>
                <a:gd name="T99" fmla="*/ 133 h 362"/>
                <a:gd name="T100" fmla="*/ 3 w 196"/>
                <a:gd name="T101" fmla="*/ 111 h 362"/>
                <a:gd name="T102" fmla="*/ 0 w 196"/>
                <a:gd name="T103" fmla="*/ 89 h 362"/>
                <a:gd name="T104" fmla="*/ 3 w 196"/>
                <a:gd name="T105" fmla="*/ 70 h 362"/>
                <a:gd name="T106" fmla="*/ 8 w 196"/>
                <a:gd name="T107" fmla="*/ 56 h 362"/>
                <a:gd name="T108" fmla="*/ 15 w 196"/>
                <a:gd name="T109" fmla="*/ 41 h 362"/>
                <a:gd name="T110" fmla="*/ 20 w 196"/>
                <a:gd name="T111" fmla="*/ 27 h 362"/>
                <a:gd name="T112" fmla="*/ 27 w 196"/>
                <a:gd name="T113" fmla="*/ 10 h 362"/>
                <a:gd name="T114" fmla="*/ 32 w 196"/>
                <a:gd name="T115" fmla="*/ 2 h 362"/>
                <a:gd name="T116" fmla="*/ 44 w 196"/>
                <a:gd name="T117" fmla="*/ 0 h 362"/>
                <a:gd name="T118" fmla="*/ 49 w 196"/>
                <a:gd name="T119" fmla="*/ 7 h 362"/>
                <a:gd name="T120" fmla="*/ 51 w 196"/>
                <a:gd name="T121" fmla="*/ 15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2">
                  <a:moveTo>
                    <a:pt x="51" y="15"/>
                  </a:moveTo>
                  <a:lnTo>
                    <a:pt x="49" y="19"/>
                  </a:lnTo>
                  <a:lnTo>
                    <a:pt x="46" y="24"/>
                  </a:lnTo>
                  <a:lnTo>
                    <a:pt x="41" y="29"/>
                  </a:lnTo>
                  <a:lnTo>
                    <a:pt x="39" y="41"/>
                  </a:lnTo>
                  <a:lnTo>
                    <a:pt x="37" y="48"/>
                  </a:lnTo>
                  <a:lnTo>
                    <a:pt x="34" y="60"/>
                  </a:lnTo>
                  <a:lnTo>
                    <a:pt x="34" y="72"/>
                  </a:lnTo>
                  <a:lnTo>
                    <a:pt x="34" y="85"/>
                  </a:lnTo>
                  <a:lnTo>
                    <a:pt x="34" y="97"/>
                  </a:lnTo>
                  <a:lnTo>
                    <a:pt x="39" y="111"/>
                  </a:lnTo>
                  <a:lnTo>
                    <a:pt x="44" y="126"/>
                  </a:lnTo>
                  <a:lnTo>
                    <a:pt x="54" y="138"/>
                  </a:lnTo>
                  <a:lnTo>
                    <a:pt x="66" y="152"/>
                  </a:lnTo>
                  <a:lnTo>
                    <a:pt x="80" y="164"/>
                  </a:lnTo>
                  <a:lnTo>
                    <a:pt x="99" y="179"/>
                  </a:lnTo>
                  <a:lnTo>
                    <a:pt x="124" y="191"/>
                  </a:lnTo>
                  <a:lnTo>
                    <a:pt x="131" y="193"/>
                  </a:lnTo>
                  <a:lnTo>
                    <a:pt x="136" y="200"/>
                  </a:lnTo>
                  <a:lnTo>
                    <a:pt x="143" y="208"/>
                  </a:lnTo>
                  <a:lnTo>
                    <a:pt x="150" y="217"/>
                  </a:lnTo>
                  <a:lnTo>
                    <a:pt x="157" y="227"/>
                  </a:lnTo>
                  <a:lnTo>
                    <a:pt x="167" y="234"/>
                  </a:lnTo>
                  <a:lnTo>
                    <a:pt x="174" y="246"/>
                  </a:lnTo>
                  <a:lnTo>
                    <a:pt x="182" y="258"/>
                  </a:lnTo>
                  <a:lnTo>
                    <a:pt x="184" y="268"/>
                  </a:lnTo>
                  <a:lnTo>
                    <a:pt x="189" y="280"/>
                  </a:lnTo>
                  <a:lnTo>
                    <a:pt x="194" y="287"/>
                  </a:lnTo>
                  <a:lnTo>
                    <a:pt x="196" y="299"/>
                  </a:lnTo>
                  <a:lnTo>
                    <a:pt x="196" y="307"/>
                  </a:lnTo>
                  <a:lnTo>
                    <a:pt x="196" y="319"/>
                  </a:lnTo>
                  <a:lnTo>
                    <a:pt x="191" y="326"/>
                  </a:lnTo>
                  <a:lnTo>
                    <a:pt x="186" y="333"/>
                  </a:lnTo>
                  <a:lnTo>
                    <a:pt x="182" y="336"/>
                  </a:lnTo>
                  <a:lnTo>
                    <a:pt x="179" y="338"/>
                  </a:lnTo>
                  <a:lnTo>
                    <a:pt x="172" y="338"/>
                  </a:lnTo>
                  <a:lnTo>
                    <a:pt x="167" y="340"/>
                  </a:lnTo>
                  <a:lnTo>
                    <a:pt x="160" y="343"/>
                  </a:lnTo>
                  <a:lnTo>
                    <a:pt x="153" y="345"/>
                  </a:lnTo>
                  <a:lnTo>
                    <a:pt x="145" y="345"/>
                  </a:lnTo>
                  <a:lnTo>
                    <a:pt x="138" y="348"/>
                  </a:lnTo>
                  <a:lnTo>
                    <a:pt x="131" y="350"/>
                  </a:lnTo>
                  <a:lnTo>
                    <a:pt x="124" y="350"/>
                  </a:lnTo>
                  <a:lnTo>
                    <a:pt x="116" y="353"/>
                  </a:lnTo>
                  <a:lnTo>
                    <a:pt x="109" y="353"/>
                  </a:lnTo>
                  <a:lnTo>
                    <a:pt x="102" y="355"/>
                  </a:lnTo>
                  <a:lnTo>
                    <a:pt x="95" y="357"/>
                  </a:lnTo>
                  <a:lnTo>
                    <a:pt x="90" y="360"/>
                  </a:lnTo>
                  <a:lnTo>
                    <a:pt x="85" y="362"/>
                  </a:lnTo>
                  <a:lnTo>
                    <a:pt x="78" y="362"/>
                  </a:lnTo>
                  <a:lnTo>
                    <a:pt x="73" y="362"/>
                  </a:lnTo>
                  <a:lnTo>
                    <a:pt x="68" y="362"/>
                  </a:lnTo>
                  <a:lnTo>
                    <a:pt x="66" y="360"/>
                  </a:lnTo>
                  <a:lnTo>
                    <a:pt x="63" y="357"/>
                  </a:lnTo>
                  <a:lnTo>
                    <a:pt x="66" y="353"/>
                  </a:lnTo>
                  <a:lnTo>
                    <a:pt x="68" y="350"/>
                  </a:lnTo>
                  <a:lnTo>
                    <a:pt x="75" y="348"/>
                  </a:lnTo>
                  <a:lnTo>
                    <a:pt x="80" y="345"/>
                  </a:lnTo>
                  <a:lnTo>
                    <a:pt x="83" y="343"/>
                  </a:lnTo>
                  <a:lnTo>
                    <a:pt x="87" y="340"/>
                  </a:lnTo>
                  <a:lnTo>
                    <a:pt x="95" y="338"/>
                  </a:lnTo>
                  <a:lnTo>
                    <a:pt x="102" y="338"/>
                  </a:lnTo>
                  <a:lnTo>
                    <a:pt x="109" y="338"/>
                  </a:lnTo>
                  <a:lnTo>
                    <a:pt x="116" y="336"/>
                  </a:lnTo>
                  <a:lnTo>
                    <a:pt x="124" y="333"/>
                  </a:lnTo>
                  <a:lnTo>
                    <a:pt x="131" y="331"/>
                  </a:lnTo>
                  <a:lnTo>
                    <a:pt x="133" y="326"/>
                  </a:lnTo>
                  <a:lnTo>
                    <a:pt x="140" y="324"/>
                  </a:lnTo>
                  <a:lnTo>
                    <a:pt x="148" y="319"/>
                  </a:lnTo>
                  <a:lnTo>
                    <a:pt x="153" y="314"/>
                  </a:lnTo>
                  <a:lnTo>
                    <a:pt x="160" y="307"/>
                  </a:lnTo>
                  <a:lnTo>
                    <a:pt x="165" y="302"/>
                  </a:lnTo>
                  <a:lnTo>
                    <a:pt x="169" y="295"/>
                  </a:lnTo>
                  <a:lnTo>
                    <a:pt x="169" y="292"/>
                  </a:lnTo>
                  <a:lnTo>
                    <a:pt x="169" y="290"/>
                  </a:lnTo>
                  <a:lnTo>
                    <a:pt x="167" y="287"/>
                  </a:lnTo>
                  <a:lnTo>
                    <a:pt x="165" y="283"/>
                  </a:lnTo>
                  <a:lnTo>
                    <a:pt x="162" y="278"/>
                  </a:lnTo>
                  <a:lnTo>
                    <a:pt x="157" y="273"/>
                  </a:lnTo>
                  <a:lnTo>
                    <a:pt x="153" y="266"/>
                  </a:lnTo>
                  <a:lnTo>
                    <a:pt x="148" y="261"/>
                  </a:lnTo>
                  <a:lnTo>
                    <a:pt x="140" y="254"/>
                  </a:lnTo>
                  <a:lnTo>
                    <a:pt x="136" y="246"/>
                  </a:lnTo>
                  <a:lnTo>
                    <a:pt x="131" y="241"/>
                  </a:lnTo>
                  <a:lnTo>
                    <a:pt x="126" y="234"/>
                  </a:lnTo>
                  <a:lnTo>
                    <a:pt x="119" y="232"/>
                  </a:lnTo>
                  <a:lnTo>
                    <a:pt x="114" y="227"/>
                  </a:lnTo>
                  <a:lnTo>
                    <a:pt x="109" y="222"/>
                  </a:lnTo>
                  <a:lnTo>
                    <a:pt x="104" y="217"/>
                  </a:lnTo>
                  <a:lnTo>
                    <a:pt x="92" y="210"/>
                  </a:lnTo>
                  <a:lnTo>
                    <a:pt x="83" y="203"/>
                  </a:lnTo>
                  <a:lnTo>
                    <a:pt x="75" y="193"/>
                  </a:lnTo>
                  <a:lnTo>
                    <a:pt x="66" y="186"/>
                  </a:lnTo>
                  <a:lnTo>
                    <a:pt x="56" y="181"/>
                  </a:lnTo>
                  <a:lnTo>
                    <a:pt x="46" y="174"/>
                  </a:lnTo>
                  <a:lnTo>
                    <a:pt x="37" y="164"/>
                  </a:lnTo>
                  <a:lnTo>
                    <a:pt x="29" y="157"/>
                  </a:lnTo>
                  <a:lnTo>
                    <a:pt x="22" y="150"/>
                  </a:lnTo>
                  <a:lnTo>
                    <a:pt x="17" y="140"/>
                  </a:lnTo>
                  <a:lnTo>
                    <a:pt x="13" y="133"/>
                  </a:lnTo>
                  <a:lnTo>
                    <a:pt x="8" y="123"/>
                  </a:lnTo>
                  <a:lnTo>
                    <a:pt x="3" y="111"/>
                  </a:lnTo>
                  <a:lnTo>
                    <a:pt x="3" y="101"/>
                  </a:lnTo>
                  <a:lnTo>
                    <a:pt x="0" y="89"/>
                  </a:lnTo>
                  <a:lnTo>
                    <a:pt x="3" y="80"/>
                  </a:lnTo>
                  <a:lnTo>
                    <a:pt x="3" y="70"/>
                  </a:lnTo>
                  <a:lnTo>
                    <a:pt x="5" y="63"/>
                  </a:lnTo>
                  <a:lnTo>
                    <a:pt x="8" y="56"/>
                  </a:lnTo>
                  <a:lnTo>
                    <a:pt x="10" y="48"/>
                  </a:lnTo>
                  <a:lnTo>
                    <a:pt x="15" y="41"/>
                  </a:lnTo>
                  <a:lnTo>
                    <a:pt x="17" y="31"/>
                  </a:lnTo>
                  <a:lnTo>
                    <a:pt x="20" y="27"/>
                  </a:lnTo>
                  <a:lnTo>
                    <a:pt x="25" y="19"/>
                  </a:lnTo>
                  <a:lnTo>
                    <a:pt x="27" y="10"/>
                  </a:lnTo>
                  <a:lnTo>
                    <a:pt x="27" y="5"/>
                  </a:lnTo>
                  <a:lnTo>
                    <a:pt x="32" y="2"/>
                  </a:lnTo>
                  <a:lnTo>
                    <a:pt x="39" y="0"/>
                  </a:lnTo>
                  <a:lnTo>
                    <a:pt x="44" y="0"/>
                  </a:lnTo>
                  <a:lnTo>
                    <a:pt x="49" y="2"/>
                  </a:lnTo>
                  <a:lnTo>
                    <a:pt x="49" y="7"/>
                  </a:lnTo>
                  <a:lnTo>
                    <a:pt x="51" y="15"/>
                  </a:lnTo>
                  <a:lnTo>
                    <a:pt x="51" y="15"/>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5" name="Freeform 42"/>
            <p:cNvSpPr>
              <a:spLocks/>
            </p:cNvSpPr>
            <p:nvPr/>
          </p:nvSpPr>
          <p:spPr bwMode="auto">
            <a:xfrm>
              <a:off x="9263677" y="3351440"/>
              <a:ext cx="153883" cy="132891"/>
            </a:xfrm>
            <a:custGeom>
              <a:avLst/>
              <a:gdLst>
                <a:gd name="T0" fmla="*/ 17 w 154"/>
                <a:gd name="T1" fmla="*/ 19 h 91"/>
                <a:gd name="T2" fmla="*/ 24 w 154"/>
                <a:gd name="T3" fmla="*/ 31 h 91"/>
                <a:gd name="T4" fmla="*/ 36 w 154"/>
                <a:gd name="T5" fmla="*/ 38 h 91"/>
                <a:gd name="T6" fmla="*/ 51 w 154"/>
                <a:gd name="T7" fmla="*/ 46 h 91"/>
                <a:gd name="T8" fmla="*/ 63 w 154"/>
                <a:gd name="T9" fmla="*/ 50 h 91"/>
                <a:gd name="T10" fmla="*/ 75 w 154"/>
                <a:gd name="T11" fmla="*/ 53 h 91"/>
                <a:gd name="T12" fmla="*/ 82 w 154"/>
                <a:gd name="T13" fmla="*/ 53 h 91"/>
                <a:gd name="T14" fmla="*/ 92 w 154"/>
                <a:gd name="T15" fmla="*/ 50 h 91"/>
                <a:gd name="T16" fmla="*/ 99 w 154"/>
                <a:gd name="T17" fmla="*/ 46 h 91"/>
                <a:gd name="T18" fmla="*/ 109 w 154"/>
                <a:gd name="T19" fmla="*/ 38 h 91"/>
                <a:gd name="T20" fmla="*/ 118 w 154"/>
                <a:gd name="T21" fmla="*/ 31 h 91"/>
                <a:gd name="T22" fmla="*/ 128 w 154"/>
                <a:gd name="T23" fmla="*/ 26 h 91"/>
                <a:gd name="T24" fmla="*/ 140 w 154"/>
                <a:gd name="T25" fmla="*/ 19 h 91"/>
                <a:gd name="T26" fmla="*/ 152 w 154"/>
                <a:gd name="T27" fmla="*/ 19 h 91"/>
                <a:gd name="T28" fmla="*/ 154 w 154"/>
                <a:gd name="T29" fmla="*/ 24 h 91"/>
                <a:gd name="T30" fmla="*/ 150 w 154"/>
                <a:gd name="T31" fmla="*/ 34 h 91"/>
                <a:gd name="T32" fmla="*/ 138 w 154"/>
                <a:gd name="T33" fmla="*/ 43 h 91"/>
                <a:gd name="T34" fmla="*/ 123 w 154"/>
                <a:gd name="T35" fmla="*/ 53 h 91"/>
                <a:gd name="T36" fmla="*/ 111 w 154"/>
                <a:gd name="T37" fmla="*/ 62 h 91"/>
                <a:gd name="T38" fmla="*/ 97 w 154"/>
                <a:gd name="T39" fmla="*/ 75 h 91"/>
                <a:gd name="T40" fmla="*/ 82 w 154"/>
                <a:gd name="T41" fmla="*/ 82 h 91"/>
                <a:gd name="T42" fmla="*/ 70 w 154"/>
                <a:gd name="T43" fmla="*/ 89 h 91"/>
                <a:gd name="T44" fmla="*/ 55 w 154"/>
                <a:gd name="T45" fmla="*/ 91 h 91"/>
                <a:gd name="T46" fmla="*/ 41 w 154"/>
                <a:gd name="T47" fmla="*/ 89 h 91"/>
                <a:gd name="T48" fmla="*/ 29 w 154"/>
                <a:gd name="T49" fmla="*/ 82 h 91"/>
                <a:gd name="T50" fmla="*/ 22 w 154"/>
                <a:gd name="T51" fmla="*/ 75 h 91"/>
                <a:gd name="T52" fmla="*/ 17 w 154"/>
                <a:gd name="T53" fmla="*/ 65 h 91"/>
                <a:gd name="T54" fmla="*/ 12 w 154"/>
                <a:gd name="T55" fmla="*/ 58 h 91"/>
                <a:gd name="T56" fmla="*/ 7 w 154"/>
                <a:gd name="T57" fmla="*/ 48 h 91"/>
                <a:gd name="T58" fmla="*/ 5 w 154"/>
                <a:gd name="T59" fmla="*/ 38 h 91"/>
                <a:gd name="T60" fmla="*/ 2 w 154"/>
                <a:gd name="T61" fmla="*/ 26 h 91"/>
                <a:gd name="T62" fmla="*/ 0 w 154"/>
                <a:gd name="T63" fmla="*/ 14 h 91"/>
                <a:gd name="T64" fmla="*/ 0 w 154"/>
                <a:gd name="T65" fmla="*/ 2 h 91"/>
                <a:gd name="T66" fmla="*/ 5 w 154"/>
                <a:gd name="T67" fmla="*/ 0 h 91"/>
                <a:gd name="T68" fmla="*/ 10 w 154"/>
                <a:gd name="T69" fmla="*/ 0 h 91"/>
                <a:gd name="T70" fmla="*/ 14 w 154"/>
                <a:gd name="T71" fmla="*/ 7 h 91"/>
                <a:gd name="T72" fmla="*/ 17 w 154"/>
                <a:gd name="T73" fmla="*/ 1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1">
                  <a:moveTo>
                    <a:pt x="17" y="14"/>
                  </a:moveTo>
                  <a:lnTo>
                    <a:pt x="17" y="19"/>
                  </a:lnTo>
                  <a:lnTo>
                    <a:pt x="22" y="26"/>
                  </a:lnTo>
                  <a:lnTo>
                    <a:pt x="24" y="31"/>
                  </a:lnTo>
                  <a:lnTo>
                    <a:pt x="31" y="36"/>
                  </a:lnTo>
                  <a:lnTo>
                    <a:pt x="36" y="38"/>
                  </a:lnTo>
                  <a:lnTo>
                    <a:pt x="43" y="41"/>
                  </a:lnTo>
                  <a:lnTo>
                    <a:pt x="51" y="46"/>
                  </a:lnTo>
                  <a:lnTo>
                    <a:pt x="60" y="50"/>
                  </a:lnTo>
                  <a:lnTo>
                    <a:pt x="63" y="50"/>
                  </a:lnTo>
                  <a:lnTo>
                    <a:pt x="68" y="53"/>
                  </a:lnTo>
                  <a:lnTo>
                    <a:pt x="75" y="53"/>
                  </a:lnTo>
                  <a:lnTo>
                    <a:pt x="77" y="53"/>
                  </a:lnTo>
                  <a:lnTo>
                    <a:pt x="82" y="53"/>
                  </a:lnTo>
                  <a:lnTo>
                    <a:pt x="87" y="53"/>
                  </a:lnTo>
                  <a:lnTo>
                    <a:pt x="92" y="50"/>
                  </a:lnTo>
                  <a:lnTo>
                    <a:pt x="97" y="48"/>
                  </a:lnTo>
                  <a:lnTo>
                    <a:pt x="99" y="46"/>
                  </a:lnTo>
                  <a:lnTo>
                    <a:pt x="104" y="43"/>
                  </a:lnTo>
                  <a:lnTo>
                    <a:pt x="109" y="38"/>
                  </a:lnTo>
                  <a:lnTo>
                    <a:pt x="113" y="36"/>
                  </a:lnTo>
                  <a:lnTo>
                    <a:pt x="118" y="31"/>
                  </a:lnTo>
                  <a:lnTo>
                    <a:pt x="123" y="29"/>
                  </a:lnTo>
                  <a:lnTo>
                    <a:pt x="128" y="26"/>
                  </a:lnTo>
                  <a:lnTo>
                    <a:pt x="133" y="24"/>
                  </a:lnTo>
                  <a:lnTo>
                    <a:pt x="140" y="19"/>
                  </a:lnTo>
                  <a:lnTo>
                    <a:pt x="147" y="19"/>
                  </a:lnTo>
                  <a:lnTo>
                    <a:pt x="152" y="19"/>
                  </a:lnTo>
                  <a:lnTo>
                    <a:pt x="154" y="21"/>
                  </a:lnTo>
                  <a:lnTo>
                    <a:pt x="154" y="24"/>
                  </a:lnTo>
                  <a:lnTo>
                    <a:pt x="154" y="29"/>
                  </a:lnTo>
                  <a:lnTo>
                    <a:pt x="150" y="34"/>
                  </a:lnTo>
                  <a:lnTo>
                    <a:pt x="145" y="38"/>
                  </a:lnTo>
                  <a:lnTo>
                    <a:pt x="138" y="43"/>
                  </a:lnTo>
                  <a:lnTo>
                    <a:pt x="128" y="48"/>
                  </a:lnTo>
                  <a:lnTo>
                    <a:pt x="123" y="53"/>
                  </a:lnTo>
                  <a:lnTo>
                    <a:pt x="118" y="58"/>
                  </a:lnTo>
                  <a:lnTo>
                    <a:pt x="111" y="62"/>
                  </a:lnTo>
                  <a:lnTo>
                    <a:pt x="104" y="70"/>
                  </a:lnTo>
                  <a:lnTo>
                    <a:pt x="97" y="75"/>
                  </a:lnTo>
                  <a:lnTo>
                    <a:pt x="89" y="79"/>
                  </a:lnTo>
                  <a:lnTo>
                    <a:pt x="82" y="82"/>
                  </a:lnTo>
                  <a:lnTo>
                    <a:pt x="75" y="87"/>
                  </a:lnTo>
                  <a:lnTo>
                    <a:pt x="70" y="89"/>
                  </a:lnTo>
                  <a:lnTo>
                    <a:pt x="63" y="91"/>
                  </a:lnTo>
                  <a:lnTo>
                    <a:pt x="55" y="91"/>
                  </a:lnTo>
                  <a:lnTo>
                    <a:pt x="48" y="91"/>
                  </a:lnTo>
                  <a:lnTo>
                    <a:pt x="41" y="89"/>
                  </a:lnTo>
                  <a:lnTo>
                    <a:pt x="34" y="87"/>
                  </a:lnTo>
                  <a:lnTo>
                    <a:pt x="29" y="82"/>
                  </a:lnTo>
                  <a:lnTo>
                    <a:pt x="24" y="77"/>
                  </a:lnTo>
                  <a:lnTo>
                    <a:pt x="22" y="75"/>
                  </a:lnTo>
                  <a:lnTo>
                    <a:pt x="19" y="70"/>
                  </a:lnTo>
                  <a:lnTo>
                    <a:pt x="17" y="65"/>
                  </a:lnTo>
                  <a:lnTo>
                    <a:pt x="14" y="62"/>
                  </a:lnTo>
                  <a:lnTo>
                    <a:pt x="12" y="58"/>
                  </a:lnTo>
                  <a:lnTo>
                    <a:pt x="10" y="53"/>
                  </a:lnTo>
                  <a:lnTo>
                    <a:pt x="7" y="48"/>
                  </a:lnTo>
                  <a:lnTo>
                    <a:pt x="7" y="43"/>
                  </a:lnTo>
                  <a:lnTo>
                    <a:pt x="5" y="38"/>
                  </a:lnTo>
                  <a:lnTo>
                    <a:pt x="5" y="34"/>
                  </a:lnTo>
                  <a:lnTo>
                    <a:pt x="2" y="26"/>
                  </a:lnTo>
                  <a:lnTo>
                    <a:pt x="2" y="21"/>
                  </a:lnTo>
                  <a:lnTo>
                    <a:pt x="0" y="14"/>
                  </a:lnTo>
                  <a:lnTo>
                    <a:pt x="0" y="9"/>
                  </a:lnTo>
                  <a:lnTo>
                    <a:pt x="0" y="2"/>
                  </a:lnTo>
                  <a:lnTo>
                    <a:pt x="2" y="0"/>
                  </a:lnTo>
                  <a:lnTo>
                    <a:pt x="5" y="0"/>
                  </a:lnTo>
                  <a:lnTo>
                    <a:pt x="7" y="0"/>
                  </a:lnTo>
                  <a:lnTo>
                    <a:pt x="10" y="0"/>
                  </a:lnTo>
                  <a:lnTo>
                    <a:pt x="12" y="2"/>
                  </a:lnTo>
                  <a:lnTo>
                    <a:pt x="14" y="7"/>
                  </a:lnTo>
                  <a:lnTo>
                    <a:pt x="17" y="14"/>
                  </a:lnTo>
                  <a:lnTo>
                    <a:pt x="17" y="14"/>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6" name="Freeform 93"/>
            <p:cNvSpPr>
              <a:spLocks/>
            </p:cNvSpPr>
            <p:nvPr/>
          </p:nvSpPr>
          <p:spPr bwMode="auto">
            <a:xfrm>
              <a:off x="9215713" y="3224392"/>
              <a:ext cx="276790" cy="750611"/>
            </a:xfrm>
            <a:custGeom>
              <a:avLst/>
              <a:gdLst>
                <a:gd name="T0" fmla="*/ 19 w 277"/>
                <a:gd name="T1" fmla="*/ 7 h 514"/>
                <a:gd name="T2" fmla="*/ 41 w 277"/>
                <a:gd name="T3" fmla="*/ 2 h 514"/>
                <a:gd name="T4" fmla="*/ 65 w 277"/>
                <a:gd name="T5" fmla="*/ 0 h 514"/>
                <a:gd name="T6" fmla="*/ 87 w 277"/>
                <a:gd name="T7" fmla="*/ 2 h 514"/>
                <a:gd name="T8" fmla="*/ 111 w 277"/>
                <a:gd name="T9" fmla="*/ 7 h 514"/>
                <a:gd name="T10" fmla="*/ 132 w 277"/>
                <a:gd name="T11" fmla="*/ 17 h 514"/>
                <a:gd name="T12" fmla="*/ 154 w 277"/>
                <a:gd name="T13" fmla="*/ 29 h 514"/>
                <a:gd name="T14" fmla="*/ 174 w 277"/>
                <a:gd name="T15" fmla="*/ 43 h 514"/>
                <a:gd name="T16" fmla="*/ 190 w 277"/>
                <a:gd name="T17" fmla="*/ 63 h 514"/>
                <a:gd name="T18" fmla="*/ 210 w 277"/>
                <a:gd name="T19" fmla="*/ 87 h 514"/>
                <a:gd name="T20" fmla="*/ 231 w 277"/>
                <a:gd name="T21" fmla="*/ 121 h 514"/>
                <a:gd name="T22" fmla="*/ 253 w 277"/>
                <a:gd name="T23" fmla="*/ 159 h 514"/>
                <a:gd name="T24" fmla="*/ 270 w 277"/>
                <a:gd name="T25" fmla="*/ 198 h 514"/>
                <a:gd name="T26" fmla="*/ 277 w 277"/>
                <a:gd name="T27" fmla="*/ 241 h 514"/>
                <a:gd name="T28" fmla="*/ 277 w 277"/>
                <a:gd name="T29" fmla="*/ 285 h 514"/>
                <a:gd name="T30" fmla="*/ 263 w 277"/>
                <a:gd name="T31" fmla="*/ 321 h 514"/>
                <a:gd name="T32" fmla="*/ 239 w 277"/>
                <a:gd name="T33" fmla="*/ 347 h 514"/>
                <a:gd name="T34" fmla="*/ 222 w 277"/>
                <a:gd name="T35" fmla="*/ 367 h 514"/>
                <a:gd name="T36" fmla="*/ 202 w 277"/>
                <a:gd name="T37" fmla="*/ 386 h 514"/>
                <a:gd name="T38" fmla="*/ 186 w 277"/>
                <a:gd name="T39" fmla="*/ 403 h 514"/>
                <a:gd name="T40" fmla="*/ 171 w 277"/>
                <a:gd name="T41" fmla="*/ 425 h 514"/>
                <a:gd name="T42" fmla="*/ 157 w 277"/>
                <a:gd name="T43" fmla="*/ 446 h 514"/>
                <a:gd name="T44" fmla="*/ 145 w 277"/>
                <a:gd name="T45" fmla="*/ 468 h 514"/>
                <a:gd name="T46" fmla="*/ 135 w 277"/>
                <a:gd name="T47" fmla="*/ 492 h 514"/>
                <a:gd name="T48" fmla="*/ 130 w 277"/>
                <a:gd name="T49" fmla="*/ 509 h 514"/>
                <a:gd name="T50" fmla="*/ 125 w 277"/>
                <a:gd name="T51" fmla="*/ 512 h 514"/>
                <a:gd name="T52" fmla="*/ 120 w 277"/>
                <a:gd name="T53" fmla="*/ 512 h 514"/>
                <a:gd name="T54" fmla="*/ 111 w 277"/>
                <a:gd name="T55" fmla="*/ 504 h 514"/>
                <a:gd name="T56" fmla="*/ 106 w 277"/>
                <a:gd name="T57" fmla="*/ 500 h 514"/>
                <a:gd name="T58" fmla="*/ 101 w 277"/>
                <a:gd name="T59" fmla="*/ 490 h 514"/>
                <a:gd name="T60" fmla="*/ 101 w 277"/>
                <a:gd name="T61" fmla="*/ 480 h 514"/>
                <a:gd name="T62" fmla="*/ 108 w 277"/>
                <a:gd name="T63" fmla="*/ 461 h 514"/>
                <a:gd name="T64" fmla="*/ 118 w 277"/>
                <a:gd name="T65" fmla="*/ 439 h 514"/>
                <a:gd name="T66" fmla="*/ 130 w 277"/>
                <a:gd name="T67" fmla="*/ 420 h 514"/>
                <a:gd name="T68" fmla="*/ 149 w 277"/>
                <a:gd name="T69" fmla="*/ 403 h 514"/>
                <a:gd name="T70" fmla="*/ 166 w 277"/>
                <a:gd name="T71" fmla="*/ 391 h 514"/>
                <a:gd name="T72" fmla="*/ 183 w 277"/>
                <a:gd name="T73" fmla="*/ 374 h 514"/>
                <a:gd name="T74" fmla="*/ 202 w 277"/>
                <a:gd name="T75" fmla="*/ 357 h 514"/>
                <a:gd name="T76" fmla="*/ 222 w 277"/>
                <a:gd name="T77" fmla="*/ 338 h 514"/>
                <a:gd name="T78" fmla="*/ 236 w 277"/>
                <a:gd name="T79" fmla="*/ 311 h 514"/>
                <a:gd name="T80" fmla="*/ 246 w 277"/>
                <a:gd name="T81" fmla="*/ 280 h 514"/>
                <a:gd name="T82" fmla="*/ 244 w 277"/>
                <a:gd name="T83" fmla="*/ 244 h 514"/>
                <a:gd name="T84" fmla="*/ 231 w 277"/>
                <a:gd name="T85" fmla="*/ 207 h 514"/>
                <a:gd name="T86" fmla="*/ 217 w 277"/>
                <a:gd name="T87" fmla="*/ 174 h 514"/>
                <a:gd name="T88" fmla="*/ 195 w 277"/>
                <a:gd name="T89" fmla="*/ 140 h 514"/>
                <a:gd name="T90" fmla="*/ 176 w 277"/>
                <a:gd name="T91" fmla="*/ 113 h 514"/>
                <a:gd name="T92" fmla="*/ 159 w 277"/>
                <a:gd name="T93" fmla="*/ 92 h 514"/>
                <a:gd name="T94" fmla="*/ 145 w 277"/>
                <a:gd name="T95" fmla="*/ 79 h 514"/>
                <a:gd name="T96" fmla="*/ 130 w 277"/>
                <a:gd name="T97" fmla="*/ 65 h 514"/>
                <a:gd name="T98" fmla="*/ 116 w 277"/>
                <a:gd name="T99" fmla="*/ 51 h 514"/>
                <a:gd name="T100" fmla="*/ 101 w 277"/>
                <a:gd name="T101" fmla="*/ 38 h 514"/>
                <a:gd name="T102" fmla="*/ 84 w 277"/>
                <a:gd name="T103" fmla="*/ 34 h 514"/>
                <a:gd name="T104" fmla="*/ 67 w 277"/>
                <a:gd name="T105" fmla="*/ 29 h 514"/>
                <a:gd name="T106" fmla="*/ 50 w 277"/>
                <a:gd name="T107" fmla="*/ 26 h 514"/>
                <a:gd name="T108" fmla="*/ 31 w 277"/>
                <a:gd name="T109" fmla="*/ 29 h 514"/>
                <a:gd name="T110" fmla="*/ 19 w 277"/>
                <a:gd name="T111" fmla="*/ 34 h 514"/>
                <a:gd name="T112" fmla="*/ 9 w 277"/>
                <a:gd name="T113" fmla="*/ 31 h 514"/>
                <a:gd name="T114" fmla="*/ 0 w 277"/>
                <a:gd name="T115" fmla="*/ 24 h 514"/>
                <a:gd name="T116" fmla="*/ 2 w 277"/>
                <a:gd name="T117" fmla="*/ 17 h 514"/>
                <a:gd name="T118" fmla="*/ 7 w 277"/>
                <a:gd name="T119" fmla="*/ 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 h="514">
                  <a:moveTo>
                    <a:pt x="7" y="14"/>
                  </a:moveTo>
                  <a:lnTo>
                    <a:pt x="19" y="7"/>
                  </a:lnTo>
                  <a:lnTo>
                    <a:pt x="29" y="5"/>
                  </a:lnTo>
                  <a:lnTo>
                    <a:pt x="41" y="2"/>
                  </a:lnTo>
                  <a:lnTo>
                    <a:pt x="53" y="0"/>
                  </a:lnTo>
                  <a:lnTo>
                    <a:pt x="65" y="0"/>
                  </a:lnTo>
                  <a:lnTo>
                    <a:pt x="75" y="0"/>
                  </a:lnTo>
                  <a:lnTo>
                    <a:pt x="87" y="2"/>
                  </a:lnTo>
                  <a:lnTo>
                    <a:pt x="101" y="5"/>
                  </a:lnTo>
                  <a:lnTo>
                    <a:pt x="111" y="7"/>
                  </a:lnTo>
                  <a:lnTo>
                    <a:pt x="123" y="12"/>
                  </a:lnTo>
                  <a:lnTo>
                    <a:pt x="132" y="17"/>
                  </a:lnTo>
                  <a:lnTo>
                    <a:pt x="145" y="24"/>
                  </a:lnTo>
                  <a:lnTo>
                    <a:pt x="154" y="29"/>
                  </a:lnTo>
                  <a:lnTo>
                    <a:pt x="164" y="36"/>
                  </a:lnTo>
                  <a:lnTo>
                    <a:pt x="174" y="43"/>
                  </a:lnTo>
                  <a:lnTo>
                    <a:pt x="183" y="53"/>
                  </a:lnTo>
                  <a:lnTo>
                    <a:pt x="190" y="63"/>
                  </a:lnTo>
                  <a:lnTo>
                    <a:pt x="200" y="75"/>
                  </a:lnTo>
                  <a:lnTo>
                    <a:pt x="210" y="87"/>
                  </a:lnTo>
                  <a:lnTo>
                    <a:pt x="224" y="101"/>
                  </a:lnTo>
                  <a:lnTo>
                    <a:pt x="231" y="121"/>
                  </a:lnTo>
                  <a:lnTo>
                    <a:pt x="244" y="140"/>
                  </a:lnTo>
                  <a:lnTo>
                    <a:pt x="253" y="159"/>
                  </a:lnTo>
                  <a:lnTo>
                    <a:pt x="263" y="181"/>
                  </a:lnTo>
                  <a:lnTo>
                    <a:pt x="270" y="198"/>
                  </a:lnTo>
                  <a:lnTo>
                    <a:pt x="275" y="222"/>
                  </a:lnTo>
                  <a:lnTo>
                    <a:pt x="277" y="241"/>
                  </a:lnTo>
                  <a:lnTo>
                    <a:pt x="277" y="263"/>
                  </a:lnTo>
                  <a:lnTo>
                    <a:pt x="277" y="285"/>
                  </a:lnTo>
                  <a:lnTo>
                    <a:pt x="273" y="302"/>
                  </a:lnTo>
                  <a:lnTo>
                    <a:pt x="263" y="321"/>
                  </a:lnTo>
                  <a:lnTo>
                    <a:pt x="251" y="340"/>
                  </a:lnTo>
                  <a:lnTo>
                    <a:pt x="239" y="347"/>
                  </a:lnTo>
                  <a:lnTo>
                    <a:pt x="229" y="357"/>
                  </a:lnTo>
                  <a:lnTo>
                    <a:pt x="222" y="367"/>
                  </a:lnTo>
                  <a:lnTo>
                    <a:pt x="212" y="376"/>
                  </a:lnTo>
                  <a:lnTo>
                    <a:pt x="202" y="386"/>
                  </a:lnTo>
                  <a:lnTo>
                    <a:pt x="193" y="396"/>
                  </a:lnTo>
                  <a:lnTo>
                    <a:pt x="186" y="403"/>
                  </a:lnTo>
                  <a:lnTo>
                    <a:pt x="178" y="415"/>
                  </a:lnTo>
                  <a:lnTo>
                    <a:pt x="171" y="425"/>
                  </a:lnTo>
                  <a:lnTo>
                    <a:pt x="164" y="437"/>
                  </a:lnTo>
                  <a:lnTo>
                    <a:pt x="157" y="446"/>
                  </a:lnTo>
                  <a:lnTo>
                    <a:pt x="152" y="456"/>
                  </a:lnTo>
                  <a:lnTo>
                    <a:pt x="145" y="468"/>
                  </a:lnTo>
                  <a:lnTo>
                    <a:pt x="140" y="480"/>
                  </a:lnTo>
                  <a:lnTo>
                    <a:pt x="135" y="492"/>
                  </a:lnTo>
                  <a:lnTo>
                    <a:pt x="132" y="504"/>
                  </a:lnTo>
                  <a:lnTo>
                    <a:pt x="130" y="509"/>
                  </a:lnTo>
                  <a:lnTo>
                    <a:pt x="130" y="512"/>
                  </a:lnTo>
                  <a:lnTo>
                    <a:pt x="125" y="512"/>
                  </a:lnTo>
                  <a:lnTo>
                    <a:pt x="125" y="514"/>
                  </a:lnTo>
                  <a:lnTo>
                    <a:pt x="120" y="512"/>
                  </a:lnTo>
                  <a:lnTo>
                    <a:pt x="113" y="509"/>
                  </a:lnTo>
                  <a:lnTo>
                    <a:pt x="111" y="504"/>
                  </a:lnTo>
                  <a:lnTo>
                    <a:pt x="108" y="502"/>
                  </a:lnTo>
                  <a:lnTo>
                    <a:pt x="106" y="500"/>
                  </a:lnTo>
                  <a:lnTo>
                    <a:pt x="103" y="495"/>
                  </a:lnTo>
                  <a:lnTo>
                    <a:pt x="101" y="490"/>
                  </a:lnTo>
                  <a:lnTo>
                    <a:pt x="101" y="485"/>
                  </a:lnTo>
                  <a:lnTo>
                    <a:pt x="101" y="480"/>
                  </a:lnTo>
                  <a:lnTo>
                    <a:pt x="103" y="478"/>
                  </a:lnTo>
                  <a:lnTo>
                    <a:pt x="108" y="461"/>
                  </a:lnTo>
                  <a:lnTo>
                    <a:pt x="111" y="449"/>
                  </a:lnTo>
                  <a:lnTo>
                    <a:pt x="118" y="439"/>
                  </a:lnTo>
                  <a:lnTo>
                    <a:pt x="123" y="430"/>
                  </a:lnTo>
                  <a:lnTo>
                    <a:pt x="130" y="420"/>
                  </a:lnTo>
                  <a:lnTo>
                    <a:pt x="140" y="413"/>
                  </a:lnTo>
                  <a:lnTo>
                    <a:pt x="149" y="403"/>
                  </a:lnTo>
                  <a:lnTo>
                    <a:pt x="159" y="396"/>
                  </a:lnTo>
                  <a:lnTo>
                    <a:pt x="166" y="391"/>
                  </a:lnTo>
                  <a:lnTo>
                    <a:pt x="174" y="381"/>
                  </a:lnTo>
                  <a:lnTo>
                    <a:pt x="183" y="374"/>
                  </a:lnTo>
                  <a:lnTo>
                    <a:pt x="193" y="367"/>
                  </a:lnTo>
                  <a:lnTo>
                    <a:pt x="202" y="357"/>
                  </a:lnTo>
                  <a:lnTo>
                    <a:pt x="212" y="347"/>
                  </a:lnTo>
                  <a:lnTo>
                    <a:pt x="222" y="338"/>
                  </a:lnTo>
                  <a:lnTo>
                    <a:pt x="227" y="326"/>
                  </a:lnTo>
                  <a:lnTo>
                    <a:pt x="236" y="311"/>
                  </a:lnTo>
                  <a:lnTo>
                    <a:pt x="244" y="294"/>
                  </a:lnTo>
                  <a:lnTo>
                    <a:pt x="246" y="280"/>
                  </a:lnTo>
                  <a:lnTo>
                    <a:pt x="246" y="261"/>
                  </a:lnTo>
                  <a:lnTo>
                    <a:pt x="244" y="244"/>
                  </a:lnTo>
                  <a:lnTo>
                    <a:pt x="239" y="227"/>
                  </a:lnTo>
                  <a:lnTo>
                    <a:pt x="231" y="207"/>
                  </a:lnTo>
                  <a:lnTo>
                    <a:pt x="227" y="191"/>
                  </a:lnTo>
                  <a:lnTo>
                    <a:pt x="217" y="174"/>
                  </a:lnTo>
                  <a:lnTo>
                    <a:pt x="207" y="157"/>
                  </a:lnTo>
                  <a:lnTo>
                    <a:pt x="195" y="140"/>
                  </a:lnTo>
                  <a:lnTo>
                    <a:pt x="186" y="125"/>
                  </a:lnTo>
                  <a:lnTo>
                    <a:pt x="176" y="113"/>
                  </a:lnTo>
                  <a:lnTo>
                    <a:pt x="169" y="101"/>
                  </a:lnTo>
                  <a:lnTo>
                    <a:pt x="159" y="92"/>
                  </a:lnTo>
                  <a:lnTo>
                    <a:pt x="154" y="87"/>
                  </a:lnTo>
                  <a:lnTo>
                    <a:pt x="145" y="79"/>
                  </a:lnTo>
                  <a:lnTo>
                    <a:pt x="137" y="72"/>
                  </a:lnTo>
                  <a:lnTo>
                    <a:pt x="130" y="65"/>
                  </a:lnTo>
                  <a:lnTo>
                    <a:pt x="123" y="58"/>
                  </a:lnTo>
                  <a:lnTo>
                    <a:pt x="116" y="51"/>
                  </a:lnTo>
                  <a:lnTo>
                    <a:pt x="108" y="46"/>
                  </a:lnTo>
                  <a:lnTo>
                    <a:pt x="101" y="38"/>
                  </a:lnTo>
                  <a:lnTo>
                    <a:pt x="91" y="36"/>
                  </a:lnTo>
                  <a:lnTo>
                    <a:pt x="84" y="34"/>
                  </a:lnTo>
                  <a:lnTo>
                    <a:pt x="75" y="31"/>
                  </a:lnTo>
                  <a:lnTo>
                    <a:pt x="67" y="29"/>
                  </a:lnTo>
                  <a:lnTo>
                    <a:pt x="60" y="26"/>
                  </a:lnTo>
                  <a:lnTo>
                    <a:pt x="50" y="26"/>
                  </a:lnTo>
                  <a:lnTo>
                    <a:pt x="41" y="26"/>
                  </a:lnTo>
                  <a:lnTo>
                    <a:pt x="31" y="29"/>
                  </a:lnTo>
                  <a:lnTo>
                    <a:pt x="21" y="34"/>
                  </a:lnTo>
                  <a:lnTo>
                    <a:pt x="19" y="34"/>
                  </a:lnTo>
                  <a:lnTo>
                    <a:pt x="12" y="34"/>
                  </a:lnTo>
                  <a:lnTo>
                    <a:pt x="9" y="31"/>
                  </a:lnTo>
                  <a:lnTo>
                    <a:pt x="5" y="29"/>
                  </a:lnTo>
                  <a:lnTo>
                    <a:pt x="0" y="24"/>
                  </a:lnTo>
                  <a:lnTo>
                    <a:pt x="0" y="19"/>
                  </a:lnTo>
                  <a:lnTo>
                    <a:pt x="2" y="17"/>
                  </a:lnTo>
                  <a:lnTo>
                    <a:pt x="7" y="14"/>
                  </a:lnTo>
                  <a:lnTo>
                    <a:pt x="7"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7" name="Freeform 94"/>
            <p:cNvSpPr>
              <a:spLocks/>
            </p:cNvSpPr>
            <p:nvPr/>
          </p:nvSpPr>
          <p:spPr bwMode="auto">
            <a:xfrm>
              <a:off x="9217712" y="3785160"/>
              <a:ext cx="137896" cy="192764"/>
            </a:xfrm>
            <a:custGeom>
              <a:avLst/>
              <a:gdLst>
                <a:gd name="T0" fmla="*/ 19 w 138"/>
                <a:gd name="T1" fmla="*/ 2 h 132"/>
                <a:gd name="T2" fmla="*/ 31 w 138"/>
                <a:gd name="T3" fmla="*/ 2 h 132"/>
                <a:gd name="T4" fmla="*/ 46 w 138"/>
                <a:gd name="T5" fmla="*/ 2 h 132"/>
                <a:gd name="T6" fmla="*/ 60 w 138"/>
                <a:gd name="T7" fmla="*/ 2 h 132"/>
                <a:gd name="T8" fmla="*/ 73 w 138"/>
                <a:gd name="T9" fmla="*/ 2 h 132"/>
                <a:gd name="T10" fmla="*/ 87 w 138"/>
                <a:gd name="T11" fmla="*/ 2 h 132"/>
                <a:gd name="T12" fmla="*/ 99 w 138"/>
                <a:gd name="T13" fmla="*/ 4 h 132"/>
                <a:gd name="T14" fmla="*/ 106 w 138"/>
                <a:gd name="T15" fmla="*/ 7 h 132"/>
                <a:gd name="T16" fmla="*/ 111 w 138"/>
                <a:gd name="T17" fmla="*/ 14 h 132"/>
                <a:gd name="T18" fmla="*/ 111 w 138"/>
                <a:gd name="T19" fmla="*/ 24 h 132"/>
                <a:gd name="T20" fmla="*/ 109 w 138"/>
                <a:gd name="T21" fmla="*/ 33 h 132"/>
                <a:gd name="T22" fmla="*/ 104 w 138"/>
                <a:gd name="T23" fmla="*/ 46 h 132"/>
                <a:gd name="T24" fmla="*/ 97 w 138"/>
                <a:gd name="T25" fmla="*/ 62 h 132"/>
                <a:gd name="T26" fmla="*/ 97 w 138"/>
                <a:gd name="T27" fmla="*/ 77 h 132"/>
                <a:gd name="T28" fmla="*/ 101 w 138"/>
                <a:gd name="T29" fmla="*/ 87 h 132"/>
                <a:gd name="T30" fmla="*/ 111 w 138"/>
                <a:gd name="T31" fmla="*/ 96 h 132"/>
                <a:gd name="T32" fmla="*/ 121 w 138"/>
                <a:gd name="T33" fmla="*/ 106 h 132"/>
                <a:gd name="T34" fmla="*/ 128 w 138"/>
                <a:gd name="T35" fmla="*/ 116 h 132"/>
                <a:gd name="T36" fmla="*/ 135 w 138"/>
                <a:gd name="T37" fmla="*/ 125 h 132"/>
                <a:gd name="T38" fmla="*/ 138 w 138"/>
                <a:gd name="T39" fmla="*/ 130 h 132"/>
                <a:gd name="T40" fmla="*/ 133 w 138"/>
                <a:gd name="T41" fmla="*/ 132 h 132"/>
                <a:gd name="T42" fmla="*/ 123 w 138"/>
                <a:gd name="T43" fmla="*/ 132 h 132"/>
                <a:gd name="T44" fmla="*/ 118 w 138"/>
                <a:gd name="T45" fmla="*/ 132 h 132"/>
                <a:gd name="T46" fmla="*/ 109 w 138"/>
                <a:gd name="T47" fmla="*/ 132 h 132"/>
                <a:gd name="T48" fmla="*/ 99 w 138"/>
                <a:gd name="T49" fmla="*/ 128 h 132"/>
                <a:gd name="T50" fmla="*/ 89 w 138"/>
                <a:gd name="T51" fmla="*/ 123 h 132"/>
                <a:gd name="T52" fmla="*/ 80 w 138"/>
                <a:gd name="T53" fmla="*/ 116 h 132"/>
                <a:gd name="T54" fmla="*/ 73 w 138"/>
                <a:gd name="T55" fmla="*/ 103 h 132"/>
                <a:gd name="T56" fmla="*/ 70 w 138"/>
                <a:gd name="T57" fmla="*/ 91 h 132"/>
                <a:gd name="T58" fmla="*/ 68 w 138"/>
                <a:gd name="T59" fmla="*/ 77 h 132"/>
                <a:gd name="T60" fmla="*/ 68 w 138"/>
                <a:gd name="T61" fmla="*/ 65 h 132"/>
                <a:gd name="T62" fmla="*/ 70 w 138"/>
                <a:gd name="T63" fmla="*/ 58 h 132"/>
                <a:gd name="T64" fmla="*/ 75 w 138"/>
                <a:gd name="T65" fmla="*/ 46 h 132"/>
                <a:gd name="T66" fmla="*/ 80 w 138"/>
                <a:gd name="T67" fmla="*/ 36 h 132"/>
                <a:gd name="T68" fmla="*/ 77 w 138"/>
                <a:gd name="T69" fmla="*/ 29 h 132"/>
                <a:gd name="T70" fmla="*/ 68 w 138"/>
                <a:gd name="T71" fmla="*/ 26 h 132"/>
                <a:gd name="T72" fmla="*/ 58 w 138"/>
                <a:gd name="T73" fmla="*/ 24 h 132"/>
                <a:gd name="T74" fmla="*/ 46 w 138"/>
                <a:gd name="T75" fmla="*/ 21 h 132"/>
                <a:gd name="T76" fmla="*/ 34 w 138"/>
                <a:gd name="T77" fmla="*/ 21 h 132"/>
                <a:gd name="T78" fmla="*/ 24 w 138"/>
                <a:gd name="T79" fmla="*/ 19 h 132"/>
                <a:gd name="T80" fmla="*/ 17 w 138"/>
                <a:gd name="T81" fmla="*/ 17 h 132"/>
                <a:gd name="T82" fmla="*/ 7 w 138"/>
                <a:gd name="T83" fmla="*/ 12 h 132"/>
                <a:gd name="T84" fmla="*/ 0 w 138"/>
                <a:gd name="T85" fmla="*/ 9 h 132"/>
                <a:gd name="T86" fmla="*/ 5 w 138"/>
                <a:gd name="T87" fmla="*/ 4 h 132"/>
                <a:gd name="T88" fmla="*/ 12 w 138"/>
                <a:gd name="T89" fmla="*/ 0 h 132"/>
                <a:gd name="T90" fmla="*/ 17 w 138"/>
                <a:gd name="T91"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7" y="2"/>
                  </a:moveTo>
                  <a:lnTo>
                    <a:pt x="19" y="2"/>
                  </a:lnTo>
                  <a:lnTo>
                    <a:pt x="27" y="2"/>
                  </a:lnTo>
                  <a:lnTo>
                    <a:pt x="31" y="2"/>
                  </a:lnTo>
                  <a:lnTo>
                    <a:pt x="39" y="2"/>
                  </a:lnTo>
                  <a:lnTo>
                    <a:pt x="46" y="2"/>
                  </a:lnTo>
                  <a:lnTo>
                    <a:pt x="53" y="2"/>
                  </a:lnTo>
                  <a:lnTo>
                    <a:pt x="60" y="2"/>
                  </a:lnTo>
                  <a:lnTo>
                    <a:pt x="70" y="2"/>
                  </a:lnTo>
                  <a:lnTo>
                    <a:pt x="73" y="2"/>
                  </a:lnTo>
                  <a:lnTo>
                    <a:pt x="80" y="2"/>
                  </a:lnTo>
                  <a:lnTo>
                    <a:pt x="87" y="2"/>
                  </a:lnTo>
                  <a:lnTo>
                    <a:pt x="94" y="4"/>
                  </a:lnTo>
                  <a:lnTo>
                    <a:pt x="99" y="4"/>
                  </a:lnTo>
                  <a:lnTo>
                    <a:pt x="104" y="4"/>
                  </a:lnTo>
                  <a:lnTo>
                    <a:pt x="106" y="7"/>
                  </a:lnTo>
                  <a:lnTo>
                    <a:pt x="111" y="9"/>
                  </a:lnTo>
                  <a:lnTo>
                    <a:pt x="111" y="14"/>
                  </a:lnTo>
                  <a:lnTo>
                    <a:pt x="111" y="21"/>
                  </a:lnTo>
                  <a:lnTo>
                    <a:pt x="111" y="24"/>
                  </a:lnTo>
                  <a:lnTo>
                    <a:pt x="109" y="29"/>
                  </a:lnTo>
                  <a:lnTo>
                    <a:pt x="109" y="33"/>
                  </a:lnTo>
                  <a:lnTo>
                    <a:pt x="106" y="38"/>
                  </a:lnTo>
                  <a:lnTo>
                    <a:pt x="104" y="46"/>
                  </a:lnTo>
                  <a:lnTo>
                    <a:pt x="99" y="55"/>
                  </a:lnTo>
                  <a:lnTo>
                    <a:pt x="97" y="62"/>
                  </a:lnTo>
                  <a:lnTo>
                    <a:pt x="97" y="70"/>
                  </a:lnTo>
                  <a:lnTo>
                    <a:pt x="97" y="77"/>
                  </a:lnTo>
                  <a:lnTo>
                    <a:pt x="99" y="82"/>
                  </a:lnTo>
                  <a:lnTo>
                    <a:pt x="101" y="87"/>
                  </a:lnTo>
                  <a:lnTo>
                    <a:pt x="106" y="91"/>
                  </a:lnTo>
                  <a:lnTo>
                    <a:pt x="111" y="96"/>
                  </a:lnTo>
                  <a:lnTo>
                    <a:pt x="116" y="101"/>
                  </a:lnTo>
                  <a:lnTo>
                    <a:pt x="121" y="106"/>
                  </a:lnTo>
                  <a:lnTo>
                    <a:pt x="123" y="113"/>
                  </a:lnTo>
                  <a:lnTo>
                    <a:pt x="128" y="116"/>
                  </a:lnTo>
                  <a:lnTo>
                    <a:pt x="133" y="120"/>
                  </a:lnTo>
                  <a:lnTo>
                    <a:pt x="135" y="125"/>
                  </a:lnTo>
                  <a:lnTo>
                    <a:pt x="138" y="128"/>
                  </a:lnTo>
                  <a:lnTo>
                    <a:pt x="138" y="130"/>
                  </a:lnTo>
                  <a:lnTo>
                    <a:pt x="135" y="132"/>
                  </a:lnTo>
                  <a:lnTo>
                    <a:pt x="133" y="132"/>
                  </a:lnTo>
                  <a:lnTo>
                    <a:pt x="130" y="132"/>
                  </a:lnTo>
                  <a:lnTo>
                    <a:pt x="123" y="132"/>
                  </a:lnTo>
                  <a:lnTo>
                    <a:pt x="121" y="132"/>
                  </a:lnTo>
                  <a:lnTo>
                    <a:pt x="118" y="132"/>
                  </a:lnTo>
                  <a:lnTo>
                    <a:pt x="114" y="132"/>
                  </a:lnTo>
                  <a:lnTo>
                    <a:pt x="109" y="132"/>
                  </a:lnTo>
                  <a:lnTo>
                    <a:pt x="104" y="132"/>
                  </a:lnTo>
                  <a:lnTo>
                    <a:pt x="99" y="128"/>
                  </a:lnTo>
                  <a:lnTo>
                    <a:pt x="94" y="125"/>
                  </a:lnTo>
                  <a:lnTo>
                    <a:pt x="89" y="123"/>
                  </a:lnTo>
                  <a:lnTo>
                    <a:pt x="85" y="118"/>
                  </a:lnTo>
                  <a:lnTo>
                    <a:pt x="80" y="116"/>
                  </a:lnTo>
                  <a:lnTo>
                    <a:pt x="75" y="111"/>
                  </a:lnTo>
                  <a:lnTo>
                    <a:pt x="73" y="103"/>
                  </a:lnTo>
                  <a:lnTo>
                    <a:pt x="70" y="99"/>
                  </a:lnTo>
                  <a:lnTo>
                    <a:pt x="70" y="91"/>
                  </a:lnTo>
                  <a:lnTo>
                    <a:pt x="68" y="84"/>
                  </a:lnTo>
                  <a:lnTo>
                    <a:pt x="68" y="77"/>
                  </a:lnTo>
                  <a:lnTo>
                    <a:pt x="68" y="70"/>
                  </a:lnTo>
                  <a:lnTo>
                    <a:pt x="68" y="65"/>
                  </a:lnTo>
                  <a:lnTo>
                    <a:pt x="70" y="62"/>
                  </a:lnTo>
                  <a:lnTo>
                    <a:pt x="70" y="58"/>
                  </a:lnTo>
                  <a:lnTo>
                    <a:pt x="73" y="50"/>
                  </a:lnTo>
                  <a:lnTo>
                    <a:pt x="75" y="46"/>
                  </a:lnTo>
                  <a:lnTo>
                    <a:pt x="80" y="41"/>
                  </a:lnTo>
                  <a:lnTo>
                    <a:pt x="80" y="36"/>
                  </a:lnTo>
                  <a:lnTo>
                    <a:pt x="80" y="31"/>
                  </a:lnTo>
                  <a:lnTo>
                    <a:pt x="77" y="29"/>
                  </a:lnTo>
                  <a:lnTo>
                    <a:pt x="70" y="29"/>
                  </a:lnTo>
                  <a:lnTo>
                    <a:pt x="68" y="26"/>
                  </a:lnTo>
                  <a:lnTo>
                    <a:pt x="63" y="26"/>
                  </a:lnTo>
                  <a:lnTo>
                    <a:pt x="58" y="24"/>
                  </a:lnTo>
                  <a:lnTo>
                    <a:pt x="53" y="24"/>
                  </a:lnTo>
                  <a:lnTo>
                    <a:pt x="46" y="21"/>
                  </a:lnTo>
                  <a:lnTo>
                    <a:pt x="41" y="21"/>
                  </a:lnTo>
                  <a:lnTo>
                    <a:pt x="34" y="21"/>
                  </a:lnTo>
                  <a:lnTo>
                    <a:pt x="29" y="19"/>
                  </a:lnTo>
                  <a:lnTo>
                    <a:pt x="24" y="19"/>
                  </a:lnTo>
                  <a:lnTo>
                    <a:pt x="19" y="17"/>
                  </a:lnTo>
                  <a:lnTo>
                    <a:pt x="17" y="17"/>
                  </a:lnTo>
                  <a:lnTo>
                    <a:pt x="12" y="17"/>
                  </a:lnTo>
                  <a:lnTo>
                    <a:pt x="7" y="12"/>
                  </a:lnTo>
                  <a:lnTo>
                    <a:pt x="3" y="12"/>
                  </a:lnTo>
                  <a:lnTo>
                    <a:pt x="0" y="9"/>
                  </a:lnTo>
                  <a:lnTo>
                    <a:pt x="3" y="7"/>
                  </a:lnTo>
                  <a:lnTo>
                    <a:pt x="5" y="4"/>
                  </a:lnTo>
                  <a:lnTo>
                    <a:pt x="7" y="2"/>
                  </a:lnTo>
                  <a:lnTo>
                    <a:pt x="12" y="0"/>
                  </a:lnTo>
                  <a:lnTo>
                    <a:pt x="17" y="2"/>
                  </a:lnTo>
                  <a:lnTo>
                    <a:pt x="1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8" name="Freeform 95"/>
            <p:cNvSpPr>
              <a:spLocks/>
            </p:cNvSpPr>
            <p:nvPr/>
          </p:nvSpPr>
          <p:spPr bwMode="auto">
            <a:xfrm>
              <a:off x="9188734" y="3234614"/>
              <a:ext cx="195852" cy="525720"/>
            </a:xfrm>
            <a:custGeom>
              <a:avLst/>
              <a:gdLst>
                <a:gd name="T0" fmla="*/ 46 w 196"/>
                <a:gd name="T1" fmla="*/ 17 h 360"/>
                <a:gd name="T2" fmla="*/ 41 w 196"/>
                <a:gd name="T3" fmla="*/ 29 h 360"/>
                <a:gd name="T4" fmla="*/ 36 w 196"/>
                <a:gd name="T5" fmla="*/ 48 h 360"/>
                <a:gd name="T6" fmla="*/ 34 w 196"/>
                <a:gd name="T7" fmla="*/ 72 h 360"/>
                <a:gd name="T8" fmla="*/ 36 w 196"/>
                <a:gd name="T9" fmla="*/ 94 h 360"/>
                <a:gd name="T10" fmla="*/ 46 w 196"/>
                <a:gd name="T11" fmla="*/ 123 h 360"/>
                <a:gd name="T12" fmla="*/ 65 w 196"/>
                <a:gd name="T13" fmla="*/ 150 h 360"/>
                <a:gd name="T14" fmla="*/ 99 w 196"/>
                <a:gd name="T15" fmla="*/ 176 h 360"/>
                <a:gd name="T16" fmla="*/ 128 w 196"/>
                <a:gd name="T17" fmla="*/ 191 h 360"/>
                <a:gd name="T18" fmla="*/ 143 w 196"/>
                <a:gd name="T19" fmla="*/ 205 h 360"/>
                <a:gd name="T20" fmla="*/ 155 w 196"/>
                <a:gd name="T21" fmla="*/ 225 h 360"/>
                <a:gd name="T22" fmla="*/ 172 w 196"/>
                <a:gd name="T23" fmla="*/ 244 h 360"/>
                <a:gd name="T24" fmla="*/ 184 w 196"/>
                <a:gd name="T25" fmla="*/ 268 h 360"/>
                <a:gd name="T26" fmla="*/ 193 w 196"/>
                <a:gd name="T27" fmla="*/ 287 h 360"/>
                <a:gd name="T28" fmla="*/ 196 w 196"/>
                <a:gd name="T29" fmla="*/ 307 h 360"/>
                <a:gd name="T30" fmla="*/ 191 w 196"/>
                <a:gd name="T31" fmla="*/ 324 h 360"/>
                <a:gd name="T32" fmla="*/ 181 w 196"/>
                <a:gd name="T33" fmla="*/ 333 h 360"/>
                <a:gd name="T34" fmla="*/ 169 w 196"/>
                <a:gd name="T35" fmla="*/ 338 h 360"/>
                <a:gd name="T36" fmla="*/ 155 w 196"/>
                <a:gd name="T37" fmla="*/ 343 h 360"/>
                <a:gd name="T38" fmla="*/ 143 w 196"/>
                <a:gd name="T39" fmla="*/ 345 h 360"/>
                <a:gd name="T40" fmla="*/ 128 w 196"/>
                <a:gd name="T41" fmla="*/ 348 h 360"/>
                <a:gd name="T42" fmla="*/ 114 w 196"/>
                <a:gd name="T43" fmla="*/ 350 h 360"/>
                <a:gd name="T44" fmla="*/ 99 w 196"/>
                <a:gd name="T45" fmla="*/ 353 h 360"/>
                <a:gd name="T46" fmla="*/ 89 w 196"/>
                <a:gd name="T47" fmla="*/ 357 h 360"/>
                <a:gd name="T48" fmla="*/ 75 w 196"/>
                <a:gd name="T49" fmla="*/ 360 h 360"/>
                <a:gd name="T50" fmla="*/ 65 w 196"/>
                <a:gd name="T51" fmla="*/ 360 h 360"/>
                <a:gd name="T52" fmla="*/ 60 w 196"/>
                <a:gd name="T53" fmla="*/ 355 h 360"/>
                <a:gd name="T54" fmla="*/ 65 w 196"/>
                <a:gd name="T55" fmla="*/ 348 h 360"/>
                <a:gd name="T56" fmla="*/ 77 w 196"/>
                <a:gd name="T57" fmla="*/ 343 h 360"/>
                <a:gd name="T58" fmla="*/ 87 w 196"/>
                <a:gd name="T59" fmla="*/ 338 h 360"/>
                <a:gd name="T60" fmla="*/ 99 w 196"/>
                <a:gd name="T61" fmla="*/ 338 h 360"/>
                <a:gd name="T62" fmla="*/ 114 w 196"/>
                <a:gd name="T63" fmla="*/ 333 h 360"/>
                <a:gd name="T64" fmla="*/ 128 w 196"/>
                <a:gd name="T65" fmla="*/ 328 h 360"/>
                <a:gd name="T66" fmla="*/ 140 w 196"/>
                <a:gd name="T67" fmla="*/ 321 h 360"/>
                <a:gd name="T68" fmla="*/ 150 w 196"/>
                <a:gd name="T69" fmla="*/ 311 h 360"/>
                <a:gd name="T70" fmla="*/ 162 w 196"/>
                <a:gd name="T71" fmla="*/ 299 h 360"/>
                <a:gd name="T72" fmla="*/ 167 w 196"/>
                <a:gd name="T73" fmla="*/ 290 h 360"/>
                <a:gd name="T74" fmla="*/ 164 w 196"/>
                <a:gd name="T75" fmla="*/ 287 h 360"/>
                <a:gd name="T76" fmla="*/ 159 w 196"/>
                <a:gd name="T77" fmla="*/ 278 h 360"/>
                <a:gd name="T78" fmla="*/ 150 w 196"/>
                <a:gd name="T79" fmla="*/ 266 h 360"/>
                <a:gd name="T80" fmla="*/ 140 w 196"/>
                <a:gd name="T81" fmla="*/ 251 h 360"/>
                <a:gd name="T82" fmla="*/ 128 w 196"/>
                <a:gd name="T83" fmla="*/ 239 h 360"/>
                <a:gd name="T84" fmla="*/ 116 w 196"/>
                <a:gd name="T85" fmla="*/ 229 h 360"/>
                <a:gd name="T86" fmla="*/ 104 w 196"/>
                <a:gd name="T87" fmla="*/ 220 h 360"/>
                <a:gd name="T88" fmla="*/ 92 w 196"/>
                <a:gd name="T89" fmla="*/ 208 h 360"/>
                <a:gd name="T90" fmla="*/ 73 w 196"/>
                <a:gd name="T91" fmla="*/ 193 h 360"/>
                <a:gd name="T92" fmla="*/ 53 w 196"/>
                <a:gd name="T93" fmla="*/ 179 h 360"/>
                <a:gd name="T94" fmla="*/ 36 w 196"/>
                <a:gd name="T95" fmla="*/ 164 h 360"/>
                <a:gd name="T96" fmla="*/ 22 w 196"/>
                <a:gd name="T97" fmla="*/ 147 h 360"/>
                <a:gd name="T98" fmla="*/ 10 w 196"/>
                <a:gd name="T99" fmla="*/ 130 h 360"/>
                <a:gd name="T100" fmla="*/ 3 w 196"/>
                <a:gd name="T101" fmla="*/ 111 h 360"/>
                <a:gd name="T102" fmla="*/ 0 w 196"/>
                <a:gd name="T103" fmla="*/ 87 h 360"/>
                <a:gd name="T104" fmla="*/ 0 w 196"/>
                <a:gd name="T105" fmla="*/ 68 h 360"/>
                <a:gd name="T106" fmla="*/ 5 w 196"/>
                <a:gd name="T107" fmla="*/ 53 h 360"/>
                <a:gd name="T108" fmla="*/ 12 w 196"/>
                <a:gd name="T109" fmla="*/ 36 h 360"/>
                <a:gd name="T110" fmla="*/ 17 w 196"/>
                <a:gd name="T111" fmla="*/ 24 h 360"/>
                <a:gd name="T112" fmla="*/ 24 w 196"/>
                <a:gd name="T113" fmla="*/ 10 h 360"/>
                <a:gd name="T114" fmla="*/ 34 w 196"/>
                <a:gd name="T115" fmla="*/ 0 h 360"/>
                <a:gd name="T116" fmla="*/ 44 w 196"/>
                <a:gd name="T117" fmla="*/ 0 h 360"/>
                <a:gd name="T118" fmla="*/ 48 w 196"/>
                <a:gd name="T119" fmla="*/ 5 h 360"/>
                <a:gd name="T120" fmla="*/ 48 w 196"/>
                <a:gd name="T121" fmla="*/ 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0">
                  <a:moveTo>
                    <a:pt x="48" y="12"/>
                  </a:moveTo>
                  <a:lnTo>
                    <a:pt x="46" y="17"/>
                  </a:lnTo>
                  <a:lnTo>
                    <a:pt x="46" y="24"/>
                  </a:lnTo>
                  <a:lnTo>
                    <a:pt x="41" y="29"/>
                  </a:lnTo>
                  <a:lnTo>
                    <a:pt x="39" y="39"/>
                  </a:lnTo>
                  <a:lnTo>
                    <a:pt x="36" y="48"/>
                  </a:lnTo>
                  <a:lnTo>
                    <a:pt x="34" y="60"/>
                  </a:lnTo>
                  <a:lnTo>
                    <a:pt x="34" y="72"/>
                  </a:lnTo>
                  <a:lnTo>
                    <a:pt x="34" y="82"/>
                  </a:lnTo>
                  <a:lnTo>
                    <a:pt x="36" y="94"/>
                  </a:lnTo>
                  <a:lnTo>
                    <a:pt x="39" y="109"/>
                  </a:lnTo>
                  <a:lnTo>
                    <a:pt x="46" y="123"/>
                  </a:lnTo>
                  <a:lnTo>
                    <a:pt x="53" y="135"/>
                  </a:lnTo>
                  <a:lnTo>
                    <a:pt x="65" y="150"/>
                  </a:lnTo>
                  <a:lnTo>
                    <a:pt x="80" y="164"/>
                  </a:lnTo>
                  <a:lnTo>
                    <a:pt x="99" y="176"/>
                  </a:lnTo>
                  <a:lnTo>
                    <a:pt x="123" y="188"/>
                  </a:lnTo>
                  <a:lnTo>
                    <a:pt x="128" y="191"/>
                  </a:lnTo>
                  <a:lnTo>
                    <a:pt x="135" y="198"/>
                  </a:lnTo>
                  <a:lnTo>
                    <a:pt x="143" y="205"/>
                  </a:lnTo>
                  <a:lnTo>
                    <a:pt x="150" y="215"/>
                  </a:lnTo>
                  <a:lnTo>
                    <a:pt x="155" y="225"/>
                  </a:lnTo>
                  <a:lnTo>
                    <a:pt x="164" y="234"/>
                  </a:lnTo>
                  <a:lnTo>
                    <a:pt x="172" y="244"/>
                  </a:lnTo>
                  <a:lnTo>
                    <a:pt x="179" y="256"/>
                  </a:lnTo>
                  <a:lnTo>
                    <a:pt x="184" y="268"/>
                  </a:lnTo>
                  <a:lnTo>
                    <a:pt x="188" y="278"/>
                  </a:lnTo>
                  <a:lnTo>
                    <a:pt x="193" y="287"/>
                  </a:lnTo>
                  <a:lnTo>
                    <a:pt x="196" y="297"/>
                  </a:lnTo>
                  <a:lnTo>
                    <a:pt x="196" y="307"/>
                  </a:lnTo>
                  <a:lnTo>
                    <a:pt x="196" y="316"/>
                  </a:lnTo>
                  <a:lnTo>
                    <a:pt x="191" y="324"/>
                  </a:lnTo>
                  <a:lnTo>
                    <a:pt x="186" y="331"/>
                  </a:lnTo>
                  <a:lnTo>
                    <a:pt x="181" y="333"/>
                  </a:lnTo>
                  <a:lnTo>
                    <a:pt x="174" y="338"/>
                  </a:lnTo>
                  <a:lnTo>
                    <a:pt x="169" y="338"/>
                  </a:lnTo>
                  <a:lnTo>
                    <a:pt x="162" y="340"/>
                  </a:lnTo>
                  <a:lnTo>
                    <a:pt x="155" y="343"/>
                  </a:lnTo>
                  <a:lnTo>
                    <a:pt x="150" y="343"/>
                  </a:lnTo>
                  <a:lnTo>
                    <a:pt x="143" y="345"/>
                  </a:lnTo>
                  <a:lnTo>
                    <a:pt x="135" y="348"/>
                  </a:lnTo>
                  <a:lnTo>
                    <a:pt x="128" y="348"/>
                  </a:lnTo>
                  <a:lnTo>
                    <a:pt x="121" y="348"/>
                  </a:lnTo>
                  <a:lnTo>
                    <a:pt x="114" y="350"/>
                  </a:lnTo>
                  <a:lnTo>
                    <a:pt x="106" y="353"/>
                  </a:lnTo>
                  <a:lnTo>
                    <a:pt x="99" y="353"/>
                  </a:lnTo>
                  <a:lnTo>
                    <a:pt x="94" y="355"/>
                  </a:lnTo>
                  <a:lnTo>
                    <a:pt x="89" y="357"/>
                  </a:lnTo>
                  <a:lnTo>
                    <a:pt x="85" y="360"/>
                  </a:lnTo>
                  <a:lnTo>
                    <a:pt x="75" y="360"/>
                  </a:lnTo>
                  <a:lnTo>
                    <a:pt x="70" y="360"/>
                  </a:lnTo>
                  <a:lnTo>
                    <a:pt x="65" y="360"/>
                  </a:lnTo>
                  <a:lnTo>
                    <a:pt x="63" y="357"/>
                  </a:lnTo>
                  <a:lnTo>
                    <a:pt x="60" y="355"/>
                  </a:lnTo>
                  <a:lnTo>
                    <a:pt x="63" y="353"/>
                  </a:lnTo>
                  <a:lnTo>
                    <a:pt x="65" y="348"/>
                  </a:lnTo>
                  <a:lnTo>
                    <a:pt x="73" y="345"/>
                  </a:lnTo>
                  <a:lnTo>
                    <a:pt x="77" y="343"/>
                  </a:lnTo>
                  <a:lnTo>
                    <a:pt x="82" y="340"/>
                  </a:lnTo>
                  <a:lnTo>
                    <a:pt x="87" y="338"/>
                  </a:lnTo>
                  <a:lnTo>
                    <a:pt x="94" y="338"/>
                  </a:lnTo>
                  <a:lnTo>
                    <a:pt x="99" y="338"/>
                  </a:lnTo>
                  <a:lnTo>
                    <a:pt x="106" y="336"/>
                  </a:lnTo>
                  <a:lnTo>
                    <a:pt x="114" y="333"/>
                  </a:lnTo>
                  <a:lnTo>
                    <a:pt x="121" y="331"/>
                  </a:lnTo>
                  <a:lnTo>
                    <a:pt x="128" y="328"/>
                  </a:lnTo>
                  <a:lnTo>
                    <a:pt x="135" y="326"/>
                  </a:lnTo>
                  <a:lnTo>
                    <a:pt x="140" y="321"/>
                  </a:lnTo>
                  <a:lnTo>
                    <a:pt x="147" y="316"/>
                  </a:lnTo>
                  <a:lnTo>
                    <a:pt x="150" y="311"/>
                  </a:lnTo>
                  <a:lnTo>
                    <a:pt x="157" y="307"/>
                  </a:lnTo>
                  <a:lnTo>
                    <a:pt x="162" y="299"/>
                  </a:lnTo>
                  <a:lnTo>
                    <a:pt x="167" y="292"/>
                  </a:lnTo>
                  <a:lnTo>
                    <a:pt x="167" y="290"/>
                  </a:lnTo>
                  <a:lnTo>
                    <a:pt x="167" y="287"/>
                  </a:lnTo>
                  <a:lnTo>
                    <a:pt x="164" y="287"/>
                  </a:lnTo>
                  <a:lnTo>
                    <a:pt x="162" y="283"/>
                  </a:lnTo>
                  <a:lnTo>
                    <a:pt x="159" y="278"/>
                  </a:lnTo>
                  <a:lnTo>
                    <a:pt x="155" y="270"/>
                  </a:lnTo>
                  <a:lnTo>
                    <a:pt x="150" y="266"/>
                  </a:lnTo>
                  <a:lnTo>
                    <a:pt x="147" y="258"/>
                  </a:lnTo>
                  <a:lnTo>
                    <a:pt x="140" y="251"/>
                  </a:lnTo>
                  <a:lnTo>
                    <a:pt x="135" y="246"/>
                  </a:lnTo>
                  <a:lnTo>
                    <a:pt x="128" y="239"/>
                  </a:lnTo>
                  <a:lnTo>
                    <a:pt x="121" y="234"/>
                  </a:lnTo>
                  <a:lnTo>
                    <a:pt x="116" y="229"/>
                  </a:lnTo>
                  <a:lnTo>
                    <a:pt x="111" y="225"/>
                  </a:lnTo>
                  <a:lnTo>
                    <a:pt x="104" y="220"/>
                  </a:lnTo>
                  <a:lnTo>
                    <a:pt x="102" y="215"/>
                  </a:lnTo>
                  <a:lnTo>
                    <a:pt x="92" y="208"/>
                  </a:lnTo>
                  <a:lnTo>
                    <a:pt x="82" y="200"/>
                  </a:lnTo>
                  <a:lnTo>
                    <a:pt x="73" y="193"/>
                  </a:lnTo>
                  <a:lnTo>
                    <a:pt x="63" y="186"/>
                  </a:lnTo>
                  <a:lnTo>
                    <a:pt x="53" y="179"/>
                  </a:lnTo>
                  <a:lnTo>
                    <a:pt x="46" y="171"/>
                  </a:lnTo>
                  <a:lnTo>
                    <a:pt x="36" y="164"/>
                  </a:lnTo>
                  <a:lnTo>
                    <a:pt x="29" y="157"/>
                  </a:lnTo>
                  <a:lnTo>
                    <a:pt x="22" y="147"/>
                  </a:lnTo>
                  <a:lnTo>
                    <a:pt x="15" y="138"/>
                  </a:lnTo>
                  <a:lnTo>
                    <a:pt x="10" y="130"/>
                  </a:lnTo>
                  <a:lnTo>
                    <a:pt x="5" y="121"/>
                  </a:lnTo>
                  <a:lnTo>
                    <a:pt x="3" y="111"/>
                  </a:lnTo>
                  <a:lnTo>
                    <a:pt x="0" y="99"/>
                  </a:lnTo>
                  <a:lnTo>
                    <a:pt x="0" y="87"/>
                  </a:lnTo>
                  <a:lnTo>
                    <a:pt x="0" y="77"/>
                  </a:lnTo>
                  <a:lnTo>
                    <a:pt x="0" y="68"/>
                  </a:lnTo>
                  <a:lnTo>
                    <a:pt x="3" y="60"/>
                  </a:lnTo>
                  <a:lnTo>
                    <a:pt x="5" y="53"/>
                  </a:lnTo>
                  <a:lnTo>
                    <a:pt x="10" y="46"/>
                  </a:lnTo>
                  <a:lnTo>
                    <a:pt x="12" y="36"/>
                  </a:lnTo>
                  <a:lnTo>
                    <a:pt x="15" y="29"/>
                  </a:lnTo>
                  <a:lnTo>
                    <a:pt x="17" y="24"/>
                  </a:lnTo>
                  <a:lnTo>
                    <a:pt x="22" y="17"/>
                  </a:lnTo>
                  <a:lnTo>
                    <a:pt x="24" y="10"/>
                  </a:lnTo>
                  <a:lnTo>
                    <a:pt x="29" y="5"/>
                  </a:lnTo>
                  <a:lnTo>
                    <a:pt x="34" y="0"/>
                  </a:lnTo>
                  <a:lnTo>
                    <a:pt x="39" y="0"/>
                  </a:lnTo>
                  <a:lnTo>
                    <a:pt x="44" y="0"/>
                  </a:lnTo>
                  <a:lnTo>
                    <a:pt x="46" y="2"/>
                  </a:lnTo>
                  <a:lnTo>
                    <a:pt x="48" y="5"/>
                  </a:lnTo>
                  <a:lnTo>
                    <a:pt x="48" y="12"/>
                  </a:lnTo>
                  <a:lnTo>
                    <a:pt x="4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9" name="Freeform 96"/>
            <p:cNvSpPr>
              <a:spLocks/>
            </p:cNvSpPr>
            <p:nvPr/>
          </p:nvSpPr>
          <p:spPr bwMode="auto">
            <a:xfrm>
              <a:off x="9263677" y="3319313"/>
              <a:ext cx="153883" cy="134351"/>
            </a:xfrm>
            <a:custGeom>
              <a:avLst/>
              <a:gdLst>
                <a:gd name="T0" fmla="*/ 17 w 154"/>
                <a:gd name="T1" fmla="*/ 22 h 92"/>
                <a:gd name="T2" fmla="*/ 24 w 154"/>
                <a:gd name="T3" fmla="*/ 31 h 92"/>
                <a:gd name="T4" fmla="*/ 36 w 154"/>
                <a:gd name="T5" fmla="*/ 41 h 92"/>
                <a:gd name="T6" fmla="*/ 51 w 154"/>
                <a:gd name="T7" fmla="*/ 46 h 92"/>
                <a:gd name="T8" fmla="*/ 63 w 154"/>
                <a:gd name="T9" fmla="*/ 53 h 92"/>
                <a:gd name="T10" fmla="*/ 72 w 154"/>
                <a:gd name="T11" fmla="*/ 56 h 92"/>
                <a:gd name="T12" fmla="*/ 80 w 154"/>
                <a:gd name="T13" fmla="*/ 56 h 92"/>
                <a:gd name="T14" fmla="*/ 89 w 154"/>
                <a:gd name="T15" fmla="*/ 51 h 92"/>
                <a:gd name="T16" fmla="*/ 99 w 154"/>
                <a:gd name="T17" fmla="*/ 46 h 92"/>
                <a:gd name="T18" fmla="*/ 109 w 154"/>
                <a:gd name="T19" fmla="*/ 41 h 92"/>
                <a:gd name="T20" fmla="*/ 118 w 154"/>
                <a:gd name="T21" fmla="*/ 34 h 92"/>
                <a:gd name="T22" fmla="*/ 128 w 154"/>
                <a:gd name="T23" fmla="*/ 27 h 92"/>
                <a:gd name="T24" fmla="*/ 140 w 154"/>
                <a:gd name="T25" fmla="*/ 22 h 92"/>
                <a:gd name="T26" fmla="*/ 152 w 154"/>
                <a:gd name="T27" fmla="*/ 22 h 92"/>
                <a:gd name="T28" fmla="*/ 154 w 154"/>
                <a:gd name="T29" fmla="*/ 27 h 92"/>
                <a:gd name="T30" fmla="*/ 150 w 154"/>
                <a:gd name="T31" fmla="*/ 36 h 92"/>
                <a:gd name="T32" fmla="*/ 138 w 154"/>
                <a:gd name="T33" fmla="*/ 46 h 92"/>
                <a:gd name="T34" fmla="*/ 123 w 154"/>
                <a:gd name="T35" fmla="*/ 56 h 92"/>
                <a:gd name="T36" fmla="*/ 111 w 154"/>
                <a:gd name="T37" fmla="*/ 68 h 92"/>
                <a:gd name="T38" fmla="*/ 97 w 154"/>
                <a:gd name="T39" fmla="*/ 75 h 92"/>
                <a:gd name="T40" fmla="*/ 82 w 154"/>
                <a:gd name="T41" fmla="*/ 84 h 92"/>
                <a:gd name="T42" fmla="*/ 70 w 154"/>
                <a:gd name="T43" fmla="*/ 89 h 92"/>
                <a:gd name="T44" fmla="*/ 55 w 154"/>
                <a:gd name="T45" fmla="*/ 92 h 92"/>
                <a:gd name="T46" fmla="*/ 41 w 154"/>
                <a:gd name="T47" fmla="*/ 89 h 92"/>
                <a:gd name="T48" fmla="*/ 29 w 154"/>
                <a:gd name="T49" fmla="*/ 82 h 92"/>
                <a:gd name="T50" fmla="*/ 22 w 154"/>
                <a:gd name="T51" fmla="*/ 75 h 92"/>
                <a:gd name="T52" fmla="*/ 17 w 154"/>
                <a:gd name="T53" fmla="*/ 70 h 92"/>
                <a:gd name="T54" fmla="*/ 10 w 154"/>
                <a:gd name="T55" fmla="*/ 60 h 92"/>
                <a:gd name="T56" fmla="*/ 7 w 154"/>
                <a:gd name="T57" fmla="*/ 51 h 92"/>
                <a:gd name="T58" fmla="*/ 2 w 154"/>
                <a:gd name="T59" fmla="*/ 39 h 92"/>
                <a:gd name="T60" fmla="*/ 2 w 154"/>
                <a:gd name="T61" fmla="*/ 29 h 92"/>
                <a:gd name="T62" fmla="*/ 0 w 154"/>
                <a:gd name="T63" fmla="*/ 19 h 92"/>
                <a:gd name="T64" fmla="*/ 0 w 154"/>
                <a:gd name="T65" fmla="*/ 7 h 92"/>
                <a:gd name="T66" fmla="*/ 5 w 154"/>
                <a:gd name="T67" fmla="*/ 0 h 92"/>
                <a:gd name="T68" fmla="*/ 10 w 154"/>
                <a:gd name="T69" fmla="*/ 2 h 92"/>
                <a:gd name="T70" fmla="*/ 14 w 154"/>
                <a:gd name="T71" fmla="*/ 10 h 92"/>
                <a:gd name="T72" fmla="*/ 17 w 154"/>
                <a:gd name="T73"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2">
                  <a:moveTo>
                    <a:pt x="17" y="17"/>
                  </a:moveTo>
                  <a:lnTo>
                    <a:pt x="17" y="22"/>
                  </a:lnTo>
                  <a:lnTo>
                    <a:pt x="22" y="27"/>
                  </a:lnTo>
                  <a:lnTo>
                    <a:pt x="24" y="31"/>
                  </a:lnTo>
                  <a:lnTo>
                    <a:pt x="29" y="36"/>
                  </a:lnTo>
                  <a:lnTo>
                    <a:pt x="36" y="41"/>
                  </a:lnTo>
                  <a:lnTo>
                    <a:pt x="43" y="43"/>
                  </a:lnTo>
                  <a:lnTo>
                    <a:pt x="51" y="46"/>
                  </a:lnTo>
                  <a:lnTo>
                    <a:pt x="60" y="51"/>
                  </a:lnTo>
                  <a:lnTo>
                    <a:pt x="63" y="53"/>
                  </a:lnTo>
                  <a:lnTo>
                    <a:pt x="68" y="56"/>
                  </a:lnTo>
                  <a:lnTo>
                    <a:pt x="72" y="56"/>
                  </a:lnTo>
                  <a:lnTo>
                    <a:pt x="75" y="56"/>
                  </a:lnTo>
                  <a:lnTo>
                    <a:pt x="80" y="56"/>
                  </a:lnTo>
                  <a:lnTo>
                    <a:pt x="84" y="53"/>
                  </a:lnTo>
                  <a:lnTo>
                    <a:pt x="89" y="51"/>
                  </a:lnTo>
                  <a:lnTo>
                    <a:pt x="94" y="51"/>
                  </a:lnTo>
                  <a:lnTo>
                    <a:pt x="99" y="46"/>
                  </a:lnTo>
                  <a:lnTo>
                    <a:pt x="104" y="43"/>
                  </a:lnTo>
                  <a:lnTo>
                    <a:pt x="109" y="41"/>
                  </a:lnTo>
                  <a:lnTo>
                    <a:pt x="113" y="39"/>
                  </a:lnTo>
                  <a:lnTo>
                    <a:pt x="118" y="34"/>
                  </a:lnTo>
                  <a:lnTo>
                    <a:pt x="123" y="31"/>
                  </a:lnTo>
                  <a:lnTo>
                    <a:pt x="128" y="27"/>
                  </a:lnTo>
                  <a:lnTo>
                    <a:pt x="133" y="24"/>
                  </a:lnTo>
                  <a:lnTo>
                    <a:pt x="140" y="22"/>
                  </a:lnTo>
                  <a:lnTo>
                    <a:pt x="147" y="22"/>
                  </a:lnTo>
                  <a:lnTo>
                    <a:pt x="152" y="22"/>
                  </a:lnTo>
                  <a:lnTo>
                    <a:pt x="154" y="24"/>
                  </a:lnTo>
                  <a:lnTo>
                    <a:pt x="154" y="27"/>
                  </a:lnTo>
                  <a:lnTo>
                    <a:pt x="154" y="31"/>
                  </a:lnTo>
                  <a:lnTo>
                    <a:pt x="150" y="36"/>
                  </a:lnTo>
                  <a:lnTo>
                    <a:pt x="145" y="41"/>
                  </a:lnTo>
                  <a:lnTo>
                    <a:pt x="138" y="46"/>
                  </a:lnTo>
                  <a:lnTo>
                    <a:pt x="128" y="51"/>
                  </a:lnTo>
                  <a:lnTo>
                    <a:pt x="123" y="56"/>
                  </a:lnTo>
                  <a:lnTo>
                    <a:pt x="118" y="63"/>
                  </a:lnTo>
                  <a:lnTo>
                    <a:pt x="111" y="68"/>
                  </a:lnTo>
                  <a:lnTo>
                    <a:pt x="104" y="72"/>
                  </a:lnTo>
                  <a:lnTo>
                    <a:pt x="97" y="75"/>
                  </a:lnTo>
                  <a:lnTo>
                    <a:pt x="89" y="82"/>
                  </a:lnTo>
                  <a:lnTo>
                    <a:pt x="82" y="84"/>
                  </a:lnTo>
                  <a:lnTo>
                    <a:pt x="75" y="89"/>
                  </a:lnTo>
                  <a:lnTo>
                    <a:pt x="70" y="89"/>
                  </a:lnTo>
                  <a:lnTo>
                    <a:pt x="63" y="92"/>
                  </a:lnTo>
                  <a:lnTo>
                    <a:pt x="55" y="92"/>
                  </a:lnTo>
                  <a:lnTo>
                    <a:pt x="48" y="92"/>
                  </a:lnTo>
                  <a:lnTo>
                    <a:pt x="41" y="89"/>
                  </a:lnTo>
                  <a:lnTo>
                    <a:pt x="34" y="87"/>
                  </a:lnTo>
                  <a:lnTo>
                    <a:pt x="29" y="82"/>
                  </a:lnTo>
                  <a:lnTo>
                    <a:pt x="24" y="80"/>
                  </a:lnTo>
                  <a:lnTo>
                    <a:pt x="22" y="75"/>
                  </a:lnTo>
                  <a:lnTo>
                    <a:pt x="19" y="72"/>
                  </a:lnTo>
                  <a:lnTo>
                    <a:pt x="17" y="70"/>
                  </a:lnTo>
                  <a:lnTo>
                    <a:pt x="12" y="65"/>
                  </a:lnTo>
                  <a:lnTo>
                    <a:pt x="10" y="60"/>
                  </a:lnTo>
                  <a:lnTo>
                    <a:pt x="10" y="56"/>
                  </a:lnTo>
                  <a:lnTo>
                    <a:pt x="7" y="51"/>
                  </a:lnTo>
                  <a:lnTo>
                    <a:pt x="5" y="43"/>
                  </a:lnTo>
                  <a:lnTo>
                    <a:pt x="2" y="39"/>
                  </a:lnTo>
                  <a:lnTo>
                    <a:pt x="2" y="34"/>
                  </a:lnTo>
                  <a:lnTo>
                    <a:pt x="2" y="29"/>
                  </a:lnTo>
                  <a:lnTo>
                    <a:pt x="0" y="22"/>
                  </a:lnTo>
                  <a:lnTo>
                    <a:pt x="0" y="19"/>
                  </a:lnTo>
                  <a:lnTo>
                    <a:pt x="0" y="14"/>
                  </a:lnTo>
                  <a:lnTo>
                    <a:pt x="0" y="7"/>
                  </a:lnTo>
                  <a:lnTo>
                    <a:pt x="2" y="2"/>
                  </a:lnTo>
                  <a:lnTo>
                    <a:pt x="5" y="0"/>
                  </a:lnTo>
                  <a:lnTo>
                    <a:pt x="7" y="0"/>
                  </a:lnTo>
                  <a:lnTo>
                    <a:pt x="10" y="2"/>
                  </a:lnTo>
                  <a:lnTo>
                    <a:pt x="12" y="5"/>
                  </a:lnTo>
                  <a:lnTo>
                    <a:pt x="14" y="10"/>
                  </a:lnTo>
                  <a:lnTo>
                    <a:pt x="17" y="17"/>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211" name="Group 210"/>
          <p:cNvGrpSpPr/>
          <p:nvPr/>
        </p:nvGrpSpPr>
        <p:grpSpPr>
          <a:xfrm>
            <a:off x="5876562" y="1201871"/>
            <a:ext cx="788987" cy="388938"/>
            <a:chOff x="7993063" y="3937000"/>
            <a:chExt cx="788987" cy="388938"/>
          </a:xfrm>
        </p:grpSpPr>
        <p:sp>
          <p:nvSpPr>
            <p:cNvPr id="212" name="Freeform 14"/>
            <p:cNvSpPr>
              <a:spLocks/>
            </p:cNvSpPr>
            <p:nvPr/>
          </p:nvSpPr>
          <p:spPr bwMode="auto">
            <a:xfrm>
              <a:off x="8023225" y="3986213"/>
              <a:ext cx="692150" cy="233362"/>
            </a:xfrm>
            <a:custGeom>
              <a:avLst/>
              <a:gdLst>
                <a:gd name="T0" fmla="*/ 571 w 874"/>
                <a:gd name="T1" fmla="*/ 115 h 293"/>
                <a:gd name="T2" fmla="*/ 562 w 874"/>
                <a:gd name="T3" fmla="*/ 102 h 293"/>
                <a:gd name="T4" fmla="*/ 542 w 874"/>
                <a:gd name="T5" fmla="*/ 84 h 293"/>
                <a:gd name="T6" fmla="*/ 514 w 874"/>
                <a:gd name="T7" fmla="*/ 60 h 293"/>
                <a:gd name="T8" fmla="*/ 476 w 874"/>
                <a:gd name="T9" fmla="*/ 36 h 293"/>
                <a:gd name="T10" fmla="*/ 429 w 874"/>
                <a:gd name="T11" fmla="*/ 14 h 293"/>
                <a:gd name="T12" fmla="*/ 374 w 874"/>
                <a:gd name="T13" fmla="*/ 3 h 293"/>
                <a:gd name="T14" fmla="*/ 310 w 874"/>
                <a:gd name="T15" fmla="*/ 2 h 293"/>
                <a:gd name="T16" fmla="*/ 241 w 874"/>
                <a:gd name="T17" fmla="*/ 16 h 293"/>
                <a:gd name="T18" fmla="*/ 175 w 874"/>
                <a:gd name="T19" fmla="*/ 37 h 293"/>
                <a:gd name="T20" fmla="*/ 118 w 874"/>
                <a:gd name="T21" fmla="*/ 64 h 293"/>
                <a:gd name="T22" fmla="*/ 69 w 874"/>
                <a:gd name="T23" fmla="*/ 95 h 293"/>
                <a:gd name="T24" fmla="*/ 33 w 874"/>
                <a:gd name="T25" fmla="*/ 128 h 293"/>
                <a:gd name="T26" fmla="*/ 9 w 874"/>
                <a:gd name="T27" fmla="*/ 163 h 293"/>
                <a:gd name="T28" fmla="*/ 0 w 874"/>
                <a:gd name="T29" fmla="*/ 196 h 293"/>
                <a:gd name="T30" fmla="*/ 6 w 874"/>
                <a:gd name="T31" fmla="*/ 227 h 293"/>
                <a:gd name="T32" fmla="*/ 29 w 874"/>
                <a:gd name="T33" fmla="*/ 254 h 293"/>
                <a:gd name="T34" fmla="*/ 63 w 874"/>
                <a:gd name="T35" fmla="*/ 274 h 293"/>
                <a:gd name="T36" fmla="*/ 108 w 874"/>
                <a:gd name="T37" fmla="*/ 286 h 293"/>
                <a:gd name="T38" fmla="*/ 164 w 874"/>
                <a:gd name="T39" fmla="*/ 292 h 293"/>
                <a:gd name="T40" fmla="*/ 229 w 874"/>
                <a:gd name="T41" fmla="*/ 293 h 293"/>
                <a:gd name="T42" fmla="*/ 301 w 874"/>
                <a:gd name="T43" fmla="*/ 289 h 293"/>
                <a:gd name="T44" fmla="*/ 380 w 874"/>
                <a:gd name="T45" fmla="*/ 281 h 293"/>
                <a:gd name="T46" fmla="*/ 465 w 874"/>
                <a:gd name="T47" fmla="*/ 268 h 293"/>
                <a:gd name="T48" fmla="*/ 553 w 874"/>
                <a:gd name="T49" fmla="*/ 254 h 293"/>
                <a:gd name="T50" fmla="*/ 637 w 874"/>
                <a:gd name="T51" fmla="*/ 241 h 293"/>
                <a:gd name="T52" fmla="*/ 711 w 874"/>
                <a:gd name="T53" fmla="*/ 228 h 293"/>
                <a:gd name="T54" fmla="*/ 774 w 874"/>
                <a:gd name="T55" fmla="*/ 217 h 293"/>
                <a:gd name="T56" fmla="*/ 825 w 874"/>
                <a:gd name="T57" fmla="*/ 206 h 293"/>
                <a:gd name="T58" fmla="*/ 858 w 874"/>
                <a:gd name="T59" fmla="*/ 194 h 293"/>
                <a:gd name="T60" fmla="*/ 874 w 874"/>
                <a:gd name="T61" fmla="*/ 183 h 293"/>
                <a:gd name="T62" fmla="*/ 869 w 874"/>
                <a:gd name="T63" fmla="*/ 170 h 293"/>
                <a:gd name="T64" fmla="*/ 840 w 874"/>
                <a:gd name="T65" fmla="*/ 156 h 293"/>
                <a:gd name="T66" fmla="*/ 803 w 874"/>
                <a:gd name="T67" fmla="*/ 145 h 293"/>
                <a:gd name="T68" fmla="*/ 758 w 874"/>
                <a:gd name="T69" fmla="*/ 135 h 293"/>
                <a:gd name="T70" fmla="*/ 709 w 874"/>
                <a:gd name="T71" fmla="*/ 128 h 293"/>
                <a:gd name="T72" fmla="*/ 663 w 874"/>
                <a:gd name="T73" fmla="*/ 123 h 293"/>
                <a:gd name="T74" fmla="*/ 624 w 874"/>
                <a:gd name="T75" fmla="*/ 119 h 293"/>
                <a:gd name="T76" fmla="*/ 592 w 874"/>
                <a:gd name="T77" fmla="*/ 118 h 293"/>
                <a:gd name="T78" fmla="*/ 575 w 874"/>
                <a:gd name="T79" fmla="*/ 116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74" h="293">
                  <a:moveTo>
                    <a:pt x="572" y="116"/>
                  </a:moveTo>
                  <a:lnTo>
                    <a:pt x="571" y="115"/>
                  </a:lnTo>
                  <a:lnTo>
                    <a:pt x="568" y="111"/>
                  </a:lnTo>
                  <a:lnTo>
                    <a:pt x="562" y="102"/>
                  </a:lnTo>
                  <a:lnTo>
                    <a:pt x="553" y="94"/>
                  </a:lnTo>
                  <a:lnTo>
                    <a:pt x="542" y="84"/>
                  </a:lnTo>
                  <a:lnTo>
                    <a:pt x="529" y="71"/>
                  </a:lnTo>
                  <a:lnTo>
                    <a:pt x="514" y="60"/>
                  </a:lnTo>
                  <a:lnTo>
                    <a:pt x="496" y="47"/>
                  </a:lnTo>
                  <a:lnTo>
                    <a:pt x="476" y="36"/>
                  </a:lnTo>
                  <a:lnTo>
                    <a:pt x="453" y="24"/>
                  </a:lnTo>
                  <a:lnTo>
                    <a:pt x="429" y="14"/>
                  </a:lnTo>
                  <a:lnTo>
                    <a:pt x="402" y="7"/>
                  </a:lnTo>
                  <a:lnTo>
                    <a:pt x="374" y="3"/>
                  </a:lnTo>
                  <a:lnTo>
                    <a:pt x="343" y="0"/>
                  </a:lnTo>
                  <a:lnTo>
                    <a:pt x="310" y="2"/>
                  </a:lnTo>
                  <a:lnTo>
                    <a:pt x="276" y="7"/>
                  </a:lnTo>
                  <a:lnTo>
                    <a:pt x="241" y="16"/>
                  </a:lnTo>
                  <a:lnTo>
                    <a:pt x="206" y="26"/>
                  </a:lnTo>
                  <a:lnTo>
                    <a:pt x="175" y="37"/>
                  </a:lnTo>
                  <a:lnTo>
                    <a:pt x="145" y="50"/>
                  </a:lnTo>
                  <a:lnTo>
                    <a:pt x="118" y="64"/>
                  </a:lnTo>
                  <a:lnTo>
                    <a:pt x="92" y="79"/>
                  </a:lnTo>
                  <a:lnTo>
                    <a:pt x="69" y="95"/>
                  </a:lnTo>
                  <a:lnTo>
                    <a:pt x="50" y="111"/>
                  </a:lnTo>
                  <a:lnTo>
                    <a:pt x="33" y="128"/>
                  </a:lnTo>
                  <a:lnTo>
                    <a:pt x="20" y="145"/>
                  </a:lnTo>
                  <a:lnTo>
                    <a:pt x="9" y="163"/>
                  </a:lnTo>
                  <a:lnTo>
                    <a:pt x="3" y="179"/>
                  </a:lnTo>
                  <a:lnTo>
                    <a:pt x="0" y="196"/>
                  </a:lnTo>
                  <a:lnTo>
                    <a:pt x="0" y="211"/>
                  </a:lnTo>
                  <a:lnTo>
                    <a:pt x="6" y="227"/>
                  </a:lnTo>
                  <a:lnTo>
                    <a:pt x="15" y="241"/>
                  </a:lnTo>
                  <a:lnTo>
                    <a:pt x="29" y="254"/>
                  </a:lnTo>
                  <a:lnTo>
                    <a:pt x="44" y="265"/>
                  </a:lnTo>
                  <a:lnTo>
                    <a:pt x="63" y="274"/>
                  </a:lnTo>
                  <a:lnTo>
                    <a:pt x="84" y="281"/>
                  </a:lnTo>
                  <a:lnTo>
                    <a:pt x="108" y="286"/>
                  </a:lnTo>
                  <a:lnTo>
                    <a:pt x="136" y="291"/>
                  </a:lnTo>
                  <a:lnTo>
                    <a:pt x="164" y="292"/>
                  </a:lnTo>
                  <a:lnTo>
                    <a:pt x="196" y="293"/>
                  </a:lnTo>
                  <a:lnTo>
                    <a:pt x="229" y="293"/>
                  </a:lnTo>
                  <a:lnTo>
                    <a:pt x="264" y="292"/>
                  </a:lnTo>
                  <a:lnTo>
                    <a:pt x="301" y="289"/>
                  </a:lnTo>
                  <a:lnTo>
                    <a:pt x="339" y="285"/>
                  </a:lnTo>
                  <a:lnTo>
                    <a:pt x="380" y="281"/>
                  </a:lnTo>
                  <a:lnTo>
                    <a:pt x="422" y="275"/>
                  </a:lnTo>
                  <a:lnTo>
                    <a:pt x="465" y="268"/>
                  </a:lnTo>
                  <a:lnTo>
                    <a:pt x="509" y="261"/>
                  </a:lnTo>
                  <a:lnTo>
                    <a:pt x="553" y="254"/>
                  </a:lnTo>
                  <a:lnTo>
                    <a:pt x="596" y="247"/>
                  </a:lnTo>
                  <a:lnTo>
                    <a:pt x="637" y="241"/>
                  </a:lnTo>
                  <a:lnTo>
                    <a:pt x="675" y="234"/>
                  </a:lnTo>
                  <a:lnTo>
                    <a:pt x="711" y="228"/>
                  </a:lnTo>
                  <a:lnTo>
                    <a:pt x="744" y="223"/>
                  </a:lnTo>
                  <a:lnTo>
                    <a:pt x="774" y="217"/>
                  </a:lnTo>
                  <a:lnTo>
                    <a:pt x="801" y="211"/>
                  </a:lnTo>
                  <a:lnTo>
                    <a:pt x="825" y="206"/>
                  </a:lnTo>
                  <a:lnTo>
                    <a:pt x="843" y="200"/>
                  </a:lnTo>
                  <a:lnTo>
                    <a:pt x="858" y="194"/>
                  </a:lnTo>
                  <a:lnTo>
                    <a:pt x="869" y="189"/>
                  </a:lnTo>
                  <a:lnTo>
                    <a:pt x="874" y="183"/>
                  </a:lnTo>
                  <a:lnTo>
                    <a:pt x="874" y="176"/>
                  </a:lnTo>
                  <a:lnTo>
                    <a:pt x="869" y="170"/>
                  </a:lnTo>
                  <a:lnTo>
                    <a:pt x="857" y="163"/>
                  </a:lnTo>
                  <a:lnTo>
                    <a:pt x="840" y="156"/>
                  </a:lnTo>
                  <a:lnTo>
                    <a:pt x="822" y="150"/>
                  </a:lnTo>
                  <a:lnTo>
                    <a:pt x="803" y="145"/>
                  </a:lnTo>
                  <a:lnTo>
                    <a:pt x="780" y="139"/>
                  </a:lnTo>
                  <a:lnTo>
                    <a:pt x="758" y="135"/>
                  </a:lnTo>
                  <a:lnTo>
                    <a:pt x="733" y="132"/>
                  </a:lnTo>
                  <a:lnTo>
                    <a:pt x="709" y="128"/>
                  </a:lnTo>
                  <a:lnTo>
                    <a:pt x="685" y="125"/>
                  </a:lnTo>
                  <a:lnTo>
                    <a:pt x="663" y="123"/>
                  </a:lnTo>
                  <a:lnTo>
                    <a:pt x="642" y="121"/>
                  </a:lnTo>
                  <a:lnTo>
                    <a:pt x="624" y="119"/>
                  </a:lnTo>
                  <a:lnTo>
                    <a:pt x="605" y="118"/>
                  </a:lnTo>
                  <a:lnTo>
                    <a:pt x="592" y="118"/>
                  </a:lnTo>
                  <a:lnTo>
                    <a:pt x="581" y="116"/>
                  </a:lnTo>
                  <a:lnTo>
                    <a:pt x="575" y="116"/>
                  </a:lnTo>
                  <a:lnTo>
                    <a:pt x="572" y="116"/>
                  </a:lnTo>
                  <a:close/>
                </a:path>
              </a:pathLst>
            </a:custGeom>
            <a:solidFill>
              <a:srgbClr val="F2F9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13" name="Freeform 24"/>
            <p:cNvSpPr>
              <a:spLocks/>
            </p:cNvSpPr>
            <p:nvPr/>
          </p:nvSpPr>
          <p:spPr bwMode="auto">
            <a:xfrm>
              <a:off x="8010525" y="4197350"/>
              <a:ext cx="180975" cy="66675"/>
            </a:xfrm>
            <a:custGeom>
              <a:avLst/>
              <a:gdLst>
                <a:gd name="T0" fmla="*/ 20 w 227"/>
                <a:gd name="T1" fmla="*/ 84 h 84"/>
                <a:gd name="T2" fmla="*/ 45 w 227"/>
                <a:gd name="T3" fmla="*/ 78 h 84"/>
                <a:gd name="T4" fmla="*/ 71 w 227"/>
                <a:gd name="T5" fmla="*/ 71 h 84"/>
                <a:gd name="T6" fmla="*/ 95 w 227"/>
                <a:gd name="T7" fmla="*/ 66 h 84"/>
                <a:gd name="T8" fmla="*/ 120 w 227"/>
                <a:gd name="T9" fmla="*/ 59 h 84"/>
                <a:gd name="T10" fmla="*/ 145 w 227"/>
                <a:gd name="T11" fmla="*/ 53 h 84"/>
                <a:gd name="T12" fmla="*/ 170 w 227"/>
                <a:gd name="T13" fmla="*/ 46 h 84"/>
                <a:gd name="T14" fmla="*/ 194 w 227"/>
                <a:gd name="T15" fmla="*/ 37 h 84"/>
                <a:gd name="T16" fmla="*/ 218 w 227"/>
                <a:gd name="T17" fmla="*/ 29 h 84"/>
                <a:gd name="T18" fmla="*/ 227 w 227"/>
                <a:gd name="T19" fmla="*/ 20 h 84"/>
                <a:gd name="T20" fmla="*/ 227 w 227"/>
                <a:gd name="T21" fmla="*/ 9 h 84"/>
                <a:gd name="T22" fmla="*/ 221 w 227"/>
                <a:gd name="T23" fmla="*/ 0 h 84"/>
                <a:gd name="T24" fmla="*/ 209 w 227"/>
                <a:gd name="T25" fmla="*/ 0 h 84"/>
                <a:gd name="T26" fmla="*/ 185 w 227"/>
                <a:gd name="T27" fmla="*/ 9 h 84"/>
                <a:gd name="T28" fmla="*/ 161 w 227"/>
                <a:gd name="T29" fmla="*/ 17 h 84"/>
                <a:gd name="T30" fmla="*/ 136 w 227"/>
                <a:gd name="T31" fmla="*/ 25 h 84"/>
                <a:gd name="T32" fmla="*/ 111 w 227"/>
                <a:gd name="T33" fmla="*/ 30 h 84"/>
                <a:gd name="T34" fmla="*/ 86 w 227"/>
                <a:gd name="T35" fmla="*/ 37 h 84"/>
                <a:gd name="T36" fmla="*/ 62 w 227"/>
                <a:gd name="T37" fmla="*/ 43 h 84"/>
                <a:gd name="T38" fmla="*/ 36 w 227"/>
                <a:gd name="T39" fmla="*/ 50 h 84"/>
                <a:gd name="T40" fmla="*/ 11 w 227"/>
                <a:gd name="T41" fmla="*/ 56 h 84"/>
                <a:gd name="T42" fmla="*/ 1 w 227"/>
                <a:gd name="T43" fmla="*/ 63 h 84"/>
                <a:gd name="T44" fmla="*/ 0 w 227"/>
                <a:gd name="T45" fmla="*/ 73 h 84"/>
                <a:gd name="T46" fmla="*/ 8 w 227"/>
                <a:gd name="T47" fmla="*/ 83 h 84"/>
                <a:gd name="T48" fmla="*/ 20 w 227"/>
                <a:gd name="T49" fmla="*/ 84 h 84"/>
                <a:gd name="T50" fmla="*/ 20 w 227"/>
                <a:gd name="T5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7" h="84">
                  <a:moveTo>
                    <a:pt x="20" y="84"/>
                  </a:moveTo>
                  <a:lnTo>
                    <a:pt x="45" y="78"/>
                  </a:lnTo>
                  <a:lnTo>
                    <a:pt x="71" y="71"/>
                  </a:lnTo>
                  <a:lnTo>
                    <a:pt x="95" y="66"/>
                  </a:lnTo>
                  <a:lnTo>
                    <a:pt x="120" y="59"/>
                  </a:lnTo>
                  <a:lnTo>
                    <a:pt x="145" y="53"/>
                  </a:lnTo>
                  <a:lnTo>
                    <a:pt x="170" y="46"/>
                  </a:lnTo>
                  <a:lnTo>
                    <a:pt x="194" y="37"/>
                  </a:lnTo>
                  <a:lnTo>
                    <a:pt x="218" y="29"/>
                  </a:lnTo>
                  <a:lnTo>
                    <a:pt x="227" y="20"/>
                  </a:lnTo>
                  <a:lnTo>
                    <a:pt x="227" y="9"/>
                  </a:lnTo>
                  <a:lnTo>
                    <a:pt x="221" y="0"/>
                  </a:lnTo>
                  <a:lnTo>
                    <a:pt x="209" y="0"/>
                  </a:lnTo>
                  <a:lnTo>
                    <a:pt x="185" y="9"/>
                  </a:lnTo>
                  <a:lnTo>
                    <a:pt x="161" y="17"/>
                  </a:lnTo>
                  <a:lnTo>
                    <a:pt x="136" y="25"/>
                  </a:lnTo>
                  <a:lnTo>
                    <a:pt x="111" y="30"/>
                  </a:lnTo>
                  <a:lnTo>
                    <a:pt x="86" y="37"/>
                  </a:lnTo>
                  <a:lnTo>
                    <a:pt x="62" y="43"/>
                  </a:lnTo>
                  <a:lnTo>
                    <a:pt x="36" y="50"/>
                  </a:lnTo>
                  <a:lnTo>
                    <a:pt x="11" y="56"/>
                  </a:lnTo>
                  <a:lnTo>
                    <a:pt x="1" y="63"/>
                  </a:lnTo>
                  <a:lnTo>
                    <a:pt x="0" y="73"/>
                  </a:lnTo>
                  <a:lnTo>
                    <a:pt x="8" y="83"/>
                  </a:lnTo>
                  <a:lnTo>
                    <a:pt x="20" y="84"/>
                  </a:lnTo>
                  <a:lnTo>
                    <a:pt x="2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14" name="Freeform 25"/>
            <p:cNvSpPr>
              <a:spLocks/>
            </p:cNvSpPr>
            <p:nvPr/>
          </p:nvSpPr>
          <p:spPr bwMode="auto">
            <a:xfrm>
              <a:off x="8181975" y="4100513"/>
              <a:ext cx="598487" cy="225425"/>
            </a:xfrm>
            <a:custGeom>
              <a:avLst/>
              <a:gdLst>
                <a:gd name="T0" fmla="*/ 714 w 753"/>
                <a:gd name="T1" fmla="*/ 7 h 283"/>
                <a:gd name="T2" fmla="*/ 685 w 753"/>
                <a:gd name="T3" fmla="*/ 14 h 283"/>
                <a:gd name="T4" fmla="*/ 655 w 753"/>
                <a:gd name="T5" fmla="*/ 18 h 283"/>
                <a:gd name="T6" fmla="*/ 625 w 753"/>
                <a:gd name="T7" fmla="*/ 27 h 283"/>
                <a:gd name="T8" fmla="*/ 592 w 753"/>
                <a:gd name="T9" fmla="*/ 41 h 283"/>
                <a:gd name="T10" fmla="*/ 547 w 753"/>
                <a:gd name="T11" fmla="*/ 55 h 283"/>
                <a:gd name="T12" fmla="*/ 479 w 753"/>
                <a:gd name="T13" fmla="*/ 78 h 283"/>
                <a:gd name="T14" fmla="*/ 411 w 753"/>
                <a:gd name="T15" fmla="*/ 97 h 283"/>
                <a:gd name="T16" fmla="*/ 342 w 753"/>
                <a:gd name="T17" fmla="*/ 110 h 283"/>
                <a:gd name="T18" fmla="*/ 277 w 753"/>
                <a:gd name="T19" fmla="*/ 127 h 283"/>
                <a:gd name="T20" fmla="*/ 209 w 753"/>
                <a:gd name="T21" fmla="*/ 136 h 283"/>
                <a:gd name="T22" fmla="*/ 137 w 753"/>
                <a:gd name="T23" fmla="*/ 136 h 283"/>
                <a:gd name="T24" fmla="*/ 68 w 753"/>
                <a:gd name="T25" fmla="*/ 130 h 283"/>
                <a:gd name="T26" fmla="*/ 6 w 753"/>
                <a:gd name="T27" fmla="*/ 121 h 283"/>
                <a:gd name="T28" fmla="*/ 10 w 753"/>
                <a:gd name="T29" fmla="*/ 148 h 283"/>
                <a:gd name="T30" fmla="*/ 71 w 753"/>
                <a:gd name="T31" fmla="*/ 161 h 283"/>
                <a:gd name="T32" fmla="*/ 131 w 753"/>
                <a:gd name="T33" fmla="*/ 167 h 283"/>
                <a:gd name="T34" fmla="*/ 190 w 753"/>
                <a:gd name="T35" fmla="*/ 167 h 283"/>
                <a:gd name="T36" fmla="*/ 250 w 753"/>
                <a:gd name="T37" fmla="*/ 163 h 283"/>
                <a:gd name="T38" fmla="*/ 309 w 753"/>
                <a:gd name="T39" fmla="*/ 153 h 283"/>
                <a:gd name="T40" fmla="*/ 330 w 753"/>
                <a:gd name="T41" fmla="*/ 151 h 283"/>
                <a:gd name="T42" fmla="*/ 342 w 753"/>
                <a:gd name="T43" fmla="*/ 161 h 283"/>
                <a:gd name="T44" fmla="*/ 369 w 753"/>
                <a:gd name="T45" fmla="*/ 184 h 283"/>
                <a:gd name="T46" fmla="*/ 394 w 753"/>
                <a:gd name="T47" fmla="*/ 205 h 283"/>
                <a:gd name="T48" fmla="*/ 402 w 753"/>
                <a:gd name="T49" fmla="*/ 225 h 283"/>
                <a:gd name="T50" fmla="*/ 396 w 753"/>
                <a:gd name="T51" fmla="*/ 240 h 283"/>
                <a:gd name="T52" fmla="*/ 387 w 753"/>
                <a:gd name="T53" fmla="*/ 245 h 283"/>
                <a:gd name="T54" fmla="*/ 372 w 753"/>
                <a:gd name="T55" fmla="*/ 253 h 283"/>
                <a:gd name="T56" fmla="*/ 361 w 753"/>
                <a:gd name="T57" fmla="*/ 276 h 283"/>
                <a:gd name="T58" fmla="*/ 393 w 753"/>
                <a:gd name="T59" fmla="*/ 277 h 283"/>
                <a:gd name="T60" fmla="*/ 423 w 753"/>
                <a:gd name="T61" fmla="*/ 259 h 283"/>
                <a:gd name="T62" fmla="*/ 435 w 753"/>
                <a:gd name="T63" fmla="*/ 222 h 283"/>
                <a:gd name="T64" fmla="*/ 437 w 753"/>
                <a:gd name="T65" fmla="*/ 202 h 283"/>
                <a:gd name="T66" fmla="*/ 422 w 753"/>
                <a:gd name="T67" fmla="*/ 188 h 283"/>
                <a:gd name="T68" fmla="*/ 393 w 753"/>
                <a:gd name="T69" fmla="*/ 165 h 283"/>
                <a:gd name="T70" fmla="*/ 394 w 753"/>
                <a:gd name="T71" fmla="*/ 140 h 283"/>
                <a:gd name="T72" fmla="*/ 396 w 753"/>
                <a:gd name="T73" fmla="*/ 130 h 283"/>
                <a:gd name="T74" fmla="*/ 406 w 753"/>
                <a:gd name="T75" fmla="*/ 126 h 283"/>
                <a:gd name="T76" fmla="*/ 437 w 753"/>
                <a:gd name="T77" fmla="*/ 120 h 283"/>
                <a:gd name="T78" fmla="*/ 468 w 753"/>
                <a:gd name="T79" fmla="*/ 113 h 283"/>
                <a:gd name="T80" fmla="*/ 503 w 753"/>
                <a:gd name="T81" fmla="*/ 100 h 283"/>
                <a:gd name="T82" fmla="*/ 539 w 753"/>
                <a:gd name="T83" fmla="*/ 90 h 283"/>
                <a:gd name="T84" fmla="*/ 574 w 753"/>
                <a:gd name="T85" fmla="*/ 78 h 283"/>
                <a:gd name="T86" fmla="*/ 637 w 753"/>
                <a:gd name="T87" fmla="*/ 58 h 283"/>
                <a:gd name="T88" fmla="*/ 700 w 753"/>
                <a:gd name="T89" fmla="*/ 41 h 283"/>
                <a:gd name="T90" fmla="*/ 753 w 753"/>
                <a:gd name="T91" fmla="*/ 21 h 283"/>
                <a:gd name="T92" fmla="*/ 735 w 753"/>
                <a:gd name="T93"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3" h="283">
                  <a:moveTo>
                    <a:pt x="735" y="0"/>
                  </a:moveTo>
                  <a:lnTo>
                    <a:pt x="724" y="2"/>
                  </a:lnTo>
                  <a:lnTo>
                    <a:pt x="714" y="7"/>
                  </a:lnTo>
                  <a:lnTo>
                    <a:pt x="705" y="10"/>
                  </a:lnTo>
                  <a:lnTo>
                    <a:pt x="696" y="11"/>
                  </a:lnTo>
                  <a:lnTo>
                    <a:pt x="685" y="14"/>
                  </a:lnTo>
                  <a:lnTo>
                    <a:pt x="676" y="15"/>
                  </a:lnTo>
                  <a:lnTo>
                    <a:pt x="666" y="17"/>
                  </a:lnTo>
                  <a:lnTo>
                    <a:pt x="655" y="18"/>
                  </a:lnTo>
                  <a:lnTo>
                    <a:pt x="644" y="19"/>
                  </a:lnTo>
                  <a:lnTo>
                    <a:pt x="635" y="22"/>
                  </a:lnTo>
                  <a:lnTo>
                    <a:pt x="625" y="27"/>
                  </a:lnTo>
                  <a:lnTo>
                    <a:pt x="613" y="31"/>
                  </a:lnTo>
                  <a:lnTo>
                    <a:pt x="602" y="36"/>
                  </a:lnTo>
                  <a:lnTo>
                    <a:pt x="592" y="41"/>
                  </a:lnTo>
                  <a:lnTo>
                    <a:pt x="581" y="45"/>
                  </a:lnTo>
                  <a:lnTo>
                    <a:pt x="571" y="48"/>
                  </a:lnTo>
                  <a:lnTo>
                    <a:pt x="547" y="55"/>
                  </a:lnTo>
                  <a:lnTo>
                    <a:pt x="524" y="62"/>
                  </a:lnTo>
                  <a:lnTo>
                    <a:pt x="501" y="69"/>
                  </a:lnTo>
                  <a:lnTo>
                    <a:pt x="479" y="78"/>
                  </a:lnTo>
                  <a:lnTo>
                    <a:pt x="456" y="85"/>
                  </a:lnTo>
                  <a:lnTo>
                    <a:pt x="434" y="92"/>
                  </a:lnTo>
                  <a:lnTo>
                    <a:pt x="411" y="97"/>
                  </a:lnTo>
                  <a:lnTo>
                    <a:pt x="387" y="102"/>
                  </a:lnTo>
                  <a:lnTo>
                    <a:pt x="364" y="104"/>
                  </a:lnTo>
                  <a:lnTo>
                    <a:pt x="342" y="110"/>
                  </a:lnTo>
                  <a:lnTo>
                    <a:pt x="321" y="116"/>
                  </a:lnTo>
                  <a:lnTo>
                    <a:pt x="298" y="121"/>
                  </a:lnTo>
                  <a:lnTo>
                    <a:pt x="277" y="127"/>
                  </a:lnTo>
                  <a:lnTo>
                    <a:pt x="254" y="131"/>
                  </a:lnTo>
                  <a:lnTo>
                    <a:pt x="232" y="134"/>
                  </a:lnTo>
                  <a:lnTo>
                    <a:pt x="209" y="136"/>
                  </a:lnTo>
                  <a:lnTo>
                    <a:pt x="184" y="136"/>
                  </a:lnTo>
                  <a:lnTo>
                    <a:pt x="161" y="136"/>
                  </a:lnTo>
                  <a:lnTo>
                    <a:pt x="137" y="136"/>
                  </a:lnTo>
                  <a:lnTo>
                    <a:pt x="114" y="134"/>
                  </a:lnTo>
                  <a:lnTo>
                    <a:pt x="90" y="133"/>
                  </a:lnTo>
                  <a:lnTo>
                    <a:pt x="68" y="130"/>
                  </a:lnTo>
                  <a:lnTo>
                    <a:pt x="44" y="126"/>
                  </a:lnTo>
                  <a:lnTo>
                    <a:pt x="18" y="120"/>
                  </a:lnTo>
                  <a:lnTo>
                    <a:pt x="6" y="121"/>
                  </a:lnTo>
                  <a:lnTo>
                    <a:pt x="0" y="130"/>
                  </a:lnTo>
                  <a:lnTo>
                    <a:pt x="0" y="141"/>
                  </a:lnTo>
                  <a:lnTo>
                    <a:pt x="10" y="148"/>
                  </a:lnTo>
                  <a:lnTo>
                    <a:pt x="30" y="153"/>
                  </a:lnTo>
                  <a:lnTo>
                    <a:pt x="51" y="157"/>
                  </a:lnTo>
                  <a:lnTo>
                    <a:pt x="71" y="161"/>
                  </a:lnTo>
                  <a:lnTo>
                    <a:pt x="90" y="163"/>
                  </a:lnTo>
                  <a:lnTo>
                    <a:pt x="111" y="165"/>
                  </a:lnTo>
                  <a:lnTo>
                    <a:pt x="131" y="167"/>
                  </a:lnTo>
                  <a:lnTo>
                    <a:pt x="150" y="167"/>
                  </a:lnTo>
                  <a:lnTo>
                    <a:pt x="170" y="167"/>
                  </a:lnTo>
                  <a:lnTo>
                    <a:pt x="190" y="167"/>
                  </a:lnTo>
                  <a:lnTo>
                    <a:pt x="211" y="165"/>
                  </a:lnTo>
                  <a:lnTo>
                    <a:pt x="230" y="164"/>
                  </a:lnTo>
                  <a:lnTo>
                    <a:pt x="250" y="163"/>
                  </a:lnTo>
                  <a:lnTo>
                    <a:pt x="269" y="160"/>
                  </a:lnTo>
                  <a:lnTo>
                    <a:pt x="289" y="157"/>
                  </a:lnTo>
                  <a:lnTo>
                    <a:pt x="309" y="153"/>
                  </a:lnTo>
                  <a:lnTo>
                    <a:pt x="328" y="148"/>
                  </a:lnTo>
                  <a:lnTo>
                    <a:pt x="328" y="150"/>
                  </a:lnTo>
                  <a:lnTo>
                    <a:pt x="330" y="151"/>
                  </a:lnTo>
                  <a:lnTo>
                    <a:pt x="331" y="153"/>
                  </a:lnTo>
                  <a:lnTo>
                    <a:pt x="333" y="154"/>
                  </a:lnTo>
                  <a:lnTo>
                    <a:pt x="342" y="161"/>
                  </a:lnTo>
                  <a:lnTo>
                    <a:pt x="351" y="168"/>
                  </a:lnTo>
                  <a:lnTo>
                    <a:pt x="360" y="177"/>
                  </a:lnTo>
                  <a:lnTo>
                    <a:pt x="369" y="184"/>
                  </a:lnTo>
                  <a:lnTo>
                    <a:pt x="378" y="191"/>
                  </a:lnTo>
                  <a:lnTo>
                    <a:pt x="387" y="198"/>
                  </a:lnTo>
                  <a:lnTo>
                    <a:pt x="394" y="205"/>
                  </a:lnTo>
                  <a:lnTo>
                    <a:pt x="403" y="212"/>
                  </a:lnTo>
                  <a:lnTo>
                    <a:pt x="402" y="219"/>
                  </a:lnTo>
                  <a:lnTo>
                    <a:pt x="402" y="225"/>
                  </a:lnTo>
                  <a:lnTo>
                    <a:pt x="400" y="232"/>
                  </a:lnTo>
                  <a:lnTo>
                    <a:pt x="399" y="239"/>
                  </a:lnTo>
                  <a:lnTo>
                    <a:pt x="396" y="240"/>
                  </a:lnTo>
                  <a:lnTo>
                    <a:pt x="393" y="242"/>
                  </a:lnTo>
                  <a:lnTo>
                    <a:pt x="390" y="243"/>
                  </a:lnTo>
                  <a:lnTo>
                    <a:pt x="387" y="245"/>
                  </a:lnTo>
                  <a:lnTo>
                    <a:pt x="382" y="248"/>
                  </a:lnTo>
                  <a:lnTo>
                    <a:pt x="376" y="250"/>
                  </a:lnTo>
                  <a:lnTo>
                    <a:pt x="372" y="253"/>
                  </a:lnTo>
                  <a:lnTo>
                    <a:pt x="366" y="256"/>
                  </a:lnTo>
                  <a:lnTo>
                    <a:pt x="358" y="266"/>
                  </a:lnTo>
                  <a:lnTo>
                    <a:pt x="361" y="276"/>
                  </a:lnTo>
                  <a:lnTo>
                    <a:pt x="370" y="283"/>
                  </a:lnTo>
                  <a:lnTo>
                    <a:pt x="382" y="282"/>
                  </a:lnTo>
                  <a:lnTo>
                    <a:pt x="393" y="277"/>
                  </a:lnTo>
                  <a:lnTo>
                    <a:pt x="403" y="272"/>
                  </a:lnTo>
                  <a:lnTo>
                    <a:pt x="414" y="266"/>
                  </a:lnTo>
                  <a:lnTo>
                    <a:pt x="423" y="259"/>
                  </a:lnTo>
                  <a:lnTo>
                    <a:pt x="429" y="249"/>
                  </a:lnTo>
                  <a:lnTo>
                    <a:pt x="432" y="236"/>
                  </a:lnTo>
                  <a:lnTo>
                    <a:pt x="435" y="222"/>
                  </a:lnTo>
                  <a:lnTo>
                    <a:pt x="437" y="211"/>
                  </a:lnTo>
                  <a:lnTo>
                    <a:pt x="437" y="206"/>
                  </a:lnTo>
                  <a:lnTo>
                    <a:pt x="437" y="202"/>
                  </a:lnTo>
                  <a:lnTo>
                    <a:pt x="435" y="199"/>
                  </a:lnTo>
                  <a:lnTo>
                    <a:pt x="432" y="197"/>
                  </a:lnTo>
                  <a:lnTo>
                    <a:pt x="422" y="188"/>
                  </a:lnTo>
                  <a:lnTo>
                    <a:pt x="413" y="181"/>
                  </a:lnTo>
                  <a:lnTo>
                    <a:pt x="403" y="172"/>
                  </a:lnTo>
                  <a:lnTo>
                    <a:pt x="393" y="165"/>
                  </a:lnTo>
                  <a:lnTo>
                    <a:pt x="394" y="157"/>
                  </a:lnTo>
                  <a:lnTo>
                    <a:pt x="394" y="148"/>
                  </a:lnTo>
                  <a:lnTo>
                    <a:pt x="394" y="140"/>
                  </a:lnTo>
                  <a:lnTo>
                    <a:pt x="396" y="131"/>
                  </a:lnTo>
                  <a:lnTo>
                    <a:pt x="396" y="131"/>
                  </a:lnTo>
                  <a:lnTo>
                    <a:pt x="396" y="130"/>
                  </a:lnTo>
                  <a:lnTo>
                    <a:pt x="396" y="130"/>
                  </a:lnTo>
                  <a:lnTo>
                    <a:pt x="396" y="129"/>
                  </a:lnTo>
                  <a:lnTo>
                    <a:pt x="406" y="126"/>
                  </a:lnTo>
                  <a:lnTo>
                    <a:pt x="417" y="124"/>
                  </a:lnTo>
                  <a:lnTo>
                    <a:pt x="426" y="121"/>
                  </a:lnTo>
                  <a:lnTo>
                    <a:pt x="437" y="120"/>
                  </a:lnTo>
                  <a:lnTo>
                    <a:pt x="447" y="119"/>
                  </a:lnTo>
                  <a:lnTo>
                    <a:pt x="458" y="116"/>
                  </a:lnTo>
                  <a:lnTo>
                    <a:pt x="468" y="113"/>
                  </a:lnTo>
                  <a:lnTo>
                    <a:pt x="479" y="109"/>
                  </a:lnTo>
                  <a:lnTo>
                    <a:pt x="491" y="104"/>
                  </a:lnTo>
                  <a:lnTo>
                    <a:pt x="503" y="100"/>
                  </a:lnTo>
                  <a:lnTo>
                    <a:pt x="515" y="97"/>
                  </a:lnTo>
                  <a:lnTo>
                    <a:pt x="527" y="93"/>
                  </a:lnTo>
                  <a:lnTo>
                    <a:pt x="539" y="90"/>
                  </a:lnTo>
                  <a:lnTo>
                    <a:pt x="551" y="86"/>
                  </a:lnTo>
                  <a:lnTo>
                    <a:pt x="562" y="82"/>
                  </a:lnTo>
                  <a:lnTo>
                    <a:pt x="574" y="78"/>
                  </a:lnTo>
                  <a:lnTo>
                    <a:pt x="595" y="70"/>
                  </a:lnTo>
                  <a:lnTo>
                    <a:pt x="616" y="63"/>
                  </a:lnTo>
                  <a:lnTo>
                    <a:pt x="637" y="58"/>
                  </a:lnTo>
                  <a:lnTo>
                    <a:pt x="658" y="52"/>
                  </a:lnTo>
                  <a:lnTo>
                    <a:pt x="679" y="46"/>
                  </a:lnTo>
                  <a:lnTo>
                    <a:pt x="700" y="41"/>
                  </a:lnTo>
                  <a:lnTo>
                    <a:pt x="721" y="35"/>
                  </a:lnTo>
                  <a:lnTo>
                    <a:pt x="742" y="28"/>
                  </a:lnTo>
                  <a:lnTo>
                    <a:pt x="753" y="21"/>
                  </a:lnTo>
                  <a:lnTo>
                    <a:pt x="753" y="10"/>
                  </a:lnTo>
                  <a:lnTo>
                    <a:pt x="747" y="1"/>
                  </a:lnTo>
                  <a:lnTo>
                    <a:pt x="7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15" name="Freeform 26"/>
            <p:cNvSpPr>
              <a:spLocks/>
            </p:cNvSpPr>
            <p:nvPr/>
          </p:nvSpPr>
          <p:spPr bwMode="auto">
            <a:xfrm>
              <a:off x="8501063" y="4289425"/>
              <a:ext cx="1587" cy="0"/>
            </a:xfrm>
            <a:custGeom>
              <a:avLst/>
              <a:gdLst>
                <a:gd name="T0" fmla="*/ 0 w 1"/>
                <a:gd name="T1" fmla="*/ 2 h 2"/>
                <a:gd name="T2" fmla="*/ 1 w 1"/>
                <a:gd name="T3" fmla="*/ 0 h 2"/>
                <a:gd name="T4" fmla="*/ 1 w 1"/>
                <a:gd name="T5" fmla="*/ 0 h 2"/>
                <a:gd name="T6" fmla="*/ 1 w 1"/>
                <a:gd name="T7" fmla="*/ 0 h 2"/>
                <a:gd name="T8" fmla="*/ 0 w 1"/>
                <a:gd name="T9" fmla="*/ 2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lnTo>
                    <a:pt x="1" y="0"/>
                  </a:lnTo>
                  <a:lnTo>
                    <a:pt x="1" y="0"/>
                  </a:lnTo>
                  <a:lnTo>
                    <a:pt x="1" y="0"/>
                  </a:lnTo>
                  <a:lnTo>
                    <a:pt x="0" y="2"/>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16" name="Freeform 27"/>
            <p:cNvSpPr>
              <a:spLocks/>
            </p:cNvSpPr>
            <p:nvPr/>
          </p:nvSpPr>
          <p:spPr bwMode="auto">
            <a:xfrm>
              <a:off x="8204200" y="4057650"/>
              <a:ext cx="577850" cy="158750"/>
            </a:xfrm>
            <a:custGeom>
              <a:avLst/>
              <a:gdLst>
                <a:gd name="T0" fmla="*/ 697 w 727"/>
                <a:gd name="T1" fmla="*/ 39 h 202"/>
                <a:gd name="T2" fmla="*/ 651 w 727"/>
                <a:gd name="T3" fmla="*/ 23 h 202"/>
                <a:gd name="T4" fmla="*/ 605 w 727"/>
                <a:gd name="T5" fmla="*/ 10 h 202"/>
                <a:gd name="T6" fmla="*/ 557 w 727"/>
                <a:gd name="T7" fmla="*/ 2 h 202"/>
                <a:gd name="T8" fmla="*/ 508 w 727"/>
                <a:gd name="T9" fmla="*/ 0 h 202"/>
                <a:gd name="T10" fmla="*/ 461 w 727"/>
                <a:gd name="T11" fmla="*/ 6 h 202"/>
                <a:gd name="T12" fmla="*/ 413 w 727"/>
                <a:gd name="T13" fmla="*/ 15 h 202"/>
                <a:gd name="T14" fmla="*/ 366 w 727"/>
                <a:gd name="T15" fmla="*/ 24 h 202"/>
                <a:gd name="T16" fmla="*/ 321 w 727"/>
                <a:gd name="T17" fmla="*/ 32 h 202"/>
                <a:gd name="T18" fmla="*/ 276 w 727"/>
                <a:gd name="T19" fmla="*/ 46 h 202"/>
                <a:gd name="T20" fmla="*/ 232 w 727"/>
                <a:gd name="T21" fmla="*/ 66 h 202"/>
                <a:gd name="T22" fmla="*/ 187 w 727"/>
                <a:gd name="T23" fmla="*/ 83 h 202"/>
                <a:gd name="T24" fmla="*/ 142 w 727"/>
                <a:gd name="T25" fmla="*/ 95 h 202"/>
                <a:gd name="T26" fmla="*/ 102 w 727"/>
                <a:gd name="T27" fmla="*/ 115 h 202"/>
                <a:gd name="T28" fmla="*/ 65 w 727"/>
                <a:gd name="T29" fmla="*/ 139 h 202"/>
                <a:gd name="T30" fmla="*/ 27 w 727"/>
                <a:gd name="T31" fmla="*/ 163 h 202"/>
                <a:gd name="T32" fmla="*/ 0 w 727"/>
                <a:gd name="T33" fmla="*/ 183 h 202"/>
                <a:gd name="T34" fmla="*/ 12 w 727"/>
                <a:gd name="T35" fmla="*/ 202 h 202"/>
                <a:gd name="T36" fmla="*/ 44 w 727"/>
                <a:gd name="T37" fmla="*/ 190 h 202"/>
                <a:gd name="T38" fmla="*/ 80 w 727"/>
                <a:gd name="T39" fmla="*/ 169 h 202"/>
                <a:gd name="T40" fmla="*/ 116 w 727"/>
                <a:gd name="T41" fmla="*/ 148 h 202"/>
                <a:gd name="T42" fmla="*/ 154 w 727"/>
                <a:gd name="T43" fmla="*/ 128 h 202"/>
                <a:gd name="T44" fmla="*/ 182 w 727"/>
                <a:gd name="T45" fmla="*/ 115 h 202"/>
                <a:gd name="T46" fmla="*/ 203 w 727"/>
                <a:gd name="T47" fmla="*/ 108 h 202"/>
                <a:gd name="T48" fmla="*/ 224 w 727"/>
                <a:gd name="T49" fmla="*/ 104 h 202"/>
                <a:gd name="T50" fmla="*/ 244 w 727"/>
                <a:gd name="T51" fmla="*/ 98 h 202"/>
                <a:gd name="T52" fmla="*/ 265 w 727"/>
                <a:gd name="T53" fmla="*/ 91 h 202"/>
                <a:gd name="T54" fmla="*/ 288 w 727"/>
                <a:gd name="T55" fmla="*/ 81 h 202"/>
                <a:gd name="T56" fmla="*/ 309 w 727"/>
                <a:gd name="T57" fmla="*/ 71 h 202"/>
                <a:gd name="T58" fmla="*/ 330 w 727"/>
                <a:gd name="T59" fmla="*/ 63 h 202"/>
                <a:gd name="T60" fmla="*/ 364 w 727"/>
                <a:gd name="T61" fmla="*/ 51 h 202"/>
                <a:gd name="T62" fmla="*/ 411 w 727"/>
                <a:gd name="T63" fmla="*/ 41 h 202"/>
                <a:gd name="T64" fmla="*/ 456 w 727"/>
                <a:gd name="T65" fmla="*/ 36 h 202"/>
                <a:gd name="T66" fmla="*/ 503 w 727"/>
                <a:gd name="T67" fmla="*/ 33 h 202"/>
                <a:gd name="T68" fmla="*/ 548 w 727"/>
                <a:gd name="T69" fmla="*/ 36 h 202"/>
                <a:gd name="T70" fmla="*/ 593 w 727"/>
                <a:gd name="T71" fmla="*/ 41 h 202"/>
                <a:gd name="T72" fmla="*/ 639 w 727"/>
                <a:gd name="T73" fmla="*/ 51 h 202"/>
                <a:gd name="T74" fmla="*/ 682 w 727"/>
                <a:gd name="T75" fmla="*/ 66 h 202"/>
                <a:gd name="T76" fmla="*/ 715 w 727"/>
                <a:gd name="T77" fmla="*/ 75 h 202"/>
                <a:gd name="T78" fmla="*/ 727 w 727"/>
                <a:gd name="T79" fmla="*/ 57 h 202"/>
                <a:gd name="T80" fmla="*/ 720 w 727"/>
                <a:gd name="T81" fmla="*/ 4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7" h="202">
                  <a:moveTo>
                    <a:pt x="720" y="49"/>
                  </a:moveTo>
                  <a:lnTo>
                    <a:pt x="697" y="39"/>
                  </a:lnTo>
                  <a:lnTo>
                    <a:pt x="675" y="30"/>
                  </a:lnTo>
                  <a:lnTo>
                    <a:pt x="651" y="23"/>
                  </a:lnTo>
                  <a:lnTo>
                    <a:pt x="628" y="16"/>
                  </a:lnTo>
                  <a:lnTo>
                    <a:pt x="605" y="10"/>
                  </a:lnTo>
                  <a:lnTo>
                    <a:pt x="581" y="6"/>
                  </a:lnTo>
                  <a:lnTo>
                    <a:pt x="557" y="2"/>
                  </a:lnTo>
                  <a:lnTo>
                    <a:pt x="532" y="0"/>
                  </a:lnTo>
                  <a:lnTo>
                    <a:pt x="508" y="0"/>
                  </a:lnTo>
                  <a:lnTo>
                    <a:pt x="485" y="2"/>
                  </a:lnTo>
                  <a:lnTo>
                    <a:pt x="461" y="6"/>
                  </a:lnTo>
                  <a:lnTo>
                    <a:pt x="437" y="10"/>
                  </a:lnTo>
                  <a:lnTo>
                    <a:pt x="413" y="15"/>
                  </a:lnTo>
                  <a:lnTo>
                    <a:pt x="390" y="20"/>
                  </a:lnTo>
                  <a:lnTo>
                    <a:pt x="366" y="24"/>
                  </a:lnTo>
                  <a:lnTo>
                    <a:pt x="343" y="27"/>
                  </a:lnTo>
                  <a:lnTo>
                    <a:pt x="321" y="32"/>
                  </a:lnTo>
                  <a:lnTo>
                    <a:pt x="298" y="39"/>
                  </a:lnTo>
                  <a:lnTo>
                    <a:pt x="276" y="46"/>
                  </a:lnTo>
                  <a:lnTo>
                    <a:pt x="254" y="56"/>
                  </a:lnTo>
                  <a:lnTo>
                    <a:pt x="232" y="66"/>
                  </a:lnTo>
                  <a:lnTo>
                    <a:pt x="209" y="75"/>
                  </a:lnTo>
                  <a:lnTo>
                    <a:pt x="187" y="83"/>
                  </a:lnTo>
                  <a:lnTo>
                    <a:pt x="164" y="90"/>
                  </a:lnTo>
                  <a:lnTo>
                    <a:pt x="142" y="95"/>
                  </a:lnTo>
                  <a:lnTo>
                    <a:pt x="122" y="104"/>
                  </a:lnTo>
                  <a:lnTo>
                    <a:pt x="102" y="115"/>
                  </a:lnTo>
                  <a:lnTo>
                    <a:pt x="83" y="126"/>
                  </a:lnTo>
                  <a:lnTo>
                    <a:pt x="65" y="139"/>
                  </a:lnTo>
                  <a:lnTo>
                    <a:pt x="45" y="152"/>
                  </a:lnTo>
                  <a:lnTo>
                    <a:pt x="27" y="163"/>
                  </a:lnTo>
                  <a:lnTo>
                    <a:pt x="8" y="175"/>
                  </a:lnTo>
                  <a:lnTo>
                    <a:pt x="0" y="183"/>
                  </a:lnTo>
                  <a:lnTo>
                    <a:pt x="3" y="193"/>
                  </a:lnTo>
                  <a:lnTo>
                    <a:pt x="12" y="202"/>
                  </a:lnTo>
                  <a:lnTo>
                    <a:pt x="24" y="200"/>
                  </a:lnTo>
                  <a:lnTo>
                    <a:pt x="44" y="190"/>
                  </a:lnTo>
                  <a:lnTo>
                    <a:pt x="62" y="180"/>
                  </a:lnTo>
                  <a:lnTo>
                    <a:pt x="80" y="169"/>
                  </a:lnTo>
                  <a:lnTo>
                    <a:pt x="98" y="159"/>
                  </a:lnTo>
                  <a:lnTo>
                    <a:pt x="116" y="148"/>
                  </a:lnTo>
                  <a:lnTo>
                    <a:pt x="134" y="138"/>
                  </a:lnTo>
                  <a:lnTo>
                    <a:pt x="154" y="128"/>
                  </a:lnTo>
                  <a:lnTo>
                    <a:pt x="173" y="118"/>
                  </a:lnTo>
                  <a:lnTo>
                    <a:pt x="182" y="115"/>
                  </a:lnTo>
                  <a:lnTo>
                    <a:pt x="193" y="111"/>
                  </a:lnTo>
                  <a:lnTo>
                    <a:pt x="203" y="108"/>
                  </a:lnTo>
                  <a:lnTo>
                    <a:pt x="214" y="107"/>
                  </a:lnTo>
                  <a:lnTo>
                    <a:pt x="224" y="104"/>
                  </a:lnTo>
                  <a:lnTo>
                    <a:pt x="235" y="101"/>
                  </a:lnTo>
                  <a:lnTo>
                    <a:pt x="244" y="98"/>
                  </a:lnTo>
                  <a:lnTo>
                    <a:pt x="254" y="95"/>
                  </a:lnTo>
                  <a:lnTo>
                    <a:pt x="265" y="91"/>
                  </a:lnTo>
                  <a:lnTo>
                    <a:pt x="277" y="85"/>
                  </a:lnTo>
                  <a:lnTo>
                    <a:pt x="288" y="81"/>
                  </a:lnTo>
                  <a:lnTo>
                    <a:pt x="298" y="75"/>
                  </a:lnTo>
                  <a:lnTo>
                    <a:pt x="309" y="71"/>
                  </a:lnTo>
                  <a:lnTo>
                    <a:pt x="319" y="66"/>
                  </a:lnTo>
                  <a:lnTo>
                    <a:pt x="330" y="63"/>
                  </a:lnTo>
                  <a:lnTo>
                    <a:pt x="342" y="58"/>
                  </a:lnTo>
                  <a:lnTo>
                    <a:pt x="364" y="51"/>
                  </a:lnTo>
                  <a:lnTo>
                    <a:pt x="387" y="47"/>
                  </a:lnTo>
                  <a:lnTo>
                    <a:pt x="411" y="41"/>
                  </a:lnTo>
                  <a:lnTo>
                    <a:pt x="434" y="39"/>
                  </a:lnTo>
                  <a:lnTo>
                    <a:pt x="456" y="36"/>
                  </a:lnTo>
                  <a:lnTo>
                    <a:pt x="479" y="34"/>
                  </a:lnTo>
                  <a:lnTo>
                    <a:pt x="503" y="33"/>
                  </a:lnTo>
                  <a:lnTo>
                    <a:pt x="526" y="34"/>
                  </a:lnTo>
                  <a:lnTo>
                    <a:pt x="548" y="36"/>
                  </a:lnTo>
                  <a:lnTo>
                    <a:pt x="571" y="37"/>
                  </a:lnTo>
                  <a:lnTo>
                    <a:pt x="593" y="41"/>
                  </a:lnTo>
                  <a:lnTo>
                    <a:pt x="616" y="46"/>
                  </a:lnTo>
                  <a:lnTo>
                    <a:pt x="639" y="51"/>
                  </a:lnTo>
                  <a:lnTo>
                    <a:pt x="660" y="57"/>
                  </a:lnTo>
                  <a:lnTo>
                    <a:pt x="682" y="66"/>
                  </a:lnTo>
                  <a:lnTo>
                    <a:pt x="703" y="74"/>
                  </a:lnTo>
                  <a:lnTo>
                    <a:pt x="715" y="75"/>
                  </a:lnTo>
                  <a:lnTo>
                    <a:pt x="726" y="67"/>
                  </a:lnTo>
                  <a:lnTo>
                    <a:pt x="727" y="57"/>
                  </a:lnTo>
                  <a:lnTo>
                    <a:pt x="720" y="49"/>
                  </a:lnTo>
                  <a:lnTo>
                    <a:pt x="720"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17" name="Freeform 28"/>
            <p:cNvSpPr>
              <a:spLocks/>
            </p:cNvSpPr>
            <p:nvPr/>
          </p:nvSpPr>
          <p:spPr bwMode="auto">
            <a:xfrm>
              <a:off x="7993063" y="3937000"/>
              <a:ext cx="511175" cy="307975"/>
            </a:xfrm>
            <a:custGeom>
              <a:avLst/>
              <a:gdLst>
                <a:gd name="T0" fmla="*/ 38 w 643"/>
                <a:gd name="T1" fmla="*/ 344 h 388"/>
                <a:gd name="T2" fmla="*/ 33 w 643"/>
                <a:gd name="T3" fmla="*/ 296 h 388"/>
                <a:gd name="T4" fmla="*/ 41 w 643"/>
                <a:gd name="T5" fmla="*/ 246 h 388"/>
                <a:gd name="T6" fmla="*/ 59 w 643"/>
                <a:gd name="T7" fmla="*/ 198 h 388"/>
                <a:gd name="T8" fmla="*/ 86 w 643"/>
                <a:gd name="T9" fmla="*/ 153 h 388"/>
                <a:gd name="T10" fmla="*/ 125 w 643"/>
                <a:gd name="T11" fmla="*/ 115 h 388"/>
                <a:gd name="T12" fmla="*/ 172 w 643"/>
                <a:gd name="T13" fmla="*/ 83 h 388"/>
                <a:gd name="T14" fmla="*/ 221 w 643"/>
                <a:gd name="T15" fmla="*/ 58 h 388"/>
                <a:gd name="T16" fmla="*/ 273 w 643"/>
                <a:gd name="T17" fmla="*/ 37 h 388"/>
                <a:gd name="T18" fmla="*/ 330 w 643"/>
                <a:gd name="T19" fmla="*/ 30 h 388"/>
                <a:gd name="T20" fmla="*/ 391 w 643"/>
                <a:gd name="T21" fmla="*/ 32 h 388"/>
                <a:gd name="T22" fmla="*/ 449 w 643"/>
                <a:gd name="T23" fmla="*/ 42 h 388"/>
                <a:gd name="T24" fmla="*/ 500 w 643"/>
                <a:gd name="T25" fmla="*/ 58 h 388"/>
                <a:gd name="T26" fmla="*/ 544 w 643"/>
                <a:gd name="T27" fmla="*/ 86 h 388"/>
                <a:gd name="T28" fmla="*/ 577 w 643"/>
                <a:gd name="T29" fmla="*/ 124 h 388"/>
                <a:gd name="T30" fmla="*/ 602 w 643"/>
                <a:gd name="T31" fmla="*/ 168 h 388"/>
                <a:gd name="T32" fmla="*/ 623 w 643"/>
                <a:gd name="T33" fmla="*/ 200 h 388"/>
                <a:gd name="T34" fmla="*/ 643 w 643"/>
                <a:gd name="T35" fmla="*/ 188 h 388"/>
                <a:gd name="T36" fmla="*/ 628 w 643"/>
                <a:gd name="T37" fmla="*/ 150 h 388"/>
                <a:gd name="T38" fmla="*/ 598 w 643"/>
                <a:gd name="T39" fmla="*/ 102 h 388"/>
                <a:gd name="T40" fmla="*/ 560 w 643"/>
                <a:gd name="T41" fmla="*/ 62 h 388"/>
                <a:gd name="T42" fmla="*/ 512 w 643"/>
                <a:gd name="T43" fmla="*/ 31 h 388"/>
                <a:gd name="T44" fmla="*/ 468 w 643"/>
                <a:gd name="T45" fmla="*/ 15 h 388"/>
                <a:gd name="T46" fmla="*/ 438 w 643"/>
                <a:gd name="T47" fmla="*/ 10 h 388"/>
                <a:gd name="T48" fmla="*/ 407 w 643"/>
                <a:gd name="T49" fmla="*/ 4 h 388"/>
                <a:gd name="T50" fmla="*/ 373 w 643"/>
                <a:gd name="T51" fmla="*/ 1 h 388"/>
                <a:gd name="T52" fmla="*/ 340 w 643"/>
                <a:gd name="T53" fmla="*/ 0 h 388"/>
                <a:gd name="T54" fmla="*/ 307 w 643"/>
                <a:gd name="T55" fmla="*/ 1 h 388"/>
                <a:gd name="T56" fmla="*/ 276 w 643"/>
                <a:gd name="T57" fmla="*/ 5 h 388"/>
                <a:gd name="T58" fmla="*/ 245 w 643"/>
                <a:gd name="T59" fmla="*/ 14 h 388"/>
                <a:gd name="T60" fmla="*/ 203 w 643"/>
                <a:gd name="T61" fmla="*/ 34 h 388"/>
                <a:gd name="T62" fmla="*/ 148 w 643"/>
                <a:gd name="T63" fmla="*/ 62 h 388"/>
                <a:gd name="T64" fmla="*/ 99 w 643"/>
                <a:gd name="T65" fmla="*/ 96 h 388"/>
                <a:gd name="T66" fmla="*/ 57 w 643"/>
                <a:gd name="T67" fmla="*/ 140 h 388"/>
                <a:gd name="T68" fmla="*/ 27 w 643"/>
                <a:gd name="T69" fmla="*/ 192 h 388"/>
                <a:gd name="T70" fmla="*/ 7 w 643"/>
                <a:gd name="T71" fmla="*/ 246 h 388"/>
                <a:gd name="T72" fmla="*/ 0 w 643"/>
                <a:gd name="T73" fmla="*/ 302 h 388"/>
                <a:gd name="T74" fmla="*/ 9 w 643"/>
                <a:gd name="T75" fmla="*/ 355 h 388"/>
                <a:gd name="T76" fmla="*/ 30 w 643"/>
                <a:gd name="T77" fmla="*/ 388 h 388"/>
                <a:gd name="T78" fmla="*/ 50 w 643"/>
                <a:gd name="T79" fmla="*/ 378 h 388"/>
                <a:gd name="T80" fmla="*/ 48 w 643"/>
                <a:gd name="T81" fmla="*/ 367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3" h="388">
                  <a:moveTo>
                    <a:pt x="48" y="367"/>
                  </a:moveTo>
                  <a:lnTo>
                    <a:pt x="38" y="344"/>
                  </a:lnTo>
                  <a:lnTo>
                    <a:pt x="33" y="320"/>
                  </a:lnTo>
                  <a:lnTo>
                    <a:pt x="33" y="296"/>
                  </a:lnTo>
                  <a:lnTo>
                    <a:pt x="35" y="270"/>
                  </a:lnTo>
                  <a:lnTo>
                    <a:pt x="41" y="246"/>
                  </a:lnTo>
                  <a:lnTo>
                    <a:pt x="50" y="222"/>
                  </a:lnTo>
                  <a:lnTo>
                    <a:pt x="59" y="198"/>
                  </a:lnTo>
                  <a:lnTo>
                    <a:pt x="71" y="177"/>
                  </a:lnTo>
                  <a:lnTo>
                    <a:pt x="86" y="153"/>
                  </a:lnTo>
                  <a:lnTo>
                    <a:pt x="104" y="132"/>
                  </a:lnTo>
                  <a:lnTo>
                    <a:pt x="125" y="115"/>
                  </a:lnTo>
                  <a:lnTo>
                    <a:pt x="148" y="98"/>
                  </a:lnTo>
                  <a:lnTo>
                    <a:pt x="172" y="83"/>
                  </a:lnTo>
                  <a:lnTo>
                    <a:pt x="196" y="69"/>
                  </a:lnTo>
                  <a:lnTo>
                    <a:pt x="221" y="58"/>
                  </a:lnTo>
                  <a:lnTo>
                    <a:pt x="248" y="45"/>
                  </a:lnTo>
                  <a:lnTo>
                    <a:pt x="273" y="37"/>
                  </a:lnTo>
                  <a:lnTo>
                    <a:pt x="301" y="31"/>
                  </a:lnTo>
                  <a:lnTo>
                    <a:pt x="330" y="30"/>
                  </a:lnTo>
                  <a:lnTo>
                    <a:pt x="361" y="30"/>
                  </a:lnTo>
                  <a:lnTo>
                    <a:pt x="391" y="32"/>
                  </a:lnTo>
                  <a:lnTo>
                    <a:pt x="422" y="37"/>
                  </a:lnTo>
                  <a:lnTo>
                    <a:pt x="449" y="42"/>
                  </a:lnTo>
                  <a:lnTo>
                    <a:pt x="474" y="48"/>
                  </a:lnTo>
                  <a:lnTo>
                    <a:pt x="500" y="58"/>
                  </a:lnTo>
                  <a:lnTo>
                    <a:pt x="524" y="71"/>
                  </a:lnTo>
                  <a:lnTo>
                    <a:pt x="544" y="86"/>
                  </a:lnTo>
                  <a:lnTo>
                    <a:pt x="560" y="105"/>
                  </a:lnTo>
                  <a:lnTo>
                    <a:pt x="577" y="124"/>
                  </a:lnTo>
                  <a:lnTo>
                    <a:pt x="590" y="146"/>
                  </a:lnTo>
                  <a:lnTo>
                    <a:pt x="602" y="168"/>
                  </a:lnTo>
                  <a:lnTo>
                    <a:pt x="614" y="191"/>
                  </a:lnTo>
                  <a:lnTo>
                    <a:pt x="623" y="200"/>
                  </a:lnTo>
                  <a:lnTo>
                    <a:pt x="635" y="197"/>
                  </a:lnTo>
                  <a:lnTo>
                    <a:pt x="643" y="188"/>
                  </a:lnTo>
                  <a:lnTo>
                    <a:pt x="641" y="177"/>
                  </a:lnTo>
                  <a:lnTo>
                    <a:pt x="628" y="150"/>
                  </a:lnTo>
                  <a:lnTo>
                    <a:pt x="613" y="126"/>
                  </a:lnTo>
                  <a:lnTo>
                    <a:pt x="598" y="102"/>
                  </a:lnTo>
                  <a:lnTo>
                    <a:pt x="580" y="81"/>
                  </a:lnTo>
                  <a:lnTo>
                    <a:pt x="560" y="62"/>
                  </a:lnTo>
                  <a:lnTo>
                    <a:pt x="539" y="45"/>
                  </a:lnTo>
                  <a:lnTo>
                    <a:pt x="512" y="31"/>
                  </a:lnTo>
                  <a:lnTo>
                    <a:pt x="482" y="20"/>
                  </a:lnTo>
                  <a:lnTo>
                    <a:pt x="468" y="15"/>
                  </a:lnTo>
                  <a:lnTo>
                    <a:pt x="453" y="13"/>
                  </a:lnTo>
                  <a:lnTo>
                    <a:pt x="438" y="10"/>
                  </a:lnTo>
                  <a:lnTo>
                    <a:pt x="422" y="7"/>
                  </a:lnTo>
                  <a:lnTo>
                    <a:pt x="407" y="4"/>
                  </a:lnTo>
                  <a:lnTo>
                    <a:pt x="390" y="3"/>
                  </a:lnTo>
                  <a:lnTo>
                    <a:pt x="373" y="1"/>
                  </a:lnTo>
                  <a:lnTo>
                    <a:pt x="357" y="0"/>
                  </a:lnTo>
                  <a:lnTo>
                    <a:pt x="340" y="0"/>
                  </a:lnTo>
                  <a:lnTo>
                    <a:pt x="324" y="0"/>
                  </a:lnTo>
                  <a:lnTo>
                    <a:pt x="307" y="1"/>
                  </a:lnTo>
                  <a:lnTo>
                    <a:pt x="291" y="3"/>
                  </a:lnTo>
                  <a:lnTo>
                    <a:pt x="276" y="5"/>
                  </a:lnTo>
                  <a:lnTo>
                    <a:pt x="260" y="10"/>
                  </a:lnTo>
                  <a:lnTo>
                    <a:pt x="245" y="14"/>
                  </a:lnTo>
                  <a:lnTo>
                    <a:pt x="232" y="20"/>
                  </a:lnTo>
                  <a:lnTo>
                    <a:pt x="203" y="34"/>
                  </a:lnTo>
                  <a:lnTo>
                    <a:pt x="175" y="48"/>
                  </a:lnTo>
                  <a:lnTo>
                    <a:pt x="148" y="62"/>
                  </a:lnTo>
                  <a:lnTo>
                    <a:pt x="123" y="78"/>
                  </a:lnTo>
                  <a:lnTo>
                    <a:pt x="99" y="96"/>
                  </a:lnTo>
                  <a:lnTo>
                    <a:pt x="77" y="117"/>
                  </a:lnTo>
                  <a:lnTo>
                    <a:pt x="57" y="140"/>
                  </a:lnTo>
                  <a:lnTo>
                    <a:pt x="41" y="167"/>
                  </a:lnTo>
                  <a:lnTo>
                    <a:pt x="27" y="192"/>
                  </a:lnTo>
                  <a:lnTo>
                    <a:pt x="16" y="218"/>
                  </a:lnTo>
                  <a:lnTo>
                    <a:pt x="7" y="246"/>
                  </a:lnTo>
                  <a:lnTo>
                    <a:pt x="3" y="273"/>
                  </a:lnTo>
                  <a:lnTo>
                    <a:pt x="0" y="302"/>
                  </a:lnTo>
                  <a:lnTo>
                    <a:pt x="3" y="328"/>
                  </a:lnTo>
                  <a:lnTo>
                    <a:pt x="9" y="355"/>
                  </a:lnTo>
                  <a:lnTo>
                    <a:pt x="21" y="381"/>
                  </a:lnTo>
                  <a:lnTo>
                    <a:pt x="30" y="388"/>
                  </a:lnTo>
                  <a:lnTo>
                    <a:pt x="42" y="387"/>
                  </a:lnTo>
                  <a:lnTo>
                    <a:pt x="50" y="378"/>
                  </a:lnTo>
                  <a:lnTo>
                    <a:pt x="48" y="367"/>
                  </a:lnTo>
                  <a:lnTo>
                    <a:pt x="48" y="3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218" name="Group 217"/>
          <p:cNvGrpSpPr/>
          <p:nvPr/>
        </p:nvGrpSpPr>
        <p:grpSpPr>
          <a:xfrm rot="4908184">
            <a:off x="8341767" y="3228383"/>
            <a:ext cx="303769" cy="753532"/>
            <a:chOff x="9188734" y="3224392"/>
            <a:chExt cx="303769" cy="753532"/>
          </a:xfrm>
        </p:grpSpPr>
        <p:sp>
          <p:nvSpPr>
            <p:cNvPr id="219" name="Freeform 39"/>
            <p:cNvSpPr>
              <a:spLocks/>
            </p:cNvSpPr>
            <p:nvPr/>
          </p:nvSpPr>
          <p:spPr bwMode="auto">
            <a:xfrm>
              <a:off x="9205721" y="3252138"/>
              <a:ext cx="282785" cy="665912"/>
            </a:xfrm>
            <a:custGeom>
              <a:avLst/>
              <a:gdLst>
                <a:gd name="T0" fmla="*/ 19 w 283"/>
                <a:gd name="T1" fmla="*/ 7 h 456"/>
                <a:gd name="T2" fmla="*/ 41 w 283"/>
                <a:gd name="T3" fmla="*/ 3 h 456"/>
                <a:gd name="T4" fmla="*/ 65 w 283"/>
                <a:gd name="T5" fmla="*/ 0 h 456"/>
                <a:gd name="T6" fmla="*/ 87 w 283"/>
                <a:gd name="T7" fmla="*/ 3 h 456"/>
                <a:gd name="T8" fmla="*/ 111 w 283"/>
                <a:gd name="T9" fmla="*/ 7 h 456"/>
                <a:gd name="T10" fmla="*/ 133 w 283"/>
                <a:gd name="T11" fmla="*/ 17 h 456"/>
                <a:gd name="T12" fmla="*/ 155 w 283"/>
                <a:gd name="T13" fmla="*/ 27 h 456"/>
                <a:gd name="T14" fmla="*/ 174 w 283"/>
                <a:gd name="T15" fmla="*/ 44 h 456"/>
                <a:gd name="T16" fmla="*/ 191 w 283"/>
                <a:gd name="T17" fmla="*/ 63 h 456"/>
                <a:gd name="T18" fmla="*/ 210 w 283"/>
                <a:gd name="T19" fmla="*/ 87 h 456"/>
                <a:gd name="T20" fmla="*/ 234 w 283"/>
                <a:gd name="T21" fmla="*/ 121 h 456"/>
                <a:gd name="T22" fmla="*/ 254 w 283"/>
                <a:gd name="T23" fmla="*/ 164 h 456"/>
                <a:gd name="T24" fmla="*/ 270 w 283"/>
                <a:gd name="T25" fmla="*/ 210 h 456"/>
                <a:gd name="T26" fmla="*/ 280 w 283"/>
                <a:gd name="T27" fmla="*/ 256 h 456"/>
                <a:gd name="T28" fmla="*/ 280 w 283"/>
                <a:gd name="T29" fmla="*/ 299 h 456"/>
                <a:gd name="T30" fmla="*/ 266 w 283"/>
                <a:gd name="T31" fmla="*/ 341 h 456"/>
                <a:gd name="T32" fmla="*/ 241 w 283"/>
                <a:gd name="T33" fmla="*/ 367 h 456"/>
                <a:gd name="T34" fmla="*/ 227 w 283"/>
                <a:gd name="T35" fmla="*/ 379 h 456"/>
                <a:gd name="T36" fmla="*/ 215 w 283"/>
                <a:gd name="T37" fmla="*/ 391 h 456"/>
                <a:gd name="T38" fmla="*/ 205 w 283"/>
                <a:gd name="T39" fmla="*/ 401 h 456"/>
                <a:gd name="T40" fmla="*/ 193 w 283"/>
                <a:gd name="T41" fmla="*/ 413 h 456"/>
                <a:gd name="T42" fmla="*/ 184 w 283"/>
                <a:gd name="T43" fmla="*/ 425 h 456"/>
                <a:gd name="T44" fmla="*/ 176 w 283"/>
                <a:gd name="T45" fmla="*/ 430 h 456"/>
                <a:gd name="T46" fmla="*/ 167 w 283"/>
                <a:gd name="T47" fmla="*/ 442 h 456"/>
                <a:gd name="T48" fmla="*/ 155 w 283"/>
                <a:gd name="T49" fmla="*/ 454 h 456"/>
                <a:gd name="T50" fmla="*/ 145 w 283"/>
                <a:gd name="T51" fmla="*/ 454 h 456"/>
                <a:gd name="T52" fmla="*/ 142 w 283"/>
                <a:gd name="T53" fmla="*/ 449 h 456"/>
                <a:gd name="T54" fmla="*/ 142 w 283"/>
                <a:gd name="T55" fmla="*/ 444 h 456"/>
                <a:gd name="T56" fmla="*/ 147 w 283"/>
                <a:gd name="T57" fmla="*/ 427 h 456"/>
                <a:gd name="T58" fmla="*/ 157 w 283"/>
                <a:gd name="T59" fmla="*/ 406 h 456"/>
                <a:gd name="T60" fmla="*/ 164 w 283"/>
                <a:gd name="T61" fmla="*/ 394 h 456"/>
                <a:gd name="T62" fmla="*/ 174 w 283"/>
                <a:gd name="T63" fmla="*/ 382 h 456"/>
                <a:gd name="T64" fmla="*/ 184 w 283"/>
                <a:gd name="T65" fmla="*/ 377 h 456"/>
                <a:gd name="T66" fmla="*/ 193 w 283"/>
                <a:gd name="T67" fmla="*/ 367 h 456"/>
                <a:gd name="T68" fmla="*/ 208 w 283"/>
                <a:gd name="T69" fmla="*/ 353 h 456"/>
                <a:gd name="T70" fmla="*/ 222 w 283"/>
                <a:gd name="T71" fmla="*/ 336 h 456"/>
                <a:gd name="T72" fmla="*/ 237 w 283"/>
                <a:gd name="T73" fmla="*/ 312 h 456"/>
                <a:gd name="T74" fmla="*/ 246 w 283"/>
                <a:gd name="T75" fmla="*/ 278 h 456"/>
                <a:gd name="T76" fmla="*/ 244 w 283"/>
                <a:gd name="T77" fmla="*/ 244 h 456"/>
                <a:gd name="T78" fmla="*/ 234 w 283"/>
                <a:gd name="T79" fmla="*/ 208 h 456"/>
                <a:gd name="T80" fmla="*/ 215 w 283"/>
                <a:gd name="T81" fmla="*/ 172 h 456"/>
                <a:gd name="T82" fmla="*/ 196 w 283"/>
                <a:gd name="T83" fmla="*/ 140 h 456"/>
                <a:gd name="T84" fmla="*/ 176 w 283"/>
                <a:gd name="T85" fmla="*/ 114 h 456"/>
                <a:gd name="T86" fmla="*/ 157 w 283"/>
                <a:gd name="T87" fmla="*/ 92 h 456"/>
                <a:gd name="T88" fmla="*/ 142 w 283"/>
                <a:gd name="T89" fmla="*/ 77 h 456"/>
                <a:gd name="T90" fmla="*/ 130 w 283"/>
                <a:gd name="T91" fmla="*/ 65 h 456"/>
                <a:gd name="T92" fmla="*/ 116 w 283"/>
                <a:gd name="T93" fmla="*/ 51 h 456"/>
                <a:gd name="T94" fmla="*/ 99 w 283"/>
                <a:gd name="T95" fmla="*/ 41 h 456"/>
                <a:gd name="T96" fmla="*/ 82 w 283"/>
                <a:gd name="T97" fmla="*/ 32 h 456"/>
                <a:gd name="T98" fmla="*/ 68 w 283"/>
                <a:gd name="T99" fmla="*/ 24 h 456"/>
                <a:gd name="T100" fmla="*/ 51 w 283"/>
                <a:gd name="T101" fmla="*/ 24 h 456"/>
                <a:gd name="T102" fmla="*/ 31 w 283"/>
                <a:gd name="T103" fmla="*/ 27 h 456"/>
                <a:gd name="T104" fmla="*/ 19 w 283"/>
                <a:gd name="T105" fmla="*/ 32 h 456"/>
                <a:gd name="T106" fmla="*/ 7 w 283"/>
                <a:gd name="T107" fmla="*/ 29 h 456"/>
                <a:gd name="T108" fmla="*/ 0 w 283"/>
                <a:gd name="T109" fmla="*/ 19 h 456"/>
                <a:gd name="T110" fmla="*/ 0 w 283"/>
                <a:gd name="T111" fmla="*/ 15 h 456"/>
                <a:gd name="T112" fmla="*/ 5 w 283"/>
                <a:gd name="T113" fmla="*/ 1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456">
                  <a:moveTo>
                    <a:pt x="5" y="12"/>
                  </a:moveTo>
                  <a:lnTo>
                    <a:pt x="19" y="7"/>
                  </a:lnTo>
                  <a:lnTo>
                    <a:pt x="29" y="5"/>
                  </a:lnTo>
                  <a:lnTo>
                    <a:pt x="41" y="3"/>
                  </a:lnTo>
                  <a:lnTo>
                    <a:pt x="53" y="0"/>
                  </a:lnTo>
                  <a:lnTo>
                    <a:pt x="65" y="0"/>
                  </a:lnTo>
                  <a:lnTo>
                    <a:pt x="77" y="0"/>
                  </a:lnTo>
                  <a:lnTo>
                    <a:pt x="87" y="3"/>
                  </a:lnTo>
                  <a:lnTo>
                    <a:pt x="99" y="5"/>
                  </a:lnTo>
                  <a:lnTo>
                    <a:pt x="111" y="7"/>
                  </a:lnTo>
                  <a:lnTo>
                    <a:pt x="123" y="12"/>
                  </a:lnTo>
                  <a:lnTo>
                    <a:pt x="133" y="17"/>
                  </a:lnTo>
                  <a:lnTo>
                    <a:pt x="145" y="19"/>
                  </a:lnTo>
                  <a:lnTo>
                    <a:pt x="155" y="27"/>
                  </a:lnTo>
                  <a:lnTo>
                    <a:pt x="164" y="34"/>
                  </a:lnTo>
                  <a:lnTo>
                    <a:pt x="174" y="44"/>
                  </a:lnTo>
                  <a:lnTo>
                    <a:pt x="184" y="53"/>
                  </a:lnTo>
                  <a:lnTo>
                    <a:pt x="191" y="63"/>
                  </a:lnTo>
                  <a:lnTo>
                    <a:pt x="200" y="73"/>
                  </a:lnTo>
                  <a:lnTo>
                    <a:pt x="210" y="87"/>
                  </a:lnTo>
                  <a:lnTo>
                    <a:pt x="222" y="104"/>
                  </a:lnTo>
                  <a:lnTo>
                    <a:pt x="234" y="121"/>
                  </a:lnTo>
                  <a:lnTo>
                    <a:pt x="244" y="143"/>
                  </a:lnTo>
                  <a:lnTo>
                    <a:pt x="254" y="164"/>
                  </a:lnTo>
                  <a:lnTo>
                    <a:pt x="263" y="186"/>
                  </a:lnTo>
                  <a:lnTo>
                    <a:pt x="270" y="210"/>
                  </a:lnTo>
                  <a:lnTo>
                    <a:pt x="278" y="232"/>
                  </a:lnTo>
                  <a:lnTo>
                    <a:pt x="280" y="256"/>
                  </a:lnTo>
                  <a:lnTo>
                    <a:pt x="283" y="278"/>
                  </a:lnTo>
                  <a:lnTo>
                    <a:pt x="280" y="299"/>
                  </a:lnTo>
                  <a:lnTo>
                    <a:pt x="275" y="324"/>
                  </a:lnTo>
                  <a:lnTo>
                    <a:pt x="266" y="341"/>
                  </a:lnTo>
                  <a:lnTo>
                    <a:pt x="251" y="357"/>
                  </a:lnTo>
                  <a:lnTo>
                    <a:pt x="241" y="367"/>
                  </a:lnTo>
                  <a:lnTo>
                    <a:pt x="237" y="374"/>
                  </a:lnTo>
                  <a:lnTo>
                    <a:pt x="227" y="379"/>
                  </a:lnTo>
                  <a:lnTo>
                    <a:pt x="220" y="386"/>
                  </a:lnTo>
                  <a:lnTo>
                    <a:pt x="215" y="391"/>
                  </a:lnTo>
                  <a:lnTo>
                    <a:pt x="210" y="396"/>
                  </a:lnTo>
                  <a:lnTo>
                    <a:pt x="205" y="401"/>
                  </a:lnTo>
                  <a:lnTo>
                    <a:pt x="200" y="406"/>
                  </a:lnTo>
                  <a:lnTo>
                    <a:pt x="193" y="413"/>
                  </a:lnTo>
                  <a:lnTo>
                    <a:pt x="186" y="420"/>
                  </a:lnTo>
                  <a:lnTo>
                    <a:pt x="184" y="425"/>
                  </a:lnTo>
                  <a:lnTo>
                    <a:pt x="181" y="427"/>
                  </a:lnTo>
                  <a:lnTo>
                    <a:pt x="176" y="430"/>
                  </a:lnTo>
                  <a:lnTo>
                    <a:pt x="174" y="435"/>
                  </a:lnTo>
                  <a:lnTo>
                    <a:pt x="167" y="442"/>
                  </a:lnTo>
                  <a:lnTo>
                    <a:pt x="159" y="449"/>
                  </a:lnTo>
                  <a:lnTo>
                    <a:pt x="155" y="454"/>
                  </a:lnTo>
                  <a:lnTo>
                    <a:pt x="150" y="456"/>
                  </a:lnTo>
                  <a:lnTo>
                    <a:pt x="145" y="454"/>
                  </a:lnTo>
                  <a:lnTo>
                    <a:pt x="142" y="452"/>
                  </a:lnTo>
                  <a:lnTo>
                    <a:pt x="142" y="449"/>
                  </a:lnTo>
                  <a:lnTo>
                    <a:pt x="142" y="447"/>
                  </a:lnTo>
                  <a:lnTo>
                    <a:pt x="142" y="444"/>
                  </a:lnTo>
                  <a:lnTo>
                    <a:pt x="145" y="440"/>
                  </a:lnTo>
                  <a:lnTo>
                    <a:pt x="147" y="427"/>
                  </a:lnTo>
                  <a:lnTo>
                    <a:pt x="152" y="415"/>
                  </a:lnTo>
                  <a:lnTo>
                    <a:pt x="157" y="406"/>
                  </a:lnTo>
                  <a:lnTo>
                    <a:pt x="162" y="398"/>
                  </a:lnTo>
                  <a:lnTo>
                    <a:pt x="164" y="394"/>
                  </a:lnTo>
                  <a:lnTo>
                    <a:pt x="169" y="386"/>
                  </a:lnTo>
                  <a:lnTo>
                    <a:pt x="174" y="382"/>
                  </a:lnTo>
                  <a:lnTo>
                    <a:pt x="181" y="379"/>
                  </a:lnTo>
                  <a:lnTo>
                    <a:pt x="184" y="377"/>
                  </a:lnTo>
                  <a:lnTo>
                    <a:pt x="188" y="372"/>
                  </a:lnTo>
                  <a:lnTo>
                    <a:pt x="193" y="367"/>
                  </a:lnTo>
                  <a:lnTo>
                    <a:pt x="200" y="362"/>
                  </a:lnTo>
                  <a:lnTo>
                    <a:pt x="208" y="353"/>
                  </a:lnTo>
                  <a:lnTo>
                    <a:pt x="215" y="345"/>
                  </a:lnTo>
                  <a:lnTo>
                    <a:pt x="222" y="336"/>
                  </a:lnTo>
                  <a:lnTo>
                    <a:pt x="229" y="326"/>
                  </a:lnTo>
                  <a:lnTo>
                    <a:pt x="237" y="312"/>
                  </a:lnTo>
                  <a:lnTo>
                    <a:pt x="244" y="295"/>
                  </a:lnTo>
                  <a:lnTo>
                    <a:pt x="246" y="278"/>
                  </a:lnTo>
                  <a:lnTo>
                    <a:pt x="246" y="263"/>
                  </a:lnTo>
                  <a:lnTo>
                    <a:pt x="244" y="244"/>
                  </a:lnTo>
                  <a:lnTo>
                    <a:pt x="237" y="225"/>
                  </a:lnTo>
                  <a:lnTo>
                    <a:pt x="234" y="208"/>
                  </a:lnTo>
                  <a:lnTo>
                    <a:pt x="225" y="191"/>
                  </a:lnTo>
                  <a:lnTo>
                    <a:pt x="215" y="172"/>
                  </a:lnTo>
                  <a:lnTo>
                    <a:pt x="205" y="157"/>
                  </a:lnTo>
                  <a:lnTo>
                    <a:pt x="196" y="140"/>
                  </a:lnTo>
                  <a:lnTo>
                    <a:pt x="184" y="126"/>
                  </a:lnTo>
                  <a:lnTo>
                    <a:pt x="176" y="114"/>
                  </a:lnTo>
                  <a:lnTo>
                    <a:pt x="167" y="102"/>
                  </a:lnTo>
                  <a:lnTo>
                    <a:pt x="157" y="92"/>
                  </a:lnTo>
                  <a:lnTo>
                    <a:pt x="152" y="85"/>
                  </a:lnTo>
                  <a:lnTo>
                    <a:pt x="142" y="77"/>
                  </a:lnTo>
                  <a:lnTo>
                    <a:pt x="135" y="70"/>
                  </a:lnTo>
                  <a:lnTo>
                    <a:pt x="130" y="65"/>
                  </a:lnTo>
                  <a:lnTo>
                    <a:pt x="123" y="58"/>
                  </a:lnTo>
                  <a:lnTo>
                    <a:pt x="116" y="51"/>
                  </a:lnTo>
                  <a:lnTo>
                    <a:pt x="106" y="46"/>
                  </a:lnTo>
                  <a:lnTo>
                    <a:pt x="99" y="41"/>
                  </a:lnTo>
                  <a:lnTo>
                    <a:pt x="92" y="36"/>
                  </a:lnTo>
                  <a:lnTo>
                    <a:pt x="82" y="32"/>
                  </a:lnTo>
                  <a:lnTo>
                    <a:pt x="75" y="29"/>
                  </a:lnTo>
                  <a:lnTo>
                    <a:pt x="68" y="24"/>
                  </a:lnTo>
                  <a:lnTo>
                    <a:pt x="58" y="24"/>
                  </a:lnTo>
                  <a:lnTo>
                    <a:pt x="51" y="24"/>
                  </a:lnTo>
                  <a:lnTo>
                    <a:pt x="41" y="24"/>
                  </a:lnTo>
                  <a:lnTo>
                    <a:pt x="31" y="27"/>
                  </a:lnTo>
                  <a:lnTo>
                    <a:pt x="24" y="32"/>
                  </a:lnTo>
                  <a:lnTo>
                    <a:pt x="19" y="32"/>
                  </a:lnTo>
                  <a:lnTo>
                    <a:pt x="12" y="32"/>
                  </a:lnTo>
                  <a:lnTo>
                    <a:pt x="7" y="29"/>
                  </a:lnTo>
                  <a:lnTo>
                    <a:pt x="5" y="24"/>
                  </a:lnTo>
                  <a:lnTo>
                    <a:pt x="0" y="19"/>
                  </a:lnTo>
                  <a:lnTo>
                    <a:pt x="0" y="17"/>
                  </a:lnTo>
                  <a:lnTo>
                    <a:pt x="0" y="15"/>
                  </a:lnTo>
                  <a:lnTo>
                    <a:pt x="5" y="12"/>
                  </a:lnTo>
                  <a:lnTo>
                    <a:pt x="5" y="12"/>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0" name="Freeform 40"/>
            <p:cNvSpPr>
              <a:spLocks/>
            </p:cNvSpPr>
            <p:nvPr/>
          </p:nvSpPr>
          <p:spPr bwMode="auto">
            <a:xfrm>
              <a:off x="9234699" y="3767636"/>
              <a:ext cx="137896" cy="192764"/>
            </a:xfrm>
            <a:custGeom>
              <a:avLst/>
              <a:gdLst>
                <a:gd name="T0" fmla="*/ 19 w 138"/>
                <a:gd name="T1" fmla="*/ 0 h 132"/>
                <a:gd name="T2" fmla="*/ 31 w 138"/>
                <a:gd name="T3" fmla="*/ 2 h 132"/>
                <a:gd name="T4" fmla="*/ 46 w 138"/>
                <a:gd name="T5" fmla="*/ 2 h 132"/>
                <a:gd name="T6" fmla="*/ 58 w 138"/>
                <a:gd name="T7" fmla="*/ 2 h 132"/>
                <a:gd name="T8" fmla="*/ 72 w 138"/>
                <a:gd name="T9" fmla="*/ 2 h 132"/>
                <a:gd name="T10" fmla="*/ 87 w 138"/>
                <a:gd name="T11" fmla="*/ 2 h 132"/>
                <a:gd name="T12" fmla="*/ 99 w 138"/>
                <a:gd name="T13" fmla="*/ 4 h 132"/>
                <a:gd name="T14" fmla="*/ 104 w 138"/>
                <a:gd name="T15" fmla="*/ 7 h 132"/>
                <a:gd name="T16" fmla="*/ 109 w 138"/>
                <a:gd name="T17" fmla="*/ 16 h 132"/>
                <a:gd name="T18" fmla="*/ 106 w 138"/>
                <a:gd name="T19" fmla="*/ 24 h 132"/>
                <a:gd name="T20" fmla="*/ 106 w 138"/>
                <a:gd name="T21" fmla="*/ 33 h 132"/>
                <a:gd name="T22" fmla="*/ 104 w 138"/>
                <a:gd name="T23" fmla="*/ 45 h 132"/>
                <a:gd name="T24" fmla="*/ 97 w 138"/>
                <a:gd name="T25" fmla="*/ 62 h 132"/>
                <a:gd name="T26" fmla="*/ 97 w 138"/>
                <a:gd name="T27" fmla="*/ 77 h 132"/>
                <a:gd name="T28" fmla="*/ 101 w 138"/>
                <a:gd name="T29" fmla="*/ 87 h 132"/>
                <a:gd name="T30" fmla="*/ 106 w 138"/>
                <a:gd name="T31" fmla="*/ 94 h 132"/>
                <a:gd name="T32" fmla="*/ 118 w 138"/>
                <a:gd name="T33" fmla="*/ 103 h 132"/>
                <a:gd name="T34" fmla="*/ 128 w 138"/>
                <a:gd name="T35" fmla="*/ 115 h 132"/>
                <a:gd name="T36" fmla="*/ 135 w 138"/>
                <a:gd name="T37" fmla="*/ 125 h 132"/>
                <a:gd name="T38" fmla="*/ 135 w 138"/>
                <a:gd name="T39" fmla="*/ 128 h 132"/>
                <a:gd name="T40" fmla="*/ 130 w 138"/>
                <a:gd name="T41" fmla="*/ 132 h 132"/>
                <a:gd name="T42" fmla="*/ 123 w 138"/>
                <a:gd name="T43" fmla="*/ 132 h 132"/>
                <a:gd name="T44" fmla="*/ 116 w 138"/>
                <a:gd name="T45" fmla="*/ 132 h 132"/>
                <a:gd name="T46" fmla="*/ 106 w 138"/>
                <a:gd name="T47" fmla="*/ 130 h 132"/>
                <a:gd name="T48" fmla="*/ 97 w 138"/>
                <a:gd name="T49" fmla="*/ 128 h 132"/>
                <a:gd name="T50" fmla="*/ 89 w 138"/>
                <a:gd name="T51" fmla="*/ 123 h 132"/>
                <a:gd name="T52" fmla="*/ 80 w 138"/>
                <a:gd name="T53" fmla="*/ 115 h 132"/>
                <a:gd name="T54" fmla="*/ 72 w 138"/>
                <a:gd name="T55" fmla="*/ 103 h 132"/>
                <a:gd name="T56" fmla="*/ 65 w 138"/>
                <a:gd name="T57" fmla="*/ 91 h 132"/>
                <a:gd name="T58" fmla="*/ 63 w 138"/>
                <a:gd name="T59" fmla="*/ 77 h 132"/>
                <a:gd name="T60" fmla="*/ 63 w 138"/>
                <a:gd name="T61" fmla="*/ 65 h 132"/>
                <a:gd name="T62" fmla="*/ 68 w 138"/>
                <a:gd name="T63" fmla="*/ 55 h 132"/>
                <a:gd name="T64" fmla="*/ 75 w 138"/>
                <a:gd name="T65" fmla="*/ 43 h 132"/>
                <a:gd name="T66" fmla="*/ 80 w 138"/>
                <a:gd name="T67" fmla="*/ 33 h 132"/>
                <a:gd name="T68" fmla="*/ 75 w 138"/>
                <a:gd name="T69" fmla="*/ 29 h 132"/>
                <a:gd name="T70" fmla="*/ 65 w 138"/>
                <a:gd name="T71" fmla="*/ 26 h 132"/>
                <a:gd name="T72" fmla="*/ 56 w 138"/>
                <a:gd name="T73" fmla="*/ 24 h 132"/>
                <a:gd name="T74" fmla="*/ 46 w 138"/>
                <a:gd name="T75" fmla="*/ 24 h 132"/>
                <a:gd name="T76" fmla="*/ 34 w 138"/>
                <a:gd name="T77" fmla="*/ 21 h 132"/>
                <a:gd name="T78" fmla="*/ 24 w 138"/>
                <a:gd name="T79" fmla="*/ 19 h 132"/>
                <a:gd name="T80" fmla="*/ 12 w 138"/>
                <a:gd name="T81" fmla="*/ 16 h 132"/>
                <a:gd name="T82" fmla="*/ 2 w 138"/>
                <a:gd name="T83" fmla="*/ 14 h 132"/>
                <a:gd name="T84" fmla="*/ 0 w 138"/>
                <a:gd name="T85" fmla="*/ 7 h 132"/>
                <a:gd name="T86" fmla="*/ 0 w 138"/>
                <a:gd name="T87" fmla="*/ 2 h 132"/>
                <a:gd name="T88" fmla="*/ 10 w 138"/>
                <a:gd name="T89" fmla="*/ 0 h 132"/>
                <a:gd name="T90" fmla="*/ 14 w 138"/>
                <a:gd name="T9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4" y="0"/>
                  </a:moveTo>
                  <a:lnTo>
                    <a:pt x="19" y="0"/>
                  </a:lnTo>
                  <a:lnTo>
                    <a:pt x="24" y="2"/>
                  </a:lnTo>
                  <a:lnTo>
                    <a:pt x="31" y="2"/>
                  </a:lnTo>
                  <a:lnTo>
                    <a:pt x="39" y="2"/>
                  </a:lnTo>
                  <a:lnTo>
                    <a:pt x="46" y="2"/>
                  </a:lnTo>
                  <a:lnTo>
                    <a:pt x="53" y="2"/>
                  </a:lnTo>
                  <a:lnTo>
                    <a:pt x="58" y="2"/>
                  </a:lnTo>
                  <a:lnTo>
                    <a:pt x="65" y="2"/>
                  </a:lnTo>
                  <a:lnTo>
                    <a:pt x="72" y="2"/>
                  </a:lnTo>
                  <a:lnTo>
                    <a:pt x="80" y="2"/>
                  </a:lnTo>
                  <a:lnTo>
                    <a:pt x="87" y="2"/>
                  </a:lnTo>
                  <a:lnTo>
                    <a:pt x="94" y="4"/>
                  </a:lnTo>
                  <a:lnTo>
                    <a:pt x="99" y="4"/>
                  </a:lnTo>
                  <a:lnTo>
                    <a:pt x="104" y="4"/>
                  </a:lnTo>
                  <a:lnTo>
                    <a:pt x="104" y="7"/>
                  </a:lnTo>
                  <a:lnTo>
                    <a:pt x="106" y="9"/>
                  </a:lnTo>
                  <a:lnTo>
                    <a:pt x="109" y="16"/>
                  </a:lnTo>
                  <a:lnTo>
                    <a:pt x="109" y="24"/>
                  </a:lnTo>
                  <a:lnTo>
                    <a:pt x="106" y="24"/>
                  </a:lnTo>
                  <a:lnTo>
                    <a:pt x="106" y="29"/>
                  </a:lnTo>
                  <a:lnTo>
                    <a:pt x="106" y="33"/>
                  </a:lnTo>
                  <a:lnTo>
                    <a:pt x="104" y="38"/>
                  </a:lnTo>
                  <a:lnTo>
                    <a:pt x="104" y="45"/>
                  </a:lnTo>
                  <a:lnTo>
                    <a:pt x="99" y="55"/>
                  </a:lnTo>
                  <a:lnTo>
                    <a:pt x="97" y="62"/>
                  </a:lnTo>
                  <a:lnTo>
                    <a:pt x="97" y="72"/>
                  </a:lnTo>
                  <a:lnTo>
                    <a:pt x="97" y="77"/>
                  </a:lnTo>
                  <a:lnTo>
                    <a:pt x="99" y="82"/>
                  </a:lnTo>
                  <a:lnTo>
                    <a:pt x="101" y="87"/>
                  </a:lnTo>
                  <a:lnTo>
                    <a:pt x="104" y="91"/>
                  </a:lnTo>
                  <a:lnTo>
                    <a:pt x="106" y="94"/>
                  </a:lnTo>
                  <a:lnTo>
                    <a:pt x="113" y="99"/>
                  </a:lnTo>
                  <a:lnTo>
                    <a:pt x="118" y="103"/>
                  </a:lnTo>
                  <a:lnTo>
                    <a:pt x="123" y="111"/>
                  </a:lnTo>
                  <a:lnTo>
                    <a:pt x="128" y="115"/>
                  </a:lnTo>
                  <a:lnTo>
                    <a:pt x="133" y="120"/>
                  </a:lnTo>
                  <a:lnTo>
                    <a:pt x="135" y="125"/>
                  </a:lnTo>
                  <a:lnTo>
                    <a:pt x="138" y="128"/>
                  </a:lnTo>
                  <a:lnTo>
                    <a:pt x="135" y="128"/>
                  </a:lnTo>
                  <a:lnTo>
                    <a:pt x="133" y="132"/>
                  </a:lnTo>
                  <a:lnTo>
                    <a:pt x="130" y="132"/>
                  </a:lnTo>
                  <a:lnTo>
                    <a:pt x="128" y="132"/>
                  </a:lnTo>
                  <a:lnTo>
                    <a:pt x="123" y="132"/>
                  </a:lnTo>
                  <a:lnTo>
                    <a:pt x="121" y="132"/>
                  </a:lnTo>
                  <a:lnTo>
                    <a:pt x="116" y="132"/>
                  </a:lnTo>
                  <a:lnTo>
                    <a:pt x="111" y="132"/>
                  </a:lnTo>
                  <a:lnTo>
                    <a:pt x="106" y="130"/>
                  </a:lnTo>
                  <a:lnTo>
                    <a:pt x="104" y="128"/>
                  </a:lnTo>
                  <a:lnTo>
                    <a:pt x="97" y="128"/>
                  </a:lnTo>
                  <a:lnTo>
                    <a:pt x="92" y="125"/>
                  </a:lnTo>
                  <a:lnTo>
                    <a:pt x="89" y="123"/>
                  </a:lnTo>
                  <a:lnTo>
                    <a:pt x="84" y="120"/>
                  </a:lnTo>
                  <a:lnTo>
                    <a:pt x="80" y="115"/>
                  </a:lnTo>
                  <a:lnTo>
                    <a:pt x="75" y="111"/>
                  </a:lnTo>
                  <a:lnTo>
                    <a:pt x="72" y="103"/>
                  </a:lnTo>
                  <a:lnTo>
                    <a:pt x="70" y="99"/>
                  </a:lnTo>
                  <a:lnTo>
                    <a:pt x="65" y="91"/>
                  </a:lnTo>
                  <a:lnTo>
                    <a:pt x="65" y="84"/>
                  </a:lnTo>
                  <a:lnTo>
                    <a:pt x="63" y="77"/>
                  </a:lnTo>
                  <a:lnTo>
                    <a:pt x="63" y="72"/>
                  </a:lnTo>
                  <a:lnTo>
                    <a:pt x="63" y="65"/>
                  </a:lnTo>
                  <a:lnTo>
                    <a:pt x="65" y="60"/>
                  </a:lnTo>
                  <a:lnTo>
                    <a:pt x="68" y="55"/>
                  </a:lnTo>
                  <a:lnTo>
                    <a:pt x="72" y="50"/>
                  </a:lnTo>
                  <a:lnTo>
                    <a:pt x="75" y="43"/>
                  </a:lnTo>
                  <a:lnTo>
                    <a:pt x="77" y="38"/>
                  </a:lnTo>
                  <a:lnTo>
                    <a:pt x="80" y="33"/>
                  </a:lnTo>
                  <a:lnTo>
                    <a:pt x="80" y="31"/>
                  </a:lnTo>
                  <a:lnTo>
                    <a:pt x="75" y="29"/>
                  </a:lnTo>
                  <a:lnTo>
                    <a:pt x="70" y="26"/>
                  </a:lnTo>
                  <a:lnTo>
                    <a:pt x="65" y="26"/>
                  </a:lnTo>
                  <a:lnTo>
                    <a:pt x="60" y="24"/>
                  </a:lnTo>
                  <a:lnTo>
                    <a:pt x="56" y="24"/>
                  </a:lnTo>
                  <a:lnTo>
                    <a:pt x="53" y="24"/>
                  </a:lnTo>
                  <a:lnTo>
                    <a:pt x="46" y="24"/>
                  </a:lnTo>
                  <a:lnTo>
                    <a:pt x="41" y="24"/>
                  </a:lnTo>
                  <a:lnTo>
                    <a:pt x="34" y="21"/>
                  </a:lnTo>
                  <a:lnTo>
                    <a:pt x="29" y="21"/>
                  </a:lnTo>
                  <a:lnTo>
                    <a:pt x="24" y="19"/>
                  </a:lnTo>
                  <a:lnTo>
                    <a:pt x="17" y="19"/>
                  </a:lnTo>
                  <a:lnTo>
                    <a:pt x="12" y="16"/>
                  </a:lnTo>
                  <a:lnTo>
                    <a:pt x="10" y="16"/>
                  </a:lnTo>
                  <a:lnTo>
                    <a:pt x="2" y="14"/>
                  </a:lnTo>
                  <a:lnTo>
                    <a:pt x="0" y="12"/>
                  </a:lnTo>
                  <a:lnTo>
                    <a:pt x="0" y="7"/>
                  </a:lnTo>
                  <a:lnTo>
                    <a:pt x="0" y="4"/>
                  </a:lnTo>
                  <a:lnTo>
                    <a:pt x="0" y="2"/>
                  </a:lnTo>
                  <a:lnTo>
                    <a:pt x="5" y="0"/>
                  </a:lnTo>
                  <a:lnTo>
                    <a:pt x="10" y="0"/>
                  </a:lnTo>
                  <a:lnTo>
                    <a:pt x="14" y="0"/>
                  </a:lnTo>
                  <a:lnTo>
                    <a:pt x="14" y="0"/>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1" name="Freeform 41"/>
            <p:cNvSpPr>
              <a:spLocks/>
            </p:cNvSpPr>
            <p:nvPr/>
          </p:nvSpPr>
          <p:spPr bwMode="auto">
            <a:xfrm>
              <a:off x="9207719" y="3234614"/>
              <a:ext cx="195852" cy="528640"/>
            </a:xfrm>
            <a:custGeom>
              <a:avLst/>
              <a:gdLst>
                <a:gd name="T0" fmla="*/ 49 w 196"/>
                <a:gd name="T1" fmla="*/ 19 h 362"/>
                <a:gd name="T2" fmla="*/ 41 w 196"/>
                <a:gd name="T3" fmla="*/ 29 h 362"/>
                <a:gd name="T4" fmla="*/ 37 w 196"/>
                <a:gd name="T5" fmla="*/ 48 h 362"/>
                <a:gd name="T6" fmla="*/ 34 w 196"/>
                <a:gd name="T7" fmla="*/ 72 h 362"/>
                <a:gd name="T8" fmla="*/ 34 w 196"/>
                <a:gd name="T9" fmla="*/ 97 h 362"/>
                <a:gd name="T10" fmla="*/ 44 w 196"/>
                <a:gd name="T11" fmla="*/ 126 h 362"/>
                <a:gd name="T12" fmla="*/ 66 w 196"/>
                <a:gd name="T13" fmla="*/ 152 h 362"/>
                <a:gd name="T14" fmla="*/ 99 w 196"/>
                <a:gd name="T15" fmla="*/ 179 h 362"/>
                <a:gd name="T16" fmla="*/ 131 w 196"/>
                <a:gd name="T17" fmla="*/ 193 h 362"/>
                <a:gd name="T18" fmla="*/ 143 w 196"/>
                <a:gd name="T19" fmla="*/ 208 h 362"/>
                <a:gd name="T20" fmla="*/ 157 w 196"/>
                <a:gd name="T21" fmla="*/ 227 h 362"/>
                <a:gd name="T22" fmla="*/ 174 w 196"/>
                <a:gd name="T23" fmla="*/ 246 h 362"/>
                <a:gd name="T24" fmla="*/ 184 w 196"/>
                <a:gd name="T25" fmla="*/ 268 h 362"/>
                <a:gd name="T26" fmla="*/ 194 w 196"/>
                <a:gd name="T27" fmla="*/ 287 h 362"/>
                <a:gd name="T28" fmla="*/ 196 w 196"/>
                <a:gd name="T29" fmla="*/ 307 h 362"/>
                <a:gd name="T30" fmla="*/ 191 w 196"/>
                <a:gd name="T31" fmla="*/ 326 h 362"/>
                <a:gd name="T32" fmla="*/ 182 w 196"/>
                <a:gd name="T33" fmla="*/ 336 h 362"/>
                <a:gd name="T34" fmla="*/ 172 w 196"/>
                <a:gd name="T35" fmla="*/ 338 h 362"/>
                <a:gd name="T36" fmla="*/ 160 w 196"/>
                <a:gd name="T37" fmla="*/ 343 h 362"/>
                <a:gd name="T38" fmla="*/ 145 w 196"/>
                <a:gd name="T39" fmla="*/ 345 h 362"/>
                <a:gd name="T40" fmla="*/ 131 w 196"/>
                <a:gd name="T41" fmla="*/ 350 h 362"/>
                <a:gd name="T42" fmla="*/ 116 w 196"/>
                <a:gd name="T43" fmla="*/ 353 h 362"/>
                <a:gd name="T44" fmla="*/ 102 w 196"/>
                <a:gd name="T45" fmla="*/ 355 h 362"/>
                <a:gd name="T46" fmla="*/ 90 w 196"/>
                <a:gd name="T47" fmla="*/ 360 h 362"/>
                <a:gd name="T48" fmla="*/ 78 w 196"/>
                <a:gd name="T49" fmla="*/ 362 h 362"/>
                <a:gd name="T50" fmla="*/ 68 w 196"/>
                <a:gd name="T51" fmla="*/ 362 h 362"/>
                <a:gd name="T52" fmla="*/ 63 w 196"/>
                <a:gd name="T53" fmla="*/ 357 h 362"/>
                <a:gd name="T54" fmla="*/ 68 w 196"/>
                <a:gd name="T55" fmla="*/ 350 h 362"/>
                <a:gd name="T56" fmla="*/ 80 w 196"/>
                <a:gd name="T57" fmla="*/ 345 h 362"/>
                <a:gd name="T58" fmla="*/ 87 w 196"/>
                <a:gd name="T59" fmla="*/ 340 h 362"/>
                <a:gd name="T60" fmla="*/ 102 w 196"/>
                <a:gd name="T61" fmla="*/ 338 h 362"/>
                <a:gd name="T62" fmla="*/ 116 w 196"/>
                <a:gd name="T63" fmla="*/ 336 h 362"/>
                <a:gd name="T64" fmla="*/ 131 w 196"/>
                <a:gd name="T65" fmla="*/ 331 h 362"/>
                <a:gd name="T66" fmla="*/ 140 w 196"/>
                <a:gd name="T67" fmla="*/ 324 h 362"/>
                <a:gd name="T68" fmla="*/ 153 w 196"/>
                <a:gd name="T69" fmla="*/ 314 h 362"/>
                <a:gd name="T70" fmla="*/ 165 w 196"/>
                <a:gd name="T71" fmla="*/ 302 h 362"/>
                <a:gd name="T72" fmla="*/ 169 w 196"/>
                <a:gd name="T73" fmla="*/ 292 h 362"/>
                <a:gd name="T74" fmla="*/ 167 w 196"/>
                <a:gd name="T75" fmla="*/ 287 h 362"/>
                <a:gd name="T76" fmla="*/ 162 w 196"/>
                <a:gd name="T77" fmla="*/ 278 h 362"/>
                <a:gd name="T78" fmla="*/ 153 w 196"/>
                <a:gd name="T79" fmla="*/ 266 h 362"/>
                <a:gd name="T80" fmla="*/ 140 w 196"/>
                <a:gd name="T81" fmla="*/ 254 h 362"/>
                <a:gd name="T82" fmla="*/ 131 w 196"/>
                <a:gd name="T83" fmla="*/ 241 h 362"/>
                <a:gd name="T84" fmla="*/ 119 w 196"/>
                <a:gd name="T85" fmla="*/ 232 h 362"/>
                <a:gd name="T86" fmla="*/ 109 w 196"/>
                <a:gd name="T87" fmla="*/ 222 h 362"/>
                <a:gd name="T88" fmla="*/ 92 w 196"/>
                <a:gd name="T89" fmla="*/ 210 h 362"/>
                <a:gd name="T90" fmla="*/ 75 w 196"/>
                <a:gd name="T91" fmla="*/ 193 h 362"/>
                <a:gd name="T92" fmla="*/ 56 w 196"/>
                <a:gd name="T93" fmla="*/ 181 h 362"/>
                <a:gd name="T94" fmla="*/ 37 w 196"/>
                <a:gd name="T95" fmla="*/ 164 h 362"/>
                <a:gd name="T96" fmla="*/ 22 w 196"/>
                <a:gd name="T97" fmla="*/ 150 h 362"/>
                <a:gd name="T98" fmla="*/ 13 w 196"/>
                <a:gd name="T99" fmla="*/ 133 h 362"/>
                <a:gd name="T100" fmla="*/ 3 w 196"/>
                <a:gd name="T101" fmla="*/ 111 h 362"/>
                <a:gd name="T102" fmla="*/ 0 w 196"/>
                <a:gd name="T103" fmla="*/ 89 h 362"/>
                <a:gd name="T104" fmla="*/ 3 w 196"/>
                <a:gd name="T105" fmla="*/ 70 h 362"/>
                <a:gd name="T106" fmla="*/ 8 w 196"/>
                <a:gd name="T107" fmla="*/ 56 h 362"/>
                <a:gd name="T108" fmla="*/ 15 w 196"/>
                <a:gd name="T109" fmla="*/ 41 h 362"/>
                <a:gd name="T110" fmla="*/ 20 w 196"/>
                <a:gd name="T111" fmla="*/ 27 h 362"/>
                <a:gd name="T112" fmla="*/ 27 w 196"/>
                <a:gd name="T113" fmla="*/ 10 h 362"/>
                <a:gd name="T114" fmla="*/ 32 w 196"/>
                <a:gd name="T115" fmla="*/ 2 h 362"/>
                <a:gd name="T116" fmla="*/ 44 w 196"/>
                <a:gd name="T117" fmla="*/ 0 h 362"/>
                <a:gd name="T118" fmla="*/ 49 w 196"/>
                <a:gd name="T119" fmla="*/ 7 h 362"/>
                <a:gd name="T120" fmla="*/ 51 w 196"/>
                <a:gd name="T121" fmla="*/ 15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2">
                  <a:moveTo>
                    <a:pt x="51" y="15"/>
                  </a:moveTo>
                  <a:lnTo>
                    <a:pt x="49" y="19"/>
                  </a:lnTo>
                  <a:lnTo>
                    <a:pt x="46" y="24"/>
                  </a:lnTo>
                  <a:lnTo>
                    <a:pt x="41" y="29"/>
                  </a:lnTo>
                  <a:lnTo>
                    <a:pt x="39" y="41"/>
                  </a:lnTo>
                  <a:lnTo>
                    <a:pt x="37" y="48"/>
                  </a:lnTo>
                  <a:lnTo>
                    <a:pt x="34" y="60"/>
                  </a:lnTo>
                  <a:lnTo>
                    <a:pt x="34" y="72"/>
                  </a:lnTo>
                  <a:lnTo>
                    <a:pt x="34" y="85"/>
                  </a:lnTo>
                  <a:lnTo>
                    <a:pt x="34" y="97"/>
                  </a:lnTo>
                  <a:lnTo>
                    <a:pt x="39" y="111"/>
                  </a:lnTo>
                  <a:lnTo>
                    <a:pt x="44" y="126"/>
                  </a:lnTo>
                  <a:lnTo>
                    <a:pt x="54" y="138"/>
                  </a:lnTo>
                  <a:lnTo>
                    <a:pt x="66" y="152"/>
                  </a:lnTo>
                  <a:lnTo>
                    <a:pt x="80" y="164"/>
                  </a:lnTo>
                  <a:lnTo>
                    <a:pt x="99" y="179"/>
                  </a:lnTo>
                  <a:lnTo>
                    <a:pt x="124" y="191"/>
                  </a:lnTo>
                  <a:lnTo>
                    <a:pt x="131" y="193"/>
                  </a:lnTo>
                  <a:lnTo>
                    <a:pt x="136" y="200"/>
                  </a:lnTo>
                  <a:lnTo>
                    <a:pt x="143" y="208"/>
                  </a:lnTo>
                  <a:lnTo>
                    <a:pt x="150" y="217"/>
                  </a:lnTo>
                  <a:lnTo>
                    <a:pt x="157" y="227"/>
                  </a:lnTo>
                  <a:lnTo>
                    <a:pt x="167" y="234"/>
                  </a:lnTo>
                  <a:lnTo>
                    <a:pt x="174" y="246"/>
                  </a:lnTo>
                  <a:lnTo>
                    <a:pt x="182" y="258"/>
                  </a:lnTo>
                  <a:lnTo>
                    <a:pt x="184" y="268"/>
                  </a:lnTo>
                  <a:lnTo>
                    <a:pt x="189" y="280"/>
                  </a:lnTo>
                  <a:lnTo>
                    <a:pt x="194" y="287"/>
                  </a:lnTo>
                  <a:lnTo>
                    <a:pt x="196" y="299"/>
                  </a:lnTo>
                  <a:lnTo>
                    <a:pt x="196" y="307"/>
                  </a:lnTo>
                  <a:lnTo>
                    <a:pt x="196" y="319"/>
                  </a:lnTo>
                  <a:lnTo>
                    <a:pt x="191" y="326"/>
                  </a:lnTo>
                  <a:lnTo>
                    <a:pt x="186" y="333"/>
                  </a:lnTo>
                  <a:lnTo>
                    <a:pt x="182" y="336"/>
                  </a:lnTo>
                  <a:lnTo>
                    <a:pt x="179" y="338"/>
                  </a:lnTo>
                  <a:lnTo>
                    <a:pt x="172" y="338"/>
                  </a:lnTo>
                  <a:lnTo>
                    <a:pt x="167" y="340"/>
                  </a:lnTo>
                  <a:lnTo>
                    <a:pt x="160" y="343"/>
                  </a:lnTo>
                  <a:lnTo>
                    <a:pt x="153" y="345"/>
                  </a:lnTo>
                  <a:lnTo>
                    <a:pt x="145" y="345"/>
                  </a:lnTo>
                  <a:lnTo>
                    <a:pt x="138" y="348"/>
                  </a:lnTo>
                  <a:lnTo>
                    <a:pt x="131" y="350"/>
                  </a:lnTo>
                  <a:lnTo>
                    <a:pt x="124" y="350"/>
                  </a:lnTo>
                  <a:lnTo>
                    <a:pt x="116" y="353"/>
                  </a:lnTo>
                  <a:lnTo>
                    <a:pt x="109" y="353"/>
                  </a:lnTo>
                  <a:lnTo>
                    <a:pt x="102" y="355"/>
                  </a:lnTo>
                  <a:lnTo>
                    <a:pt x="95" y="357"/>
                  </a:lnTo>
                  <a:lnTo>
                    <a:pt x="90" y="360"/>
                  </a:lnTo>
                  <a:lnTo>
                    <a:pt x="85" y="362"/>
                  </a:lnTo>
                  <a:lnTo>
                    <a:pt x="78" y="362"/>
                  </a:lnTo>
                  <a:lnTo>
                    <a:pt x="73" y="362"/>
                  </a:lnTo>
                  <a:lnTo>
                    <a:pt x="68" y="362"/>
                  </a:lnTo>
                  <a:lnTo>
                    <a:pt x="66" y="360"/>
                  </a:lnTo>
                  <a:lnTo>
                    <a:pt x="63" y="357"/>
                  </a:lnTo>
                  <a:lnTo>
                    <a:pt x="66" y="353"/>
                  </a:lnTo>
                  <a:lnTo>
                    <a:pt x="68" y="350"/>
                  </a:lnTo>
                  <a:lnTo>
                    <a:pt x="75" y="348"/>
                  </a:lnTo>
                  <a:lnTo>
                    <a:pt x="80" y="345"/>
                  </a:lnTo>
                  <a:lnTo>
                    <a:pt x="83" y="343"/>
                  </a:lnTo>
                  <a:lnTo>
                    <a:pt x="87" y="340"/>
                  </a:lnTo>
                  <a:lnTo>
                    <a:pt x="95" y="338"/>
                  </a:lnTo>
                  <a:lnTo>
                    <a:pt x="102" y="338"/>
                  </a:lnTo>
                  <a:lnTo>
                    <a:pt x="109" y="338"/>
                  </a:lnTo>
                  <a:lnTo>
                    <a:pt x="116" y="336"/>
                  </a:lnTo>
                  <a:lnTo>
                    <a:pt x="124" y="333"/>
                  </a:lnTo>
                  <a:lnTo>
                    <a:pt x="131" y="331"/>
                  </a:lnTo>
                  <a:lnTo>
                    <a:pt x="133" y="326"/>
                  </a:lnTo>
                  <a:lnTo>
                    <a:pt x="140" y="324"/>
                  </a:lnTo>
                  <a:lnTo>
                    <a:pt x="148" y="319"/>
                  </a:lnTo>
                  <a:lnTo>
                    <a:pt x="153" y="314"/>
                  </a:lnTo>
                  <a:lnTo>
                    <a:pt x="160" y="307"/>
                  </a:lnTo>
                  <a:lnTo>
                    <a:pt x="165" y="302"/>
                  </a:lnTo>
                  <a:lnTo>
                    <a:pt x="169" y="295"/>
                  </a:lnTo>
                  <a:lnTo>
                    <a:pt x="169" y="292"/>
                  </a:lnTo>
                  <a:lnTo>
                    <a:pt x="169" y="290"/>
                  </a:lnTo>
                  <a:lnTo>
                    <a:pt x="167" y="287"/>
                  </a:lnTo>
                  <a:lnTo>
                    <a:pt x="165" y="283"/>
                  </a:lnTo>
                  <a:lnTo>
                    <a:pt x="162" y="278"/>
                  </a:lnTo>
                  <a:lnTo>
                    <a:pt x="157" y="273"/>
                  </a:lnTo>
                  <a:lnTo>
                    <a:pt x="153" y="266"/>
                  </a:lnTo>
                  <a:lnTo>
                    <a:pt x="148" y="261"/>
                  </a:lnTo>
                  <a:lnTo>
                    <a:pt x="140" y="254"/>
                  </a:lnTo>
                  <a:lnTo>
                    <a:pt x="136" y="246"/>
                  </a:lnTo>
                  <a:lnTo>
                    <a:pt x="131" y="241"/>
                  </a:lnTo>
                  <a:lnTo>
                    <a:pt x="126" y="234"/>
                  </a:lnTo>
                  <a:lnTo>
                    <a:pt x="119" y="232"/>
                  </a:lnTo>
                  <a:lnTo>
                    <a:pt x="114" y="227"/>
                  </a:lnTo>
                  <a:lnTo>
                    <a:pt x="109" y="222"/>
                  </a:lnTo>
                  <a:lnTo>
                    <a:pt x="104" y="217"/>
                  </a:lnTo>
                  <a:lnTo>
                    <a:pt x="92" y="210"/>
                  </a:lnTo>
                  <a:lnTo>
                    <a:pt x="83" y="203"/>
                  </a:lnTo>
                  <a:lnTo>
                    <a:pt x="75" y="193"/>
                  </a:lnTo>
                  <a:lnTo>
                    <a:pt x="66" y="186"/>
                  </a:lnTo>
                  <a:lnTo>
                    <a:pt x="56" y="181"/>
                  </a:lnTo>
                  <a:lnTo>
                    <a:pt x="46" y="174"/>
                  </a:lnTo>
                  <a:lnTo>
                    <a:pt x="37" y="164"/>
                  </a:lnTo>
                  <a:lnTo>
                    <a:pt x="29" y="157"/>
                  </a:lnTo>
                  <a:lnTo>
                    <a:pt x="22" y="150"/>
                  </a:lnTo>
                  <a:lnTo>
                    <a:pt x="17" y="140"/>
                  </a:lnTo>
                  <a:lnTo>
                    <a:pt x="13" y="133"/>
                  </a:lnTo>
                  <a:lnTo>
                    <a:pt x="8" y="123"/>
                  </a:lnTo>
                  <a:lnTo>
                    <a:pt x="3" y="111"/>
                  </a:lnTo>
                  <a:lnTo>
                    <a:pt x="3" y="101"/>
                  </a:lnTo>
                  <a:lnTo>
                    <a:pt x="0" y="89"/>
                  </a:lnTo>
                  <a:lnTo>
                    <a:pt x="3" y="80"/>
                  </a:lnTo>
                  <a:lnTo>
                    <a:pt x="3" y="70"/>
                  </a:lnTo>
                  <a:lnTo>
                    <a:pt x="5" y="63"/>
                  </a:lnTo>
                  <a:lnTo>
                    <a:pt x="8" y="56"/>
                  </a:lnTo>
                  <a:lnTo>
                    <a:pt x="10" y="48"/>
                  </a:lnTo>
                  <a:lnTo>
                    <a:pt x="15" y="41"/>
                  </a:lnTo>
                  <a:lnTo>
                    <a:pt x="17" y="31"/>
                  </a:lnTo>
                  <a:lnTo>
                    <a:pt x="20" y="27"/>
                  </a:lnTo>
                  <a:lnTo>
                    <a:pt x="25" y="19"/>
                  </a:lnTo>
                  <a:lnTo>
                    <a:pt x="27" y="10"/>
                  </a:lnTo>
                  <a:lnTo>
                    <a:pt x="27" y="5"/>
                  </a:lnTo>
                  <a:lnTo>
                    <a:pt x="32" y="2"/>
                  </a:lnTo>
                  <a:lnTo>
                    <a:pt x="39" y="0"/>
                  </a:lnTo>
                  <a:lnTo>
                    <a:pt x="44" y="0"/>
                  </a:lnTo>
                  <a:lnTo>
                    <a:pt x="49" y="2"/>
                  </a:lnTo>
                  <a:lnTo>
                    <a:pt x="49" y="7"/>
                  </a:lnTo>
                  <a:lnTo>
                    <a:pt x="51" y="15"/>
                  </a:lnTo>
                  <a:lnTo>
                    <a:pt x="51" y="15"/>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2" name="Freeform 42"/>
            <p:cNvSpPr>
              <a:spLocks/>
            </p:cNvSpPr>
            <p:nvPr/>
          </p:nvSpPr>
          <p:spPr bwMode="auto">
            <a:xfrm>
              <a:off x="9263677" y="3351440"/>
              <a:ext cx="153883" cy="132891"/>
            </a:xfrm>
            <a:custGeom>
              <a:avLst/>
              <a:gdLst>
                <a:gd name="T0" fmla="*/ 17 w 154"/>
                <a:gd name="T1" fmla="*/ 19 h 91"/>
                <a:gd name="T2" fmla="*/ 24 w 154"/>
                <a:gd name="T3" fmla="*/ 31 h 91"/>
                <a:gd name="T4" fmla="*/ 36 w 154"/>
                <a:gd name="T5" fmla="*/ 38 h 91"/>
                <a:gd name="T6" fmla="*/ 51 w 154"/>
                <a:gd name="T7" fmla="*/ 46 h 91"/>
                <a:gd name="T8" fmla="*/ 63 w 154"/>
                <a:gd name="T9" fmla="*/ 50 h 91"/>
                <a:gd name="T10" fmla="*/ 75 w 154"/>
                <a:gd name="T11" fmla="*/ 53 h 91"/>
                <a:gd name="T12" fmla="*/ 82 w 154"/>
                <a:gd name="T13" fmla="*/ 53 h 91"/>
                <a:gd name="T14" fmla="*/ 92 w 154"/>
                <a:gd name="T15" fmla="*/ 50 h 91"/>
                <a:gd name="T16" fmla="*/ 99 w 154"/>
                <a:gd name="T17" fmla="*/ 46 h 91"/>
                <a:gd name="T18" fmla="*/ 109 w 154"/>
                <a:gd name="T19" fmla="*/ 38 h 91"/>
                <a:gd name="T20" fmla="*/ 118 w 154"/>
                <a:gd name="T21" fmla="*/ 31 h 91"/>
                <a:gd name="T22" fmla="*/ 128 w 154"/>
                <a:gd name="T23" fmla="*/ 26 h 91"/>
                <a:gd name="T24" fmla="*/ 140 w 154"/>
                <a:gd name="T25" fmla="*/ 19 h 91"/>
                <a:gd name="T26" fmla="*/ 152 w 154"/>
                <a:gd name="T27" fmla="*/ 19 h 91"/>
                <a:gd name="T28" fmla="*/ 154 w 154"/>
                <a:gd name="T29" fmla="*/ 24 h 91"/>
                <a:gd name="T30" fmla="*/ 150 w 154"/>
                <a:gd name="T31" fmla="*/ 34 h 91"/>
                <a:gd name="T32" fmla="*/ 138 w 154"/>
                <a:gd name="T33" fmla="*/ 43 h 91"/>
                <a:gd name="T34" fmla="*/ 123 w 154"/>
                <a:gd name="T35" fmla="*/ 53 h 91"/>
                <a:gd name="T36" fmla="*/ 111 w 154"/>
                <a:gd name="T37" fmla="*/ 62 h 91"/>
                <a:gd name="T38" fmla="*/ 97 w 154"/>
                <a:gd name="T39" fmla="*/ 75 h 91"/>
                <a:gd name="T40" fmla="*/ 82 w 154"/>
                <a:gd name="T41" fmla="*/ 82 h 91"/>
                <a:gd name="T42" fmla="*/ 70 w 154"/>
                <a:gd name="T43" fmla="*/ 89 h 91"/>
                <a:gd name="T44" fmla="*/ 55 w 154"/>
                <a:gd name="T45" fmla="*/ 91 h 91"/>
                <a:gd name="T46" fmla="*/ 41 w 154"/>
                <a:gd name="T47" fmla="*/ 89 h 91"/>
                <a:gd name="T48" fmla="*/ 29 w 154"/>
                <a:gd name="T49" fmla="*/ 82 h 91"/>
                <a:gd name="T50" fmla="*/ 22 w 154"/>
                <a:gd name="T51" fmla="*/ 75 h 91"/>
                <a:gd name="T52" fmla="*/ 17 w 154"/>
                <a:gd name="T53" fmla="*/ 65 h 91"/>
                <a:gd name="T54" fmla="*/ 12 w 154"/>
                <a:gd name="T55" fmla="*/ 58 h 91"/>
                <a:gd name="T56" fmla="*/ 7 w 154"/>
                <a:gd name="T57" fmla="*/ 48 h 91"/>
                <a:gd name="T58" fmla="*/ 5 w 154"/>
                <a:gd name="T59" fmla="*/ 38 h 91"/>
                <a:gd name="T60" fmla="*/ 2 w 154"/>
                <a:gd name="T61" fmla="*/ 26 h 91"/>
                <a:gd name="T62" fmla="*/ 0 w 154"/>
                <a:gd name="T63" fmla="*/ 14 h 91"/>
                <a:gd name="T64" fmla="*/ 0 w 154"/>
                <a:gd name="T65" fmla="*/ 2 h 91"/>
                <a:gd name="T66" fmla="*/ 5 w 154"/>
                <a:gd name="T67" fmla="*/ 0 h 91"/>
                <a:gd name="T68" fmla="*/ 10 w 154"/>
                <a:gd name="T69" fmla="*/ 0 h 91"/>
                <a:gd name="T70" fmla="*/ 14 w 154"/>
                <a:gd name="T71" fmla="*/ 7 h 91"/>
                <a:gd name="T72" fmla="*/ 17 w 154"/>
                <a:gd name="T73" fmla="*/ 1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1">
                  <a:moveTo>
                    <a:pt x="17" y="14"/>
                  </a:moveTo>
                  <a:lnTo>
                    <a:pt x="17" y="19"/>
                  </a:lnTo>
                  <a:lnTo>
                    <a:pt x="22" y="26"/>
                  </a:lnTo>
                  <a:lnTo>
                    <a:pt x="24" y="31"/>
                  </a:lnTo>
                  <a:lnTo>
                    <a:pt x="31" y="36"/>
                  </a:lnTo>
                  <a:lnTo>
                    <a:pt x="36" y="38"/>
                  </a:lnTo>
                  <a:lnTo>
                    <a:pt x="43" y="41"/>
                  </a:lnTo>
                  <a:lnTo>
                    <a:pt x="51" y="46"/>
                  </a:lnTo>
                  <a:lnTo>
                    <a:pt x="60" y="50"/>
                  </a:lnTo>
                  <a:lnTo>
                    <a:pt x="63" y="50"/>
                  </a:lnTo>
                  <a:lnTo>
                    <a:pt x="68" y="53"/>
                  </a:lnTo>
                  <a:lnTo>
                    <a:pt x="75" y="53"/>
                  </a:lnTo>
                  <a:lnTo>
                    <a:pt x="77" y="53"/>
                  </a:lnTo>
                  <a:lnTo>
                    <a:pt x="82" y="53"/>
                  </a:lnTo>
                  <a:lnTo>
                    <a:pt x="87" y="53"/>
                  </a:lnTo>
                  <a:lnTo>
                    <a:pt x="92" y="50"/>
                  </a:lnTo>
                  <a:lnTo>
                    <a:pt x="97" y="48"/>
                  </a:lnTo>
                  <a:lnTo>
                    <a:pt x="99" y="46"/>
                  </a:lnTo>
                  <a:lnTo>
                    <a:pt x="104" y="43"/>
                  </a:lnTo>
                  <a:lnTo>
                    <a:pt x="109" y="38"/>
                  </a:lnTo>
                  <a:lnTo>
                    <a:pt x="113" y="36"/>
                  </a:lnTo>
                  <a:lnTo>
                    <a:pt x="118" y="31"/>
                  </a:lnTo>
                  <a:lnTo>
                    <a:pt x="123" y="29"/>
                  </a:lnTo>
                  <a:lnTo>
                    <a:pt x="128" y="26"/>
                  </a:lnTo>
                  <a:lnTo>
                    <a:pt x="133" y="24"/>
                  </a:lnTo>
                  <a:lnTo>
                    <a:pt x="140" y="19"/>
                  </a:lnTo>
                  <a:lnTo>
                    <a:pt x="147" y="19"/>
                  </a:lnTo>
                  <a:lnTo>
                    <a:pt x="152" y="19"/>
                  </a:lnTo>
                  <a:lnTo>
                    <a:pt x="154" y="21"/>
                  </a:lnTo>
                  <a:lnTo>
                    <a:pt x="154" y="24"/>
                  </a:lnTo>
                  <a:lnTo>
                    <a:pt x="154" y="29"/>
                  </a:lnTo>
                  <a:lnTo>
                    <a:pt x="150" y="34"/>
                  </a:lnTo>
                  <a:lnTo>
                    <a:pt x="145" y="38"/>
                  </a:lnTo>
                  <a:lnTo>
                    <a:pt x="138" y="43"/>
                  </a:lnTo>
                  <a:lnTo>
                    <a:pt x="128" y="48"/>
                  </a:lnTo>
                  <a:lnTo>
                    <a:pt x="123" y="53"/>
                  </a:lnTo>
                  <a:lnTo>
                    <a:pt x="118" y="58"/>
                  </a:lnTo>
                  <a:lnTo>
                    <a:pt x="111" y="62"/>
                  </a:lnTo>
                  <a:lnTo>
                    <a:pt x="104" y="70"/>
                  </a:lnTo>
                  <a:lnTo>
                    <a:pt x="97" y="75"/>
                  </a:lnTo>
                  <a:lnTo>
                    <a:pt x="89" y="79"/>
                  </a:lnTo>
                  <a:lnTo>
                    <a:pt x="82" y="82"/>
                  </a:lnTo>
                  <a:lnTo>
                    <a:pt x="75" y="87"/>
                  </a:lnTo>
                  <a:lnTo>
                    <a:pt x="70" y="89"/>
                  </a:lnTo>
                  <a:lnTo>
                    <a:pt x="63" y="91"/>
                  </a:lnTo>
                  <a:lnTo>
                    <a:pt x="55" y="91"/>
                  </a:lnTo>
                  <a:lnTo>
                    <a:pt x="48" y="91"/>
                  </a:lnTo>
                  <a:lnTo>
                    <a:pt x="41" y="89"/>
                  </a:lnTo>
                  <a:lnTo>
                    <a:pt x="34" y="87"/>
                  </a:lnTo>
                  <a:lnTo>
                    <a:pt x="29" y="82"/>
                  </a:lnTo>
                  <a:lnTo>
                    <a:pt x="24" y="77"/>
                  </a:lnTo>
                  <a:lnTo>
                    <a:pt x="22" y="75"/>
                  </a:lnTo>
                  <a:lnTo>
                    <a:pt x="19" y="70"/>
                  </a:lnTo>
                  <a:lnTo>
                    <a:pt x="17" y="65"/>
                  </a:lnTo>
                  <a:lnTo>
                    <a:pt x="14" y="62"/>
                  </a:lnTo>
                  <a:lnTo>
                    <a:pt x="12" y="58"/>
                  </a:lnTo>
                  <a:lnTo>
                    <a:pt x="10" y="53"/>
                  </a:lnTo>
                  <a:lnTo>
                    <a:pt x="7" y="48"/>
                  </a:lnTo>
                  <a:lnTo>
                    <a:pt x="7" y="43"/>
                  </a:lnTo>
                  <a:lnTo>
                    <a:pt x="5" y="38"/>
                  </a:lnTo>
                  <a:lnTo>
                    <a:pt x="5" y="34"/>
                  </a:lnTo>
                  <a:lnTo>
                    <a:pt x="2" y="26"/>
                  </a:lnTo>
                  <a:lnTo>
                    <a:pt x="2" y="21"/>
                  </a:lnTo>
                  <a:lnTo>
                    <a:pt x="0" y="14"/>
                  </a:lnTo>
                  <a:lnTo>
                    <a:pt x="0" y="9"/>
                  </a:lnTo>
                  <a:lnTo>
                    <a:pt x="0" y="2"/>
                  </a:lnTo>
                  <a:lnTo>
                    <a:pt x="2" y="0"/>
                  </a:lnTo>
                  <a:lnTo>
                    <a:pt x="5" y="0"/>
                  </a:lnTo>
                  <a:lnTo>
                    <a:pt x="7" y="0"/>
                  </a:lnTo>
                  <a:lnTo>
                    <a:pt x="10" y="0"/>
                  </a:lnTo>
                  <a:lnTo>
                    <a:pt x="12" y="2"/>
                  </a:lnTo>
                  <a:lnTo>
                    <a:pt x="14" y="7"/>
                  </a:lnTo>
                  <a:lnTo>
                    <a:pt x="17" y="14"/>
                  </a:lnTo>
                  <a:lnTo>
                    <a:pt x="17" y="14"/>
                  </a:lnTo>
                  <a:close/>
                </a:path>
              </a:pathLst>
            </a:custGeom>
            <a:solidFill>
              <a:srgbClr val="9CB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3" name="Freeform 93"/>
            <p:cNvSpPr>
              <a:spLocks/>
            </p:cNvSpPr>
            <p:nvPr/>
          </p:nvSpPr>
          <p:spPr bwMode="auto">
            <a:xfrm>
              <a:off x="9215713" y="3224392"/>
              <a:ext cx="276790" cy="750611"/>
            </a:xfrm>
            <a:custGeom>
              <a:avLst/>
              <a:gdLst>
                <a:gd name="T0" fmla="*/ 19 w 277"/>
                <a:gd name="T1" fmla="*/ 7 h 514"/>
                <a:gd name="T2" fmla="*/ 41 w 277"/>
                <a:gd name="T3" fmla="*/ 2 h 514"/>
                <a:gd name="T4" fmla="*/ 65 w 277"/>
                <a:gd name="T5" fmla="*/ 0 h 514"/>
                <a:gd name="T6" fmla="*/ 87 w 277"/>
                <a:gd name="T7" fmla="*/ 2 h 514"/>
                <a:gd name="T8" fmla="*/ 111 w 277"/>
                <a:gd name="T9" fmla="*/ 7 h 514"/>
                <a:gd name="T10" fmla="*/ 132 w 277"/>
                <a:gd name="T11" fmla="*/ 17 h 514"/>
                <a:gd name="T12" fmla="*/ 154 w 277"/>
                <a:gd name="T13" fmla="*/ 29 h 514"/>
                <a:gd name="T14" fmla="*/ 174 w 277"/>
                <a:gd name="T15" fmla="*/ 43 h 514"/>
                <a:gd name="T16" fmla="*/ 190 w 277"/>
                <a:gd name="T17" fmla="*/ 63 h 514"/>
                <a:gd name="T18" fmla="*/ 210 w 277"/>
                <a:gd name="T19" fmla="*/ 87 h 514"/>
                <a:gd name="T20" fmla="*/ 231 w 277"/>
                <a:gd name="T21" fmla="*/ 121 h 514"/>
                <a:gd name="T22" fmla="*/ 253 w 277"/>
                <a:gd name="T23" fmla="*/ 159 h 514"/>
                <a:gd name="T24" fmla="*/ 270 w 277"/>
                <a:gd name="T25" fmla="*/ 198 h 514"/>
                <a:gd name="T26" fmla="*/ 277 w 277"/>
                <a:gd name="T27" fmla="*/ 241 h 514"/>
                <a:gd name="T28" fmla="*/ 277 w 277"/>
                <a:gd name="T29" fmla="*/ 285 h 514"/>
                <a:gd name="T30" fmla="*/ 263 w 277"/>
                <a:gd name="T31" fmla="*/ 321 h 514"/>
                <a:gd name="T32" fmla="*/ 239 w 277"/>
                <a:gd name="T33" fmla="*/ 347 h 514"/>
                <a:gd name="T34" fmla="*/ 222 w 277"/>
                <a:gd name="T35" fmla="*/ 367 h 514"/>
                <a:gd name="T36" fmla="*/ 202 w 277"/>
                <a:gd name="T37" fmla="*/ 386 h 514"/>
                <a:gd name="T38" fmla="*/ 186 w 277"/>
                <a:gd name="T39" fmla="*/ 403 h 514"/>
                <a:gd name="T40" fmla="*/ 171 w 277"/>
                <a:gd name="T41" fmla="*/ 425 h 514"/>
                <a:gd name="T42" fmla="*/ 157 w 277"/>
                <a:gd name="T43" fmla="*/ 446 h 514"/>
                <a:gd name="T44" fmla="*/ 145 w 277"/>
                <a:gd name="T45" fmla="*/ 468 h 514"/>
                <a:gd name="T46" fmla="*/ 135 w 277"/>
                <a:gd name="T47" fmla="*/ 492 h 514"/>
                <a:gd name="T48" fmla="*/ 130 w 277"/>
                <a:gd name="T49" fmla="*/ 509 h 514"/>
                <a:gd name="T50" fmla="*/ 125 w 277"/>
                <a:gd name="T51" fmla="*/ 512 h 514"/>
                <a:gd name="T52" fmla="*/ 120 w 277"/>
                <a:gd name="T53" fmla="*/ 512 h 514"/>
                <a:gd name="T54" fmla="*/ 111 w 277"/>
                <a:gd name="T55" fmla="*/ 504 h 514"/>
                <a:gd name="T56" fmla="*/ 106 w 277"/>
                <a:gd name="T57" fmla="*/ 500 h 514"/>
                <a:gd name="T58" fmla="*/ 101 w 277"/>
                <a:gd name="T59" fmla="*/ 490 h 514"/>
                <a:gd name="T60" fmla="*/ 101 w 277"/>
                <a:gd name="T61" fmla="*/ 480 h 514"/>
                <a:gd name="T62" fmla="*/ 108 w 277"/>
                <a:gd name="T63" fmla="*/ 461 h 514"/>
                <a:gd name="T64" fmla="*/ 118 w 277"/>
                <a:gd name="T65" fmla="*/ 439 h 514"/>
                <a:gd name="T66" fmla="*/ 130 w 277"/>
                <a:gd name="T67" fmla="*/ 420 h 514"/>
                <a:gd name="T68" fmla="*/ 149 w 277"/>
                <a:gd name="T69" fmla="*/ 403 h 514"/>
                <a:gd name="T70" fmla="*/ 166 w 277"/>
                <a:gd name="T71" fmla="*/ 391 h 514"/>
                <a:gd name="T72" fmla="*/ 183 w 277"/>
                <a:gd name="T73" fmla="*/ 374 h 514"/>
                <a:gd name="T74" fmla="*/ 202 w 277"/>
                <a:gd name="T75" fmla="*/ 357 h 514"/>
                <a:gd name="T76" fmla="*/ 222 w 277"/>
                <a:gd name="T77" fmla="*/ 338 h 514"/>
                <a:gd name="T78" fmla="*/ 236 w 277"/>
                <a:gd name="T79" fmla="*/ 311 h 514"/>
                <a:gd name="T80" fmla="*/ 246 w 277"/>
                <a:gd name="T81" fmla="*/ 280 h 514"/>
                <a:gd name="T82" fmla="*/ 244 w 277"/>
                <a:gd name="T83" fmla="*/ 244 h 514"/>
                <a:gd name="T84" fmla="*/ 231 w 277"/>
                <a:gd name="T85" fmla="*/ 207 h 514"/>
                <a:gd name="T86" fmla="*/ 217 w 277"/>
                <a:gd name="T87" fmla="*/ 174 h 514"/>
                <a:gd name="T88" fmla="*/ 195 w 277"/>
                <a:gd name="T89" fmla="*/ 140 h 514"/>
                <a:gd name="T90" fmla="*/ 176 w 277"/>
                <a:gd name="T91" fmla="*/ 113 h 514"/>
                <a:gd name="T92" fmla="*/ 159 w 277"/>
                <a:gd name="T93" fmla="*/ 92 h 514"/>
                <a:gd name="T94" fmla="*/ 145 w 277"/>
                <a:gd name="T95" fmla="*/ 79 h 514"/>
                <a:gd name="T96" fmla="*/ 130 w 277"/>
                <a:gd name="T97" fmla="*/ 65 h 514"/>
                <a:gd name="T98" fmla="*/ 116 w 277"/>
                <a:gd name="T99" fmla="*/ 51 h 514"/>
                <a:gd name="T100" fmla="*/ 101 w 277"/>
                <a:gd name="T101" fmla="*/ 38 h 514"/>
                <a:gd name="T102" fmla="*/ 84 w 277"/>
                <a:gd name="T103" fmla="*/ 34 h 514"/>
                <a:gd name="T104" fmla="*/ 67 w 277"/>
                <a:gd name="T105" fmla="*/ 29 h 514"/>
                <a:gd name="T106" fmla="*/ 50 w 277"/>
                <a:gd name="T107" fmla="*/ 26 h 514"/>
                <a:gd name="T108" fmla="*/ 31 w 277"/>
                <a:gd name="T109" fmla="*/ 29 h 514"/>
                <a:gd name="T110" fmla="*/ 19 w 277"/>
                <a:gd name="T111" fmla="*/ 34 h 514"/>
                <a:gd name="T112" fmla="*/ 9 w 277"/>
                <a:gd name="T113" fmla="*/ 31 h 514"/>
                <a:gd name="T114" fmla="*/ 0 w 277"/>
                <a:gd name="T115" fmla="*/ 24 h 514"/>
                <a:gd name="T116" fmla="*/ 2 w 277"/>
                <a:gd name="T117" fmla="*/ 17 h 514"/>
                <a:gd name="T118" fmla="*/ 7 w 277"/>
                <a:gd name="T119" fmla="*/ 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 h="514">
                  <a:moveTo>
                    <a:pt x="7" y="14"/>
                  </a:moveTo>
                  <a:lnTo>
                    <a:pt x="19" y="7"/>
                  </a:lnTo>
                  <a:lnTo>
                    <a:pt x="29" y="5"/>
                  </a:lnTo>
                  <a:lnTo>
                    <a:pt x="41" y="2"/>
                  </a:lnTo>
                  <a:lnTo>
                    <a:pt x="53" y="0"/>
                  </a:lnTo>
                  <a:lnTo>
                    <a:pt x="65" y="0"/>
                  </a:lnTo>
                  <a:lnTo>
                    <a:pt x="75" y="0"/>
                  </a:lnTo>
                  <a:lnTo>
                    <a:pt x="87" y="2"/>
                  </a:lnTo>
                  <a:lnTo>
                    <a:pt x="101" y="5"/>
                  </a:lnTo>
                  <a:lnTo>
                    <a:pt x="111" y="7"/>
                  </a:lnTo>
                  <a:lnTo>
                    <a:pt x="123" y="12"/>
                  </a:lnTo>
                  <a:lnTo>
                    <a:pt x="132" y="17"/>
                  </a:lnTo>
                  <a:lnTo>
                    <a:pt x="145" y="24"/>
                  </a:lnTo>
                  <a:lnTo>
                    <a:pt x="154" y="29"/>
                  </a:lnTo>
                  <a:lnTo>
                    <a:pt x="164" y="36"/>
                  </a:lnTo>
                  <a:lnTo>
                    <a:pt x="174" y="43"/>
                  </a:lnTo>
                  <a:lnTo>
                    <a:pt x="183" y="53"/>
                  </a:lnTo>
                  <a:lnTo>
                    <a:pt x="190" y="63"/>
                  </a:lnTo>
                  <a:lnTo>
                    <a:pt x="200" y="75"/>
                  </a:lnTo>
                  <a:lnTo>
                    <a:pt x="210" y="87"/>
                  </a:lnTo>
                  <a:lnTo>
                    <a:pt x="224" y="101"/>
                  </a:lnTo>
                  <a:lnTo>
                    <a:pt x="231" y="121"/>
                  </a:lnTo>
                  <a:lnTo>
                    <a:pt x="244" y="140"/>
                  </a:lnTo>
                  <a:lnTo>
                    <a:pt x="253" y="159"/>
                  </a:lnTo>
                  <a:lnTo>
                    <a:pt x="263" y="181"/>
                  </a:lnTo>
                  <a:lnTo>
                    <a:pt x="270" y="198"/>
                  </a:lnTo>
                  <a:lnTo>
                    <a:pt x="275" y="222"/>
                  </a:lnTo>
                  <a:lnTo>
                    <a:pt x="277" y="241"/>
                  </a:lnTo>
                  <a:lnTo>
                    <a:pt x="277" y="263"/>
                  </a:lnTo>
                  <a:lnTo>
                    <a:pt x="277" y="285"/>
                  </a:lnTo>
                  <a:lnTo>
                    <a:pt x="273" y="302"/>
                  </a:lnTo>
                  <a:lnTo>
                    <a:pt x="263" y="321"/>
                  </a:lnTo>
                  <a:lnTo>
                    <a:pt x="251" y="340"/>
                  </a:lnTo>
                  <a:lnTo>
                    <a:pt x="239" y="347"/>
                  </a:lnTo>
                  <a:lnTo>
                    <a:pt x="229" y="357"/>
                  </a:lnTo>
                  <a:lnTo>
                    <a:pt x="222" y="367"/>
                  </a:lnTo>
                  <a:lnTo>
                    <a:pt x="212" y="376"/>
                  </a:lnTo>
                  <a:lnTo>
                    <a:pt x="202" y="386"/>
                  </a:lnTo>
                  <a:lnTo>
                    <a:pt x="193" y="396"/>
                  </a:lnTo>
                  <a:lnTo>
                    <a:pt x="186" y="403"/>
                  </a:lnTo>
                  <a:lnTo>
                    <a:pt x="178" y="415"/>
                  </a:lnTo>
                  <a:lnTo>
                    <a:pt x="171" y="425"/>
                  </a:lnTo>
                  <a:lnTo>
                    <a:pt x="164" y="437"/>
                  </a:lnTo>
                  <a:lnTo>
                    <a:pt x="157" y="446"/>
                  </a:lnTo>
                  <a:lnTo>
                    <a:pt x="152" y="456"/>
                  </a:lnTo>
                  <a:lnTo>
                    <a:pt x="145" y="468"/>
                  </a:lnTo>
                  <a:lnTo>
                    <a:pt x="140" y="480"/>
                  </a:lnTo>
                  <a:lnTo>
                    <a:pt x="135" y="492"/>
                  </a:lnTo>
                  <a:lnTo>
                    <a:pt x="132" y="504"/>
                  </a:lnTo>
                  <a:lnTo>
                    <a:pt x="130" y="509"/>
                  </a:lnTo>
                  <a:lnTo>
                    <a:pt x="130" y="512"/>
                  </a:lnTo>
                  <a:lnTo>
                    <a:pt x="125" y="512"/>
                  </a:lnTo>
                  <a:lnTo>
                    <a:pt x="125" y="514"/>
                  </a:lnTo>
                  <a:lnTo>
                    <a:pt x="120" y="512"/>
                  </a:lnTo>
                  <a:lnTo>
                    <a:pt x="113" y="509"/>
                  </a:lnTo>
                  <a:lnTo>
                    <a:pt x="111" y="504"/>
                  </a:lnTo>
                  <a:lnTo>
                    <a:pt x="108" y="502"/>
                  </a:lnTo>
                  <a:lnTo>
                    <a:pt x="106" y="500"/>
                  </a:lnTo>
                  <a:lnTo>
                    <a:pt x="103" y="495"/>
                  </a:lnTo>
                  <a:lnTo>
                    <a:pt x="101" y="490"/>
                  </a:lnTo>
                  <a:lnTo>
                    <a:pt x="101" y="485"/>
                  </a:lnTo>
                  <a:lnTo>
                    <a:pt x="101" y="480"/>
                  </a:lnTo>
                  <a:lnTo>
                    <a:pt x="103" y="478"/>
                  </a:lnTo>
                  <a:lnTo>
                    <a:pt x="108" y="461"/>
                  </a:lnTo>
                  <a:lnTo>
                    <a:pt x="111" y="449"/>
                  </a:lnTo>
                  <a:lnTo>
                    <a:pt x="118" y="439"/>
                  </a:lnTo>
                  <a:lnTo>
                    <a:pt x="123" y="430"/>
                  </a:lnTo>
                  <a:lnTo>
                    <a:pt x="130" y="420"/>
                  </a:lnTo>
                  <a:lnTo>
                    <a:pt x="140" y="413"/>
                  </a:lnTo>
                  <a:lnTo>
                    <a:pt x="149" y="403"/>
                  </a:lnTo>
                  <a:lnTo>
                    <a:pt x="159" y="396"/>
                  </a:lnTo>
                  <a:lnTo>
                    <a:pt x="166" y="391"/>
                  </a:lnTo>
                  <a:lnTo>
                    <a:pt x="174" y="381"/>
                  </a:lnTo>
                  <a:lnTo>
                    <a:pt x="183" y="374"/>
                  </a:lnTo>
                  <a:lnTo>
                    <a:pt x="193" y="367"/>
                  </a:lnTo>
                  <a:lnTo>
                    <a:pt x="202" y="357"/>
                  </a:lnTo>
                  <a:lnTo>
                    <a:pt x="212" y="347"/>
                  </a:lnTo>
                  <a:lnTo>
                    <a:pt x="222" y="338"/>
                  </a:lnTo>
                  <a:lnTo>
                    <a:pt x="227" y="326"/>
                  </a:lnTo>
                  <a:lnTo>
                    <a:pt x="236" y="311"/>
                  </a:lnTo>
                  <a:lnTo>
                    <a:pt x="244" y="294"/>
                  </a:lnTo>
                  <a:lnTo>
                    <a:pt x="246" y="280"/>
                  </a:lnTo>
                  <a:lnTo>
                    <a:pt x="246" y="261"/>
                  </a:lnTo>
                  <a:lnTo>
                    <a:pt x="244" y="244"/>
                  </a:lnTo>
                  <a:lnTo>
                    <a:pt x="239" y="227"/>
                  </a:lnTo>
                  <a:lnTo>
                    <a:pt x="231" y="207"/>
                  </a:lnTo>
                  <a:lnTo>
                    <a:pt x="227" y="191"/>
                  </a:lnTo>
                  <a:lnTo>
                    <a:pt x="217" y="174"/>
                  </a:lnTo>
                  <a:lnTo>
                    <a:pt x="207" y="157"/>
                  </a:lnTo>
                  <a:lnTo>
                    <a:pt x="195" y="140"/>
                  </a:lnTo>
                  <a:lnTo>
                    <a:pt x="186" y="125"/>
                  </a:lnTo>
                  <a:lnTo>
                    <a:pt x="176" y="113"/>
                  </a:lnTo>
                  <a:lnTo>
                    <a:pt x="169" y="101"/>
                  </a:lnTo>
                  <a:lnTo>
                    <a:pt x="159" y="92"/>
                  </a:lnTo>
                  <a:lnTo>
                    <a:pt x="154" y="87"/>
                  </a:lnTo>
                  <a:lnTo>
                    <a:pt x="145" y="79"/>
                  </a:lnTo>
                  <a:lnTo>
                    <a:pt x="137" y="72"/>
                  </a:lnTo>
                  <a:lnTo>
                    <a:pt x="130" y="65"/>
                  </a:lnTo>
                  <a:lnTo>
                    <a:pt x="123" y="58"/>
                  </a:lnTo>
                  <a:lnTo>
                    <a:pt x="116" y="51"/>
                  </a:lnTo>
                  <a:lnTo>
                    <a:pt x="108" y="46"/>
                  </a:lnTo>
                  <a:lnTo>
                    <a:pt x="101" y="38"/>
                  </a:lnTo>
                  <a:lnTo>
                    <a:pt x="91" y="36"/>
                  </a:lnTo>
                  <a:lnTo>
                    <a:pt x="84" y="34"/>
                  </a:lnTo>
                  <a:lnTo>
                    <a:pt x="75" y="31"/>
                  </a:lnTo>
                  <a:lnTo>
                    <a:pt x="67" y="29"/>
                  </a:lnTo>
                  <a:lnTo>
                    <a:pt x="60" y="26"/>
                  </a:lnTo>
                  <a:lnTo>
                    <a:pt x="50" y="26"/>
                  </a:lnTo>
                  <a:lnTo>
                    <a:pt x="41" y="26"/>
                  </a:lnTo>
                  <a:lnTo>
                    <a:pt x="31" y="29"/>
                  </a:lnTo>
                  <a:lnTo>
                    <a:pt x="21" y="34"/>
                  </a:lnTo>
                  <a:lnTo>
                    <a:pt x="19" y="34"/>
                  </a:lnTo>
                  <a:lnTo>
                    <a:pt x="12" y="34"/>
                  </a:lnTo>
                  <a:lnTo>
                    <a:pt x="9" y="31"/>
                  </a:lnTo>
                  <a:lnTo>
                    <a:pt x="5" y="29"/>
                  </a:lnTo>
                  <a:lnTo>
                    <a:pt x="0" y="24"/>
                  </a:lnTo>
                  <a:lnTo>
                    <a:pt x="0" y="19"/>
                  </a:lnTo>
                  <a:lnTo>
                    <a:pt x="2" y="17"/>
                  </a:lnTo>
                  <a:lnTo>
                    <a:pt x="7" y="14"/>
                  </a:lnTo>
                  <a:lnTo>
                    <a:pt x="7"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4" name="Freeform 94"/>
            <p:cNvSpPr>
              <a:spLocks/>
            </p:cNvSpPr>
            <p:nvPr/>
          </p:nvSpPr>
          <p:spPr bwMode="auto">
            <a:xfrm>
              <a:off x="9217712" y="3785160"/>
              <a:ext cx="137896" cy="192764"/>
            </a:xfrm>
            <a:custGeom>
              <a:avLst/>
              <a:gdLst>
                <a:gd name="T0" fmla="*/ 19 w 138"/>
                <a:gd name="T1" fmla="*/ 2 h 132"/>
                <a:gd name="T2" fmla="*/ 31 w 138"/>
                <a:gd name="T3" fmla="*/ 2 h 132"/>
                <a:gd name="T4" fmla="*/ 46 w 138"/>
                <a:gd name="T5" fmla="*/ 2 h 132"/>
                <a:gd name="T6" fmla="*/ 60 w 138"/>
                <a:gd name="T7" fmla="*/ 2 h 132"/>
                <a:gd name="T8" fmla="*/ 73 w 138"/>
                <a:gd name="T9" fmla="*/ 2 h 132"/>
                <a:gd name="T10" fmla="*/ 87 w 138"/>
                <a:gd name="T11" fmla="*/ 2 h 132"/>
                <a:gd name="T12" fmla="*/ 99 w 138"/>
                <a:gd name="T13" fmla="*/ 4 h 132"/>
                <a:gd name="T14" fmla="*/ 106 w 138"/>
                <a:gd name="T15" fmla="*/ 7 h 132"/>
                <a:gd name="T16" fmla="*/ 111 w 138"/>
                <a:gd name="T17" fmla="*/ 14 h 132"/>
                <a:gd name="T18" fmla="*/ 111 w 138"/>
                <a:gd name="T19" fmla="*/ 24 h 132"/>
                <a:gd name="T20" fmla="*/ 109 w 138"/>
                <a:gd name="T21" fmla="*/ 33 h 132"/>
                <a:gd name="T22" fmla="*/ 104 w 138"/>
                <a:gd name="T23" fmla="*/ 46 h 132"/>
                <a:gd name="T24" fmla="*/ 97 w 138"/>
                <a:gd name="T25" fmla="*/ 62 h 132"/>
                <a:gd name="T26" fmla="*/ 97 w 138"/>
                <a:gd name="T27" fmla="*/ 77 h 132"/>
                <a:gd name="T28" fmla="*/ 101 w 138"/>
                <a:gd name="T29" fmla="*/ 87 h 132"/>
                <a:gd name="T30" fmla="*/ 111 w 138"/>
                <a:gd name="T31" fmla="*/ 96 h 132"/>
                <a:gd name="T32" fmla="*/ 121 w 138"/>
                <a:gd name="T33" fmla="*/ 106 h 132"/>
                <a:gd name="T34" fmla="*/ 128 w 138"/>
                <a:gd name="T35" fmla="*/ 116 h 132"/>
                <a:gd name="T36" fmla="*/ 135 w 138"/>
                <a:gd name="T37" fmla="*/ 125 h 132"/>
                <a:gd name="T38" fmla="*/ 138 w 138"/>
                <a:gd name="T39" fmla="*/ 130 h 132"/>
                <a:gd name="T40" fmla="*/ 133 w 138"/>
                <a:gd name="T41" fmla="*/ 132 h 132"/>
                <a:gd name="T42" fmla="*/ 123 w 138"/>
                <a:gd name="T43" fmla="*/ 132 h 132"/>
                <a:gd name="T44" fmla="*/ 118 w 138"/>
                <a:gd name="T45" fmla="*/ 132 h 132"/>
                <a:gd name="T46" fmla="*/ 109 w 138"/>
                <a:gd name="T47" fmla="*/ 132 h 132"/>
                <a:gd name="T48" fmla="*/ 99 w 138"/>
                <a:gd name="T49" fmla="*/ 128 h 132"/>
                <a:gd name="T50" fmla="*/ 89 w 138"/>
                <a:gd name="T51" fmla="*/ 123 h 132"/>
                <a:gd name="T52" fmla="*/ 80 w 138"/>
                <a:gd name="T53" fmla="*/ 116 h 132"/>
                <a:gd name="T54" fmla="*/ 73 w 138"/>
                <a:gd name="T55" fmla="*/ 103 h 132"/>
                <a:gd name="T56" fmla="*/ 70 w 138"/>
                <a:gd name="T57" fmla="*/ 91 h 132"/>
                <a:gd name="T58" fmla="*/ 68 w 138"/>
                <a:gd name="T59" fmla="*/ 77 h 132"/>
                <a:gd name="T60" fmla="*/ 68 w 138"/>
                <a:gd name="T61" fmla="*/ 65 h 132"/>
                <a:gd name="T62" fmla="*/ 70 w 138"/>
                <a:gd name="T63" fmla="*/ 58 h 132"/>
                <a:gd name="T64" fmla="*/ 75 w 138"/>
                <a:gd name="T65" fmla="*/ 46 h 132"/>
                <a:gd name="T66" fmla="*/ 80 w 138"/>
                <a:gd name="T67" fmla="*/ 36 h 132"/>
                <a:gd name="T68" fmla="*/ 77 w 138"/>
                <a:gd name="T69" fmla="*/ 29 h 132"/>
                <a:gd name="T70" fmla="*/ 68 w 138"/>
                <a:gd name="T71" fmla="*/ 26 h 132"/>
                <a:gd name="T72" fmla="*/ 58 w 138"/>
                <a:gd name="T73" fmla="*/ 24 h 132"/>
                <a:gd name="T74" fmla="*/ 46 w 138"/>
                <a:gd name="T75" fmla="*/ 21 h 132"/>
                <a:gd name="T76" fmla="*/ 34 w 138"/>
                <a:gd name="T77" fmla="*/ 21 h 132"/>
                <a:gd name="T78" fmla="*/ 24 w 138"/>
                <a:gd name="T79" fmla="*/ 19 h 132"/>
                <a:gd name="T80" fmla="*/ 17 w 138"/>
                <a:gd name="T81" fmla="*/ 17 h 132"/>
                <a:gd name="T82" fmla="*/ 7 w 138"/>
                <a:gd name="T83" fmla="*/ 12 h 132"/>
                <a:gd name="T84" fmla="*/ 0 w 138"/>
                <a:gd name="T85" fmla="*/ 9 h 132"/>
                <a:gd name="T86" fmla="*/ 5 w 138"/>
                <a:gd name="T87" fmla="*/ 4 h 132"/>
                <a:gd name="T88" fmla="*/ 12 w 138"/>
                <a:gd name="T89" fmla="*/ 0 h 132"/>
                <a:gd name="T90" fmla="*/ 17 w 138"/>
                <a:gd name="T91"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2">
                  <a:moveTo>
                    <a:pt x="17" y="2"/>
                  </a:moveTo>
                  <a:lnTo>
                    <a:pt x="19" y="2"/>
                  </a:lnTo>
                  <a:lnTo>
                    <a:pt x="27" y="2"/>
                  </a:lnTo>
                  <a:lnTo>
                    <a:pt x="31" y="2"/>
                  </a:lnTo>
                  <a:lnTo>
                    <a:pt x="39" y="2"/>
                  </a:lnTo>
                  <a:lnTo>
                    <a:pt x="46" y="2"/>
                  </a:lnTo>
                  <a:lnTo>
                    <a:pt x="53" y="2"/>
                  </a:lnTo>
                  <a:lnTo>
                    <a:pt x="60" y="2"/>
                  </a:lnTo>
                  <a:lnTo>
                    <a:pt x="70" y="2"/>
                  </a:lnTo>
                  <a:lnTo>
                    <a:pt x="73" y="2"/>
                  </a:lnTo>
                  <a:lnTo>
                    <a:pt x="80" y="2"/>
                  </a:lnTo>
                  <a:lnTo>
                    <a:pt x="87" y="2"/>
                  </a:lnTo>
                  <a:lnTo>
                    <a:pt x="94" y="4"/>
                  </a:lnTo>
                  <a:lnTo>
                    <a:pt x="99" y="4"/>
                  </a:lnTo>
                  <a:lnTo>
                    <a:pt x="104" y="4"/>
                  </a:lnTo>
                  <a:lnTo>
                    <a:pt x="106" y="7"/>
                  </a:lnTo>
                  <a:lnTo>
                    <a:pt x="111" y="9"/>
                  </a:lnTo>
                  <a:lnTo>
                    <a:pt x="111" y="14"/>
                  </a:lnTo>
                  <a:lnTo>
                    <a:pt x="111" y="21"/>
                  </a:lnTo>
                  <a:lnTo>
                    <a:pt x="111" y="24"/>
                  </a:lnTo>
                  <a:lnTo>
                    <a:pt x="109" y="29"/>
                  </a:lnTo>
                  <a:lnTo>
                    <a:pt x="109" y="33"/>
                  </a:lnTo>
                  <a:lnTo>
                    <a:pt x="106" y="38"/>
                  </a:lnTo>
                  <a:lnTo>
                    <a:pt x="104" y="46"/>
                  </a:lnTo>
                  <a:lnTo>
                    <a:pt x="99" y="55"/>
                  </a:lnTo>
                  <a:lnTo>
                    <a:pt x="97" y="62"/>
                  </a:lnTo>
                  <a:lnTo>
                    <a:pt x="97" y="70"/>
                  </a:lnTo>
                  <a:lnTo>
                    <a:pt x="97" y="77"/>
                  </a:lnTo>
                  <a:lnTo>
                    <a:pt x="99" y="82"/>
                  </a:lnTo>
                  <a:lnTo>
                    <a:pt x="101" y="87"/>
                  </a:lnTo>
                  <a:lnTo>
                    <a:pt x="106" y="91"/>
                  </a:lnTo>
                  <a:lnTo>
                    <a:pt x="111" y="96"/>
                  </a:lnTo>
                  <a:lnTo>
                    <a:pt x="116" y="101"/>
                  </a:lnTo>
                  <a:lnTo>
                    <a:pt x="121" y="106"/>
                  </a:lnTo>
                  <a:lnTo>
                    <a:pt x="123" y="113"/>
                  </a:lnTo>
                  <a:lnTo>
                    <a:pt x="128" y="116"/>
                  </a:lnTo>
                  <a:lnTo>
                    <a:pt x="133" y="120"/>
                  </a:lnTo>
                  <a:lnTo>
                    <a:pt x="135" y="125"/>
                  </a:lnTo>
                  <a:lnTo>
                    <a:pt x="138" y="128"/>
                  </a:lnTo>
                  <a:lnTo>
                    <a:pt x="138" y="130"/>
                  </a:lnTo>
                  <a:lnTo>
                    <a:pt x="135" y="132"/>
                  </a:lnTo>
                  <a:lnTo>
                    <a:pt x="133" y="132"/>
                  </a:lnTo>
                  <a:lnTo>
                    <a:pt x="130" y="132"/>
                  </a:lnTo>
                  <a:lnTo>
                    <a:pt x="123" y="132"/>
                  </a:lnTo>
                  <a:lnTo>
                    <a:pt x="121" y="132"/>
                  </a:lnTo>
                  <a:lnTo>
                    <a:pt x="118" y="132"/>
                  </a:lnTo>
                  <a:lnTo>
                    <a:pt x="114" y="132"/>
                  </a:lnTo>
                  <a:lnTo>
                    <a:pt x="109" y="132"/>
                  </a:lnTo>
                  <a:lnTo>
                    <a:pt x="104" y="132"/>
                  </a:lnTo>
                  <a:lnTo>
                    <a:pt x="99" y="128"/>
                  </a:lnTo>
                  <a:lnTo>
                    <a:pt x="94" y="125"/>
                  </a:lnTo>
                  <a:lnTo>
                    <a:pt x="89" y="123"/>
                  </a:lnTo>
                  <a:lnTo>
                    <a:pt x="85" y="118"/>
                  </a:lnTo>
                  <a:lnTo>
                    <a:pt x="80" y="116"/>
                  </a:lnTo>
                  <a:lnTo>
                    <a:pt x="75" y="111"/>
                  </a:lnTo>
                  <a:lnTo>
                    <a:pt x="73" y="103"/>
                  </a:lnTo>
                  <a:lnTo>
                    <a:pt x="70" y="99"/>
                  </a:lnTo>
                  <a:lnTo>
                    <a:pt x="70" y="91"/>
                  </a:lnTo>
                  <a:lnTo>
                    <a:pt x="68" y="84"/>
                  </a:lnTo>
                  <a:lnTo>
                    <a:pt x="68" y="77"/>
                  </a:lnTo>
                  <a:lnTo>
                    <a:pt x="68" y="70"/>
                  </a:lnTo>
                  <a:lnTo>
                    <a:pt x="68" y="65"/>
                  </a:lnTo>
                  <a:lnTo>
                    <a:pt x="70" y="62"/>
                  </a:lnTo>
                  <a:lnTo>
                    <a:pt x="70" y="58"/>
                  </a:lnTo>
                  <a:lnTo>
                    <a:pt x="73" y="50"/>
                  </a:lnTo>
                  <a:lnTo>
                    <a:pt x="75" y="46"/>
                  </a:lnTo>
                  <a:lnTo>
                    <a:pt x="80" y="41"/>
                  </a:lnTo>
                  <a:lnTo>
                    <a:pt x="80" y="36"/>
                  </a:lnTo>
                  <a:lnTo>
                    <a:pt x="80" y="31"/>
                  </a:lnTo>
                  <a:lnTo>
                    <a:pt x="77" y="29"/>
                  </a:lnTo>
                  <a:lnTo>
                    <a:pt x="70" y="29"/>
                  </a:lnTo>
                  <a:lnTo>
                    <a:pt x="68" y="26"/>
                  </a:lnTo>
                  <a:lnTo>
                    <a:pt x="63" y="26"/>
                  </a:lnTo>
                  <a:lnTo>
                    <a:pt x="58" y="24"/>
                  </a:lnTo>
                  <a:lnTo>
                    <a:pt x="53" y="24"/>
                  </a:lnTo>
                  <a:lnTo>
                    <a:pt x="46" y="21"/>
                  </a:lnTo>
                  <a:lnTo>
                    <a:pt x="41" y="21"/>
                  </a:lnTo>
                  <a:lnTo>
                    <a:pt x="34" y="21"/>
                  </a:lnTo>
                  <a:lnTo>
                    <a:pt x="29" y="19"/>
                  </a:lnTo>
                  <a:lnTo>
                    <a:pt x="24" y="19"/>
                  </a:lnTo>
                  <a:lnTo>
                    <a:pt x="19" y="17"/>
                  </a:lnTo>
                  <a:lnTo>
                    <a:pt x="17" y="17"/>
                  </a:lnTo>
                  <a:lnTo>
                    <a:pt x="12" y="17"/>
                  </a:lnTo>
                  <a:lnTo>
                    <a:pt x="7" y="12"/>
                  </a:lnTo>
                  <a:lnTo>
                    <a:pt x="3" y="12"/>
                  </a:lnTo>
                  <a:lnTo>
                    <a:pt x="0" y="9"/>
                  </a:lnTo>
                  <a:lnTo>
                    <a:pt x="3" y="7"/>
                  </a:lnTo>
                  <a:lnTo>
                    <a:pt x="5" y="4"/>
                  </a:lnTo>
                  <a:lnTo>
                    <a:pt x="7" y="2"/>
                  </a:lnTo>
                  <a:lnTo>
                    <a:pt x="12" y="0"/>
                  </a:lnTo>
                  <a:lnTo>
                    <a:pt x="17" y="2"/>
                  </a:lnTo>
                  <a:lnTo>
                    <a:pt x="1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5" name="Freeform 95"/>
            <p:cNvSpPr>
              <a:spLocks/>
            </p:cNvSpPr>
            <p:nvPr/>
          </p:nvSpPr>
          <p:spPr bwMode="auto">
            <a:xfrm>
              <a:off x="9188734" y="3234614"/>
              <a:ext cx="195852" cy="525720"/>
            </a:xfrm>
            <a:custGeom>
              <a:avLst/>
              <a:gdLst>
                <a:gd name="T0" fmla="*/ 46 w 196"/>
                <a:gd name="T1" fmla="*/ 17 h 360"/>
                <a:gd name="T2" fmla="*/ 41 w 196"/>
                <a:gd name="T3" fmla="*/ 29 h 360"/>
                <a:gd name="T4" fmla="*/ 36 w 196"/>
                <a:gd name="T5" fmla="*/ 48 h 360"/>
                <a:gd name="T6" fmla="*/ 34 w 196"/>
                <a:gd name="T7" fmla="*/ 72 h 360"/>
                <a:gd name="T8" fmla="*/ 36 w 196"/>
                <a:gd name="T9" fmla="*/ 94 h 360"/>
                <a:gd name="T10" fmla="*/ 46 w 196"/>
                <a:gd name="T11" fmla="*/ 123 h 360"/>
                <a:gd name="T12" fmla="*/ 65 w 196"/>
                <a:gd name="T13" fmla="*/ 150 h 360"/>
                <a:gd name="T14" fmla="*/ 99 w 196"/>
                <a:gd name="T15" fmla="*/ 176 h 360"/>
                <a:gd name="T16" fmla="*/ 128 w 196"/>
                <a:gd name="T17" fmla="*/ 191 h 360"/>
                <a:gd name="T18" fmla="*/ 143 w 196"/>
                <a:gd name="T19" fmla="*/ 205 h 360"/>
                <a:gd name="T20" fmla="*/ 155 w 196"/>
                <a:gd name="T21" fmla="*/ 225 h 360"/>
                <a:gd name="T22" fmla="*/ 172 w 196"/>
                <a:gd name="T23" fmla="*/ 244 h 360"/>
                <a:gd name="T24" fmla="*/ 184 w 196"/>
                <a:gd name="T25" fmla="*/ 268 h 360"/>
                <a:gd name="T26" fmla="*/ 193 w 196"/>
                <a:gd name="T27" fmla="*/ 287 h 360"/>
                <a:gd name="T28" fmla="*/ 196 w 196"/>
                <a:gd name="T29" fmla="*/ 307 h 360"/>
                <a:gd name="T30" fmla="*/ 191 w 196"/>
                <a:gd name="T31" fmla="*/ 324 h 360"/>
                <a:gd name="T32" fmla="*/ 181 w 196"/>
                <a:gd name="T33" fmla="*/ 333 h 360"/>
                <a:gd name="T34" fmla="*/ 169 w 196"/>
                <a:gd name="T35" fmla="*/ 338 h 360"/>
                <a:gd name="T36" fmla="*/ 155 w 196"/>
                <a:gd name="T37" fmla="*/ 343 h 360"/>
                <a:gd name="T38" fmla="*/ 143 w 196"/>
                <a:gd name="T39" fmla="*/ 345 h 360"/>
                <a:gd name="T40" fmla="*/ 128 w 196"/>
                <a:gd name="T41" fmla="*/ 348 h 360"/>
                <a:gd name="T42" fmla="*/ 114 w 196"/>
                <a:gd name="T43" fmla="*/ 350 h 360"/>
                <a:gd name="T44" fmla="*/ 99 w 196"/>
                <a:gd name="T45" fmla="*/ 353 h 360"/>
                <a:gd name="T46" fmla="*/ 89 w 196"/>
                <a:gd name="T47" fmla="*/ 357 h 360"/>
                <a:gd name="T48" fmla="*/ 75 w 196"/>
                <a:gd name="T49" fmla="*/ 360 h 360"/>
                <a:gd name="T50" fmla="*/ 65 w 196"/>
                <a:gd name="T51" fmla="*/ 360 h 360"/>
                <a:gd name="T52" fmla="*/ 60 w 196"/>
                <a:gd name="T53" fmla="*/ 355 h 360"/>
                <a:gd name="T54" fmla="*/ 65 w 196"/>
                <a:gd name="T55" fmla="*/ 348 h 360"/>
                <a:gd name="T56" fmla="*/ 77 w 196"/>
                <a:gd name="T57" fmla="*/ 343 h 360"/>
                <a:gd name="T58" fmla="*/ 87 w 196"/>
                <a:gd name="T59" fmla="*/ 338 h 360"/>
                <a:gd name="T60" fmla="*/ 99 w 196"/>
                <a:gd name="T61" fmla="*/ 338 h 360"/>
                <a:gd name="T62" fmla="*/ 114 w 196"/>
                <a:gd name="T63" fmla="*/ 333 h 360"/>
                <a:gd name="T64" fmla="*/ 128 w 196"/>
                <a:gd name="T65" fmla="*/ 328 h 360"/>
                <a:gd name="T66" fmla="*/ 140 w 196"/>
                <a:gd name="T67" fmla="*/ 321 h 360"/>
                <a:gd name="T68" fmla="*/ 150 w 196"/>
                <a:gd name="T69" fmla="*/ 311 h 360"/>
                <a:gd name="T70" fmla="*/ 162 w 196"/>
                <a:gd name="T71" fmla="*/ 299 h 360"/>
                <a:gd name="T72" fmla="*/ 167 w 196"/>
                <a:gd name="T73" fmla="*/ 290 h 360"/>
                <a:gd name="T74" fmla="*/ 164 w 196"/>
                <a:gd name="T75" fmla="*/ 287 h 360"/>
                <a:gd name="T76" fmla="*/ 159 w 196"/>
                <a:gd name="T77" fmla="*/ 278 h 360"/>
                <a:gd name="T78" fmla="*/ 150 w 196"/>
                <a:gd name="T79" fmla="*/ 266 h 360"/>
                <a:gd name="T80" fmla="*/ 140 w 196"/>
                <a:gd name="T81" fmla="*/ 251 h 360"/>
                <a:gd name="T82" fmla="*/ 128 w 196"/>
                <a:gd name="T83" fmla="*/ 239 h 360"/>
                <a:gd name="T84" fmla="*/ 116 w 196"/>
                <a:gd name="T85" fmla="*/ 229 h 360"/>
                <a:gd name="T86" fmla="*/ 104 w 196"/>
                <a:gd name="T87" fmla="*/ 220 h 360"/>
                <a:gd name="T88" fmla="*/ 92 w 196"/>
                <a:gd name="T89" fmla="*/ 208 h 360"/>
                <a:gd name="T90" fmla="*/ 73 w 196"/>
                <a:gd name="T91" fmla="*/ 193 h 360"/>
                <a:gd name="T92" fmla="*/ 53 w 196"/>
                <a:gd name="T93" fmla="*/ 179 h 360"/>
                <a:gd name="T94" fmla="*/ 36 w 196"/>
                <a:gd name="T95" fmla="*/ 164 h 360"/>
                <a:gd name="T96" fmla="*/ 22 w 196"/>
                <a:gd name="T97" fmla="*/ 147 h 360"/>
                <a:gd name="T98" fmla="*/ 10 w 196"/>
                <a:gd name="T99" fmla="*/ 130 h 360"/>
                <a:gd name="T100" fmla="*/ 3 w 196"/>
                <a:gd name="T101" fmla="*/ 111 h 360"/>
                <a:gd name="T102" fmla="*/ 0 w 196"/>
                <a:gd name="T103" fmla="*/ 87 h 360"/>
                <a:gd name="T104" fmla="*/ 0 w 196"/>
                <a:gd name="T105" fmla="*/ 68 h 360"/>
                <a:gd name="T106" fmla="*/ 5 w 196"/>
                <a:gd name="T107" fmla="*/ 53 h 360"/>
                <a:gd name="T108" fmla="*/ 12 w 196"/>
                <a:gd name="T109" fmla="*/ 36 h 360"/>
                <a:gd name="T110" fmla="*/ 17 w 196"/>
                <a:gd name="T111" fmla="*/ 24 h 360"/>
                <a:gd name="T112" fmla="*/ 24 w 196"/>
                <a:gd name="T113" fmla="*/ 10 h 360"/>
                <a:gd name="T114" fmla="*/ 34 w 196"/>
                <a:gd name="T115" fmla="*/ 0 h 360"/>
                <a:gd name="T116" fmla="*/ 44 w 196"/>
                <a:gd name="T117" fmla="*/ 0 h 360"/>
                <a:gd name="T118" fmla="*/ 48 w 196"/>
                <a:gd name="T119" fmla="*/ 5 h 360"/>
                <a:gd name="T120" fmla="*/ 48 w 196"/>
                <a:gd name="T121" fmla="*/ 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360">
                  <a:moveTo>
                    <a:pt x="48" y="12"/>
                  </a:moveTo>
                  <a:lnTo>
                    <a:pt x="46" y="17"/>
                  </a:lnTo>
                  <a:lnTo>
                    <a:pt x="46" y="24"/>
                  </a:lnTo>
                  <a:lnTo>
                    <a:pt x="41" y="29"/>
                  </a:lnTo>
                  <a:lnTo>
                    <a:pt x="39" y="39"/>
                  </a:lnTo>
                  <a:lnTo>
                    <a:pt x="36" y="48"/>
                  </a:lnTo>
                  <a:lnTo>
                    <a:pt x="34" y="60"/>
                  </a:lnTo>
                  <a:lnTo>
                    <a:pt x="34" y="72"/>
                  </a:lnTo>
                  <a:lnTo>
                    <a:pt x="34" y="82"/>
                  </a:lnTo>
                  <a:lnTo>
                    <a:pt x="36" y="94"/>
                  </a:lnTo>
                  <a:lnTo>
                    <a:pt x="39" y="109"/>
                  </a:lnTo>
                  <a:lnTo>
                    <a:pt x="46" y="123"/>
                  </a:lnTo>
                  <a:lnTo>
                    <a:pt x="53" y="135"/>
                  </a:lnTo>
                  <a:lnTo>
                    <a:pt x="65" y="150"/>
                  </a:lnTo>
                  <a:lnTo>
                    <a:pt x="80" y="164"/>
                  </a:lnTo>
                  <a:lnTo>
                    <a:pt x="99" y="176"/>
                  </a:lnTo>
                  <a:lnTo>
                    <a:pt x="123" y="188"/>
                  </a:lnTo>
                  <a:lnTo>
                    <a:pt x="128" y="191"/>
                  </a:lnTo>
                  <a:lnTo>
                    <a:pt x="135" y="198"/>
                  </a:lnTo>
                  <a:lnTo>
                    <a:pt x="143" y="205"/>
                  </a:lnTo>
                  <a:lnTo>
                    <a:pt x="150" y="215"/>
                  </a:lnTo>
                  <a:lnTo>
                    <a:pt x="155" y="225"/>
                  </a:lnTo>
                  <a:lnTo>
                    <a:pt x="164" y="234"/>
                  </a:lnTo>
                  <a:lnTo>
                    <a:pt x="172" y="244"/>
                  </a:lnTo>
                  <a:lnTo>
                    <a:pt x="179" y="256"/>
                  </a:lnTo>
                  <a:lnTo>
                    <a:pt x="184" y="268"/>
                  </a:lnTo>
                  <a:lnTo>
                    <a:pt x="188" y="278"/>
                  </a:lnTo>
                  <a:lnTo>
                    <a:pt x="193" y="287"/>
                  </a:lnTo>
                  <a:lnTo>
                    <a:pt x="196" y="297"/>
                  </a:lnTo>
                  <a:lnTo>
                    <a:pt x="196" y="307"/>
                  </a:lnTo>
                  <a:lnTo>
                    <a:pt x="196" y="316"/>
                  </a:lnTo>
                  <a:lnTo>
                    <a:pt x="191" y="324"/>
                  </a:lnTo>
                  <a:lnTo>
                    <a:pt x="186" y="331"/>
                  </a:lnTo>
                  <a:lnTo>
                    <a:pt x="181" y="333"/>
                  </a:lnTo>
                  <a:lnTo>
                    <a:pt x="174" y="338"/>
                  </a:lnTo>
                  <a:lnTo>
                    <a:pt x="169" y="338"/>
                  </a:lnTo>
                  <a:lnTo>
                    <a:pt x="162" y="340"/>
                  </a:lnTo>
                  <a:lnTo>
                    <a:pt x="155" y="343"/>
                  </a:lnTo>
                  <a:lnTo>
                    <a:pt x="150" y="343"/>
                  </a:lnTo>
                  <a:lnTo>
                    <a:pt x="143" y="345"/>
                  </a:lnTo>
                  <a:lnTo>
                    <a:pt x="135" y="348"/>
                  </a:lnTo>
                  <a:lnTo>
                    <a:pt x="128" y="348"/>
                  </a:lnTo>
                  <a:lnTo>
                    <a:pt x="121" y="348"/>
                  </a:lnTo>
                  <a:lnTo>
                    <a:pt x="114" y="350"/>
                  </a:lnTo>
                  <a:lnTo>
                    <a:pt x="106" y="353"/>
                  </a:lnTo>
                  <a:lnTo>
                    <a:pt x="99" y="353"/>
                  </a:lnTo>
                  <a:lnTo>
                    <a:pt x="94" y="355"/>
                  </a:lnTo>
                  <a:lnTo>
                    <a:pt x="89" y="357"/>
                  </a:lnTo>
                  <a:lnTo>
                    <a:pt x="85" y="360"/>
                  </a:lnTo>
                  <a:lnTo>
                    <a:pt x="75" y="360"/>
                  </a:lnTo>
                  <a:lnTo>
                    <a:pt x="70" y="360"/>
                  </a:lnTo>
                  <a:lnTo>
                    <a:pt x="65" y="360"/>
                  </a:lnTo>
                  <a:lnTo>
                    <a:pt x="63" y="357"/>
                  </a:lnTo>
                  <a:lnTo>
                    <a:pt x="60" y="355"/>
                  </a:lnTo>
                  <a:lnTo>
                    <a:pt x="63" y="353"/>
                  </a:lnTo>
                  <a:lnTo>
                    <a:pt x="65" y="348"/>
                  </a:lnTo>
                  <a:lnTo>
                    <a:pt x="73" y="345"/>
                  </a:lnTo>
                  <a:lnTo>
                    <a:pt x="77" y="343"/>
                  </a:lnTo>
                  <a:lnTo>
                    <a:pt x="82" y="340"/>
                  </a:lnTo>
                  <a:lnTo>
                    <a:pt x="87" y="338"/>
                  </a:lnTo>
                  <a:lnTo>
                    <a:pt x="94" y="338"/>
                  </a:lnTo>
                  <a:lnTo>
                    <a:pt x="99" y="338"/>
                  </a:lnTo>
                  <a:lnTo>
                    <a:pt x="106" y="336"/>
                  </a:lnTo>
                  <a:lnTo>
                    <a:pt x="114" y="333"/>
                  </a:lnTo>
                  <a:lnTo>
                    <a:pt x="121" y="331"/>
                  </a:lnTo>
                  <a:lnTo>
                    <a:pt x="128" y="328"/>
                  </a:lnTo>
                  <a:lnTo>
                    <a:pt x="135" y="326"/>
                  </a:lnTo>
                  <a:lnTo>
                    <a:pt x="140" y="321"/>
                  </a:lnTo>
                  <a:lnTo>
                    <a:pt x="147" y="316"/>
                  </a:lnTo>
                  <a:lnTo>
                    <a:pt x="150" y="311"/>
                  </a:lnTo>
                  <a:lnTo>
                    <a:pt x="157" y="307"/>
                  </a:lnTo>
                  <a:lnTo>
                    <a:pt x="162" y="299"/>
                  </a:lnTo>
                  <a:lnTo>
                    <a:pt x="167" y="292"/>
                  </a:lnTo>
                  <a:lnTo>
                    <a:pt x="167" y="290"/>
                  </a:lnTo>
                  <a:lnTo>
                    <a:pt x="167" y="287"/>
                  </a:lnTo>
                  <a:lnTo>
                    <a:pt x="164" y="287"/>
                  </a:lnTo>
                  <a:lnTo>
                    <a:pt x="162" y="283"/>
                  </a:lnTo>
                  <a:lnTo>
                    <a:pt x="159" y="278"/>
                  </a:lnTo>
                  <a:lnTo>
                    <a:pt x="155" y="270"/>
                  </a:lnTo>
                  <a:lnTo>
                    <a:pt x="150" y="266"/>
                  </a:lnTo>
                  <a:lnTo>
                    <a:pt x="147" y="258"/>
                  </a:lnTo>
                  <a:lnTo>
                    <a:pt x="140" y="251"/>
                  </a:lnTo>
                  <a:lnTo>
                    <a:pt x="135" y="246"/>
                  </a:lnTo>
                  <a:lnTo>
                    <a:pt x="128" y="239"/>
                  </a:lnTo>
                  <a:lnTo>
                    <a:pt x="121" y="234"/>
                  </a:lnTo>
                  <a:lnTo>
                    <a:pt x="116" y="229"/>
                  </a:lnTo>
                  <a:lnTo>
                    <a:pt x="111" y="225"/>
                  </a:lnTo>
                  <a:lnTo>
                    <a:pt x="104" y="220"/>
                  </a:lnTo>
                  <a:lnTo>
                    <a:pt x="102" y="215"/>
                  </a:lnTo>
                  <a:lnTo>
                    <a:pt x="92" y="208"/>
                  </a:lnTo>
                  <a:lnTo>
                    <a:pt x="82" y="200"/>
                  </a:lnTo>
                  <a:lnTo>
                    <a:pt x="73" y="193"/>
                  </a:lnTo>
                  <a:lnTo>
                    <a:pt x="63" y="186"/>
                  </a:lnTo>
                  <a:lnTo>
                    <a:pt x="53" y="179"/>
                  </a:lnTo>
                  <a:lnTo>
                    <a:pt x="46" y="171"/>
                  </a:lnTo>
                  <a:lnTo>
                    <a:pt x="36" y="164"/>
                  </a:lnTo>
                  <a:lnTo>
                    <a:pt x="29" y="157"/>
                  </a:lnTo>
                  <a:lnTo>
                    <a:pt x="22" y="147"/>
                  </a:lnTo>
                  <a:lnTo>
                    <a:pt x="15" y="138"/>
                  </a:lnTo>
                  <a:lnTo>
                    <a:pt x="10" y="130"/>
                  </a:lnTo>
                  <a:lnTo>
                    <a:pt x="5" y="121"/>
                  </a:lnTo>
                  <a:lnTo>
                    <a:pt x="3" y="111"/>
                  </a:lnTo>
                  <a:lnTo>
                    <a:pt x="0" y="99"/>
                  </a:lnTo>
                  <a:lnTo>
                    <a:pt x="0" y="87"/>
                  </a:lnTo>
                  <a:lnTo>
                    <a:pt x="0" y="77"/>
                  </a:lnTo>
                  <a:lnTo>
                    <a:pt x="0" y="68"/>
                  </a:lnTo>
                  <a:lnTo>
                    <a:pt x="3" y="60"/>
                  </a:lnTo>
                  <a:lnTo>
                    <a:pt x="5" y="53"/>
                  </a:lnTo>
                  <a:lnTo>
                    <a:pt x="10" y="46"/>
                  </a:lnTo>
                  <a:lnTo>
                    <a:pt x="12" y="36"/>
                  </a:lnTo>
                  <a:lnTo>
                    <a:pt x="15" y="29"/>
                  </a:lnTo>
                  <a:lnTo>
                    <a:pt x="17" y="24"/>
                  </a:lnTo>
                  <a:lnTo>
                    <a:pt x="22" y="17"/>
                  </a:lnTo>
                  <a:lnTo>
                    <a:pt x="24" y="10"/>
                  </a:lnTo>
                  <a:lnTo>
                    <a:pt x="29" y="5"/>
                  </a:lnTo>
                  <a:lnTo>
                    <a:pt x="34" y="0"/>
                  </a:lnTo>
                  <a:lnTo>
                    <a:pt x="39" y="0"/>
                  </a:lnTo>
                  <a:lnTo>
                    <a:pt x="44" y="0"/>
                  </a:lnTo>
                  <a:lnTo>
                    <a:pt x="46" y="2"/>
                  </a:lnTo>
                  <a:lnTo>
                    <a:pt x="48" y="5"/>
                  </a:lnTo>
                  <a:lnTo>
                    <a:pt x="48" y="12"/>
                  </a:lnTo>
                  <a:lnTo>
                    <a:pt x="4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226" name="Freeform 96"/>
            <p:cNvSpPr>
              <a:spLocks/>
            </p:cNvSpPr>
            <p:nvPr/>
          </p:nvSpPr>
          <p:spPr bwMode="auto">
            <a:xfrm>
              <a:off x="9263677" y="3319313"/>
              <a:ext cx="153883" cy="134351"/>
            </a:xfrm>
            <a:custGeom>
              <a:avLst/>
              <a:gdLst>
                <a:gd name="T0" fmla="*/ 17 w 154"/>
                <a:gd name="T1" fmla="*/ 22 h 92"/>
                <a:gd name="T2" fmla="*/ 24 w 154"/>
                <a:gd name="T3" fmla="*/ 31 h 92"/>
                <a:gd name="T4" fmla="*/ 36 w 154"/>
                <a:gd name="T5" fmla="*/ 41 h 92"/>
                <a:gd name="T6" fmla="*/ 51 w 154"/>
                <a:gd name="T7" fmla="*/ 46 h 92"/>
                <a:gd name="T8" fmla="*/ 63 w 154"/>
                <a:gd name="T9" fmla="*/ 53 h 92"/>
                <a:gd name="T10" fmla="*/ 72 w 154"/>
                <a:gd name="T11" fmla="*/ 56 h 92"/>
                <a:gd name="T12" fmla="*/ 80 w 154"/>
                <a:gd name="T13" fmla="*/ 56 h 92"/>
                <a:gd name="T14" fmla="*/ 89 w 154"/>
                <a:gd name="T15" fmla="*/ 51 h 92"/>
                <a:gd name="T16" fmla="*/ 99 w 154"/>
                <a:gd name="T17" fmla="*/ 46 h 92"/>
                <a:gd name="T18" fmla="*/ 109 w 154"/>
                <a:gd name="T19" fmla="*/ 41 h 92"/>
                <a:gd name="T20" fmla="*/ 118 w 154"/>
                <a:gd name="T21" fmla="*/ 34 h 92"/>
                <a:gd name="T22" fmla="*/ 128 w 154"/>
                <a:gd name="T23" fmla="*/ 27 h 92"/>
                <a:gd name="T24" fmla="*/ 140 w 154"/>
                <a:gd name="T25" fmla="*/ 22 h 92"/>
                <a:gd name="T26" fmla="*/ 152 w 154"/>
                <a:gd name="T27" fmla="*/ 22 h 92"/>
                <a:gd name="T28" fmla="*/ 154 w 154"/>
                <a:gd name="T29" fmla="*/ 27 h 92"/>
                <a:gd name="T30" fmla="*/ 150 w 154"/>
                <a:gd name="T31" fmla="*/ 36 h 92"/>
                <a:gd name="T32" fmla="*/ 138 w 154"/>
                <a:gd name="T33" fmla="*/ 46 h 92"/>
                <a:gd name="T34" fmla="*/ 123 w 154"/>
                <a:gd name="T35" fmla="*/ 56 h 92"/>
                <a:gd name="T36" fmla="*/ 111 w 154"/>
                <a:gd name="T37" fmla="*/ 68 h 92"/>
                <a:gd name="T38" fmla="*/ 97 w 154"/>
                <a:gd name="T39" fmla="*/ 75 h 92"/>
                <a:gd name="T40" fmla="*/ 82 w 154"/>
                <a:gd name="T41" fmla="*/ 84 h 92"/>
                <a:gd name="T42" fmla="*/ 70 w 154"/>
                <a:gd name="T43" fmla="*/ 89 h 92"/>
                <a:gd name="T44" fmla="*/ 55 w 154"/>
                <a:gd name="T45" fmla="*/ 92 h 92"/>
                <a:gd name="T46" fmla="*/ 41 w 154"/>
                <a:gd name="T47" fmla="*/ 89 h 92"/>
                <a:gd name="T48" fmla="*/ 29 w 154"/>
                <a:gd name="T49" fmla="*/ 82 h 92"/>
                <a:gd name="T50" fmla="*/ 22 w 154"/>
                <a:gd name="T51" fmla="*/ 75 h 92"/>
                <a:gd name="T52" fmla="*/ 17 w 154"/>
                <a:gd name="T53" fmla="*/ 70 h 92"/>
                <a:gd name="T54" fmla="*/ 10 w 154"/>
                <a:gd name="T55" fmla="*/ 60 h 92"/>
                <a:gd name="T56" fmla="*/ 7 w 154"/>
                <a:gd name="T57" fmla="*/ 51 h 92"/>
                <a:gd name="T58" fmla="*/ 2 w 154"/>
                <a:gd name="T59" fmla="*/ 39 h 92"/>
                <a:gd name="T60" fmla="*/ 2 w 154"/>
                <a:gd name="T61" fmla="*/ 29 h 92"/>
                <a:gd name="T62" fmla="*/ 0 w 154"/>
                <a:gd name="T63" fmla="*/ 19 h 92"/>
                <a:gd name="T64" fmla="*/ 0 w 154"/>
                <a:gd name="T65" fmla="*/ 7 h 92"/>
                <a:gd name="T66" fmla="*/ 5 w 154"/>
                <a:gd name="T67" fmla="*/ 0 h 92"/>
                <a:gd name="T68" fmla="*/ 10 w 154"/>
                <a:gd name="T69" fmla="*/ 2 h 92"/>
                <a:gd name="T70" fmla="*/ 14 w 154"/>
                <a:gd name="T71" fmla="*/ 10 h 92"/>
                <a:gd name="T72" fmla="*/ 17 w 154"/>
                <a:gd name="T73"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4" h="92">
                  <a:moveTo>
                    <a:pt x="17" y="17"/>
                  </a:moveTo>
                  <a:lnTo>
                    <a:pt x="17" y="22"/>
                  </a:lnTo>
                  <a:lnTo>
                    <a:pt x="22" y="27"/>
                  </a:lnTo>
                  <a:lnTo>
                    <a:pt x="24" y="31"/>
                  </a:lnTo>
                  <a:lnTo>
                    <a:pt x="29" y="36"/>
                  </a:lnTo>
                  <a:lnTo>
                    <a:pt x="36" y="41"/>
                  </a:lnTo>
                  <a:lnTo>
                    <a:pt x="43" y="43"/>
                  </a:lnTo>
                  <a:lnTo>
                    <a:pt x="51" y="46"/>
                  </a:lnTo>
                  <a:lnTo>
                    <a:pt x="60" y="51"/>
                  </a:lnTo>
                  <a:lnTo>
                    <a:pt x="63" y="53"/>
                  </a:lnTo>
                  <a:lnTo>
                    <a:pt x="68" y="56"/>
                  </a:lnTo>
                  <a:lnTo>
                    <a:pt x="72" y="56"/>
                  </a:lnTo>
                  <a:lnTo>
                    <a:pt x="75" y="56"/>
                  </a:lnTo>
                  <a:lnTo>
                    <a:pt x="80" y="56"/>
                  </a:lnTo>
                  <a:lnTo>
                    <a:pt x="84" y="53"/>
                  </a:lnTo>
                  <a:lnTo>
                    <a:pt x="89" y="51"/>
                  </a:lnTo>
                  <a:lnTo>
                    <a:pt x="94" y="51"/>
                  </a:lnTo>
                  <a:lnTo>
                    <a:pt x="99" y="46"/>
                  </a:lnTo>
                  <a:lnTo>
                    <a:pt x="104" y="43"/>
                  </a:lnTo>
                  <a:lnTo>
                    <a:pt x="109" y="41"/>
                  </a:lnTo>
                  <a:lnTo>
                    <a:pt x="113" y="39"/>
                  </a:lnTo>
                  <a:lnTo>
                    <a:pt x="118" y="34"/>
                  </a:lnTo>
                  <a:lnTo>
                    <a:pt x="123" y="31"/>
                  </a:lnTo>
                  <a:lnTo>
                    <a:pt x="128" y="27"/>
                  </a:lnTo>
                  <a:lnTo>
                    <a:pt x="133" y="24"/>
                  </a:lnTo>
                  <a:lnTo>
                    <a:pt x="140" y="22"/>
                  </a:lnTo>
                  <a:lnTo>
                    <a:pt x="147" y="22"/>
                  </a:lnTo>
                  <a:lnTo>
                    <a:pt x="152" y="22"/>
                  </a:lnTo>
                  <a:lnTo>
                    <a:pt x="154" y="24"/>
                  </a:lnTo>
                  <a:lnTo>
                    <a:pt x="154" y="27"/>
                  </a:lnTo>
                  <a:lnTo>
                    <a:pt x="154" y="31"/>
                  </a:lnTo>
                  <a:lnTo>
                    <a:pt x="150" y="36"/>
                  </a:lnTo>
                  <a:lnTo>
                    <a:pt x="145" y="41"/>
                  </a:lnTo>
                  <a:lnTo>
                    <a:pt x="138" y="46"/>
                  </a:lnTo>
                  <a:lnTo>
                    <a:pt x="128" y="51"/>
                  </a:lnTo>
                  <a:lnTo>
                    <a:pt x="123" y="56"/>
                  </a:lnTo>
                  <a:lnTo>
                    <a:pt x="118" y="63"/>
                  </a:lnTo>
                  <a:lnTo>
                    <a:pt x="111" y="68"/>
                  </a:lnTo>
                  <a:lnTo>
                    <a:pt x="104" y="72"/>
                  </a:lnTo>
                  <a:lnTo>
                    <a:pt x="97" y="75"/>
                  </a:lnTo>
                  <a:lnTo>
                    <a:pt x="89" y="82"/>
                  </a:lnTo>
                  <a:lnTo>
                    <a:pt x="82" y="84"/>
                  </a:lnTo>
                  <a:lnTo>
                    <a:pt x="75" y="89"/>
                  </a:lnTo>
                  <a:lnTo>
                    <a:pt x="70" y="89"/>
                  </a:lnTo>
                  <a:lnTo>
                    <a:pt x="63" y="92"/>
                  </a:lnTo>
                  <a:lnTo>
                    <a:pt x="55" y="92"/>
                  </a:lnTo>
                  <a:lnTo>
                    <a:pt x="48" y="92"/>
                  </a:lnTo>
                  <a:lnTo>
                    <a:pt x="41" y="89"/>
                  </a:lnTo>
                  <a:lnTo>
                    <a:pt x="34" y="87"/>
                  </a:lnTo>
                  <a:lnTo>
                    <a:pt x="29" y="82"/>
                  </a:lnTo>
                  <a:lnTo>
                    <a:pt x="24" y="80"/>
                  </a:lnTo>
                  <a:lnTo>
                    <a:pt x="22" y="75"/>
                  </a:lnTo>
                  <a:lnTo>
                    <a:pt x="19" y="72"/>
                  </a:lnTo>
                  <a:lnTo>
                    <a:pt x="17" y="70"/>
                  </a:lnTo>
                  <a:lnTo>
                    <a:pt x="12" y="65"/>
                  </a:lnTo>
                  <a:lnTo>
                    <a:pt x="10" y="60"/>
                  </a:lnTo>
                  <a:lnTo>
                    <a:pt x="10" y="56"/>
                  </a:lnTo>
                  <a:lnTo>
                    <a:pt x="7" y="51"/>
                  </a:lnTo>
                  <a:lnTo>
                    <a:pt x="5" y="43"/>
                  </a:lnTo>
                  <a:lnTo>
                    <a:pt x="2" y="39"/>
                  </a:lnTo>
                  <a:lnTo>
                    <a:pt x="2" y="34"/>
                  </a:lnTo>
                  <a:lnTo>
                    <a:pt x="2" y="29"/>
                  </a:lnTo>
                  <a:lnTo>
                    <a:pt x="0" y="22"/>
                  </a:lnTo>
                  <a:lnTo>
                    <a:pt x="0" y="19"/>
                  </a:lnTo>
                  <a:lnTo>
                    <a:pt x="0" y="14"/>
                  </a:lnTo>
                  <a:lnTo>
                    <a:pt x="0" y="7"/>
                  </a:lnTo>
                  <a:lnTo>
                    <a:pt x="2" y="2"/>
                  </a:lnTo>
                  <a:lnTo>
                    <a:pt x="5" y="0"/>
                  </a:lnTo>
                  <a:lnTo>
                    <a:pt x="7" y="0"/>
                  </a:lnTo>
                  <a:lnTo>
                    <a:pt x="10" y="2"/>
                  </a:lnTo>
                  <a:lnTo>
                    <a:pt x="12" y="5"/>
                  </a:lnTo>
                  <a:lnTo>
                    <a:pt x="14" y="10"/>
                  </a:lnTo>
                  <a:lnTo>
                    <a:pt x="17" y="17"/>
                  </a:lnTo>
                  <a:lnTo>
                    <a:pt x="17"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spTree>
    <p:extLst>
      <p:ext uri="{BB962C8B-B14F-4D97-AF65-F5344CB8AC3E}">
        <p14:creationId xmlns:p14="http://schemas.microsoft.com/office/powerpoint/2010/main" val="2311245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 descr="C:\Users\saul\AppData\Local\Temp\SNAGHTMLb4fa14.PNG"/>
          <p:cNvPicPr>
            <a:picLocks noChangeAspect="1" noChangeArrowheads="1"/>
          </p:cNvPicPr>
          <p:nvPr/>
        </p:nvPicPr>
        <p:blipFill rotWithShape="1">
          <a:blip r:embed="rId3">
            <a:extLst>
              <a:ext uri="{28A0092B-C50C-407E-A947-70E740481C1C}">
                <a14:useLocalDpi xmlns:a14="http://schemas.microsoft.com/office/drawing/2010/main" val="0"/>
              </a:ext>
            </a:extLst>
          </a:blip>
          <a:srcRect t="-6185" r="18633" b="51248"/>
          <a:stretch/>
        </p:blipFill>
        <p:spPr bwMode="auto">
          <a:xfrm>
            <a:off x="4244678" y="4751515"/>
            <a:ext cx="4670722" cy="2372749"/>
          </a:xfrm>
          <a:prstGeom prst="rect">
            <a:avLst/>
          </a:prstGeom>
          <a:noFill/>
          <a:extLst>
            <a:ext uri="{909E8E84-426E-40DD-AFC4-6F175D3DCCD1}">
              <a14:hiddenFill xmlns:a14="http://schemas.microsoft.com/office/drawing/2010/main">
                <a:solidFill>
                  <a:srgbClr val="FFFFFF"/>
                </a:solidFill>
              </a14:hiddenFill>
            </a:ext>
          </a:extLst>
        </p:spPr>
      </p:pic>
      <p:sp>
        <p:nvSpPr>
          <p:cNvPr id="24" name="Freeform 23"/>
          <p:cNvSpPr/>
          <p:nvPr/>
        </p:nvSpPr>
        <p:spPr>
          <a:xfrm>
            <a:off x="3667760" y="4754880"/>
            <a:ext cx="5354320" cy="2509520"/>
          </a:xfrm>
          <a:custGeom>
            <a:avLst/>
            <a:gdLst>
              <a:gd name="connsiteX0" fmla="*/ 508000 w 5354320"/>
              <a:gd name="connsiteY0" fmla="*/ 1676400 h 2509520"/>
              <a:gd name="connsiteX1" fmla="*/ 792480 w 5354320"/>
              <a:gd name="connsiteY1" fmla="*/ 1808480 h 2509520"/>
              <a:gd name="connsiteX2" fmla="*/ 1554480 w 5354320"/>
              <a:gd name="connsiteY2" fmla="*/ 2001520 h 2509520"/>
              <a:gd name="connsiteX3" fmla="*/ 2316480 w 5354320"/>
              <a:gd name="connsiteY3" fmla="*/ 1981200 h 2509520"/>
              <a:gd name="connsiteX4" fmla="*/ 3017520 w 5354320"/>
              <a:gd name="connsiteY4" fmla="*/ 1869440 h 2509520"/>
              <a:gd name="connsiteX5" fmla="*/ 3474720 w 5354320"/>
              <a:gd name="connsiteY5" fmla="*/ 1737360 h 2509520"/>
              <a:gd name="connsiteX6" fmla="*/ 3881120 w 5354320"/>
              <a:gd name="connsiteY6" fmla="*/ 1615440 h 2509520"/>
              <a:gd name="connsiteX7" fmla="*/ 4053840 w 5354320"/>
              <a:gd name="connsiteY7" fmla="*/ 1788160 h 2509520"/>
              <a:gd name="connsiteX8" fmla="*/ 4338320 w 5354320"/>
              <a:gd name="connsiteY8" fmla="*/ 2001520 h 2509520"/>
              <a:gd name="connsiteX9" fmla="*/ 4582160 w 5354320"/>
              <a:gd name="connsiteY9" fmla="*/ 2103120 h 2509520"/>
              <a:gd name="connsiteX10" fmla="*/ 4734560 w 5354320"/>
              <a:gd name="connsiteY10" fmla="*/ 1991360 h 2509520"/>
              <a:gd name="connsiteX11" fmla="*/ 4907280 w 5354320"/>
              <a:gd name="connsiteY11" fmla="*/ 1737360 h 2509520"/>
              <a:gd name="connsiteX12" fmla="*/ 5049520 w 5354320"/>
              <a:gd name="connsiteY12" fmla="*/ 985520 h 2509520"/>
              <a:gd name="connsiteX13" fmla="*/ 5008880 w 5354320"/>
              <a:gd name="connsiteY13" fmla="*/ 751840 h 2509520"/>
              <a:gd name="connsiteX14" fmla="*/ 4937760 w 5354320"/>
              <a:gd name="connsiteY14" fmla="*/ 538480 h 2509520"/>
              <a:gd name="connsiteX15" fmla="*/ 4754880 w 5354320"/>
              <a:gd name="connsiteY15" fmla="*/ 243840 h 2509520"/>
              <a:gd name="connsiteX16" fmla="*/ 4846320 w 5354320"/>
              <a:gd name="connsiteY16" fmla="*/ 0 h 2509520"/>
              <a:gd name="connsiteX17" fmla="*/ 5354320 w 5354320"/>
              <a:gd name="connsiteY17" fmla="*/ 40640 h 2509520"/>
              <a:gd name="connsiteX18" fmla="*/ 5344160 w 5354320"/>
              <a:gd name="connsiteY18" fmla="*/ 2438400 h 2509520"/>
              <a:gd name="connsiteX19" fmla="*/ 294640 w 5354320"/>
              <a:gd name="connsiteY19" fmla="*/ 2509520 h 2509520"/>
              <a:gd name="connsiteX20" fmla="*/ 0 w 5354320"/>
              <a:gd name="connsiteY20" fmla="*/ 1869440 h 250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354320" h="2509520">
                <a:moveTo>
                  <a:pt x="508000" y="1676400"/>
                </a:moveTo>
                <a:lnTo>
                  <a:pt x="792480" y="1808480"/>
                </a:lnTo>
                <a:lnTo>
                  <a:pt x="1554480" y="2001520"/>
                </a:lnTo>
                <a:lnTo>
                  <a:pt x="2316480" y="1981200"/>
                </a:lnTo>
                <a:lnTo>
                  <a:pt x="3017520" y="1869440"/>
                </a:lnTo>
                <a:lnTo>
                  <a:pt x="3474720" y="1737360"/>
                </a:lnTo>
                <a:lnTo>
                  <a:pt x="3881120" y="1615440"/>
                </a:lnTo>
                <a:lnTo>
                  <a:pt x="4053840" y="1788160"/>
                </a:lnTo>
                <a:lnTo>
                  <a:pt x="4338320" y="2001520"/>
                </a:lnTo>
                <a:lnTo>
                  <a:pt x="4582160" y="2103120"/>
                </a:lnTo>
                <a:lnTo>
                  <a:pt x="4734560" y="1991360"/>
                </a:lnTo>
                <a:lnTo>
                  <a:pt x="4907280" y="1737360"/>
                </a:lnTo>
                <a:lnTo>
                  <a:pt x="5049520" y="985520"/>
                </a:lnTo>
                <a:lnTo>
                  <a:pt x="5008880" y="751840"/>
                </a:lnTo>
                <a:lnTo>
                  <a:pt x="4937760" y="538480"/>
                </a:lnTo>
                <a:lnTo>
                  <a:pt x="4754880" y="243840"/>
                </a:lnTo>
                <a:lnTo>
                  <a:pt x="4846320" y="0"/>
                </a:lnTo>
                <a:lnTo>
                  <a:pt x="5354320" y="40640"/>
                </a:lnTo>
                <a:cubicBezTo>
                  <a:pt x="5350933" y="839893"/>
                  <a:pt x="5347547" y="1639147"/>
                  <a:pt x="5344160" y="2438400"/>
                </a:cubicBezTo>
                <a:lnTo>
                  <a:pt x="294640" y="2509520"/>
                </a:lnTo>
                <a:lnTo>
                  <a:pt x="0" y="186944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 name="Freeform 22"/>
          <p:cNvSpPr/>
          <p:nvPr/>
        </p:nvSpPr>
        <p:spPr>
          <a:xfrm>
            <a:off x="6654800" y="4988560"/>
            <a:ext cx="447040" cy="182880"/>
          </a:xfrm>
          <a:custGeom>
            <a:avLst/>
            <a:gdLst>
              <a:gd name="connsiteX0" fmla="*/ 0 w 447040"/>
              <a:gd name="connsiteY0" fmla="*/ 0 h 182880"/>
              <a:gd name="connsiteX1" fmla="*/ 436880 w 447040"/>
              <a:gd name="connsiteY1" fmla="*/ 182880 h 182880"/>
              <a:gd name="connsiteX2" fmla="*/ 447040 w 447040"/>
              <a:gd name="connsiteY2" fmla="*/ 20320 h 182880"/>
            </a:gdLst>
            <a:ahLst/>
            <a:cxnLst>
              <a:cxn ang="0">
                <a:pos x="connsiteX0" y="connsiteY0"/>
              </a:cxn>
              <a:cxn ang="0">
                <a:pos x="connsiteX1" y="connsiteY1"/>
              </a:cxn>
              <a:cxn ang="0">
                <a:pos x="connsiteX2" y="connsiteY2"/>
              </a:cxn>
            </a:cxnLst>
            <a:rect l="l" t="t" r="r" b="b"/>
            <a:pathLst>
              <a:path w="447040" h="182880">
                <a:moveTo>
                  <a:pt x="0" y="0"/>
                </a:moveTo>
                <a:lnTo>
                  <a:pt x="436880" y="182880"/>
                </a:lnTo>
                <a:lnTo>
                  <a:pt x="447040" y="2032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Freeform 13"/>
          <p:cNvSpPr/>
          <p:nvPr/>
        </p:nvSpPr>
        <p:spPr>
          <a:xfrm>
            <a:off x="7040880" y="4805680"/>
            <a:ext cx="1391920" cy="741680"/>
          </a:xfrm>
          <a:custGeom>
            <a:avLst/>
            <a:gdLst>
              <a:gd name="connsiteX0" fmla="*/ 1391920 w 1391920"/>
              <a:gd name="connsiteY0" fmla="*/ 172720 h 741680"/>
              <a:gd name="connsiteX1" fmla="*/ 1097280 w 1391920"/>
              <a:gd name="connsiteY1" fmla="*/ 365760 h 741680"/>
              <a:gd name="connsiteX2" fmla="*/ 944880 w 1391920"/>
              <a:gd name="connsiteY2" fmla="*/ 477520 h 741680"/>
              <a:gd name="connsiteX3" fmla="*/ 822960 w 1391920"/>
              <a:gd name="connsiteY3" fmla="*/ 579120 h 741680"/>
              <a:gd name="connsiteX4" fmla="*/ 629920 w 1391920"/>
              <a:gd name="connsiteY4" fmla="*/ 741680 h 741680"/>
              <a:gd name="connsiteX5" fmla="*/ 264160 w 1391920"/>
              <a:gd name="connsiteY5" fmla="*/ 497840 h 741680"/>
              <a:gd name="connsiteX6" fmla="*/ 81280 w 1391920"/>
              <a:gd name="connsiteY6" fmla="*/ 386080 h 741680"/>
              <a:gd name="connsiteX7" fmla="*/ 0 w 1391920"/>
              <a:gd name="connsiteY7" fmla="*/ 335280 h 741680"/>
              <a:gd name="connsiteX8" fmla="*/ 132080 w 1391920"/>
              <a:gd name="connsiteY8" fmla="*/ 0 h 741680"/>
              <a:gd name="connsiteX9" fmla="*/ 1341120 w 1391920"/>
              <a:gd name="connsiteY9" fmla="*/ 111760 h 74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1920" h="741680">
                <a:moveTo>
                  <a:pt x="1391920" y="172720"/>
                </a:moveTo>
                <a:lnTo>
                  <a:pt x="1097280" y="365760"/>
                </a:lnTo>
                <a:lnTo>
                  <a:pt x="944880" y="477520"/>
                </a:lnTo>
                <a:lnTo>
                  <a:pt x="822960" y="579120"/>
                </a:lnTo>
                <a:lnTo>
                  <a:pt x="629920" y="741680"/>
                </a:lnTo>
                <a:lnTo>
                  <a:pt x="264160" y="497840"/>
                </a:lnTo>
                <a:lnTo>
                  <a:pt x="81280" y="386080"/>
                </a:lnTo>
                <a:lnTo>
                  <a:pt x="0" y="335280"/>
                </a:lnTo>
                <a:lnTo>
                  <a:pt x="132080" y="0"/>
                </a:lnTo>
                <a:lnTo>
                  <a:pt x="1341120" y="11176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 name="Title 1"/>
          <p:cNvSpPr>
            <a:spLocks noGrp="1"/>
          </p:cNvSpPr>
          <p:nvPr>
            <p:ph type="ctrTitle"/>
          </p:nvPr>
        </p:nvSpPr>
        <p:spPr>
          <a:xfrm>
            <a:off x="990600" y="609600"/>
            <a:ext cx="7772400" cy="1470025"/>
          </a:xfrm>
        </p:spPr>
        <p:txBody>
          <a:bodyPr>
            <a:normAutofit fontScale="90000"/>
          </a:bodyPr>
          <a:lstStyle/>
          <a:p>
            <a:pPr algn="r"/>
            <a:r>
              <a:rPr lang="en-US" b="1" dirty="0"/>
              <a:t>Does Domain Highlighting Help People Identify Phishing Sites?</a:t>
            </a:r>
            <a:br>
              <a:rPr lang="en-CA" dirty="0"/>
            </a:br>
            <a:endParaRPr lang="en-CA" dirty="0"/>
          </a:p>
        </p:txBody>
      </p:sp>
      <p:sp>
        <p:nvSpPr>
          <p:cNvPr id="3" name="Subtitle 2"/>
          <p:cNvSpPr>
            <a:spLocks noGrp="1"/>
          </p:cNvSpPr>
          <p:nvPr>
            <p:ph type="subTitle" idx="1"/>
          </p:nvPr>
        </p:nvSpPr>
        <p:spPr>
          <a:xfrm>
            <a:off x="1432560" y="1676400"/>
            <a:ext cx="7315200" cy="2514600"/>
          </a:xfrm>
        </p:spPr>
        <p:txBody>
          <a:bodyPr>
            <a:normAutofit/>
          </a:bodyPr>
          <a:lstStyle/>
          <a:p>
            <a:pPr algn="r"/>
            <a:r>
              <a:rPr lang="en-CA" sz="2800" dirty="0">
                <a:solidFill>
                  <a:schemeClr val="tx1"/>
                </a:solidFill>
              </a:rPr>
              <a:t>Somewhat, but not enough</a:t>
            </a:r>
            <a:endParaRPr lang="en-CA" dirty="0"/>
          </a:p>
        </p:txBody>
      </p:sp>
      <p:grpSp>
        <p:nvGrpSpPr>
          <p:cNvPr id="21" name="Group 20"/>
          <p:cNvGrpSpPr/>
          <p:nvPr/>
        </p:nvGrpSpPr>
        <p:grpSpPr>
          <a:xfrm>
            <a:off x="299281" y="2474584"/>
            <a:ext cx="8463719" cy="4453267"/>
            <a:chOff x="299281" y="2474584"/>
            <a:chExt cx="8463719" cy="4453267"/>
          </a:xfrm>
        </p:grpSpPr>
        <p:pic>
          <p:nvPicPr>
            <p:cNvPr id="5122" name="Picture 2" descr="C:\Users\saul\AppData\Local\Microsoft\Windows\Temporary Internet Files\Content.IE5\EO2MR41G\MC90038336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281" y="2474584"/>
              <a:ext cx="3479694" cy="2784805"/>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7"/>
            <p:cNvSpPr>
              <a:spLocks/>
            </p:cNvSpPr>
            <p:nvPr/>
          </p:nvSpPr>
          <p:spPr bwMode="auto">
            <a:xfrm>
              <a:off x="3124200" y="5534025"/>
              <a:ext cx="371475" cy="657225"/>
            </a:xfrm>
            <a:custGeom>
              <a:avLst/>
              <a:gdLst>
                <a:gd name="T0" fmla="*/ 233 w 234"/>
                <a:gd name="T1" fmla="*/ 257 h 414"/>
                <a:gd name="T2" fmla="*/ 228 w 234"/>
                <a:gd name="T3" fmla="*/ 280 h 414"/>
                <a:gd name="T4" fmla="*/ 218 w 234"/>
                <a:gd name="T5" fmla="*/ 304 h 414"/>
                <a:gd name="T6" fmla="*/ 208 w 234"/>
                <a:gd name="T7" fmla="*/ 329 h 414"/>
                <a:gd name="T8" fmla="*/ 190 w 234"/>
                <a:gd name="T9" fmla="*/ 355 h 414"/>
                <a:gd name="T10" fmla="*/ 169 w 234"/>
                <a:gd name="T11" fmla="*/ 380 h 414"/>
                <a:gd name="T12" fmla="*/ 148 w 234"/>
                <a:gd name="T13" fmla="*/ 398 h 414"/>
                <a:gd name="T14" fmla="*/ 128 w 234"/>
                <a:gd name="T15" fmla="*/ 409 h 414"/>
                <a:gd name="T16" fmla="*/ 108 w 234"/>
                <a:gd name="T17" fmla="*/ 414 h 414"/>
                <a:gd name="T18" fmla="*/ 92 w 234"/>
                <a:gd name="T19" fmla="*/ 414 h 414"/>
                <a:gd name="T20" fmla="*/ 75 w 234"/>
                <a:gd name="T21" fmla="*/ 411 h 414"/>
                <a:gd name="T22" fmla="*/ 57 w 234"/>
                <a:gd name="T23" fmla="*/ 406 h 414"/>
                <a:gd name="T24" fmla="*/ 31 w 234"/>
                <a:gd name="T25" fmla="*/ 383 h 414"/>
                <a:gd name="T26" fmla="*/ 15 w 234"/>
                <a:gd name="T27" fmla="*/ 363 h 414"/>
                <a:gd name="T28" fmla="*/ 7 w 234"/>
                <a:gd name="T29" fmla="*/ 342 h 414"/>
                <a:gd name="T30" fmla="*/ 3 w 234"/>
                <a:gd name="T31" fmla="*/ 301 h 414"/>
                <a:gd name="T32" fmla="*/ 3 w 234"/>
                <a:gd name="T33" fmla="*/ 211 h 414"/>
                <a:gd name="T34" fmla="*/ 13 w 234"/>
                <a:gd name="T35" fmla="*/ 134 h 414"/>
                <a:gd name="T36" fmla="*/ 21 w 234"/>
                <a:gd name="T37" fmla="*/ 72 h 414"/>
                <a:gd name="T38" fmla="*/ 31 w 234"/>
                <a:gd name="T39" fmla="*/ 24 h 414"/>
                <a:gd name="T40" fmla="*/ 39 w 234"/>
                <a:gd name="T41" fmla="*/ 1 h 414"/>
                <a:gd name="T42" fmla="*/ 44 w 234"/>
                <a:gd name="T43" fmla="*/ 0 h 414"/>
                <a:gd name="T44" fmla="*/ 49 w 234"/>
                <a:gd name="T45" fmla="*/ 1 h 414"/>
                <a:gd name="T46" fmla="*/ 54 w 234"/>
                <a:gd name="T47" fmla="*/ 6 h 414"/>
                <a:gd name="T48" fmla="*/ 57 w 234"/>
                <a:gd name="T49" fmla="*/ 21 h 414"/>
                <a:gd name="T50" fmla="*/ 54 w 234"/>
                <a:gd name="T51" fmla="*/ 68 h 414"/>
                <a:gd name="T52" fmla="*/ 52 w 234"/>
                <a:gd name="T53" fmla="*/ 147 h 414"/>
                <a:gd name="T54" fmla="*/ 54 w 234"/>
                <a:gd name="T55" fmla="*/ 193 h 414"/>
                <a:gd name="T56" fmla="*/ 59 w 234"/>
                <a:gd name="T57" fmla="*/ 226 h 414"/>
                <a:gd name="T58" fmla="*/ 64 w 234"/>
                <a:gd name="T59" fmla="*/ 245 h 414"/>
                <a:gd name="T60" fmla="*/ 69 w 234"/>
                <a:gd name="T61" fmla="*/ 260 h 414"/>
                <a:gd name="T62" fmla="*/ 75 w 234"/>
                <a:gd name="T63" fmla="*/ 272 h 414"/>
                <a:gd name="T64" fmla="*/ 92 w 234"/>
                <a:gd name="T65" fmla="*/ 283 h 414"/>
                <a:gd name="T66" fmla="*/ 115 w 234"/>
                <a:gd name="T67" fmla="*/ 296 h 414"/>
                <a:gd name="T68" fmla="*/ 134 w 234"/>
                <a:gd name="T69" fmla="*/ 303 h 414"/>
                <a:gd name="T70" fmla="*/ 154 w 234"/>
                <a:gd name="T71" fmla="*/ 301 h 414"/>
                <a:gd name="T72" fmla="*/ 167 w 234"/>
                <a:gd name="T73" fmla="*/ 300 h 414"/>
                <a:gd name="T74" fmla="*/ 175 w 234"/>
                <a:gd name="T75" fmla="*/ 295 h 414"/>
                <a:gd name="T76" fmla="*/ 184 w 234"/>
                <a:gd name="T77" fmla="*/ 285 h 414"/>
                <a:gd name="T78" fmla="*/ 195 w 234"/>
                <a:gd name="T79" fmla="*/ 268 h 414"/>
                <a:gd name="T80" fmla="*/ 203 w 234"/>
                <a:gd name="T81" fmla="*/ 250 h 414"/>
                <a:gd name="T82" fmla="*/ 210 w 234"/>
                <a:gd name="T83" fmla="*/ 239 h 414"/>
                <a:gd name="T84" fmla="*/ 220 w 234"/>
                <a:gd name="T85" fmla="*/ 232 h 414"/>
                <a:gd name="T86" fmla="*/ 228 w 234"/>
                <a:gd name="T87" fmla="*/ 232 h 414"/>
                <a:gd name="T88" fmla="*/ 233 w 234"/>
                <a:gd name="T89" fmla="*/ 234 h 414"/>
                <a:gd name="T90" fmla="*/ 234 w 234"/>
                <a:gd name="T91" fmla="*/ 24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4" h="414">
                  <a:moveTo>
                    <a:pt x="234" y="245"/>
                  </a:moveTo>
                  <a:lnTo>
                    <a:pt x="233" y="257"/>
                  </a:lnTo>
                  <a:lnTo>
                    <a:pt x="231" y="268"/>
                  </a:lnTo>
                  <a:lnTo>
                    <a:pt x="228" y="280"/>
                  </a:lnTo>
                  <a:lnTo>
                    <a:pt x="225" y="291"/>
                  </a:lnTo>
                  <a:lnTo>
                    <a:pt x="218" y="304"/>
                  </a:lnTo>
                  <a:lnTo>
                    <a:pt x="213" y="316"/>
                  </a:lnTo>
                  <a:lnTo>
                    <a:pt x="208" y="329"/>
                  </a:lnTo>
                  <a:lnTo>
                    <a:pt x="202" y="342"/>
                  </a:lnTo>
                  <a:lnTo>
                    <a:pt x="190" y="355"/>
                  </a:lnTo>
                  <a:lnTo>
                    <a:pt x="180" y="367"/>
                  </a:lnTo>
                  <a:lnTo>
                    <a:pt x="169" y="380"/>
                  </a:lnTo>
                  <a:lnTo>
                    <a:pt x="157" y="393"/>
                  </a:lnTo>
                  <a:lnTo>
                    <a:pt x="148" y="398"/>
                  </a:lnTo>
                  <a:lnTo>
                    <a:pt x="138" y="403"/>
                  </a:lnTo>
                  <a:lnTo>
                    <a:pt x="128" y="409"/>
                  </a:lnTo>
                  <a:lnTo>
                    <a:pt x="116" y="414"/>
                  </a:lnTo>
                  <a:lnTo>
                    <a:pt x="108" y="414"/>
                  </a:lnTo>
                  <a:lnTo>
                    <a:pt x="100" y="414"/>
                  </a:lnTo>
                  <a:lnTo>
                    <a:pt x="92" y="414"/>
                  </a:lnTo>
                  <a:lnTo>
                    <a:pt x="84" y="414"/>
                  </a:lnTo>
                  <a:lnTo>
                    <a:pt x="75" y="411"/>
                  </a:lnTo>
                  <a:lnTo>
                    <a:pt x="67" y="408"/>
                  </a:lnTo>
                  <a:lnTo>
                    <a:pt x="57" y="406"/>
                  </a:lnTo>
                  <a:lnTo>
                    <a:pt x="49" y="403"/>
                  </a:lnTo>
                  <a:lnTo>
                    <a:pt x="31" y="383"/>
                  </a:lnTo>
                  <a:lnTo>
                    <a:pt x="21" y="370"/>
                  </a:lnTo>
                  <a:lnTo>
                    <a:pt x="15" y="363"/>
                  </a:lnTo>
                  <a:lnTo>
                    <a:pt x="8" y="354"/>
                  </a:lnTo>
                  <a:lnTo>
                    <a:pt x="7" y="342"/>
                  </a:lnTo>
                  <a:lnTo>
                    <a:pt x="5" y="329"/>
                  </a:lnTo>
                  <a:lnTo>
                    <a:pt x="3" y="301"/>
                  </a:lnTo>
                  <a:lnTo>
                    <a:pt x="0" y="250"/>
                  </a:lnTo>
                  <a:lnTo>
                    <a:pt x="3" y="211"/>
                  </a:lnTo>
                  <a:lnTo>
                    <a:pt x="8" y="172"/>
                  </a:lnTo>
                  <a:lnTo>
                    <a:pt x="13" y="134"/>
                  </a:lnTo>
                  <a:lnTo>
                    <a:pt x="16" y="95"/>
                  </a:lnTo>
                  <a:lnTo>
                    <a:pt x="21" y="72"/>
                  </a:lnTo>
                  <a:lnTo>
                    <a:pt x="26" y="47"/>
                  </a:lnTo>
                  <a:lnTo>
                    <a:pt x="31" y="24"/>
                  </a:lnTo>
                  <a:lnTo>
                    <a:pt x="36" y="1"/>
                  </a:lnTo>
                  <a:lnTo>
                    <a:pt x="39" y="1"/>
                  </a:lnTo>
                  <a:lnTo>
                    <a:pt x="41" y="0"/>
                  </a:lnTo>
                  <a:lnTo>
                    <a:pt x="44" y="0"/>
                  </a:lnTo>
                  <a:lnTo>
                    <a:pt x="48" y="0"/>
                  </a:lnTo>
                  <a:lnTo>
                    <a:pt x="49" y="1"/>
                  </a:lnTo>
                  <a:lnTo>
                    <a:pt x="52" y="3"/>
                  </a:lnTo>
                  <a:lnTo>
                    <a:pt x="54" y="6"/>
                  </a:lnTo>
                  <a:lnTo>
                    <a:pt x="56" y="8"/>
                  </a:lnTo>
                  <a:lnTo>
                    <a:pt x="57" y="21"/>
                  </a:lnTo>
                  <a:lnTo>
                    <a:pt x="56" y="39"/>
                  </a:lnTo>
                  <a:lnTo>
                    <a:pt x="54" y="68"/>
                  </a:lnTo>
                  <a:lnTo>
                    <a:pt x="51" y="124"/>
                  </a:lnTo>
                  <a:lnTo>
                    <a:pt x="52" y="147"/>
                  </a:lnTo>
                  <a:lnTo>
                    <a:pt x="54" y="170"/>
                  </a:lnTo>
                  <a:lnTo>
                    <a:pt x="54" y="193"/>
                  </a:lnTo>
                  <a:lnTo>
                    <a:pt x="56" y="216"/>
                  </a:lnTo>
                  <a:lnTo>
                    <a:pt x="59" y="226"/>
                  </a:lnTo>
                  <a:lnTo>
                    <a:pt x="61" y="236"/>
                  </a:lnTo>
                  <a:lnTo>
                    <a:pt x="64" y="245"/>
                  </a:lnTo>
                  <a:lnTo>
                    <a:pt x="66" y="255"/>
                  </a:lnTo>
                  <a:lnTo>
                    <a:pt x="69" y="260"/>
                  </a:lnTo>
                  <a:lnTo>
                    <a:pt x="72" y="265"/>
                  </a:lnTo>
                  <a:lnTo>
                    <a:pt x="75" y="272"/>
                  </a:lnTo>
                  <a:lnTo>
                    <a:pt x="80" y="277"/>
                  </a:lnTo>
                  <a:lnTo>
                    <a:pt x="92" y="283"/>
                  </a:lnTo>
                  <a:lnTo>
                    <a:pt x="103" y="290"/>
                  </a:lnTo>
                  <a:lnTo>
                    <a:pt x="115" y="296"/>
                  </a:lnTo>
                  <a:lnTo>
                    <a:pt x="126" y="303"/>
                  </a:lnTo>
                  <a:lnTo>
                    <a:pt x="134" y="303"/>
                  </a:lnTo>
                  <a:lnTo>
                    <a:pt x="144" y="301"/>
                  </a:lnTo>
                  <a:lnTo>
                    <a:pt x="154" y="301"/>
                  </a:lnTo>
                  <a:lnTo>
                    <a:pt x="164" y="301"/>
                  </a:lnTo>
                  <a:lnTo>
                    <a:pt x="167" y="300"/>
                  </a:lnTo>
                  <a:lnTo>
                    <a:pt x="172" y="296"/>
                  </a:lnTo>
                  <a:lnTo>
                    <a:pt x="175" y="295"/>
                  </a:lnTo>
                  <a:lnTo>
                    <a:pt x="179" y="293"/>
                  </a:lnTo>
                  <a:lnTo>
                    <a:pt x="184" y="285"/>
                  </a:lnTo>
                  <a:lnTo>
                    <a:pt x="190" y="277"/>
                  </a:lnTo>
                  <a:lnTo>
                    <a:pt x="195" y="268"/>
                  </a:lnTo>
                  <a:lnTo>
                    <a:pt x="202" y="260"/>
                  </a:lnTo>
                  <a:lnTo>
                    <a:pt x="203" y="250"/>
                  </a:lnTo>
                  <a:lnTo>
                    <a:pt x="207" y="244"/>
                  </a:lnTo>
                  <a:lnTo>
                    <a:pt x="210" y="239"/>
                  </a:lnTo>
                  <a:lnTo>
                    <a:pt x="215" y="232"/>
                  </a:lnTo>
                  <a:lnTo>
                    <a:pt x="220" y="232"/>
                  </a:lnTo>
                  <a:lnTo>
                    <a:pt x="225" y="232"/>
                  </a:lnTo>
                  <a:lnTo>
                    <a:pt x="228" y="232"/>
                  </a:lnTo>
                  <a:lnTo>
                    <a:pt x="233" y="231"/>
                  </a:lnTo>
                  <a:lnTo>
                    <a:pt x="233" y="234"/>
                  </a:lnTo>
                  <a:lnTo>
                    <a:pt x="234" y="237"/>
                  </a:lnTo>
                  <a:lnTo>
                    <a:pt x="234" y="242"/>
                  </a:lnTo>
                  <a:lnTo>
                    <a:pt x="234" y="2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8" name="Freeform 8"/>
            <p:cNvSpPr>
              <a:spLocks/>
            </p:cNvSpPr>
            <p:nvPr/>
          </p:nvSpPr>
          <p:spPr bwMode="auto">
            <a:xfrm>
              <a:off x="3098800" y="5314950"/>
              <a:ext cx="212725" cy="158750"/>
            </a:xfrm>
            <a:custGeom>
              <a:avLst/>
              <a:gdLst>
                <a:gd name="T0" fmla="*/ 134 w 134"/>
                <a:gd name="T1" fmla="*/ 13 h 100"/>
                <a:gd name="T2" fmla="*/ 133 w 134"/>
                <a:gd name="T3" fmla="*/ 18 h 100"/>
                <a:gd name="T4" fmla="*/ 131 w 134"/>
                <a:gd name="T5" fmla="*/ 23 h 100"/>
                <a:gd name="T6" fmla="*/ 129 w 134"/>
                <a:gd name="T7" fmla="*/ 28 h 100"/>
                <a:gd name="T8" fmla="*/ 129 w 134"/>
                <a:gd name="T9" fmla="*/ 33 h 100"/>
                <a:gd name="T10" fmla="*/ 113 w 134"/>
                <a:gd name="T11" fmla="*/ 51 h 100"/>
                <a:gd name="T12" fmla="*/ 103 w 134"/>
                <a:gd name="T13" fmla="*/ 62 h 100"/>
                <a:gd name="T14" fmla="*/ 95 w 134"/>
                <a:gd name="T15" fmla="*/ 69 h 100"/>
                <a:gd name="T16" fmla="*/ 83 w 134"/>
                <a:gd name="T17" fmla="*/ 79 h 100"/>
                <a:gd name="T18" fmla="*/ 75 w 134"/>
                <a:gd name="T19" fmla="*/ 84 h 100"/>
                <a:gd name="T20" fmla="*/ 65 w 134"/>
                <a:gd name="T21" fmla="*/ 88 h 100"/>
                <a:gd name="T22" fmla="*/ 56 w 134"/>
                <a:gd name="T23" fmla="*/ 93 h 100"/>
                <a:gd name="T24" fmla="*/ 46 w 134"/>
                <a:gd name="T25" fmla="*/ 100 h 100"/>
                <a:gd name="T26" fmla="*/ 41 w 134"/>
                <a:gd name="T27" fmla="*/ 98 h 100"/>
                <a:gd name="T28" fmla="*/ 34 w 134"/>
                <a:gd name="T29" fmla="*/ 98 h 100"/>
                <a:gd name="T30" fmla="*/ 29 w 134"/>
                <a:gd name="T31" fmla="*/ 98 h 100"/>
                <a:gd name="T32" fmla="*/ 23 w 134"/>
                <a:gd name="T33" fmla="*/ 98 h 100"/>
                <a:gd name="T34" fmla="*/ 18 w 134"/>
                <a:gd name="T35" fmla="*/ 95 h 100"/>
                <a:gd name="T36" fmla="*/ 11 w 134"/>
                <a:gd name="T37" fmla="*/ 90 h 100"/>
                <a:gd name="T38" fmla="*/ 6 w 134"/>
                <a:gd name="T39" fmla="*/ 87 h 100"/>
                <a:gd name="T40" fmla="*/ 0 w 134"/>
                <a:gd name="T41" fmla="*/ 84 h 100"/>
                <a:gd name="T42" fmla="*/ 0 w 134"/>
                <a:gd name="T43" fmla="*/ 75 h 100"/>
                <a:gd name="T44" fmla="*/ 1 w 134"/>
                <a:gd name="T45" fmla="*/ 70 h 100"/>
                <a:gd name="T46" fmla="*/ 3 w 134"/>
                <a:gd name="T47" fmla="*/ 67 h 100"/>
                <a:gd name="T48" fmla="*/ 6 w 134"/>
                <a:gd name="T49" fmla="*/ 61 h 100"/>
                <a:gd name="T50" fmla="*/ 10 w 134"/>
                <a:gd name="T51" fmla="*/ 59 h 100"/>
                <a:gd name="T52" fmla="*/ 11 w 134"/>
                <a:gd name="T53" fmla="*/ 57 h 100"/>
                <a:gd name="T54" fmla="*/ 16 w 134"/>
                <a:gd name="T55" fmla="*/ 56 h 100"/>
                <a:gd name="T56" fmla="*/ 21 w 134"/>
                <a:gd name="T57" fmla="*/ 56 h 100"/>
                <a:gd name="T58" fmla="*/ 28 w 134"/>
                <a:gd name="T59" fmla="*/ 54 h 100"/>
                <a:gd name="T60" fmla="*/ 38 w 134"/>
                <a:gd name="T61" fmla="*/ 52 h 100"/>
                <a:gd name="T62" fmla="*/ 51 w 134"/>
                <a:gd name="T63" fmla="*/ 49 h 100"/>
                <a:gd name="T64" fmla="*/ 69 w 134"/>
                <a:gd name="T65" fmla="*/ 46 h 100"/>
                <a:gd name="T66" fmla="*/ 75 w 134"/>
                <a:gd name="T67" fmla="*/ 43 h 100"/>
                <a:gd name="T68" fmla="*/ 80 w 134"/>
                <a:gd name="T69" fmla="*/ 39 h 100"/>
                <a:gd name="T70" fmla="*/ 85 w 134"/>
                <a:gd name="T71" fmla="*/ 36 h 100"/>
                <a:gd name="T72" fmla="*/ 92 w 134"/>
                <a:gd name="T73" fmla="*/ 31 h 100"/>
                <a:gd name="T74" fmla="*/ 97 w 134"/>
                <a:gd name="T75" fmla="*/ 23 h 100"/>
                <a:gd name="T76" fmla="*/ 103 w 134"/>
                <a:gd name="T77" fmla="*/ 16 h 100"/>
                <a:gd name="T78" fmla="*/ 108 w 134"/>
                <a:gd name="T79" fmla="*/ 8 h 100"/>
                <a:gd name="T80" fmla="*/ 115 w 134"/>
                <a:gd name="T81" fmla="*/ 0 h 100"/>
                <a:gd name="T82" fmla="*/ 119 w 134"/>
                <a:gd name="T83" fmla="*/ 0 h 100"/>
                <a:gd name="T84" fmla="*/ 124 w 134"/>
                <a:gd name="T85" fmla="*/ 0 h 100"/>
                <a:gd name="T86" fmla="*/ 129 w 134"/>
                <a:gd name="T87" fmla="*/ 0 h 100"/>
                <a:gd name="T88" fmla="*/ 133 w 134"/>
                <a:gd name="T89" fmla="*/ 0 h 100"/>
                <a:gd name="T90" fmla="*/ 133 w 134"/>
                <a:gd name="T91" fmla="*/ 3 h 100"/>
                <a:gd name="T92" fmla="*/ 133 w 134"/>
                <a:gd name="T93" fmla="*/ 7 h 100"/>
                <a:gd name="T94" fmla="*/ 133 w 134"/>
                <a:gd name="T95" fmla="*/ 10 h 100"/>
                <a:gd name="T96" fmla="*/ 134 w 134"/>
                <a:gd name="T9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100">
                  <a:moveTo>
                    <a:pt x="134" y="13"/>
                  </a:moveTo>
                  <a:lnTo>
                    <a:pt x="133" y="18"/>
                  </a:lnTo>
                  <a:lnTo>
                    <a:pt x="131" y="23"/>
                  </a:lnTo>
                  <a:lnTo>
                    <a:pt x="129" y="28"/>
                  </a:lnTo>
                  <a:lnTo>
                    <a:pt x="129" y="33"/>
                  </a:lnTo>
                  <a:lnTo>
                    <a:pt x="113" y="51"/>
                  </a:lnTo>
                  <a:lnTo>
                    <a:pt x="103" y="62"/>
                  </a:lnTo>
                  <a:lnTo>
                    <a:pt x="95" y="69"/>
                  </a:lnTo>
                  <a:lnTo>
                    <a:pt x="83" y="79"/>
                  </a:lnTo>
                  <a:lnTo>
                    <a:pt x="75" y="84"/>
                  </a:lnTo>
                  <a:lnTo>
                    <a:pt x="65" y="88"/>
                  </a:lnTo>
                  <a:lnTo>
                    <a:pt x="56" y="93"/>
                  </a:lnTo>
                  <a:lnTo>
                    <a:pt x="46" y="100"/>
                  </a:lnTo>
                  <a:lnTo>
                    <a:pt x="41" y="98"/>
                  </a:lnTo>
                  <a:lnTo>
                    <a:pt x="34" y="98"/>
                  </a:lnTo>
                  <a:lnTo>
                    <a:pt x="29" y="98"/>
                  </a:lnTo>
                  <a:lnTo>
                    <a:pt x="23" y="98"/>
                  </a:lnTo>
                  <a:lnTo>
                    <a:pt x="18" y="95"/>
                  </a:lnTo>
                  <a:lnTo>
                    <a:pt x="11" y="90"/>
                  </a:lnTo>
                  <a:lnTo>
                    <a:pt x="6" y="87"/>
                  </a:lnTo>
                  <a:lnTo>
                    <a:pt x="0" y="84"/>
                  </a:lnTo>
                  <a:lnTo>
                    <a:pt x="0" y="75"/>
                  </a:lnTo>
                  <a:lnTo>
                    <a:pt x="1" y="70"/>
                  </a:lnTo>
                  <a:lnTo>
                    <a:pt x="3" y="67"/>
                  </a:lnTo>
                  <a:lnTo>
                    <a:pt x="6" y="61"/>
                  </a:lnTo>
                  <a:lnTo>
                    <a:pt x="10" y="59"/>
                  </a:lnTo>
                  <a:lnTo>
                    <a:pt x="11" y="57"/>
                  </a:lnTo>
                  <a:lnTo>
                    <a:pt x="16" y="56"/>
                  </a:lnTo>
                  <a:lnTo>
                    <a:pt x="21" y="56"/>
                  </a:lnTo>
                  <a:lnTo>
                    <a:pt x="28" y="54"/>
                  </a:lnTo>
                  <a:lnTo>
                    <a:pt x="38" y="52"/>
                  </a:lnTo>
                  <a:lnTo>
                    <a:pt x="51" y="49"/>
                  </a:lnTo>
                  <a:lnTo>
                    <a:pt x="69" y="46"/>
                  </a:lnTo>
                  <a:lnTo>
                    <a:pt x="75" y="43"/>
                  </a:lnTo>
                  <a:lnTo>
                    <a:pt x="80" y="39"/>
                  </a:lnTo>
                  <a:lnTo>
                    <a:pt x="85" y="36"/>
                  </a:lnTo>
                  <a:lnTo>
                    <a:pt x="92" y="31"/>
                  </a:lnTo>
                  <a:lnTo>
                    <a:pt x="97" y="23"/>
                  </a:lnTo>
                  <a:lnTo>
                    <a:pt x="103" y="16"/>
                  </a:lnTo>
                  <a:lnTo>
                    <a:pt x="108" y="8"/>
                  </a:lnTo>
                  <a:lnTo>
                    <a:pt x="115" y="0"/>
                  </a:lnTo>
                  <a:lnTo>
                    <a:pt x="119" y="0"/>
                  </a:lnTo>
                  <a:lnTo>
                    <a:pt x="124" y="0"/>
                  </a:lnTo>
                  <a:lnTo>
                    <a:pt x="129" y="0"/>
                  </a:lnTo>
                  <a:lnTo>
                    <a:pt x="133" y="0"/>
                  </a:lnTo>
                  <a:lnTo>
                    <a:pt x="133" y="3"/>
                  </a:lnTo>
                  <a:lnTo>
                    <a:pt x="133" y="7"/>
                  </a:lnTo>
                  <a:lnTo>
                    <a:pt x="133" y="10"/>
                  </a:lnTo>
                  <a:lnTo>
                    <a:pt x="13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 name="Freeform 9"/>
            <p:cNvSpPr>
              <a:spLocks/>
            </p:cNvSpPr>
            <p:nvPr/>
          </p:nvSpPr>
          <p:spPr bwMode="auto">
            <a:xfrm>
              <a:off x="3082925" y="5197475"/>
              <a:ext cx="200025" cy="149225"/>
            </a:xfrm>
            <a:custGeom>
              <a:avLst/>
              <a:gdLst>
                <a:gd name="T0" fmla="*/ 126 w 126"/>
                <a:gd name="T1" fmla="*/ 17 h 94"/>
                <a:gd name="T2" fmla="*/ 125 w 126"/>
                <a:gd name="T3" fmla="*/ 25 h 94"/>
                <a:gd name="T4" fmla="*/ 121 w 126"/>
                <a:gd name="T5" fmla="*/ 33 h 94"/>
                <a:gd name="T6" fmla="*/ 120 w 126"/>
                <a:gd name="T7" fmla="*/ 41 h 94"/>
                <a:gd name="T8" fmla="*/ 116 w 126"/>
                <a:gd name="T9" fmla="*/ 49 h 94"/>
                <a:gd name="T10" fmla="*/ 108 w 126"/>
                <a:gd name="T11" fmla="*/ 58 h 94"/>
                <a:gd name="T12" fmla="*/ 102 w 126"/>
                <a:gd name="T13" fmla="*/ 64 h 94"/>
                <a:gd name="T14" fmla="*/ 92 w 126"/>
                <a:gd name="T15" fmla="*/ 72 h 94"/>
                <a:gd name="T16" fmla="*/ 74 w 126"/>
                <a:gd name="T17" fmla="*/ 85 h 94"/>
                <a:gd name="T18" fmla="*/ 67 w 126"/>
                <a:gd name="T19" fmla="*/ 87 h 94"/>
                <a:gd name="T20" fmla="*/ 62 w 126"/>
                <a:gd name="T21" fmla="*/ 89 h 94"/>
                <a:gd name="T22" fmla="*/ 56 w 126"/>
                <a:gd name="T23" fmla="*/ 90 h 94"/>
                <a:gd name="T24" fmla="*/ 51 w 126"/>
                <a:gd name="T25" fmla="*/ 92 h 94"/>
                <a:gd name="T26" fmla="*/ 44 w 126"/>
                <a:gd name="T27" fmla="*/ 92 h 94"/>
                <a:gd name="T28" fmla="*/ 34 w 126"/>
                <a:gd name="T29" fmla="*/ 92 h 94"/>
                <a:gd name="T30" fmla="*/ 23 w 126"/>
                <a:gd name="T31" fmla="*/ 94 h 94"/>
                <a:gd name="T32" fmla="*/ 8 w 126"/>
                <a:gd name="T33" fmla="*/ 94 h 94"/>
                <a:gd name="T34" fmla="*/ 7 w 126"/>
                <a:gd name="T35" fmla="*/ 94 h 94"/>
                <a:gd name="T36" fmla="*/ 5 w 126"/>
                <a:gd name="T37" fmla="*/ 92 h 94"/>
                <a:gd name="T38" fmla="*/ 3 w 126"/>
                <a:gd name="T39" fmla="*/ 92 h 94"/>
                <a:gd name="T40" fmla="*/ 2 w 126"/>
                <a:gd name="T41" fmla="*/ 90 h 94"/>
                <a:gd name="T42" fmla="*/ 2 w 126"/>
                <a:gd name="T43" fmla="*/ 87 h 94"/>
                <a:gd name="T44" fmla="*/ 2 w 126"/>
                <a:gd name="T45" fmla="*/ 82 h 94"/>
                <a:gd name="T46" fmla="*/ 0 w 126"/>
                <a:gd name="T47" fmla="*/ 79 h 94"/>
                <a:gd name="T48" fmla="*/ 0 w 126"/>
                <a:gd name="T49" fmla="*/ 76 h 94"/>
                <a:gd name="T50" fmla="*/ 2 w 126"/>
                <a:gd name="T51" fmla="*/ 72 h 94"/>
                <a:gd name="T52" fmla="*/ 3 w 126"/>
                <a:gd name="T53" fmla="*/ 69 h 94"/>
                <a:gd name="T54" fmla="*/ 5 w 126"/>
                <a:gd name="T55" fmla="*/ 66 h 94"/>
                <a:gd name="T56" fmla="*/ 7 w 126"/>
                <a:gd name="T57" fmla="*/ 62 h 94"/>
                <a:gd name="T58" fmla="*/ 13 w 126"/>
                <a:gd name="T59" fmla="*/ 59 h 94"/>
                <a:gd name="T60" fmla="*/ 18 w 126"/>
                <a:gd name="T61" fmla="*/ 56 h 94"/>
                <a:gd name="T62" fmla="*/ 23 w 126"/>
                <a:gd name="T63" fmla="*/ 53 h 94"/>
                <a:gd name="T64" fmla="*/ 29 w 126"/>
                <a:gd name="T65" fmla="*/ 51 h 94"/>
                <a:gd name="T66" fmla="*/ 36 w 126"/>
                <a:gd name="T67" fmla="*/ 48 h 94"/>
                <a:gd name="T68" fmla="*/ 44 w 126"/>
                <a:gd name="T69" fmla="*/ 44 h 94"/>
                <a:gd name="T70" fmla="*/ 56 w 126"/>
                <a:gd name="T71" fmla="*/ 40 h 94"/>
                <a:gd name="T72" fmla="*/ 70 w 126"/>
                <a:gd name="T73" fmla="*/ 35 h 94"/>
                <a:gd name="T74" fmla="*/ 80 w 126"/>
                <a:gd name="T75" fmla="*/ 26 h 94"/>
                <a:gd name="T76" fmla="*/ 90 w 126"/>
                <a:gd name="T77" fmla="*/ 17 h 94"/>
                <a:gd name="T78" fmla="*/ 98 w 126"/>
                <a:gd name="T79" fmla="*/ 8 h 94"/>
                <a:gd name="T80" fmla="*/ 108 w 126"/>
                <a:gd name="T81" fmla="*/ 0 h 94"/>
                <a:gd name="T82" fmla="*/ 111 w 126"/>
                <a:gd name="T83" fmla="*/ 0 h 94"/>
                <a:gd name="T84" fmla="*/ 116 w 126"/>
                <a:gd name="T85" fmla="*/ 0 h 94"/>
                <a:gd name="T86" fmla="*/ 121 w 126"/>
                <a:gd name="T87" fmla="*/ 0 h 94"/>
                <a:gd name="T88" fmla="*/ 126 w 126"/>
                <a:gd name="T89" fmla="*/ 0 h 94"/>
                <a:gd name="T90" fmla="*/ 126 w 126"/>
                <a:gd name="T91" fmla="*/ 3 h 94"/>
                <a:gd name="T92" fmla="*/ 126 w 126"/>
                <a:gd name="T93" fmla="*/ 8 h 94"/>
                <a:gd name="T94" fmla="*/ 126 w 126"/>
                <a:gd name="T95" fmla="*/ 12 h 94"/>
                <a:gd name="T96" fmla="*/ 126 w 126"/>
                <a:gd name="T97"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94">
                  <a:moveTo>
                    <a:pt x="126" y="17"/>
                  </a:moveTo>
                  <a:lnTo>
                    <a:pt x="125" y="25"/>
                  </a:lnTo>
                  <a:lnTo>
                    <a:pt x="121" y="33"/>
                  </a:lnTo>
                  <a:lnTo>
                    <a:pt x="120" y="41"/>
                  </a:lnTo>
                  <a:lnTo>
                    <a:pt x="116" y="49"/>
                  </a:lnTo>
                  <a:lnTo>
                    <a:pt x="108" y="58"/>
                  </a:lnTo>
                  <a:lnTo>
                    <a:pt x="102" y="64"/>
                  </a:lnTo>
                  <a:lnTo>
                    <a:pt x="92" y="72"/>
                  </a:lnTo>
                  <a:lnTo>
                    <a:pt x="74" y="85"/>
                  </a:lnTo>
                  <a:lnTo>
                    <a:pt x="67" y="87"/>
                  </a:lnTo>
                  <a:lnTo>
                    <a:pt x="62" y="89"/>
                  </a:lnTo>
                  <a:lnTo>
                    <a:pt x="56" y="90"/>
                  </a:lnTo>
                  <a:lnTo>
                    <a:pt x="51" y="92"/>
                  </a:lnTo>
                  <a:lnTo>
                    <a:pt x="44" y="92"/>
                  </a:lnTo>
                  <a:lnTo>
                    <a:pt x="34" y="92"/>
                  </a:lnTo>
                  <a:lnTo>
                    <a:pt x="23" y="94"/>
                  </a:lnTo>
                  <a:lnTo>
                    <a:pt x="8" y="94"/>
                  </a:lnTo>
                  <a:lnTo>
                    <a:pt x="7" y="94"/>
                  </a:lnTo>
                  <a:lnTo>
                    <a:pt x="5" y="92"/>
                  </a:lnTo>
                  <a:lnTo>
                    <a:pt x="3" y="92"/>
                  </a:lnTo>
                  <a:lnTo>
                    <a:pt x="2" y="90"/>
                  </a:lnTo>
                  <a:lnTo>
                    <a:pt x="2" y="87"/>
                  </a:lnTo>
                  <a:lnTo>
                    <a:pt x="2" y="82"/>
                  </a:lnTo>
                  <a:lnTo>
                    <a:pt x="0" y="79"/>
                  </a:lnTo>
                  <a:lnTo>
                    <a:pt x="0" y="76"/>
                  </a:lnTo>
                  <a:lnTo>
                    <a:pt x="2" y="72"/>
                  </a:lnTo>
                  <a:lnTo>
                    <a:pt x="3" y="69"/>
                  </a:lnTo>
                  <a:lnTo>
                    <a:pt x="5" y="66"/>
                  </a:lnTo>
                  <a:lnTo>
                    <a:pt x="7" y="62"/>
                  </a:lnTo>
                  <a:lnTo>
                    <a:pt x="13" y="59"/>
                  </a:lnTo>
                  <a:lnTo>
                    <a:pt x="18" y="56"/>
                  </a:lnTo>
                  <a:lnTo>
                    <a:pt x="23" y="53"/>
                  </a:lnTo>
                  <a:lnTo>
                    <a:pt x="29" y="51"/>
                  </a:lnTo>
                  <a:lnTo>
                    <a:pt x="36" y="48"/>
                  </a:lnTo>
                  <a:lnTo>
                    <a:pt x="44" y="44"/>
                  </a:lnTo>
                  <a:lnTo>
                    <a:pt x="56" y="40"/>
                  </a:lnTo>
                  <a:lnTo>
                    <a:pt x="70" y="35"/>
                  </a:lnTo>
                  <a:lnTo>
                    <a:pt x="80" y="26"/>
                  </a:lnTo>
                  <a:lnTo>
                    <a:pt x="90" y="17"/>
                  </a:lnTo>
                  <a:lnTo>
                    <a:pt x="98" y="8"/>
                  </a:lnTo>
                  <a:lnTo>
                    <a:pt x="108" y="0"/>
                  </a:lnTo>
                  <a:lnTo>
                    <a:pt x="111" y="0"/>
                  </a:lnTo>
                  <a:lnTo>
                    <a:pt x="116" y="0"/>
                  </a:lnTo>
                  <a:lnTo>
                    <a:pt x="121" y="0"/>
                  </a:lnTo>
                  <a:lnTo>
                    <a:pt x="126" y="0"/>
                  </a:lnTo>
                  <a:lnTo>
                    <a:pt x="126" y="3"/>
                  </a:lnTo>
                  <a:lnTo>
                    <a:pt x="126" y="8"/>
                  </a:lnTo>
                  <a:lnTo>
                    <a:pt x="126" y="12"/>
                  </a:lnTo>
                  <a:lnTo>
                    <a:pt x="126"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 name="Freeform 10"/>
            <p:cNvSpPr>
              <a:spLocks/>
            </p:cNvSpPr>
            <p:nvPr/>
          </p:nvSpPr>
          <p:spPr bwMode="auto">
            <a:xfrm>
              <a:off x="3168650" y="4375151"/>
              <a:ext cx="82550" cy="1290638"/>
            </a:xfrm>
            <a:custGeom>
              <a:avLst/>
              <a:gdLst>
                <a:gd name="T0" fmla="*/ 46 w 52"/>
                <a:gd name="T1" fmla="*/ 76 h 813"/>
                <a:gd name="T2" fmla="*/ 49 w 52"/>
                <a:gd name="T3" fmla="*/ 445 h 813"/>
                <a:gd name="T4" fmla="*/ 51 w 52"/>
                <a:gd name="T5" fmla="*/ 641 h 813"/>
                <a:gd name="T6" fmla="*/ 52 w 52"/>
                <a:gd name="T7" fmla="*/ 735 h 813"/>
                <a:gd name="T8" fmla="*/ 51 w 52"/>
                <a:gd name="T9" fmla="*/ 790 h 813"/>
                <a:gd name="T10" fmla="*/ 49 w 52"/>
                <a:gd name="T11" fmla="*/ 795 h 813"/>
                <a:gd name="T12" fmla="*/ 46 w 52"/>
                <a:gd name="T13" fmla="*/ 800 h 813"/>
                <a:gd name="T14" fmla="*/ 44 w 52"/>
                <a:gd name="T15" fmla="*/ 807 h 813"/>
                <a:gd name="T16" fmla="*/ 41 w 52"/>
                <a:gd name="T17" fmla="*/ 812 h 813"/>
                <a:gd name="T18" fmla="*/ 36 w 52"/>
                <a:gd name="T19" fmla="*/ 813 h 813"/>
                <a:gd name="T20" fmla="*/ 29 w 52"/>
                <a:gd name="T21" fmla="*/ 813 h 813"/>
                <a:gd name="T22" fmla="*/ 24 w 52"/>
                <a:gd name="T23" fmla="*/ 813 h 813"/>
                <a:gd name="T24" fmla="*/ 18 w 52"/>
                <a:gd name="T25" fmla="*/ 813 h 813"/>
                <a:gd name="T26" fmla="*/ 15 w 52"/>
                <a:gd name="T27" fmla="*/ 810 h 813"/>
                <a:gd name="T28" fmla="*/ 11 w 52"/>
                <a:gd name="T29" fmla="*/ 807 h 813"/>
                <a:gd name="T30" fmla="*/ 10 w 52"/>
                <a:gd name="T31" fmla="*/ 802 h 813"/>
                <a:gd name="T32" fmla="*/ 8 w 52"/>
                <a:gd name="T33" fmla="*/ 792 h 813"/>
                <a:gd name="T34" fmla="*/ 6 w 52"/>
                <a:gd name="T35" fmla="*/ 597 h 813"/>
                <a:gd name="T36" fmla="*/ 3 w 52"/>
                <a:gd name="T37" fmla="*/ 400 h 813"/>
                <a:gd name="T38" fmla="*/ 1 w 52"/>
                <a:gd name="T39" fmla="*/ 205 h 813"/>
                <a:gd name="T40" fmla="*/ 0 w 52"/>
                <a:gd name="T41" fmla="*/ 10 h 813"/>
                <a:gd name="T42" fmla="*/ 1 w 52"/>
                <a:gd name="T43" fmla="*/ 9 h 813"/>
                <a:gd name="T44" fmla="*/ 3 w 52"/>
                <a:gd name="T45" fmla="*/ 5 h 813"/>
                <a:gd name="T46" fmla="*/ 3 w 52"/>
                <a:gd name="T47" fmla="*/ 4 h 813"/>
                <a:gd name="T48" fmla="*/ 5 w 52"/>
                <a:gd name="T49" fmla="*/ 2 h 813"/>
                <a:gd name="T50" fmla="*/ 8 w 52"/>
                <a:gd name="T51" fmla="*/ 2 h 813"/>
                <a:gd name="T52" fmla="*/ 13 w 52"/>
                <a:gd name="T53" fmla="*/ 2 h 813"/>
                <a:gd name="T54" fmla="*/ 18 w 52"/>
                <a:gd name="T55" fmla="*/ 2 h 813"/>
                <a:gd name="T56" fmla="*/ 21 w 52"/>
                <a:gd name="T57" fmla="*/ 0 h 813"/>
                <a:gd name="T58" fmla="*/ 24 w 52"/>
                <a:gd name="T59" fmla="*/ 2 h 813"/>
                <a:gd name="T60" fmla="*/ 29 w 52"/>
                <a:gd name="T61" fmla="*/ 5 h 813"/>
                <a:gd name="T62" fmla="*/ 33 w 52"/>
                <a:gd name="T63" fmla="*/ 7 h 813"/>
                <a:gd name="T64" fmla="*/ 36 w 52"/>
                <a:gd name="T65" fmla="*/ 10 h 813"/>
                <a:gd name="T66" fmla="*/ 39 w 52"/>
                <a:gd name="T67" fmla="*/ 27 h 813"/>
                <a:gd name="T68" fmla="*/ 41 w 52"/>
                <a:gd name="T69" fmla="*/ 43 h 813"/>
                <a:gd name="T70" fmla="*/ 44 w 52"/>
                <a:gd name="T71" fmla="*/ 59 h 813"/>
                <a:gd name="T72" fmla="*/ 46 w 52"/>
                <a:gd name="T73" fmla="*/ 76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813">
                  <a:moveTo>
                    <a:pt x="46" y="76"/>
                  </a:moveTo>
                  <a:lnTo>
                    <a:pt x="49" y="445"/>
                  </a:lnTo>
                  <a:lnTo>
                    <a:pt x="51" y="641"/>
                  </a:lnTo>
                  <a:lnTo>
                    <a:pt x="52" y="735"/>
                  </a:lnTo>
                  <a:lnTo>
                    <a:pt x="51" y="790"/>
                  </a:lnTo>
                  <a:lnTo>
                    <a:pt x="49" y="795"/>
                  </a:lnTo>
                  <a:lnTo>
                    <a:pt x="46" y="800"/>
                  </a:lnTo>
                  <a:lnTo>
                    <a:pt x="44" y="807"/>
                  </a:lnTo>
                  <a:lnTo>
                    <a:pt x="41" y="812"/>
                  </a:lnTo>
                  <a:lnTo>
                    <a:pt x="36" y="813"/>
                  </a:lnTo>
                  <a:lnTo>
                    <a:pt x="29" y="813"/>
                  </a:lnTo>
                  <a:lnTo>
                    <a:pt x="24" y="813"/>
                  </a:lnTo>
                  <a:lnTo>
                    <a:pt x="18" y="813"/>
                  </a:lnTo>
                  <a:lnTo>
                    <a:pt x="15" y="810"/>
                  </a:lnTo>
                  <a:lnTo>
                    <a:pt x="11" y="807"/>
                  </a:lnTo>
                  <a:lnTo>
                    <a:pt x="10" y="802"/>
                  </a:lnTo>
                  <a:lnTo>
                    <a:pt x="8" y="792"/>
                  </a:lnTo>
                  <a:lnTo>
                    <a:pt x="6" y="597"/>
                  </a:lnTo>
                  <a:lnTo>
                    <a:pt x="3" y="400"/>
                  </a:lnTo>
                  <a:lnTo>
                    <a:pt x="1" y="205"/>
                  </a:lnTo>
                  <a:lnTo>
                    <a:pt x="0" y="10"/>
                  </a:lnTo>
                  <a:lnTo>
                    <a:pt x="1" y="9"/>
                  </a:lnTo>
                  <a:lnTo>
                    <a:pt x="3" y="5"/>
                  </a:lnTo>
                  <a:lnTo>
                    <a:pt x="3" y="4"/>
                  </a:lnTo>
                  <a:lnTo>
                    <a:pt x="5" y="2"/>
                  </a:lnTo>
                  <a:lnTo>
                    <a:pt x="8" y="2"/>
                  </a:lnTo>
                  <a:lnTo>
                    <a:pt x="13" y="2"/>
                  </a:lnTo>
                  <a:lnTo>
                    <a:pt x="18" y="2"/>
                  </a:lnTo>
                  <a:lnTo>
                    <a:pt x="21" y="0"/>
                  </a:lnTo>
                  <a:lnTo>
                    <a:pt x="24" y="2"/>
                  </a:lnTo>
                  <a:lnTo>
                    <a:pt x="29" y="5"/>
                  </a:lnTo>
                  <a:lnTo>
                    <a:pt x="33" y="7"/>
                  </a:lnTo>
                  <a:lnTo>
                    <a:pt x="36" y="10"/>
                  </a:lnTo>
                  <a:lnTo>
                    <a:pt x="39" y="27"/>
                  </a:lnTo>
                  <a:lnTo>
                    <a:pt x="41" y="43"/>
                  </a:lnTo>
                  <a:lnTo>
                    <a:pt x="44" y="59"/>
                  </a:lnTo>
                  <a:lnTo>
                    <a:pt x="46"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nvGrpSpPr>
            <p:cNvPr id="20" name="Group 19"/>
            <p:cNvGrpSpPr/>
            <p:nvPr/>
          </p:nvGrpSpPr>
          <p:grpSpPr>
            <a:xfrm>
              <a:off x="3754438" y="4467226"/>
              <a:ext cx="5008562" cy="2460625"/>
              <a:chOff x="3754438" y="4976813"/>
              <a:chExt cx="4448175" cy="1951038"/>
            </a:xfrm>
          </p:grpSpPr>
          <p:sp>
            <p:nvSpPr>
              <p:cNvPr id="11" name="Freeform 11"/>
              <p:cNvSpPr>
                <a:spLocks/>
              </p:cNvSpPr>
              <p:nvPr/>
            </p:nvSpPr>
            <p:spPr bwMode="auto">
              <a:xfrm>
                <a:off x="7224713" y="5364163"/>
                <a:ext cx="977900" cy="1563688"/>
              </a:xfrm>
              <a:custGeom>
                <a:avLst/>
                <a:gdLst>
                  <a:gd name="T0" fmla="*/ 606 w 616"/>
                  <a:gd name="T1" fmla="*/ 539 h 985"/>
                  <a:gd name="T2" fmla="*/ 585 w 616"/>
                  <a:gd name="T3" fmla="*/ 634 h 985"/>
                  <a:gd name="T4" fmla="*/ 559 w 616"/>
                  <a:gd name="T5" fmla="*/ 708 h 985"/>
                  <a:gd name="T6" fmla="*/ 532 w 616"/>
                  <a:gd name="T7" fmla="*/ 761 h 985"/>
                  <a:gd name="T8" fmla="*/ 487 w 616"/>
                  <a:gd name="T9" fmla="*/ 824 h 985"/>
                  <a:gd name="T10" fmla="*/ 442 w 616"/>
                  <a:gd name="T11" fmla="*/ 887 h 985"/>
                  <a:gd name="T12" fmla="*/ 406 w 616"/>
                  <a:gd name="T13" fmla="*/ 924 h 985"/>
                  <a:gd name="T14" fmla="*/ 367 w 616"/>
                  <a:gd name="T15" fmla="*/ 972 h 985"/>
                  <a:gd name="T16" fmla="*/ 342 w 616"/>
                  <a:gd name="T17" fmla="*/ 983 h 985"/>
                  <a:gd name="T18" fmla="*/ 247 w 616"/>
                  <a:gd name="T19" fmla="*/ 942 h 985"/>
                  <a:gd name="T20" fmla="*/ 160 w 616"/>
                  <a:gd name="T21" fmla="*/ 898 h 985"/>
                  <a:gd name="T22" fmla="*/ 85 w 616"/>
                  <a:gd name="T23" fmla="*/ 849 h 985"/>
                  <a:gd name="T24" fmla="*/ 29 w 616"/>
                  <a:gd name="T25" fmla="*/ 806 h 985"/>
                  <a:gd name="T26" fmla="*/ 6 w 616"/>
                  <a:gd name="T27" fmla="*/ 783 h 985"/>
                  <a:gd name="T28" fmla="*/ 1 w 616"/>
                  <a:gd name="T29" fmla="*/ 769 h 985"/>
                  <a:gd name="T30" fmla="*/ 6 w 616"/>
                  <a:gd name="T31" fmla="*/ 757 h 985"/>
                  <a:gd name="T32" fmla="*/ 19 w 616"/>
                  <a:gd name="T33" fmla="*/ 754 h 985"/>
                  <a:gd name="T34" fmla="*/ 54 w 616"/>
                  <a:gd name="T35" fmla="*/ 780 h 985"/>
                  <a:gd name="T36" fmla="*/ 121 w 616"/>
                  <a:gd name="T37" fmla="*/ 833 h 985"/>
                  <a:gd name="T38" fmla="*/ 205 w 616"/>
                  <a:gd name="T39" fmla="*/ 877 h 985"/>
                  <a:gd name="T40" fmla="*/ 280 w 616"/>
                  <a:gd name="T41" fmla="*/ 913 h 985"/>
                  <a:gd name="T42" fmla="*/ 318 w 616"/>
                  <a:gd name="T43" fmla="*/ 921 h 985"/>
                  <a:gd name="T44" fmla="*/ 347 w 616"/>
                  <a:gd name="T45" fmla="*/ 901 h 985"/>
                  <a:gd name="T46" fmla="*/ 377 w 616"/>
                  <a:gd name="T47" fmla="*/ 875 h 985"/>
                  <a:gd name="T48" fmla="*/ 403 w 616"/>
                  <a:gd name="T49" fmla="*/ 838 h 985"/>
                  <a:gd name="T50" fmla="*/ 426 w 616"/>
                  <a:gd name="T51" fmla="*/ 797 h 985"/>
                  <a:gd name="T52" fmla="*/ 457 w 616"/>
                  <a:gd name="T53" fmla="*/ 724 h 985"/>
                  <a:gd name="T54" fmla="*/ 487 w 616"/>
                  <a:gd name="T55" fmla="*/ 656 h 985"/>
                  <a:gd name="T56" fmla="*/ 506 w 616"/>
                  <a:gd name="T57" fmla="*/ 593 h 985"/>
                  <a:gd name="T58" fmla="*/ 523 w 616"/>
                  <a:gd name="T59" fmla="*/ 446 h 985"/>
                  <a:gd name="T60" fmla="*/ 523 w 616"/>
                  <a:gd name="T61" fmla="*/ 303 h 985"/>
                  <a:gd name="T62" fmla="*/ 511 w 616"/>
                  <a:gd name="T63" fmla="*/ 238 h 985"/>
                  <a:gd name="T64" fmla="*/ 488 w 616"/>
                  <a:gd name="T65" fmla="*/ 187 h 985"/>
                  <a:gd name="T66" fmla="*/ 462 w 616"/>
                  <a:gd name="T67" fmla="*/ 135 h 985"/>
                  <a:gd name="T68" fmla="*/ 423 w 616"/>
                  <a:gd name="T69" fmla="*/ 80 h 985"/>
                  <a:gd name="T70" fmla="*/ 406 w 616"/>
                  <a:gd name="T71" fmla="*/ 61 h 985"/>
                  <a:gd name="T72" fmla="*/ 387 w 616"/>
                  <a:gd name="T73" fmla="*/ 61 h 985"/>
                  <a:gd name="T74" fmla="*/ 362 w 616"/>
                  <a:gd name="T75" fmla="*/ 69 h 985"/>
                  <a:gd name="T76" fmla="*/ 313 w 616"/>
                  <a:gd name="T77" fmla="*/ 97 h 985"/>
                  <a:gd name="T78" fmla="*/ 218 w 616"/>
                  <a:gd name="T79" fmla="*/ 154 h 985"/>
                  <a:gd name="T80" fmla="*/ 149 w 616"/>
                  <a:gd name="T81" fmla="*/ 200 h 985"/>
                  <a:gd name="T82" fmla="*/ 118 w 616"/>
                  <a:gd name="T83" fmla="*/ 226 h 985"/>
                  <a:gd name="T84" fmla="*/ 95 w 616"/>
                  <a:gd name="T85" fmla="*/ 231 h 985"/>
                  <a:gd name="T86" fmla="*/ 88 w 616"/>
                  <a:gd name="T87" fmla="*/ 218 h 985"/>
                  <a:gd name="T88" fmla="*/ 113 w 616"/>
                  <a:gd name="T89" fmla="*/ 192 h 985"/>
                  <a:gd name="T90" fmla="*/ 146 w 616"/>
                  <a:gd name="T91" fmla="*/ 162 h 985"/>
                  <a:gd name="T92" fmla="*/ 182 w 616"/>
                  <a:gd name="T93" fmla="*/ 135 h 985"/>
                  <a:gd name="T94" fmla="*/ 218 w 616"/>
                  <a:gd name="T95" fmla="*/ 110 h 985"/>
                  <a:gd name="T96" fmla="*/ 265 w 616"/>
                  <a:gd name="T97" fmla="*/ 82 h 985"/>
                  <a:gd name="T98" fmla="*/ 329 w 616"/>
                  <a:gd name="T99" fmla="*/ 43 h 985"/>
                  <a:gd name="T100" fmla="*/ 377 w 616"/>
                  <a:gd name="T101" fmla="*/ 21 h 985"/>
                  <a:gd name="T102" fmla="*/ 416 w 616"/>
                  <a:gd name="T103" fmla="*/ 5 h 985"/>
                  <a:gd name="T104" fmla="*/ 437 w 616"/>
                  <a:gd name="T105" fmla="*/ 0 h 985"/>
                  <a:gd name="T106" fmla="*/ 459 w 616"/>
                  <a:gd name="T107" fmla="*/ 17 h 985"/>
                  <a:gd name="T108" fmla="*/ 513 w 616"/>
                  <a:gd name="T109" fmla="*/ 85 h 985"/>
                  <a:gd name="T110" fmla="*/ 557 w 616"/>
                  <a:gd name="T111" fmla="*/ 159 h 985"/>
                  <a:gd name="T112" fmla="*/ 582 w 616"/>
                  <a:gd name="T113" fmla="*/ 210 h 985"/>
                  <a:gd name="T114" fmla="*/ 608 w 616"/>
                  <a:gd name="T115" fmla="*/ 310 h 985"/>
                  <a:gd name="T116" fmla="*/ 616 w 616"/>
                  <a:gd name="T117" fmla="*/ 433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6" h="985">
                    <a:moveTo>
                      <a:pt x="616" y="461"/>
                    </a:moveTo>
                    <a:lnTo>
                      <a:pt x="613" y="487"/>
                    </a:lnTo>
                    <a:lnTo>
                      <a:pt x="609" y="513"/>
                    </a:lnTo>
                    <a:lnTo>
                      <a:pt x="606" y="539"/>
                    </a:lnTo>
                    <a:lnTo>
                      <a:pt x="603" y="565"/>
                    </a:lnTo>
                    <a:lnTo>
                      <a:pt x="598" y="588"/>
                    </a:lnTo>
                    <a:lnTo>
                      <a:pt x="591" y="611"/>
                    </a:lnTo>
                    <a:lnTo>
                      <a:pt x="585" y="634"/>
                    </a:lnTo>
                    <a:lnTo>
                      <a:pt x="578" y="657"/>
                    </a:lnTo>
                    <a:lnTo>
                      <a:pt x="570" y="679"/>
                    </a:lnTo>
                    <a:lnTo>
                      <a:pt x="564" y="695"/>
                    </a:lnTo>
                    <a:lnTo>
                      <a:pt x="559" y="708"/>
                    </a:lnTo>
                    <a:lnTo>
                      <a:pt x="552" y="721"/>
                    </a:lnTo>
                    <a:lnTo>
                      <a:pt x="547" y="733"/>
                    </a:lnTo>
                    <a:lnTo>
                      <a:pt x="541" y="746"/>
                    </a:lnTo>
                    <a:lnTo>
                      <a:pt x="532" y="761"/>
                    </a:lnTo>
                    <a:lnTo>
                      <a:pt x="521" y="780"/>
                    </a:lnTo>
                    <a:lnTo>
                      <a:pt x="509" y="795"/>
                    </a:lnTo>
                    <a:lnTo>
                      <a:pt x="498" y="810"/>
                    </a:lnTo>
                    <a:lnTo>
                      <a:pt x="487" y="824"/>
                    </a:lnTo>
                    <a:lnTo>
                      <a:pt x="475" y="841"/>
                    </a:lnTo>
                    <a:lnTo>
                      <a:pt x="464" y="856"/>
                    </a:lnTo>
                    <a:lnTo>
                      <a:pt x="454" y="870"/>
                    </a:lnTo>
                    <a:lnTo>
                      <a:pt x="442" y="887"/>
                    </a:lnTo>
                    <a:lnTo>
                      <a:pt x="431" y="901"/>
                    </a:lnTo>
                    <a:lnTo>
                      <a:pt x="423" y="910"/>
                    </a:lnTo>
                    <a:lnTo>
                      <a:pt x="414" y="918"/>
                    </a:lnTo>
                    <a:lnTo>
                      <a:pt x="406" y="924"/>
                    </a:lnTo>
                    <a:lnTo>
                      <a:pt x="398" y="933"/>
                    </a:lnTo>
                    <a:lnTo>
                      <a:pt x="388" y="946"/>
                    </a:lnTo>
                    <a:lnTo>
                      <a:pt x="378" y="959"/>
                    </a:lnTo>
                    <a:lnTo>
                      <a:pt x="367" y="972"/>
                    </a:lnTo>
                    <a:lnTo>
                      <a:pt x="357" y="985"/>
                    </a:lnTo>
                    <a:lnTo>
                      <a:pt x="352" y="985"/>
                    </a:lnTo>
                    <a:lnTo>
                      <a:pt x="347" y="983"/>
                    </a:lnTo>
                    <a:lnTo>
                      <a:pt x="342" y="983"/>
                    </a:lnTo>
                    <a:lnTo>
                      <a:pt x="337" y="983"/>
                    </a:lnTo>
                    <a:lnTo>
                      <a:pt x="300" y="967"/>
                    </a:lnTo>
                    <a:lnTo>
                      <a:pt x="272" y="954"/>
                    </a:lnTo>
                    <a:lnTo>
                      <a:pt x="247" y="942"/>
                    </a:lnTo>
                    <a:lnTo>
                      <a:pt x="228" y="933"/>
                    </a:lnTo>
                    <a:lnTo>
                      <a:pt x="208" y="923"/>
                    </a:lnTo>
                    <a:lnTo>
                      <a:pt x="187" y="911"/>
                    </a:lnTo>
                    <a:lnTo>
                      <a:pt x="160" y="898"/>
                    </a:lnTo>
                    <a:lnTo>
                      <a:pt x="128" y="880"/>
                    </a:lnTo>
                    <a:lnTo>
                      <a:pt x="113" y="870"/>
                    </a:lnTo>
                    <a:lnTo>
                      <a:pt x="100" y="860"/>
                    </a:lnTo>
                    <a:lnTo>
                      <a:pt x="85" y="849"/>
                    </a:lnTo>
                    <a:lnTo>
                      <a:pt x="72" y="839"/>
                    </a:lnTo>
                    <a:lnTo>
                      <a:pt x="57" y="828"/>
                    </a:lnTo>
                    <a:lnTo>
                      <a:pt x="42" y="818"/>
                    </a:lnTo>
                    <a:lnTo>
                      <a:pt x="29" y="806"/>
                    </a:lnTo>
                    <a:lnTo>
                      <a:pt x="15" y="797"/>
                    </a:lnTo>
                    <a:lnTo>
                      <a:pt x="11" y="793"/>
                    </a:lnTo>
                    <a:lnTo>
                      <a:pt x="10" y="788"/>
                    </a:lnTo>
                    <a:lnTo>
                      <a:pt x="6" y="783"/>
                    </a:lnTo>
                    <a:lnTo>
                      <a:pt x="3" y="780"/>
                    </a:lnTo>
                    <a:lnTo>
                      <a:pt x="3" y="777"/>
                    </a:lnTo>
                    <a:lnTo>
                      <a:pt x="1" y="772"/>
                    </a:lnTo>
                    <a:lnTo>
                      <a:pt x="1" y="769"/>
                    </a:lnTo>
                    <a:lnTo>
                      <a:pt x="0" y="765"/>
                    </a:lnTo>
                    <a:lnTo>
                      <a:pt x="1" y="762"/>
                    </a:lnTo>
                    <a:lnTo>
                      <a:pt x="5" y="761"/>
                    </a:lnTo>
                    <a:lnTo>
                      <a:pt x="6" y="757"/>
                    </a:lnTo>
                    <a:lnTo>
                      <a:pt x="8" y="756"/>
                    </a:lnTo>
                    <a:lnTo>
                      <a:pt x="11" y="756"/>
                    </a:lnTo>
                    <a:lnTo>
                      <a:pt x="15" y="754"/>
                    </a:lnTo>
                    <a:lnTo>
                      <a:pt x="19" y="754"/>
                    </a:lnTo>
                    <a:lnTo>
                      <a:pt x="23" y="754"/>
                    </a:lnTo>
                    <a:lnTo>
                      <a:pt x="33" y="762"/>
                    </a:lnTo>
                    <a:lnTo>
                      <a:pt x="42" y="770"/>
                    </a:lnTo>
                    <a:lnTo>
                      <a:pt x="54" y="780"/>
                    </a:lnTo>
                    <a:lnTo>
                      <a:pt x="67" y="790"/>
                    </a:lnTo>
                    <a:lnTo>
                      <a:pt x="82" y="803"/>
                    </a:lnTo>
                    <a:lnTo>
                      <a:pt x="100" y="816"/>
                    </a:lnTo>
                    <a:lnTo>
                      <a:pt x="121" y="833"/>
                    </a:lnTo>
                    <a:lnTo>
                      <a:pt x="146" y="851"/>
                    </a:lnTo>
                    <a:lnTo>
                      <a:pt x="165" y="859"/>
                    </a:lnTo>
                    <a:lnTo>
                      <a:pt x="185" y="869"/>
                    </a:lnTo>
                    <a:lnTo>
                      <a:pt x="205" y="877"/>
                    </a:lnTo>
                    <a:lnTo>
                      <a:pt x="223" y="885"/>
                    </a:lnTo>
                    <a:lnTo>
                      <a:pt x="242" y="895"/>
                    </a:lnTo>
                    <a:lnTo>
                      <a:pt x="262" y="903"/>
                    </a:lnTo>
                    <a:lnTo>
                      <a:pt x="280" y="913"/>
                    </a:lnTo>
                    <a:lnTo>
                      <a:pt x="300" y="921"/>
                    </a:lnTo>
                    <a:lnTo>
                      <a:pt x="306" y="921"/>
                    </a:lnTo>
                    <a:lnTo>
                      <a:pt x="313" y="921"/>
                    </a:lnTo>
                    <a:lnTo>
                      <a:pt x="318" y="921"/>
                    </a:lnTo>
                    <a:lnTo>
                      <a:pt x="324" y="921"/>
                    </a:lnTo>
                    <a:lnTo>
                      <a:pt x="332" y="915"/>
                    </a:lnTo>
                    <a:lnTo>
                      <a:pt x="339" y="908"/>
                    </a:lnTo>
                    <a:lnTo>
                      <a:pt x="347" y="901"/>
                    </a:lnTo>
                    <a:lnTo>
                      <a:pt x="354" y="895"/>
                    </a:lnTo>
                    <a:lnTo>
                      <a:pt x="362" y="888"/>
                    </a:lnTo>
                    <a:lnTo>
                      <a:pt x="369" y="882"/>
                    </a:lnTo>
                    <a:lnTo>
                      <a:pt x="377" y="875"/>
                    </a:lnTo>
                    <a:lnTo>
                      <a:pt x="383" y="869"/>
                    </a:lnTo>
                    <a:lnTo>
                      <a:pt x="391" y="856"/>
                    </a:lnTo>
                    <a:lnTo>
                      <a:pt x="398" y="846"/>
                    </a:lnTo>
                    <a:lnTo>
                      <a:pt x="403" y="838"/>
                    </a:lnTo>
                    <a:lnTo>
                      <a:pt x="408" y="829"/>
                    </a:lnTo>
                    <a:lnTo>
                      <a:pt x="413" y="821"/>
                    </a:lnTo>
                    <a:lnTo>
                      <a:pt x="419" y="810"/>
                    </a:lnTo>
                    <a:lnTo>
                      <a:pt x="426" y="797"/>
                    </a:lnTo>
                    <a:lnTo>
                      <a:pt x="434" y="780"/>
                    </a:lnTo>
                    <a:lnTo>
                      <a:pt x="442" y="759"/>
                    </a:lnTo>
                    <a:lnTo>
                      <a:pt x="450" y="741"/>
                    </a:lnTo>
                    <a:lnTo>
                      <a:pt x="457" y="724"/>
                    </a:lnTo>
                    <a:lnTo>
                      <a:pt x="465" y="708"/>
                    </a:lnTo>
                    <a:lnTo>
                      <a:pt x="472" y="693"/>
                    </a:lnTo>
                    <a:lnTo>
                      <a:pt x="478" y="675"/>
                    </a:lnTo>
                    <a:lnTo>
                      <a:pt x="487" y="656"/>
                    </a:lnTo>
                    <a:lnTo>
                      <a:pt x="495" y="633"/>
                    </a:lnTo>
                    <a:lnTo>
                      <a:pt x="498" y="620"/>
                    </a:lnTo>
                    <a:lnTo>
                      <a:pt x="503" y="606"/>
                    </a:lnTo>
                    <a:lnTo>
                      <a:pt x="506" y="593"/>
                    </a:lnTo>
                    <a:lnTo>
                      <a:pt x="509" y="580"/>
                    </a:lnTo>
                    <a:lnTo>
                      <a:pt x="516" y="525"/>
                    </a:lnTo>
                    <a:lnTo>
                      <a:pt x="521" y="485"/>
                    </a:lnTo>
                    <a:lnTo>
                      <a:pt x="523" y="446"/>
                    </a:lnTo>
                    <a:lnTo>
                      <a:pt x="526" y="389"/>
                    </a:lnTo>
                    <a:lnTo>
                      <a:pt x="524" y="361"/>
                    </a:lnTo>
                    <a:lnTo>
                      <a:pt x="524" y="333"/>
                    </a:lnTo>
                    <a:lnTo>
                      <a:pt x="523" y="303"/>
                    </a:lnTo>
                    <a:lnTo>
                      <a:pt x="521" y="275"/>
                    </a:lnTo>
                    <a:lnTo>
                      <a:pt x="518" y="262"/>
                    </a:lnTo>
                    <a:lnTo>
                      <a:pt x="514" y="251"/>
                    </a:lnTo>
                    <a:lnTo>
                      <a:pt x="511" y="238"/>
                    </a:lnTo>
                    <a:lnTo>
                      <a:pt x="508" y="225"/>
                    </a:lnTo>
                    <a:lnTo>
                      <a:pt x="501" y="212"/>
                    </a:lnTo>
                    <a:lnTo>
                      <a:pt x="495" y="200"/>
                    </a:lnTo>
                    <a:lnTo>
                      <a:pt x="488" y="187"/>
                    </a:lnTo>
                    <a:lnTo>
                      <a:pt x="482" y="174"/>
                    </a:lnTo>
                    <a:lnTo>
                      <a:pt x="475" y="161"/>
                    </a:lnTo>
                    <a:lnTo>
                      <a:pt x="469" y="148"/>
                    </a:lnTo>
                    <a:lnTo>
                      <a:pt x="462" y="135"/>
                    </a:lnTo>
                    <a:lnTo>
                      <a:pt x="455" y="121"/>
                    </a:lnTo>
                    <a:lnTo>
                      <a:pt x="441" y="103"/>
                    </a:lnTo>
                    <a:lnTo>
                      <a:pt x="431" y="90"/>
                    </a:lnTo>
                    <a:lnTo>
                      <a:pt x="423" y="80"/>
                    </a:lnTo>
                    <a:lnTo>
                      <a:pt x="418" y="72"/>
                    </a:lnTo>
                    <a:lnTo>
                      <a:pt x="413" y="67"/>
                    </a:lnTo>
                    <a:lnTo>
                      <a:pt x="410" y="64"/>
                    </a:lnTo>
                    <a:lnTo>
                      <a:pt x="406" y="61"/>
                    </a:lnTo>
                    <a:lnTo>
                      <a:pt x="403" y="57"/>
                    </a:lnTo>
                    <a:lnTo>
                      <a:pt x="396" y="59"/>
                    </a:lnTo>
                    <a:lnTo>
                      <a:pt x="391" y="59"/>
                    </a:lnTo>
                    <a:lnTo>
                      <a:pt x="387" y="61"/>
                    </a:lnTo>
                    <a:lnTo>
                      <a:pt x="382" y="62"/>
                    </a:lnTo>
                    <a:lnTo>
                      <a:pt x="377" y="64"/>
                    </a:lnTo>
                    <a:lnTo>
                      <a:pt x="370" y="66"/>
                    </a:lnTo>
                    <a:lnTo>
                      <a:pt x="362" y="69"/>
                    </a:lnTo>
                    <a:lnTo>
                      <a:pt x="351" y="72"/>
                    </a:lnTo>
                    <a:lnTo>
                      <a:pt x="337" y="80"/>
                    </a:lnTo>
                    <a:lnTo>
                      <a:pt x="326" y="89"/>
                    </a:lnTo>
                    <a:lnTo>
                      <a:pt x="313" y="97"/>
                    </a:lnTo>
                    <a:lnTo>
                      <a:pt x="298" y="105"/>
                    </a:lnTo>
                    <a:lnTo>
                      <a:pt x="280" y="118"/>
                    </a:lnTo>
                    <a:lnTo>
                      <a:pt x="254" y="133"/>
                    </a:lnTo>
                    <a:lnTo>
                      <a:pt x="218" y="154"/>
                    </a:lnTo>
                    <a:lnTo>
                      <a:pt x="172" y="182"/>
                    </a:lnTo>
                    <a:lnTo>
                      <a:pt x="164" y="189"/>
                    </a:lnTo>
                    <a:lnTo>
                      <a:pt x="157" y="195"/>
                    </a:lnTo>
                    <a:lnTo>
                      <a:pt x="149" y="200"/>
                    </a:lnTo>
                    <a:lnTo>
                      <a:pt x="141" y="207"/>
                    </a:lnTo>
                    <a:lnTo>
                      <a:pt x="134" y="213"/>
                    </a:lnTo>
                    <a:lnTo>
                      <a:pt x="126" y="220"/>
                    </a:lnTo>
                    <a:lnTo>
                      <a:pt x="118" y="226"/>
                    </a:lnTo>
                    <a:lnTo>
                      <a:pt x="110" y="233"/>
                    </a:lnTo>
                    <a:lnTo>
                      <a:pt x="105" y="233"/>
                    </a:lnTo>
                    <a:lnTo>
                      <a:pt x="100" y="233"/>
                    </a:lnTo>
                    <a:lnTo>
                      <a:pt x="95" y="231"/>
                    </a:lnTo>
                    <a:lnTo>
                      <a:pt x="88" y="230"/>
                    </a:lnTo>
                    <a:lnTo>
                      <a:pt x="88" y="226"/>
                    </a:lnTo>
                    <a:lnTo>
                      <a:pt x="88" y="223"/>
                    </a:lnTo>
                    <a:lnTo>
                      <a:pt x="88" y="218"/>
                    </a:lnTo>
                    <a:lnTo>
                      <a:pt x="88" y="215"/>
                    </a:lnTo>
                    <a:lnTo>
                      <a:pt x="96" y="207"/>
                    </a:lnTo>
                    <a:lnTo>
                      <a:pt x="105" y="200"/>
                    </a:lnTo>
                    <a:lnTo>
                      <a:pt x="113" y="192"/>
                    </a:lnTo>
                    <a:lnTo>
                      <a:pt x="121" y="184"/>
                    </a:lnTo>
                    <a:lnTo>
                      <a:pt x="129" y="177"/>
                    </a:lnTo>
                    <a:lnTo>
                      <a:pt x="137" y="169"/>
                    </a:lnTo>
                    <a:lnTo>
                      <a:pt x="146" y="162"/>
                    </a:lnTo>
                    <a:lnTo>
                      <a:pt x="154" y="154"/>
                    </a:lnTo>
                    <a:lnTo>
                      <a:pt x="164" y="148"/>
                    </a:lnTo>
                    <a:lnTo>
                      <a:pt x="172" y="141"/>
                    </a:lnTo>
                    <a:lnTo>
                      <a:pt x="182" y="135"/>
                    </a:lnTo>
                    <a:lnTo>
                      <a:pt x="190" y="128"/>
                    </a:lnTo>
                    <a:lnTo>
                      <a:pt x="200" y="123"/>
                    </a:lnTo>
                    <a:lnTo>
                      <a:pt x="208" y="116"/>
                    </a:lnTo>
                    <a:lnTo>
                      <a:pt x="218" y="110"/>
                    </a:lnTo>
                    <a:lnTo>
                      <a:pt x="226" y="103"/>
                    </a:lnTo>
                    <a:lnTo>
                      <a:pt x="239" y="97"/>
                    </a:lnTo>
                    <a:lnTo>
                      <a:pt x="252" y="90"/>
                    </a:lnTo>
                    <a:lnTo>
                      <a:pt x="265" y="82"/>
                    </a:lnTo>
                    <a:lnTo>
                      <a:pt x="280" y="72"/>
                    </a:lnTo>
                    <a:lnTo>
                      <a:pt x="296" y="64"/>
                    </a:lnTo>
                    <a:lnTo>
                      <a:pt x="313" y="54"/>
                    </a:lnTo>
                    <a:lnTo>
                      <a:pt x="329" y="43"/>
                    </a:lnTo>
                    <a:lnTo>
                      <a:pt x="347" y="33"/>
                    </a:lnTo>
                    <a:lnTo>
                      <a:pt x="357" y="30"/>
                    </a:lnTo>
                    <a:lnTo>
                      <a:pt x="367" y="25"/>
                    </a:lnTo>
                    <a:lnTo>
                      <a:pt x="377" y="21"/>
                    </a:lnTo>
                    <a:lnTo>
                      <a:pt x="387" y="17"/>
                    </a:lnTo>
                    <a:lnTo>
                      <a:pt x="396" y="13"/>
                    </a:lnTo>
                    <a:lnTo>
                      <a:pt x="406" y="8"/>
                    </a:lnTo>
                    <a:lnTo>
                      <a:pt x="416" y="5"/>
                    </a:lnTo>
                    <a:lnTo>
                      <a:pt x="426" y="0"/>
                    </a:lnTo>
                    <a:lnTo>
                      <a:pt x="429" y="0"/>
                    </a:lnTo>
                    <a:lnTo>
                      <a:pt x="434" y="0"/>
                    </a:lnTo>
                    <a:lnTo>
                      <a:pt x="437" y="0"/>
                    </a:lnTo>
                    <a:lnTo>
                      <a:pt x="442" y="0"/>
                    </a:lnTo>
                    <a:lnTo>
                      <a:pt x="447" y="5"/>
                    </a:lnTo>
                    <a:lnTo>
                      <a:pt x="454" y="10"/>
                    </a:lnTo>
                    <a:lnTo>
                      <a:pt x="459" y="17"/>
                    </a:lnTo>
                    <a:lnTo>
                      <a:pt x="467" y="26"/>
                    </a:lnTo>
                    <a:lnTo>
                      <a:pt x="477" y="39"/>
                    </a:lnTo>
                    <a:lnTo>
                      <a:pt x="493" y="59"/>
                    </a:lnTo>
                    <a:lnTo>
                      <a:pt x="513" y="85"/>
                    </a:lnTo>
                    <a:lnTo>
                      <a:pt x="539" y="120"/>
                    </a:lnTo>
                    <a:lnTo>
                      <a:pt x="546" y="133"/>
                    </a:lnTo>
                    <a:lnTo>
                      <a:pt x="552" y="146"/>
                    </a:lnTo>
                    <a:lnTo>
                      <a:pt x="557" y="159"/>
                    </a:lnTo>
                    <a:lnTo>
                      <a:pt x="564" y="172"/>
                    </a:lnTo>
                    <a:lnTo>
                      <a:pt x="570" y="185"/>
                    </a:lnTo>
                    <a:lnTo>
                      <a:pt x="577" y="198"/>
                    </a:lnTo>
                    <a:lnTo>
                      <a:pt x="582" y="210"/>
                    </a:lnTo>
                    <a:lnTo>
                      <a:pt x="588" y="223"/>
                    </a:lnTo>
                    <a:lnTo>
                      <a:pt x="598" y="259"/>
                    </a:lnTo>
                    <a:lnTo>
                      <a:pt x="605" y="284"/>
                    </a:lnTo>
                    <a:lnTo>
                      <a:pt x="608" y="310"/>
                    </a:lnTo>
                    <a:lnTo>
                      <a:pt x="614" y="349"/>
                    </a:lnTo>
                    <a:lnTo>
                      <a:pt x="614" y="377"/>
                    </a:lnTo>
                    <a:lnTo>
                      <a:pt x="616" y="405"/>
                    </a:lnTo>
                    <a:lnTo>
                      <a:pt x="616" y="433"/>
                    </a:lnTo>
                    <a:lnTo>
                      <a:pt x="616" y="4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2" name="Freeform 12"/>
              <p:cNvSpPr>
                <a:spLocks/>
              </p:cNvSpPr>
              <p:nvPr/>
            </p:nvSpPr>
            <p:spPr bwMode="auto">
              <a:xfrm>
                <a:off x="3754438" y="4976813"/>
                <a:ext cx="3629025" cy="1414463"/>
              </a:xfrm>
              <a:custGeom>
                <a:avLst/>
                <a:gdLst>
                  <a:gd name="T0" fmla="*/ 1745 w 2286"/>
                  <a:gd name="T1" fmla="*/ 292 h 891"/>
                  <a:gd name="T2" fmla="*/ 1568 w 2286"/>
                  <a:gd name="T3" fmla="*/ 247 h 891"/>
                  <a:gd name="T4" fmla="*/ 1348 w 2286"/>
                  <a:gd name="T5" fmla="*/ 211 h 891"/>
                  <a:gd name="T6" fmla="*/ 1147 w 2286"/>
                  <a:gd name="T7" fmla="*/ 188 h 891"/>
                  <a:gd name="T8" fmla="*/ 1106 w 2286"/>
                  <a:gd name="T9" fmla="*/ 170 h 891"/>
                  <a:gd name="T10" fmla="*/ 1242 w 2286"/>
                  <a:gd name="T11" fmla="*/ 131 h 891"/>
                  <a:gd name="T12" fmla="*/ 1435 w 2286"/>
                  <a:gd name="T13" fmla="*/ 93 h 891"/>
                  <a:gd name="T14" fmla="*/ 1586 w 2286"/>
                  <a:gd name="T15" fmla="*/ 82 h 891"/>
                  <a:gd name="T16" fmla="*/ 1725 w 2286"/>
                  <a:gd name="T17" fmla="*/ 74 h 891"/>
                  <a:gd name="T18" fmla="*/ 1832 w 2286"/>
                  <a:gd name="T19" fmla="*/ 74 h 891"/>
                  <a:gd name="T20" fmla="*/ 1907 w 2286"/>
                  <a:gd name="T21" fmla="*/ 85 h 891"/>
                  <a:gd name="T22" fmla="*/ 1873 w 2286"/>
                  <a:gd name="T23" fmla="*/ 210 h 891"/>
                  <a:gd name="T24" fmla="*/ 1879 w 2286"/>
                  <a:gd name="T25" fmla="*/ 236 h 891"/>
                  <a:gd name="T26" fmla="*/ 1930 w 2286"/>
                  <a:gd name="T27" fmla="*/ 128 h 891"/>
                  <a:gd name="T28" fmla="*/ 1960 w 2286"/>
                  <a:gd name="T29" fmla="*/ 23 h 891"/>
                  <a:gd name="T30" fmla="*/ 1906 w 2286"/>
                  <a:gd name="T31" fmla="*/ 3 h 891"/>
                  <a:gd name="T32" fmla="*/ 1786 w 2286"/>
                  <a:gd name="T33" fmla="*/ 2 h 891"/>
                  <a:gd name="T34" fmla="*/ 1642 w 2286"/>
                  <a:gd name="T35" fmla="*/ 8 h 891"/>
                  <a:gd name="T36" fmla="*/ 1548 w 2286"/>
                  <a:gd name="T37" fmla="*/ 16 h 891"/>
                  <a:gd name="T38" fmla="*/ 1358 w 2286"/>
                  <a:gd name="T39" fmla="*/ 39 h 891"/>
                  <a:gd name="T40" fmla="*/ 1275 w 2286"/>
                  <a:gd name="T41" fmla="*/ 52 h 891"/>
                  <a:gd name="T42" fmla="*/ 1073 w 2286"/>
                  <a:gd name="T43" fmla="*/ 121 h 891"/>
                  <a:gd name="T44" fmla="*/ 1022 w 2286"/>
                  <a:gd name="T45" fmla="*/ 144 h 891"/>
                  <a:gd name="T46" fmla="*/ 950 w 2286"/>
                  <a:gd name="T47" fmla="*/ 182 h 891"/>
                  <a:gd name="T48" fmla="*/ 886 w 2286"/>
                  <a:gd name="T49" fmla="*/ 203 h 891"/>
                  <a:gd name="T50" fmla="*/ 811 w 2286"/>
                  <a:gd name="T51" fmla="*/ 213 h 891"/>
                  <a:gd name="T52" fmla="*/ 703 w 2286"/>
                  <a:gd name="T53" fmla="*/ 234 h 891"/>
                  <a:gd name="T54" fmla="*/ 521 w 2286"/>
                  <a:gd name="T55" fmla="*/ 290 h 891"/>
                  <a:gd name="T56" fmla="*/ 347 w 2286"/>
                  <a:gd name="T57" fmla="*/ 372 h 891"/>
                  <a:gd name="T58" fmla="*/ 268 w 2286"/>
                  <a:gd name="T59" fmla="*/ 421 h 891"/>
                  <a:gd name="T60" fmla="*/ 180 w 2286"/>
                  <a:gd name="T61" fmla="*/ 498 h 891"/>
                  <a:gd name="T62" fmla="*/ 70 w 2286"/>
                  <a:gd name="T63" fmla="*/ 611 h 891"/>
                  <a:gd name="T64" fmla="*/ 0 w 2286"/>
                  <a:gd name="T65" fmla="*/ 711 h 891"/>
                  <a:gd name="T66" fmla="*/ 55 w 2286"/>
                  <a:gd name="T67" fmla="*/ 716 h 891"/>
                  <a:gd name="T68" fmla="*/ 163 w 2286"/>
                  <a:gd name="T69" fmla="*/ 711 h 891"/>
                  <a:gd name="T70" fmla="*/ 231 w 2286"/>
                  <a:gd name="T71" fmla="*/ 726 h 891"/>
                  <a:gd name="T72" fmla="*/ 257 w 2286"/>
                  <a:gd name="T73" fmla="*/ 791 h 891"/>
                  <a:gd name="T74" fmla="*/ 216 w 2286"/>
                  <a:gd name="T75" fmla="*/ 842 h 891"/>
                  <a:gd name="T76" fmla="*/ 150 w 2286"/>
                  <a:gd name="T77" fmla="*/ 872 h 891"/>
                  <a:gd name="T78" fmla="*/ 150 w 2286"/>
                  <a:gd name="T79" fmla="*/ 890 h 891"/>
                  <a:gd name="T80" fmla="*/ 209 w 2286"/>
                  <a:gd name="T81" fmla="*/ 882 h 891"/>
                  <a:gd name="T82" fmla="*/ 278 w 2286"/>
                  <a:gd name="T83" fmla="*/ 852 h 891"/>
                  <a:gd name="T84" fmla="*/ 334 w 2286"/>
                  <a:gd name="T85" fmla="*/ 790 h 891"/>
                  <a:gd name="T86" fmla="*/ 347 w 2286"/>
                  <a:gd name="T87" fmla="*/ 714 h 891"/>
                  <a:gd name="T88" fmla="*/ 296 w 2286"/>
                  <a:gd name="T89" fmla="*/ 664 h 891"/>
                  <a:gd name="T90" fmla="*/ 222 w 2286"/>
                  <a:gd name="T91" fmla="*/ 647 h 891"/>
                  <a:gd name="T92" fmla="*/ 145 w 2286"/>
                  <a:gd name="T93" fmla="*/ 642 h 891"/>
                  <a:gd name="T94" fmla="*/ 167 w 2286"/>
                  <a:gd name="T95" fmla="*/ 544 h 891"/>
                  <a:gd name="T96" fmla="*/ 498 w 2286"/>
                  <a:gd name="T97" fmla="*/ 342 h 891"/>
                  <a:gd name="T98" fmla="*/ 1004 w 2286"/>
                  <a:gd name="T99" fmla="*/ 229 h 891"/>
                  <a:gd name="T100" fmla="*/ 1588 w 2286"/>
                  <a:gd name="T101" fmla="*/ 274 h 891"/>
                  <a:gd name="T102" fmla="*/ 2158 w 2286"/>
                  <a:gd name="T103" fmla="*/ 539 h 891"/>
                  <a:gd name="T104" fmla="*/ 2271 w 2286"/>
                  <a:gd name="T105" fmla="*/ 621 h 891"/>
                  <a:gd name="T106" fmla="*/ 2276 w 2286"/>
                  <a:gd name="T107" fmla="*/ 593 h 891"/>
                  <a:gd name="T108" fmla="*/ 2166 w 2286"/>
                  <a:gd name="T109" fmla="*/ 50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86" h="891">
                    <a:moveTo>
                      <a:pt x="1863" y="339"/>
                    </a:moveTo>
                    <a:lnTo>
                      <a:pt x="1838" y="328"/>
                    </a:lnTo>
                    <a:lnTo>
                      <a:pt x="1817" y="320"/>
                    </a:lnTo>
                    <a:lnTo>
                      <a:pt x="1801" y="313"/>
                    </a:lnTo>
                    <a:lnTo>
                      <a:pt x="1784" y="306"/>
                    </a:lnTo>
                    <a:lnTo>
                      <a:pt x="1766" y="300"/>
                    </a:lnTo>
                    <a:lnTo>
                      <a:pt x="1745" y="292"/>
                    </a:lnTo>
                    <a:lnTo>
                      <a:pt x="1717" y="283"/>
                    </a:lnTo>
                    <a:lnTo>
                      <a:pt x="1683" y="272"/>
                    </a:lnTo>
                    <a:lnTo>
                      <a:pt x="1660" y="267"/>
                    </a:lnTo>
                    <a:lnTo>
                      <a:pt x="1635" y="262"/>
                    </a:lnTo>
                    <a:lnTo>
                      <a:pt x="1612" y="257"/>
                    </a:lnTo>
                    <a:lnTo>
                      <a:pt x="1591" y="252"/>
                    </a:lnTo>
                    <a:lnTo>
                      <a:pt x="1568" y="247"/>
                    </a:lnTo>
                    <a:lnTo>
                      <a:pt x="1545" y="242"/>
                    </a:lnTo>
                    <a:lnTo>
                      <a:pt x="1522" y="238"/>
                    </a:lnTo>
                    <a:lnTo>
                      <a:pt x="1499" y="233"/>
                    </a:lnTo>
                    <a:lnTo>
                      <a:pt x="1460" y="228"/>
                    </a:lnTo>
                    <a:lnTo>
                      <a:pt x="1422" y="221"/>
                    </a:lnTo>
                    <a:lnTo>
                      <a:pt x="1384" y="216"/>
                    </a:lnTo>
                    <a:lnTo>
                      <a:pt x="1348" y="211"/>
                    </a:lnTo>
                    <a:lnTo>
                      <a:pt x="1314" y="208"/>
                    </a:lnTo>
                    <a:lnTo>
                      <a:pt x="1281" y="203"/>
                    </a:lnTo>
                    <a:lnTo>
                      <a:pt x="1250" y="200"/>
                    </a:lnTo>
                    <a:lnTo>
                      <a:pt x="1221" y="197"/>
                    </a:lnTo>
                    <a:lnTo>
                      <a:pt x="1193" y="193"/>
                    </a:lnTo>
                    <a:lnTo>
                      <a:pt x="1168" y="190"/>
                    </a:lnTo>
                    <a:lnTo>
                      <a:pt x="1147" y="188"/>
                    </a:lnTo>
                    <a:lnTo>
                      <a:pt x="1127" y="185"/>
                    </a:lnTo>
                    <a:lnTo>
                      <a:pt x="1111" y="183"/>
                    </a:lnTo>
                    <a:lnTo>
                      <a:pt x="1096" y="182"/>
                    </a:lnTo>
                    <a:lnTo>
                      <a:pt x="1086" y="180"/>
                    </a:lnTo>
                    <a:lnTo>
                      <a:pt x="1080" y="179"/>
                    </a:lnTo>
                    <a:lnTo>
                      <a:pt x="1093" y="174"/>
                    </a:lnTo>
                    <a:lnTo>
                      <a:pt x="1106" y="170"/>
                    </a:lnTo>
                    <a:lnTo>
                      <a:pt x="1119" y="165"/>
                    </a:lnTo>
                    <a:lnTo>
                      <a:pt x="1130" y="161"/>
                    </a:lnTo>
                    <a:lnTo>
                      <a:pt x="1144" y="157"/>
                    </a:lnTo>
                    <a:lnTo>
                      <a:pt x="1157" y="152"/>
                    </a:lnTo>
                    <a:lnTo>
                      <a:pt x="1168" y="149"/>
                    </a:lnTo>
                    <a:lnTo>
                      <a:pt x="1181" y="144"/>
                    </a:lnTo>
                    <a:lnTo>
                      <a:pt x="1242" y="131"/>
                    </a:lnTo>
                    <a:lnTo>
                      <a:pt x="1293" y="121"/>
                    </a:lnTo>
                    <a:lnTo>
                      <a:pt x="1335" y="113"/>
                    </a:lnTo>
                    <a:lnTo>
                      <a:pt x="1368" y="106"/>
                    </a:lnTo>
                    <a:lnTo>
                      <a:pt x="1394" y="102"/>
                    </a:lnTo>
                    <a:lnTo>
                      <a:pt x="1414" y="98"/>
                    </a:lnTo>
                    <a:lnTo>
                      <a:pt x="1427" y="95"/>
                    </a:lnTo>
                    <a:lnTo>
                      <a:pt x="1435" y="93"/>
                    </a:lnTo>
                    <a:lnTo>
                      <a:pt x="1457" y="92"/>
                    </a:lnTo>
                    <a:lnTo>
                      <a:pt x="1478" y="90"/>
                    </a:lnTo>
                    <a:lnTo>
                      <a:pt x="1499" y="88"/>
                    </a:lnTo>
                    <a:lnTo>
                      <a:pt x="1522" y="87"/>
                    </a:lnTo>
                    <a:lnTo>
                      <a:pt x="1543" y="85"/>
                    </a:lnTo>
                    <a:lnTo>
                      <a:pt x="1565" y="84"/>
                    </a:lnTo>
                    <a:lnTo>
                      <a:pt x="1586" y="82"/>
                    </a:lnTo>
                    <a:lnTo>
                      <a:pt x="1607" y="80"/>
                    </a:lnTo>
                    <a:lnTo>
                      <a:pt x="1629" y="80"/>
                    </a:lnTo>
                    <a:lnTo>
                      <a:pt x="1648" y="79"/>
                    </a:lnTo>
                    <a:lnTo>
                      <a:pt x="1670" y="77"/>
                    </a:lnTo>
                    <a:lnTo>
                      <a:pt x="1688" y="75"/>
                    </a:lnTo>
                    <a:lnTo>
                      <a:pt x="1707" y="75"/>
                    </a:lnTo>
                    <a:lnTo>
                      <a:pt x="1725" y="74"/>
                    </a:lnTo>
                    <a:lnTo>
                      <a:pt x="1742" y="72"/>
                    </a:lnTo>
                    <a:lnTo>
                      <a:pt x="1758" y="70"/>
                    </a:lnTo>
                    <a:lnTo>
                      <a:pt x="1773" y="70"/>
                    </a:lnTo>
                    <a:lnTo>
                      <a:pt x="1788" y="72"/>
                    </a:lnTo>
                    <a:lnTo>
                      <a:pt x="1802" y="72"/>
                    </a:lnTo>
                    <a:lnTo>
                      <a:pt x="1817" y="72"/>
                    </a:lnTo>
                    <a:lnTo>
                      <a:pt x="1832" y="74"/>
                    </a:lnTo>
                    <a:lnTo>
                      <a:pt x="1847" y="74"/>
                    </a:lnTo>
                    <a:lnTo>
                      <a:pt x="1861" y="75"/>
                    </a:lnTo>
                    <a:lnTo>
                      <a:pt x="1876" y="75"/>
                    </a:lnTo>
                    <a:lnTo>
                      <a:pt x="1891" y="79"/>
                    </a:lnTo>
                    <a:lnTo>
                      <a:pt x="1899" y="80"/>
                    </a:lnTo>
                    <a:lnTo>
                      <a:pt x="1904" y="82"/>
                    </a:lnTo>
                    <a:lnTo>
                      <a:pt x="1907" y="85"/>
                    </a:lnTo>
                    <a:lnTo>
                      <a:pt x="1904" y="100"/>
                    </a:lnTo>
                    <a:lnTo>
                      <a:pt x="1901" y="115"/>
                    </a:lnTo>
                    <a:lnTo>
                      <a:pt x="1897" y="131"/>
                    </a:lnTo>
                    <a:lnTo>
                      <a:pt x="1894" y="146"/>
                    </a:lnTo>
                    <a:lnTo>
                      <a:pt x="1888" y="167"/>
                    </a:lnTo>
                    <a:lnTo>
                      <a:pt x="1881" y="188"/>
                    </a:lnTo>
                    <a:lnTo>
                      <a:pt x="1873" y="210"/>
                    </a:lnTo>
                    <a:lnTo>
                      <a:pt x="1866" y="231"/>
                    </a:lnTo>
                    <a:lnTo>
                      <a:pt x="1868" y="234"/>
                    </a:lnTo>
                    <a:lnTo>
                      <a:pt x="1870" y="236"/>
                    </a:lnTo>
                    <a:lnTo>
                      <a:pt x="1871" y="239"/>
                    </a:lnTo>
                    <a:lnTo>
                      <a:pt x="1873" y="241"/>
                    </a:lnTo>
                    <a:lnTo>
                      <a:pt x="1876" y="239"/>
                    </a:lnTo>
                    <a:lnTo>
                      <a:pt x="1879" y="236"/>
                    </a:lnTo>
                    <a:lnTo>
                      <a:pt x="1883" y="234"/>
                    </a:lnTo>
                    <a:lnTo>
                      <a:pt x="1886" y="233"/>
                    </a:lnTo>
                    <a:lnTo>
                      <a:pt x="1899" y="203"/>
                    </a:lnTo>
                    <a:lnTo>
                      <a:pt x="1909" y="180"/>
                    </a:lnTo>
                    <a:lnTo>
                      <a:pt x="1915" y="162"/>
                    </a:lnTo>
                    <a:lnTo>
                      <a:pt x="1924" y="144"/>
                    </a:lnTo>
                    <a:lnTo>
                      <a:pt x="1930" y="128"/>
                    </a:lnTo>
                    <a:lnTo>
                      <a:pt x="1938" y="106"/>
                    </a:lnTo>
                    <a:lnTo>
                      <a:pt x="1947" y="82"/>
                    </a:lnTo>
                    <a:lnTo>
                      <a:pt x="1958" y="51"/>
                    </a:lnTo>
                    <a:lnTo>
                      <a:pt x="1958" y="44"/>
                    </a:lnTo>
                    <a:lnTo>
                      <a:pt x="1960" y="36"/>
                    </a:lnTo>
                    <a:lnTo>
                      <a:pt x="1960" y="29"/>
                    </a:lnTo>
                    <a:lnTo>
                      <a:pt x="1960" y="23"/>
                    </a:lnTo>
                    <a:lnTo>
                      <a:pt x="1958" y="18"/>
                    </a:lnTo>
                    <a:lnTo>
                      <a:pt x="1956" y="15"/>
                    </a:lnTo>
                    <a:lnTo>
                      <a:pt x="1953" y="10"/>
                    </a:lnTo>
                    <a:lnTo>
                      <a:pt x="1950" y="7"/>
                    </a:lnTo>
                    <a:lnTo>
                      <a:pt x="1935" y="5"/>
                    </a:lnTo>
                    <a:lnTo>
                      <a:pt x="1920" y="5"/>
                    </a:lnTo>
                    <a:lnTo>
                      <a:pt x="1906" y="3"/>
                    </a:lnTo>
                    <a:lnTo>
                      <a:pt x="1891" y="3"/>
                    </a:lnTo>
                    <a:lnTo>
                      <a:pt x="1874" y="2"/>
                    </a:lnTo>
                    <a:lnTo>
                      <a:pt x="1860" y="2"/>
                    </a:lnTo>
                    <a:lnTo>
                      <a:pt x="1845" y="0"/>
                    </a:lnTo>
                    <a:lnTo>
                      <a:pt x="1830" y="0"/>
                    </a:lnTo>
                    <a:lnTo>
                      <a:pt x="1809" y="0"/>
                    </a:lnTo>
                    <a:lnTo>
                      <a:pt x="1786" y="2"/>
                    </a:lnTo>
                    <a:lnTo>
                      <a:pt x="1765" y="2"/>
                    </a:lnTo>
                    <a:lnTo>
                      <a:pt x="1743" y="3"/>
                    </a:lnTo>
                    <a:lnTo>
                      <a:pt x="1722" y="5"/>
                    </a:lnTo>
                    <a:lnTo>
                      <a:pt x="1701" y="5"/>
                    </a:lnTo>
                    <a:lnTo>
                      <a:pt x="1678" y="7"/>
                    </a:lnTo>
                    <a:lnTo>
                      <a:pt x="1656" y="7"/>
                    </a:lnTo>
                    <a:lnTo>
                      <a:pt x="1642" y="8"/>
                    </a:lnTo>
                    <a:lnTo>
                      <a:pt x="1627" y="8"/>
                    </a:lnTo>
                    <a:lnTo>
                      <a:pt x="1614" y="10"/>
                    </a:lnTo>
                    <a:lnTo>
                      <a:pt x="1602" y="11"/>
                    </a:lnTo>
                    <a:lnTo>
                      <a:pt x="1589" y="11"/>
                    </a:lnTo>
                    <a:lnTo>
                      <a:pt x="1578" y="13"/>
                    </a:lnTo>
                    <a:lnTo>
                      <a:pt x="1563" y="15"/>
                    </a:lnTo>
                    <a:lnTo>
                      <a:pt x="1548" y="16"/>
                    </a:lnTo>
                    <a:lnTo>
                      <a:pt x="1532" y="18"/>
                    </a:lnTo>
                    <a:lnTo>
                      <a:pt x="1512" y="20"/>
                    </a:lnTo>
                    <a:lnTo>
                      <a:pt x="1489" y="23"/>
                    </a:lnTo>
                    <a:lnTo>
                      <a:pt x="1463" y="26"/>
                    </a:lnTo>
                    <a:lnTo>
                      <a:pt x="1434" y="29"/>
                    </a:lnTo>
                    <a:lnTo>
                      <a:pt x="1399" y="34"/>
                    </a:lnTo>
                    <a:lnTo>
                      <a:pt x="1358" y="39"/>
                    </a:lnTo>
                    <a:lnTo>
                      <a:pt x="1314" y="44"/>
                    </a:lnTo>
                    <a:lnTo>
                      <a:pt x="1307" y="46"/>
                    </a:lnTo>
                    <a:lnTo>
                      <a:pt x="1301" y="47"/>
                    </a:lnTo>
                    <a:lnTo>
                      <a:pt x="1294" y="49"/>
                    </a:lnTo>
                    <a:lnTo>
                      <a:pt x="1288" y="49"/>
                    </a:lnTo>
                    <a:lnTo>
                      <a:pt x="1281" y="51"/>
                    </a:lnTo>
                    <a:lnTo>
                      <a:pt x="1275" y="52"/>
                    </a:lnTo>
                    <a:lnTo>
                      <a:pt x="1266" y="54"/>
                    </a:lnTo>
                    <a:lnTo>
                      <a:pt x="1260" y="56"/>
                    </a:lnTo>
                    <a:lnTo>
                      <a:pt x="1196" y="79"/>
                    </a:lnTo>
                    <a:lnTo>
                      <a:pt x="1147" y="95"/>
                    </a:lnTo>
                    <a:lnTo>
                      <a:pt x="1112" y="106"/>
                    </a:lnTo>
                    <a:lnTo>
                      <a:pt x="1088" y="115"/>
                    </a:lnTo>
                    <a:lnTo>
                      <a:pt x="1073" y="121"/>
                    </a:lnTo>
                    <a:lnTo>
                      <a:pt x="1065" y="124"/>
                    </a:lnTo>
                    <a:lnTo>
                      <a:pt x="1062" y="128"/>
                    </a:lnTo>
                    <a:lnTo>
                      <a:pt x="1058" y="129"/>
                    </a:lnTo>
                    <a:lnTo>
                      <a:pt x="1048" y="133"/>
                    </a:lnTo>
                    <a:lnTo>
                      <a:pt x="1039" y="136"/>
                    </a:lnTo>
                    <a:lnTo>
                      <a:pt x="1030" y="139"/>
                    </a:lnTo>
                    <a:lnTo>
                      <a:pt x="1022" y="144"/>
                    </a:lnTo>
                    <a:lnTo>
                      <a:pt x="1014" y="149"/>
                    </a:lnTo>
                    <a:lnTo>
                      <a:pt x="1003" y="154"/>
                    </a:lnTo>
                    <a:lnTo>
                      <a:pt x="989" y="161"/>
                    </a:lnTo>
                    <a:lnTo>
                      <a:pt x="973" y="167"/>
                    </a:lnTo>
                    <a:lnTo>
                      <a:pt x="965" y="172"/>
                    </a:lnTo>
                    <a:lnTo>
                      <a:pt x="957" y="177"/>
                    </a:lnTo>
                    <a:lnTo>
                      <a:pt x="950" y="182"/>
                    </a:lnTo>
                    <a:lnTo>
                      <a:pt x="942" y="185"/>
                    </a:lnTo>
                    <a:lnTo>
                      <a:pt x="934" y="188"/>
                    </a:lnTo>
                    <a:lnTo>
                      <a:pt x="927" y="192"/>
                    </a:lnTo>
                    <a:lnTo>
                      <a:pt x="919" y="197"/>
                    </a:lnTo>
                    <a:lnTo>
                      <a:pt x="911" y="200"/>
                    </a:lnTo>
                    <a:lnTo>
                      <a:pt x="899" y="202"/>
                    </a:lnTo>
                    <a:lnTo>
                      <a:pt x="886" y="203"/>
                    </a:lnTo>
                    <a:lnTo>
                      <a:pt x="875" y="205"/>
                    </a:lnTo>
                    <a:lnTo>
                      <a:pt x="863" y="205"/>
                    </a:lnTo>
                    <a:lnTo>
                      <a:pt x="850" y="206"/>
                    </a:lnTo>
                    <a:lnTo>
                      <a:pt x="839" y="208"/>
                    </a:lnTo>
                    <a:lnTo>
                      <a:pt x="826" y="210"/>
                    </a:lnTo>
                    <a:lnTo>
                      <a:pt x="814" y="210"/>
                    </a:lnTo>
                    <a:lnTo>
                      <a:pt x="811" y="213"/>
                    </a:lnTo>
                    <a:lnTo>
                      <a:pt x="806" y="215"/>
                    </a:lnTo>
                    <a:lnTo>
                      <a:pt x="799" y="216"/>
                    </a:lnTo>
                    <a:lnTo>
                      <a:pt x="791" y="220"/>
                    </a:lnTo>
                    <a:lnTo>
                      <a:pt x="778" y="221"/>
                    </a:lnTo>
                    <a:lnTo>
                      <a:pt x="760" y="224"/>
                    </a:lnTo>
                    <a:lnTo>
                      <a:pt x="735" y="229"/>
                    </a:lnTo>
                    <a:lnTo>
                      <a:pt x="703" y="234"/>
                    </a:lnTo>
                    <a:lnTo>
                      <a:pt x="676" y="242"/>
                    </a:lnTo>
                    <a:lnTo>
                      <a:pt x="650" y="251"/>
                    </a:lnTo>
                    <a:lnTo>
                      <a:pt x="624" y="259"/>
                    </a:lnTo>
                    <a:lnTo>
                      <a:pt x="598" y="267"/>
                    </a:lnTo>
                    <a:lnTo>
                      <a:pt x="572" y="275"/>
                    </a:lnTo>
                    <a:lnTo>
                      <a:pt x="547" y="282"/>
                    </a:lnTo>
                    <a:lnTo>
                      <a:pt x="521" y="290"/>
                    </a:lnTo>
                    <a:lnTo>
                      <a:pt x="495" y="297"/>
                    </a:lnTo>
                    <a:lnTo>
                      <a:pt x="467" y="310"/>
                    </a:lnTo>
                    <a:lnTo>
                      <a:pt x="440" y="323"/>
                    </a:lnTo>
                    <a:lnTo>
                      <a:pt x="414" y="336"/>
                    </a:lnTo>
                    <a:lnTo>
                      <a:pt x="391" y="349"/>
                    </a:lnTo>
                    <a:lnTo>
                      <a:pt x="368" y="360"/>
                    </a:lnTo>
                    <a:lnTo>
                      <a:pt x="347" y="372"/>
                    </a:lnTo>
                    <a:lnTo>
                      <a:pt x="329" y="382"/>
                    </a:lnTo>
                    <a:lnTo>
                      <a:pt x="313" y="390"/>
                    </a:lnTo>
                    <a:lnTo>
                      <a:pt x="303" y="397"/>
                    </a:lnTo>
                    <a:lnTo>
                      <a:pt x="295" y="403"/>
                    </a:lnTo>
                    <a:lnTo>
                      <a:pt x="286" y="410"/>
                    </a:lnTo>
                    <a:lnTo>
                      <a:pt x="277" y="415"/>
                    </a:lnTo>
                    <a:lnTo>
                      <a:pt x="268" y="421"/>
                    </a:lnTo>
                    <a:lnTo>
                      <a:pt x="260" y="428"/>
                    </a:lnTo>
                    <a:lnTo>
                      <a:pt x="252" y="434"/>
                    </a:lnTo>
                    <a:lnTo>
                      <a:pt x="244" y="439"/>
                    </a:lnTo>
                    <a:lnTo>
                      <a:pt x="227" y="454"/>
                    </a:lnTo>
                    <a:lnTo>
                      <a:pt x="213" y="469"/>
                    </a:lnTo>
                    <a:lnTo>
                      <a:pt x="196" y="483"/>
                    </a:lnTo>
                    <a:lnTo>
                      <a:pt x="180" y="498"/>
                    </a:lnTo>
                    <a:lnTo>
                      <a:pt x="163" y="513"/>
                    </a:lnTo>
                    <a:lnTo>
                      <a:pt x="149" y="528"/>
                    </a:lnTo>
                    <a:lnTo>
                      <a:pt x="132" y="541"/>
                    </a:lnTo>
                    <a:lnTo>
                      <a:pt x="118" y="555"/>
                    </a:lnTo>
                    <a:lnTo>
                      <a:pt x="98" y="578"/>
                    </a:lnTo>
                    <a:lnTo>
                      <a:pt x="83" y="595"/>
                    </a:lnTo>
                    <a:lnTo>
                      <a:pt x="70" y="611"/>
                    </a:lnTo>
                    <a:lnTo>
                      <a:pt x="59" y="624"/>
                    </a:lnTo>
                    <a:lnTo>
                      <a:pt x="47" y="639"/>
                    </a:lnTo>
                    <a:lnTo>
                      <a:pt x="34" y="655"/>
                    </a:lnTo>
                    <a:lnTo>
                      <a:pt x="19" y="675"/>
                    </a:lnTo>
                    <a:lnTo>
                      <a:pt x="0" y="701"/>
                    </a:lnTo>
                    <a:lnTo>
                      <a:pt x="0" y="708"/>
                    </a:lnTo>
                    <a:lnTo>
                      <a:pt x="0" y="711"/>
                    </a:lnTo>
                    <a:lnTo>
                      <a:pt x="1" y="713"/>
                    </a:lnTo>
                    <a:lnTo>
                      <a:pt x="5" y="716"/>
                    </a:lnTo>
                    <a:lnTo>
                      <a:pt x="14" y="716"/>
                    </a:lnTo>
                    <a:lnTo>
                      <a:pt x="23" y="716"/>
                    </a:lnTo>
                    <a:lnTo>
                      <a:pt x="32" y="716"/>
                    </a:lnTo>
                    <a:lnTo>
                      <a:pt x="42" y="716"/>
                    </a:lnTo>
                    <a:lnTo>
                      <a:pt x="55" y="716"/>
                    </a:lnTo>
                    <a:lnTo>
                      <a:pt x="73" y="714"/>
                    </a:lnTo>
                    <a:lnTo>
                      <a:pt x="98" y="713"/>
                    </a:lnTo>
                    <a:lnTo>
                      <a:pt x="129" y="710"/>
                    </a:lnTo>
                    <a:lnTo>
                      <a:pt x="139" y="710"/>
                    </a:lnTo>
                    <a:lnTo>
                      <a:pt x="147" y="711"/>
                    </a:lnTo>
                    <a:lnTo>
                      <a:pt x="155" y="711"/>
                    </a:lnTo>
                    <a:lnTo>
                      <a:pt x="163" y="711"/>
                    </a:lnTo>
                    <a:lnTo>
                      <a:pt x="173" y="713"/>
                    </a:lnTo>
                    <a:lnTo>
                      <a:pt x="182" y="713"/>
                    </a:lnTo>
                    <a:lnTo>
                      <a:pt x="190" y="714"/>
                    </a:lnTo>
                    <a:lnTo>
                      <a:pt x="198" y="714"/>
                    </a:lnTo>
                    <a:lnTo>
                      <a:pt x="209" y="718"/>
                    </a:lnTo>
                    <a:lnTo>
                      <a:pt x="221" y="721"/>
                    </a:lnTo>
                    <a:lnTo>
                      <a:pt x="231" y="726"/>
                    </a:lnTo>
                    <a:lnTo>
                      <a:pt x="242" y="729"/>
                    </a:lnTo>
                    <a:lnTo>
                      <a:pt x="250" y="737"/>
                    </a:lnTo>
                    <a:lnTo>
                      <a:pt x="255" y="744"/>
                    </a:lnTo>
                    <a:lnTo>
                      <a:pt x="259" y="749"/>
                    </a:lnTo>
                    <a:lnTo>
                      <a:pt x="262" y="757"/>
                    </a:lnTo>
                    <a:lnTo>
                      <a:pt x="259" y="778"/>
                    </a:lnTo>
                    <a:lnTo>
                      <a:pt x="257" y="791"/>
                    </a:lnTo>
                    <a:lnTo>
                      <a:pt x="254" y="801"/>
                    </a:lnTo>
                    <a:lnTo>
                      <a:pt x="249" y="813"/>
                    </a:lnTo>
                    <a:lnTo>
                      <a:pt x="242" y="819"/>
                    </a:lnTo>
                    <a:lnTo>
                      <a:pt x="236" y="824"/>
                    </a:lnTo>
                    <a:lnTo>
                      <a:pt x="229" y="831"/>
                    </a:lnTo>
                    <a:lnTo>
                      <a:pt x="222" y="836"/>
                    </a:lnTo>
                    <a:lnTo>
                      <a:pt x="216" y="842"/>
                    </a:lnTo>
                    <a:lnTo>
                      <a:pt x="209" y="847"/>
                    </a:lnTo>
                    <a:lnTo>
                      <a:pt x="203" y="854"/>
                    </a:lnTo>
                    <a:lnTo>
                      <a:pt x="196" y="859"/>
                    </a:lnTo>
                    <a:lnTo>
                      <a:pt x="185" y="864"/>
                    </a:lnTo>
                    <a:lnTo>
                      <a:pt x="173" y="867"/>
                    </a:lnTo>
                    <a:lnTo>
                      <a:pt x="162" y="868"/>
                    </a:lnTo>
                    <a:lnTo>
                      <a:pt x="150" y="872"/>
                    </a:lnTo>
                    <a:lnTo>
                      <a:pt x="149" y="875"/>
                    </a:lnTo>
                    <a:lnTo>
                      <a:pt x="147" y="878"/>
                    </a:lnTo>
                    <a:lnTo>
                      <a:pt x="147" y="883"/>
                    </a:lnTo>
                    <a:lnTo>
                      <a:pt x="147" y="887"/>
                    </a:lnTo>
                    <a:lnTo>
                      <a:pt x="149" y="888"/>
                    </a:lnTo>
                    <a:lnTo>
                      <a:pt x="149" y="888"/>
                    </a:lnTo>
                    <a:lnTo>
                      <a:pt x="150" y="890"/>
                    </a:lnTo>
                    <a:lnTo>
                      <a:pt x="150" y="891"/>
                    </a:lnTo>
                    <a:lnTo>
                      <a:pt x="162" y="890"/>
                    </a:lnTo>
                    <a:lnTo>
                      <a:pt x="172" y="890"/>
                    </a:lnTo>
                    <a:lnTo>
                      <a:pt x="180" y="888"/>
                    </a:lnTo>
                    <a:lnTo>
                      <a:pt x="188" y="887"/>
                    </a:lnTo>
                    <a:lnTo>
                      <a:pt x="198" y="885"/>
                    </a:lnTo>
                    <a:lnTo>
                      <a:pt x="209" y="882"/>
                    </a:lnTo>
                    <a:lnTo>
                      <a:pt x="226" y="878"/>
                    </a:lnTo>
                    <a:lnTo>
                      <a:pt x="245" y="873"/>
                    </a:lnTo>
                    <a:lnTo>
                      <a:pt x="249" y="870"/>
                    </a:lnTo>
                    <a:lnTo>
                      <a:pt x="254" y="867"/>
                    </a:lnTo>
                    <a:lnTo>
                      <a:pt x="259" y="864"/>
                    </a:lnTo>
                    <a:lnTo>
                      <a:pt x="268" y="860"/>
                    </a:lnTo>
                    <a:lnTo>
                      <a:pt x="278" y="852"/>
                    </a:lnTo>
                    <a:lnTo>
                      <a:pt x="288" y="844"/>
                    </a:lnTo>
                    <a:lnTo>
                      <a:pt x="296" y="837"/>
                    </a:lnTo>
                    <a:lnTo>
                      <a:pt x="306" y="829"/>
                    </a:lnTo>
                    <a:lnTo>
                      <a:pt x="313" y="819"/>
                    </a:lnTo>
                    <a:lnTo>
                      <a:pt x="321" y="809"/>
                    </a:lnTo>
                    <a:lnTo>
                      <a:pt x="327" y="800"/>
                    </a:lnTo>
                    <a:lnTo>
                      <a:pt x="334" y="790"/>
                    </a:lnTo>
                    <a:lnTo>
                      <a:pt x="339" y="778"/>
                    </a:lnTo>
                    <a:lnTo>
                      <a:pt x="344" y="769"/>
                    </a:lnTo>
                    <a:lnTo>
                      <a:pt x="347" y="757"/>
                    </a:lnTo>
                    <a:lnTo>
                      <a:pt x="352" y="747"/>
                    </a:lnTo>
                    <a:lnTo>
                      <a:pt x="350" y="736"/>
                    </a:lnTo>
                    <a:lnTo>
                      <a:pt x="349" y="726"/>
                    </a:lnTo>
                    <a:lnTo>
                      <a:pt x="347" y="714"/>
                    </a:lnTo>
                    <a:lnTo>
                      <a:pt x="347" y="705"/>
                    </a:lnTo>
                    <a:lnTo>
                      <a:pt x="339" y="696"/>
                    </a:lnTo>
                    <a:lnTo>
                      <a:pt x="331" y="690"/>
                    </a:lnTo>
                    <a:lnTo>
                      <a:pt x="324" y="682"/>
                    </a:lnTo>
                    <a:lnTo>
                      <a:pt x="316" y="675"/>
                    </a:lnTo>
                    <a:lnTo>
                      <a:pt x="306" y="669"/>
                    </a:lnTo>
                    <a:lnTo>
                      <a:pt x="296" y="664"/>
                    </a:lnTo>
                    <a:lnTo>
                      <a:pt x="285" y="659"/>
                    </a:lnTo>
                    <a:lnTo>
                      <a:pt x="275" y="655"/>
                    </a:lnTo>
                    <a:lnTo>
                      <a:pt x="265" y="654"/>
                    </a:lnTo>
                    <a:lnTo>
                      <a:pt x="254" y="652"/>
                    </a:lnTo>
                    <a:lnTo>
                      <a:pt x="244" y="651"/>
                    </a:lnTo>
                    <a:lnTo>
                      <a:pt x="234" y="649"/>
                    </a:lnTo>
                    <a:lnTo>
                      <a:pt x="222" y="647"/>
                    </a:lnTo>
                    <a:lnTo>
                      <a:pt x="213" y="646"/>
                    </a:lnTo>
                    <a:lnTo>
                      <a:pt x="201" y="644"/>
                    </a:lnTo>
                    <a:lnTo>
                      <a:pt x="191" y="644"/>
                    </a:lnTo>
                    <a:lnTo>
                      <a:pt x="188" y="642"/>
                    </a:lnTo>
                    <a:lnTo>
                      <a:pt x="177" y="642"/>
                    </a:lnTo>
                    <a:lnTo>
                      <a:pt x="162" y="642"/>
                    </a:lnTo>
                    <a:lnTo>
                      <a:pt x="145" y="642"/>
                    </a:lnTo>
                    <a:lnTo>
                      <a:pt x="129" y="642"/>
                    </a:lnTo>
                    <a:lnTo>
                      <a:pt x="114" y="644"/>
                    </a:lnTo>
                    <a:lnTo>
                      <a:pt x="103" y="642"/>
                    </a:lnTo>
                    <a:lnTo>
                      <a:pt x="100" y="642"/>
                    </a:lnTo>
                    <a:lnTo>
                      <a:pt x="116" y="610"/>
                    </a:lnTo>
                    <a:lnTo>
                      <a:pt x="139" y="577"/>
                    </a:lnTo>
                    <a:lnTo>
                      <a:pt x="167" y="544"/>
                    </a:lnTo>
                    <a:lnTo>
                      <a:pt x="200" y="513"/>
                    </a:lnTo>
                    <a:lnTo>
                      <a:pt x="237" y="482"/>
                    </a:lnTo>
                    <a:lnTo>
                      <a:pt x="281" y="451"/>
                    </a:lnTo>
                    <a:lnTo>
                      <a:pt x="329" y="421"/>
                    </a:lnTo>
                    <a:lnTo>
                      <a:pt x="381" y="393"/>
                    </a:lnTo>
                    <a:lnTo>
                      <a:pt x="439" y="367"/>
                    </a:lnTo>
                    <a:lnTo>
                      <a:pt x="498" y="342"/>
                    </a:lnTo>
                    <a:lnTo>
                      <a:pt x="562" y="320"/>
                    </a:lnTo>
                    <a:lnTo>
                      <a:pt x="629" y="298"/>
                    </a:lnTo>
                    <a:lnTo>
                      <a:pt x="699" y="279"/>
                    </a:lnTo>
                    <a:lnTo>
                      <a:pt x="771" y="262"/>
                    </a:lnTo>
                    <a:lnTo>
                      <a:pt x="847" y="249"/>
                    </a:lnTo>
                    <a:lnTo>
                      <a:pt x="924" y="238"/>
                    </a:lnTo>
                    <a:lnTo>
                      <a:pt x="1004" y="229"/>
                    </a:lnTo>
                    <a:lnTo>
                      <a:pt x="1085" y="224"/>
                    </a:lnTo>
                    <a:lnTo>
                      <a:pt x="1166" y="223"/>
                    </a:lnTo>
                    <a:lnTo>
                      <a:pt x="1250" y="224"/>
                    </a:lnTo>
                    <a:lnTo>
                      <a:pt x="1334" y="231"/>
                    </a:lnTo>
                    <a:lnTo>
                      <a:pt x="1419" y="241"/>
                    </a:lnTo>
                    <a:lnTo>
                      <a:pt x="1502" y="256"/>
                    </a:lnTo>
                    <a:lnTo>
                      <a:pt x="1588" y="274"/>
                    </a:lnTo>
                    <a:lnTo>
                      <a:pt x="1673" y="297"/>
                    </a:lnTo>
                    <a:lnTo>
                      <a:pt x="1756" y="324"/>
                    </a:lnTo>
                    <a:lnTo>
                      <a:pt x="1840" y="356"/>
                    </a:lnTo>
                    <a:lnTo>
                      <a:pt x="1922" y="393"/>
                    </a:lnTo>
                    <a:lnTo>
                      <a:pt x="2002" y="437"/>
                    </a:lnTo>
                    <a:lnTo>
                      <a:pt x="2081" y="485"/>
                    </a:lnTo>
                    <a:lnTo>
                      <a:pt x="2158" y="539"/>
                    </a:lnTo>
                    <a:lnTo>
                      <a:pt x="2233" y="600"/>
                    </a:lnTo>
                    <a:lnTo>
                      <a:pt x="2240" y="603"/>
                    </a:lnTo>
                    <a:lnTo>
                      <a:pt x="2246" y="608"/>
                    </a:lnTo>
                    <a:lnTo>
                      <a:pt x="2253" y="611"/>
                    </a:lnTo>
                    <a:lnTo>
                      <a:pt x="2260" y="614"/>
                    </a:lnTo>
                    <a:lnTo>
                      <a:pt x="2264" y="618"/>
                    </a:lnTo>
                    <a:lnTo>
                      <a:pt x="2271" y="621"/>
                    </a:lnTo>
                    <a:lnTo>
                      <a:pt x="2278" y="624"/>
                    </a:lnTo>
                    <a:lnTo>
                      <a:pt x="2284" y="628"/>
                    </a:lnTo>
                    <a:lnTo>
                      <a:pt x="2284" y="621"/>
                    </a:lnTo>
                    <a:lnTo>
                      <a:pt x="2286" y="614"/>
                    </a:lnTo>
                    <a:lnTo>
                      <a:pt x="2286" y="610"/>
                    </a:lnTo>
                    <a:lnTo>
                      <a:pt x="2286" y="603"/>
                    </a:lnTo>
                    <a:lnTo>
                      <a:pt x="2276" y="593"/>
                    </a:lnTo>
                    <a:lnTo>
                      <a:pt x="2266" y="583"/>
                    </a:lnTo>
                    <a:lnTo>
                      <a:pt x="2256" y="574"/>
                    </a:lnTo>
                    <a:lnTo>
                      <a:pt x="2246" y="564"/>
                    </a:lnTo>
                    <a:lnTo>
                      <a:pt x="2227" y="547"/>
                    </a:lnTo>
                    <a:lnTo>
                      <a:pt x="2205" y="531"/>
                    </a:lnTo>
                    <a:lnTo>
                      <a:pt x="2186" y="516"/>
                    </a:lnTo>
                    <a:lnTo>
                      <a:pt x="2166" y="501"/>
                    </a:lnTo>
                    <a:lnTo>
                      <a:pt x="2146" y="487"/>
                    </a:lnTo>
                    <a:lnTo>
                      <a:pt x="2128" y="472"/>
                    </a:lnTo>
                    <a:lnTo>
                      <a:pt x="2114" y="460"/>
                    </a:lnTo>
                    <a:lnTo>
                      <a:pt x="2101" y="449"/>
                    </a:lnTo>
                    <a:lnTo>
                      <a:pt x="1863" y="3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6" name="Freeform 16"/>
              <p:cNvSpPr>
                <a:spLocks/>
              </p:cNvSpPr>
              <p:nvPr/>
            </p:nvSpPr>
            <p:spPr bwMode="auto">
              <a:xfrm>
                <a:off x="3978275" y="6456363"/>
                <a:ext cx="3259138" cy="366713"/>
              </a:xfrm>
              <a:custGeom>
                <a:avLst/>
                <a:gdLst>
                  <a:gd name="T0" fmla="*/ 1935 w 2053"/>
                  <a:gd name="T1" fmla="*/ 7 h 231"/>
                  <a:gd name="T2" fmla="*/ 1894 w 2053"/>
                  <a:gd name="T3" fmla="*/ 23 h 231"/>
                  <a:gd name="T4" fmla="*/ 1835 w 2053"/>
                  <a:gd name="T5" fmla="*/ 41 h 231"/>
                  <a:gd name="T6" fmla="*/ 1755 w 2053"/>
                  <a:gd name="T7" fmla="*/ 64 h 231"/>
                  <a:gd name="T8" fmla="*/ 1660 w 2053"/>
                  <a:gd name="T9" fmla="*/ 87 h 231"/>
                  <a:gd name="T10" fmla="*/ 1550 w 2053"/>
                  <a:gd name="T11" fmla="*/ 112 h 231"/>
                  <a:gd name="T12" fmla="*/ 1427 w 2053"/>
                  <a:gd name="T13" fmla="*/ 133 h 231"/>
                  <a:gd name="T14" fmla="*/ 1294 w 2053"/>
                  <a:gd name="T15" fmla="*/ 153 h 231"/>
                  <a:gd name="T16" fmla="*/ 1152 w 2053"/>
                  <a:gd name="T17" fmla="*/ 168 h 231"/>
                  <a:gd name="T18" fmla="*/ 1003 w 2053"/>
                  <a:gd name="T19" fmla="*/ 176 h 231"/>
                  <a:gd name="T20" fmla="*/ 850 w 2053"/>
                  <a:gd name="T21" fmla="*/ 179 h 231"/>
                  <a:gd name="T22" fmla="*/ 693 w 2053"/>
                  <a:gd name="T23" fmla="*/ 172 h 231"/>
                  <a:gd name="T24" fmla="*/ 534 w 2053"/>
                  <a:gd name="T25" fmla="*/ 156 h 231"/>
                  <a:gd name="T26" fmla="*/ 376 w 2053"/>
                  <a:gd name="T27" fmla="*/ 128 h 231"/>
                  <a:gd name="T28" fmla="*/ 222 w 2053"/>
                  <a:gd name="T29" fmla="*/ 87 h 231"/>
                  <a:gd name="T30" fmla="*/ 72 w 2053"/>
                  <a:gd name="T31" fmla="*/ 33 h 231"/>
                  <a:gd name="T32" fmla="*/ 9 w 2053"/>
                  <a:gd name="T33" fmla="*/ 9 h 231"/>
                  <a:gd name="T34" fmla="*/ 44 w 2053"/>
                  <a:gd name="T35" fmla="*/ 30 h 231"/>
                  <a:gd name="T36" fmla="*/ 93 w 2053"/>
                  <a:gd name="T37" fmla="*/ 56 h 231"/>
                  <a:gd name="T38" fmla="*/ 159 w 2053"/>
                  <a:gd name="T39" fmla="*/ 86 h 231"/>
                  <a:gd name="T40" fmla="*/ 239 w 2053"/>
                  <a:gd name="T41" fmla="*/ 117 h 231"/>
                  <a:gd name="T42" fmla="*/ 334 w 2053"/>
                  <a:gd name="T43" fmla="*/ 146 h 231"/>
                  <a:gd name="T44" fmla="*/ 442 w 2053"/>
                  <a:gd name="T45" fmla="*/ 174 h 231"/>
                  <a:gd name="T46" fmla="*/ 565 w 2053"/>
                  <a:gd name="T47" fmla="*/ 199 h 231"/>
                  <a:gd name="T48" fmla="*/ 699 w 2053"/>
                  <a:gd name="T49" fmla="*/ 217 h 231"/>
                  <a:gd name="T50" fmla="*/ 845 w 2053"/>
                  <a:gd name="T51" fmla="*/ 228 h 231"/>
                  <a:gd name="T52" fmla="*/ 1004 w 2053"/>
                  <a:gd name="T53" fmla="*/ 231 h 231"/>
                  <a:gd name="T54" fmla="*/ 1173 w 2053"/>
                  <a:gd name="T55" fmla="*/ 223 h 231"/>
                  <a:gd name="T56" fmla="*/ 1352 w 2053"/>
                  <a:gd name="T57" fmla="*/ 202 h 231"/>
                  <a:gd name="T58" fmla="*/ 1542 w 2053"/>
                  <a:gd name="T59" fmla="*/ 168 h 231"/>
                  <a:gd name="T60" fmla="*/ 1740 w 2053"/>
                  <a:gd name="T61" fmla="*/ 117 h 231"/>
                  <a:gd name="T62" fmla="*/ 1946 w 2053"/>
                  <a:gd name="T63" fmla="*/ 48 h 231"/>
                  <a:gd name="T64" fmla="*/ 1946 w 2053"/>
                  <a:gd name="T65" fmla="*/ 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53" h="231">
                    <a:moveTo>
                      <a:pt x="1946" y="2"/>
                    </a:moveTo>
                    <a:lnTo>
                      <a:pt x="1935" y="7"/>
                    </a:lnTo>
                    <a:lnTo>
                      <a:pt x="1917" y="15"/>
                    </a:lnTo>
                    <a:lnTo>
                      <a:pt x="1894" y="23"/>
                    </a:lnTo>
                    <a:lnTo>
                      <a:pt x="1866" y="32"/>
                    </a:lnTo>
                    <a:lnTo>
                      <a:pt x="1835" y="41"/>
                    </a:lnTo>
                    <a:lnTo>
                      <a:pt x="1797" y="53"/>
                    </a:lnTo>
                    <a:lnTo>
                      <a:pt x="1755" y="64"/>
                    </a:lnTo>
                    <a:lnTo>
                      <a:pt x="1710" y="76"/>
                    </a:lnTo>
                    <a:lnTo>
                      <a:pt x="1660" y="87"/>
                    </a:lnTo>
                    <a:lnTo>
                      <a:pt x="1607" y="99"/>
                    </a:lnTo>
                    <a:lnTo>
                      <a:pt x="1550" y="112"/>
                    </a:lnTo>
                    <a:lnTo>
                      <a:pt x="1491" y="122"/>
                    </a:lnTo>
                    <a:lnTo>
                      <a:pt x="1427" y="133"/>
                    </a:lnTo>
                    <a:lnTo>
                      <a:pt x="1363" y="143"/>
                    </a:lnTo>
                    <a:lnTo>
                      <a:pt x="1294" y="153"/>
                    </a:lnTo>
                    <a:lnTo>
                      <a:pt x="1224" y="161"/>
                    </a:lnTo>
                    <a:lnTo>
                      <a:pt x="1152" y="168"/>
                    </a:lnTo>
                    <a:lnTo>
                      <a:pt x="1078" y="172"/>
                    </a:lnTo>
                    <a:lnTo>
                      <a:pt x="1003" y="176"/>
                    </a:lnTo>
                    <a:lnTo>
                      <a:pt x="927" y="179"/>
                    </a:lnTo>
                    <a:lnTo>
                      <a:pt x="850" y="179"/>
                    </a:lnTo>
                    <a:lnTo>
                      <a:pt x="771" y="177"/>
                    </a:lnTo>
                    <a:lnTo>
                      <a:pt x="693" y="172"/>
                    </a:lnTo>
                    <a:lnTo>
                      <a:pt x="612" y="166"/>
                    </a:lnTo>
                    <a:lnTo>
                      <a:pt x="534" y="156"/>
                    </a:lnTo>
                    <a:lnTo>
                      <a:pt x="455" y="143"/>
                    </a:lnTo>
                    <a:lnTo>
                      <a:pt x="376" y="128"/>
                    </a:lnTo>
                    <a:lnTo>
                      <a:pt x="299" y="110"/>
                    </a:lnTo>
                    <a:lnTo>
                      <a:pt x="222" y="87"/>
                    </a:lnTo>
                    <a:lnTo>
                      <a:pt x="147" y="63"/>
                    </a:lnTo>
                    <a:lnTo>
                      <a:pt x="72" y="33"/>
                    </a:lnTo>
                    <a:lnTo>
                      <a:pt x="0" y="0"/>
                    </a:lnTo>
                    <a:lnTo>
                      <a:pt x="9" y="9"/>
                    </a:lnTo>
                    <a:lnTo>
                      <a:pt x="24" y="18"/>
                    </a:lnTo>
                    <a:lnTo>
                      <a:pt x="44" y="30"/>
                    </a:lnTo>
                    <a:lnTo>
                      <a:pt x="67" y="43"/>
                    </a:lnTo>
                    <a:lnTo>
                      <a:pt x="93" y="56"/>
                    </a:lnTo>
                    <a:lnTo>
                      <a:pt x="124" y="71"/>
                    </a:lnTo>
                    <a:lnTo>
                      <a:pt x="159" y="86"/>
                    </a:lnTo>
                    <a:lnTo>
                      <a:pt x="198" y="100"/>
                    </a:lnTo>
                    <a:lnTo>
                      <a:pt x="239" y="117"/>
                    </a:lnTo>
                    <a:lnTo>
                      <a:pt x="285" y="132"/>
                    </a:lnTo>
                    <a:lnTo>
                      <a:pt x="334" y="146"/>
                    </a:lnTo>
                    <a:lnTo>
                      <a:pt x="386" y="161"/>
                    </a:lnTo>
                    <a:lnTo>
                      <a:pt x="442" y="174"/>
                    </a:lnTo>
                    <a:lnTo>
                      <a:pt x="501" y="187"/>
                    </a:lnTo>
                    <a:lnTo>
                      <a:pt x="565" y="199"/>
                    </a:lnTo>
                    <a:lnTo>
                      <a:pt x="630" y="209"/>
                    </a:lnTo>
                    <a:lnTo>
                      <a:pt x="699" y="217"/>
                    </a:lnTo>
                    <a:lnTo>
                      <a:pt x="770" y="225"/>
                    </a:lnTo>
                    <a:lnTo>
                      <a:pt x="845" y="228"/>
                    </a:lnTo>
                    <a:lnTo>
                      <a:pt x="922" y="231"/>
                    </a:lnTo>
                    <a:lnTo>
                      <a:pt x="1004" y="231"/>
                    </a:lnTo>
                    <a:lnTo>
                      <a:pt x="1086" y="228"/>
                    </a:lnTo>
                    <a:lnTo>
                      <a:pt x="1173" y="223"/>
                    </a:lnTo>
                    <a:lnTo>
                      <a:pt x="1261" y="213"/>
                    </a:lnTo>
                    <a:lnTo>
                      <a:pt x="1352" y="202"/>
                    </a:lnTo>
                    <a:lnTo>
                      <a:pt x="1445" y="187"/>
                    </a:lnTo>
                    <a:lnTo>
                      <a:pt x="1542" y="168"/>
                    </a:lnTo>
                    <a:lnTo>
                      <a:pt x="1638" y="145"/>
                    </a:lnTo>
                    <a:lnTo>
                      <a:pt x="1740" y="117"/>
                    </a:lnTo>
                    <a:lnTo>
                      <a:pt x="1842" y="84"/>
                    </a:lnTo>
                    <a:lnTo>
                      <a:pt x="1946" y="48"/>
                    </a:lnTo>
                    <a:lnTo>
                      <a:pt x="2053" y="7"/>
                    </a:lnTo>
                    <a:lnTo>
                      <a:pt x="19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19" name="Group 18"/>
            <p:cNvGrpSpPr/>
            <p:nvPr/>
          </p:nvGrpSpPr>
          <p:grpSpPr>
            <a:xfrm>
              <a:off x="2851644" y="4375151"/>
              <a:ext cx="2070984" cy="573849"/>
              <a:chOff x="3459163" y="3539214"/>
              <a:chExt cx="4703762" cy="928012"/>
            </a:xfrm>
          </p:grpSpPr>
          <p:sp>
            <p:nvSpPr>
              <p:cNvPr id="15" name="Freeform 15"/>
              <p:cNvSpPr>
                <a:spLocks/>
              </p:cNvSpPr>
              <p:nvPr/>
            </p:nvSpPr>
            <p:spPr bwMode="auto">
              <a:xfrm>
                <a:off x="6705600" y="3539214"/>
                <a:ext cx="1063625" cy="714375"/>
              </a:xfrm>
              <a:custGeom>
                <a:avLst/>
                <a:gdLst>
                  <a:gd name="T0" fmla="*/ 662 w 670"/>
                  <a:gd name="T1" fmla="*/ 326 h 450"/>
                  <a:gd name="T2" fmla="*/ 647 w 670"/>
                  <a:gd name="T3" fmla="*/ 362 h 450"/>
                  <a:gd name="T4" fmla="*/ 611 w 670"/>
                  <a:gd name="T5" fmla="*/ 401 h 450"/>
                  <a:gd name="T6" fmla="*/ 575 w 670"/>
                  <a:gd name="T7" fmla="*/ 424 h 450"/>
                  <a:gd name="T8" fmla="*/ 539 w 670"/>
                  <a:gd name="T9" fmla="*/ 441 h 450"/>
                  <a:gd name="T10" fmla="*/ 496 w 670"/>
                  <a:gd name="T11" fmla="*/ 445 h 450"/>
                  <a:gd name="T12" fmla="*/ 454 w 670"/>
                  <a:gd name="T13" fmla="*/ 450 h 450"/>
                  <a:gd name="T14" fmla="*/ 414 w 670"/>
                  <a:gd name="T15" fmla="*/ 449 h 450"/>
                  <a:gd name="T16" fmla="*/ 375 w 670"/>
                  <a:gd name="T17" fmla="*/ 445 h 450"/>
                  <a:gd name="T18" fmla="*/ 341 w 670"/>
                  <a:gd name="T19" fmla="*/ 439 h 450"/>
                  <a:gd name="T20" fmla="*/ 309 w 670"/>
                  <a:gd name="T21" fmla="*/ 429 h 450"/>
                  <a:gd name="T22" fmla="*/ 270 w 670"/>
                  <a:gd name="T23" fmla="*/ 403 h 450"/>
                  <a:gd name="T24" fmla="*/ 237 w 670"/>
                  <a:gd name="T25" fmla="*/ 373 h 450"/>
                  <a:gd name="T26" fmla="*/ 224 w 670"/>
                  <a:gd name="T27" fmla="*/ 350 h 450"/>
                  <a:gd name="T28" fmla="*/ 239 w 670"/>
                  <a:gd name="T29" fmla="*/ 342 h 450"/>
                  <a:gd name="T30" fmla="*/ 267 w 670"/>
                  <a:gd name="T31" fmla="*/ 355 h 450"/>
                  <a:gd name="T32" fmla="*/ 298 w 670"/>
                  <a:gd name="T33" fmla="*/ 370 h 450"/>
                  <a:gd name="T34" fmla="*/ 349 w 670"/>
                  <a:gd name="T35" fmla="*/ 383 h 450"/>
                  <a:gd name="T36" fmla="*/ 390 w 670"/>
                  <a:gd name="T37" fmla="*/ 388 h 450"/>
                  <a:gd name="T38" fmla="*/ 424 w 670"/>
                  <a:gd name="T39" fmla="*/ 386 h 450"/>
                  <a:gd name="T40" fmla="*/ 449 w 670"/>
                  <a:gd name="T41" fmla="*/ 382 h 450"/>
                  <a:gd name="T42" fmla="*/ 481 w 670"/>
                  <a:gd name="T43" fmla="*/ 367 h 450"/>
                  <a:gd name="T44" fmla="*/ 524 w 670"/>
                  <a:gd name="T45" fmla="*/ 347 h 450"/>
                  <a:gd name="T46" fmla="*/ 555 w 670"/>
                  <a:gd name="T47" fmla="*/ 308 h 450"/>
                  <a:gd name="T48" fmla="*/ 572 w 670"/>
                  <a:gd name="T49" fmla="*/ 249 h 450"/>
                  <a:gd name="T50" fmla="*/ 570 w 670"/>
                  <a:gd name="T51" fmla="*/ 193 h 450"/>
                  <a:gd name="T52" fmla="*/ 532 w 670"/>
                  <a:gd name="T53" fmla="*/ 134 h 450"/>
                  <a:gd name="T54" fmla="*/ 509 w 670"/>
                  <a:gd name="T55" fmla="*/ 111 h 450"/>
                  <a:gd name="T56" fmla="*/ 472 w 670"/>
                  <a:gd name="T57" fmla="*/ 95 h 450"/>
                  <a:gd name="T58" fmla="*/ 440 w 670"/>
                  <a:gd name="T59" fmla="*/ 85 h 450"/>
                  <a:gd name="T60" fmla="*/ 393 w 670"/>
                  <a:gd name="T61" fmla="*/ 77 h 450"/>
                  <a:gd name="T62" fmla="*/ 344 w 670"/>
                  <a:gd name="T63" fmla="*/ 73 h 450"/>
                  <a:gd name="T64" fmla="*/ 298 w 670"/>
                  <a:gd name="T65" fmla="*/ 75 h 450"/>
                  <a:gd name="T66" fmla="*/ 267 w 670"/>
                  <a:gd name="T67" fmla="*/ 78 h 450"/>
                  <a:gd name="T68" fmla="*/ 232 w 670"/>
                  <a:gd name="T69" fmla="*/ 87 h 450"/>
                  <a:gd name="T70" fmla="*/ 195 w 670"/>
                  <a:gd name="T71" fmla="*/ 96 h 450"/>
                  <a:gd name="T72" fmla="*/ 108 w 670"/>
                  <a:gd name="T73" fmla="*/ 144 h 450"/>
                  <a:gd name="T74" fmla="*/ 36 w 670"/>
                  <a:gd name="T75" fmla="*/ 188 h 450"/>
                  <a:gd name="T76" fmla="*/ 1 w 670"/>
                  <a:gd name="T77" fmla="*/ 195 h 450"/>
                  <a:gd name="T78" fmla="*/ 16 w 670"/>
                  <a:gd name="T79" fmla="*/ 165 h 450"/>
                  <a:gd name="T80" fmla="*/ 144 w 670"/>
                  <a:gd name="T81" fmla="*/ 78 h 450"/>
                  <a:gd name="T82" fmla="*/ 211 w 670"/>
                  <a:gd name="T83" fmla="*/ 41 h 450"/>
                  <a:gd name="T84" fmla="*/ 252 w 670"/>
                  <a:gd name="T85" fmla="*/ 24 h 450"/>
                  <a:gd name="T86" fmla="*/ 288 w 670"/>
                  <a:gd name="T87" fmla="*/ 16 h 450"/>
                  <a:gd name="T88" fmla="*/ 372 w 670"/>
                  <a:gd name="T89" fmla="*/ 6 h 450"/>
                  <a:gd name="T90" fmla="*/ 395 w 670"/>
                  <a:gd name="T91" fmla="*/ 1 h 450"/>
                  <a:gd name="T92" fmla="*/ 421 w 670"/>
                  <a:gd name="T93" fmla="*/ 5 h 450"/>
                  <a:gd name="T94" fmla="*/ 454 w 670"/>
                  <a:gd name="T95" fmla="*/ 13 h 450"/>
                  <a:gd name="T96" fmla="*/ 488 w 670"/>
                  <a:gd name="T97" fmla="*/ 28 h 450"/>
                  <a:gd name="T98" fmla="*/ 524 w 670"/>
                  <a:gd name="T99" fmla="*/ 44 h 450"/>
                  <a:gd name="T100" fmla="*/ 568 w 670"/>
                  <a:gd name="T101" fmla="*/ 72 h 450"/>
                  <a:gd name="T102" fmla="*/ 598 w 670"/>
                  <a:gd name="T103" fmla="*/ 96 h 450"/>
                  <a:gd name="T104" fmla="*/ 624 w 670"/>
                  <a:gd name="T105" fmla="*/ 131 h 450"/>
                  <a:gd name="T106" fmla="*/ 654 w 670"/>
                  <a:gd name="T107" fmla="*/ 198 h 450"/>
                  <a:gd name="T108" fmla="*/ 668 w 670"/>
                  <a:gd name="T109" fmla="*/ 252 h 450"/>
                  <a:gd name="T110" fmla="*/ 668 w 670"/>
                  <a:gd name="T111" fmla="*/ 283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0" h="450">
                    <a:moveTo>
                      <a:pt x="668" y="290"/>
                    </a:moveTo>
                    <a:lnTo>
                      <a:pt x="667" y="301"/>
                    </a:lnTo>
                    <a:lnTo>
                      <a:pt x="663" y="314"/>
                    </a:lnTo>
                    <a:lnTo>
                      <a:pt x="662" y="326"/>
                    </a:lnTo>
                    <a:lnTo>
                      <a:pt x="660" y="339"/>
                    </a:lnTo>
                    <a:lnTo>
                      <a:pt x="655" y="347"/>
                    </a:lnTo>
                    <a:lnTo>
                      <a:pt x="652" y="354"/>
                    </a:lnTo>
                    <a:lnTo>
                      <a:pt x="647" y="362"/>
                    </a:lnTo>
                    <a:lnTo>
                      <a:pt x="642" y="370"/>
                    </a:lnTo>
                    <a:lnTo>
                      <a:pt x="632" y="380"/>
                    </a:lnTo>
                    <a:lnTo>
                      <a:pt x="622" y="391"/>
                    </a:lnTo>
                    <a:lnTo>
                      <a:pt x="611" y="401"/>
                    </a:lnTo>
                    <a:lnTo>
                      <a:pt x="599" y="413"/>
                    </a:lnTo>
                    <a:lnTo>
                      <a:pt x="591" y="416"/>
                    </a:lnTo>
                    <a:lnTo>
                      <a:pt x="583" y="421"/>
                    </a:lnTo>
                    <a:lnTo>
                      <a:pt x="575" y="424"/>
                    </a:lnTo>
                    <a:lnTo>
                      <a:pt x="565" y="427"/>
                    </a:lnTo>
                    <a:lnTo>
                      <a:pt x="557" y="432"/>
                    </a:lnTo>
                    <a:lnTo>
                      <a:pt x="547" y="436"/>
                    </a:lnTo>
                    <a:lnTo>
                      <a:pt x="539" y="441"/>
                    </a:lnTo>
                    <a:lnTo>
                      <a:pt x="529" y="444"/>
                    </a:lnTo>
                    <a:lnTo>
                      <a:pt x="518" y="444"/>
                    </a:lnTo>
                    <a:lnTo>
                      <a:pt x="508" y="445"/>
                    </a:lnTo>
                    <a:lnTo>
                      <a:pt x="496" y="445"/>
                    </a:lnTo>
                    <a:lnTo>
                      <a:pt x="486" y="447"/>
                    </a:lnTo>
                    <a:lnTo>
                      <a:pt x="475" y="449"/>
                    </a:lnTo>
                    <a:lnTo>
                      <a:pt x="465" y="449"/>
                    </a:lnTo>
                    <a:lnTo>
                      <a:pt x="454" y="450"/>
                    </a:lnTo>
                    <a:lnTo>
                      <a:pt x="444" y="450"/>
                    </a:lnTo>
                    <a:lnTo>
                      <a:pt x="434" y="450"/>
                    </a:lnTo>
                    <a:lnTo>
                      <a:pt x="424" y="449"/>
                    </a:lnTo>
                    <a:lnTo>
                      <a:pt x="414" y="449"/>
                    </a:lnTo>
                    <a:lnTo>
                      <a:pt x="404" y="447"/>
                    </a:lnTo>
                    <a:lnTo>
                      <a:pt x="395" y="447"/>
                    </a:lnTo>
                    <a:lnTo>
                      <a:pt x="385" y="447"/>
                    </a:lnTo>
                    <a:lnTo>
                      <a:pt x="375" y="445"/>
                    </a:lnTo>
                    <a:lnTo>
                      <a:pt x="365" y="445"/>
                    </a:lnTo>
                    <a:lnTo>
                      <a:pt x="357" y="444"/>
                    </a:lnTo>
                    <a:lnTo>
                      <a:pt x="349" y="442"/>
                    </a:lnTo>
                    <a:lnTo>
                      <a:pt x="341" y="439"/>
                    </a:lnTo>
                    <a:lnTo>
                      <a:pt x="332" y="437"/>
                    </a:lnTo>
                    <a:lnTo>
                      <a:pt x="324" y="434"/>
                    </a:lnTo>
                    <a:lnTo>
                      <a:pt x="316" y="432"/>
                    </a:lnTo>
                    <a:lnTo>
                      <a:pt x="309" y="429"/>
                    </a:lnTo>
                    <a:lnTo>
                      <a:pt x="301" y="427"/>
                    </a:lnTo>
                    <a:lnTo>
                      <a:pt x="288" y="418"/>
                    </a:lnTo>
                    <a:lnTo>
                      <a:pt x="278" y="409"/>
                    </a:lnTo>
                    <a:lnTo>
                      <a:pt x="270" y="403"/>
                    </a:lnTo>
                    <a:lnTo>
                      <a:pt x="263" y="396"/>
                    </a:lnTo>
                    <a:lnTo>
                      <a:pt x="255" y="390"/>
                    </a:lnTo>
                    <a:lnTo>
                      <a:pt x="247" y="383"/>
                    </a:lnTo>
                    <a:lnTo>
                      <a:pt x="237" y="373"/>
                    </a:lnTo>
                    <a:lnTo>
                      <a:pt x="224" y="360"/>
                    </a:lnTo>
                    <a:lnTo>
                      <a:pt x="224" y="357"/>
                    </a:lnTo>
                    <a:lnTo>
                      <a:pt x="224" y="354"/>
                    </a:lnTo>
                    <a:lnTo>
                      <a:pt x="224" y="350"/>
                    </a:lnTo>
                    <a:lnTo>
                      <a:pt x="224" y="347"/>
                    </a:lnTo>
                    <a:lnTo>
                      <a:pt x="231" y="344"/>
                    </a:lnTo>
                    <a:lnTo>
                      <a:pt x="236" y="342"/>
                    </a:lnTo>
                    <a:lnTo>
                      <a:pt x="239" y="342"/>
                    </a:lnTo>
                    <a:lnTo>
                      <a:pt x="245" y="344"/>
                    </a:lnTo>
                    <a:lnTo>
                      <a:pt x="254" y="349"/>
                    </a:lnTo>
                    <a:lnTo>
                      <a:pt x="260" y="352"/>
                    </a:lnTo>
                    <a:lnTo>
                      <a:pt x="267" y="355"/>
                    </a:lnTo>
                    <a:lnTo>
                      <a:pt x="272" y="359"/>
                    </a:lnTo>
                    <a:lnTo>
                      <a:pt x="278" y="362"/>
                    </a:lnTo>
                    <a:lnTo>
                      <a:pt x="286" y="365"/>
                    </a:lnTo>
                    <a:lnTo>
                      <a:pt x="298" y="370"/>
                    </a:lnTo>
                    <a:lnTo>
                      <a:pt x="311" y="375"/>
                    </a:lnTo>
                    <a:lnTo>
                      <a:pt x="326" y="378"/>
                    </a:lnTo>
                    <a:lnTo>
                      <a:pt x="339" y="382"/>
                    </a:lnTo>
                    <a:lnTo>
                      <a:pt x="349" y="383"/>
                    </a:lnTo>
                    <a:lnTo>
                      <a:pt x="357" y="385"/>
                    </a:lnTo>
                    <a:lnTo>
                      <a:pt x="367" y="385"/>
                    </a:lnTo>
                    <a:lnTo>
                      <a:pt x="377" y="386"/>
                    </a:lnTo>
                    <a:lnTo>
                      <a:pt x="390" y="388"/>
                    </a:lnTo>
                    <a:lnTo>
                      <a:pt x="406" y="390"/>
                    </a:lnTo>
                    <a:lnTo>
                      <a:pt x="413" y="388"/>
                    </a:lnTo>
                    <a:lnTo>
                      <a:pt x="419" y="386"/>
                    </a:lnTo>
                    <a:lnTo>
                      <a:pt x="424" y="386"/>
                    </a:lnTo>
                    <a:lnTo>
                      <a:pt x="431" y="385"/>
                    </a:lnTo>
                    <a:lnTo>
                      <a:pt x="437" y="383"/>
                    </a:lnTo>
                    <a:lnTo>
                      <a:pt x="444" y="382"/>
                    </a:lnTo>
                    <a:lnTo>
                      <a:pt x="449" y="382"/>
                    </a:lnTo>
                    <a:lnTo>
                      <a:pt x="455" y="380"/>
                    </a:lnTo>
                    <a:lnTo>
                      <a:pt x="463" y="375"/>
                    </a:lnTo>
                    <a:lnTo>
                      <a:pt x="473" y="372"/>
                    </a:lnTo>
                    <a:lnTo>
                      <a:pt x="481" y="367"/>
                    </a:lnTo>
                    <a:lnTo>
                      <a:pt x="493" y="362"/>
                    </a:lnTo>
                    <a:lnTo>
                      <a:pt x="503" y="357"/>
                    </a:lnTo>
                    <a:lnTo>
                      <a:pt x="513" y="352"/>
                    </a:lnTo>
                    <a:lnTo>
                      <a:pt x="524" y="347"/>
                    </a:lnTo>
                    <a:lnTo>
                      <a:pt x="534" y="341"/>
                    </a:lnTo>
                    <a:lnTo>
                      <a:pt x="540" y="329"/>
                    </a:lnTo>
                    <a:lnTo>
                      <a:pt x="549" y="319"/>
                    </a:lnTo>
                    <a:lnTo>
                      <a:pt x="555" y="308"/>
                    </a:lnTo>
                    <a:lnTo>
                      <a:pt x="560" y="298"/>
                    </a:lnTo>
                    <a:lnTo>
                      <a:pt x="563" y="282"/>
                    </a:lnTo>
                    <a:lnTo>
                      <a:pt x="568" y="265"/>
                    </a:lnTo>
                    <a:lnTo>
                      <a:pt x="572" y="249"/>
                    </a:lnTo>
                    <a:lnTo>
                      <a:pt x="575" y="232"/>
                    </a:lnTo>
                    <a:lnTo>
                      <a:pt x="573" y="219"/>
                    </a:lnTo>
                    <a:lnTo>
                      <a:pt x="572" y="206"/>
                    </a:lnTo>
                    <a:lnTo>
                      <a:pt x="570" y="193"/>
                    </a:lnTo>
                    <a:lnTo>
                      <a:pt x="568" y="180"/>
                    </a:lnTo>
                    <a:lnTo>
                      <a:pt x="552" y="160"/>
                    </a:lnTo>
                    <a:lnTo>
                      <a:pt x="540" y="144"/>
                    </a:lnTo>
                    <a:lnTo>
                      <a:pt x="532" y="134"/>
                    </a:lnTo>
                    <a:lnTo>
                      <a:pt x="524" y="126"/>
                    </a:lnTo>
                    <a:lnTo>
                      <a:pt x="519" y="119"/>
                    </a:lnTo>
                    <a:lnTo>
                      <a:pt x="514" y="116"/>
                    </a:lnTo>
                    <a:lnTo>
                      <a:pt x="509" y="111"/>
                    </a:lnTo>
                    <a:lnTo>
                      <a:pt x="503" y="108"/>
                    </a:lnTo>
                    <a:lnTo>
                      <a:pt x="490" y="103"/>
                    </a:lnTo>
                    <a:lnTo>
                      <a:pt x="480" y="98"/>
                    </a:lnTo>
                    <a:lnTo>
                      <a:pt x="472" y="95"/>
                    </a:lnTo>
                    <a:lnTo>
                      <a:pt x="465" y="91"/>
                    </a:lnTo>
                    <a:lnTo>
                      <a:pt x="459" y="90"/>
                    </a:lnTo>
                    <a:lnTo>
                      <a:pt x="450" y="88"/>
                    </a:lnTo>
                    <a:lnTo>
                      <a:pt x="440" y="85"/>
                    </a:lnTo>
                    <a:lnTo>
                      <a:pt x="429" y="82"/>
                    </a:lnTo>
                    <a:lnTo>
                      <a:pt x="414" y="80"/>
                    </a:lnTo>
                    <a:lnTo>
                      <a:pt x="403" y="78"/>
                    </a:lnTo>
                    <a:lnTo>
                      <a:pt x="393" y="77"/>
                    </a:lnTo>
                    <a:lnTo>
                      <a:pt x="383" y="75"/>
                    </a:lnTo>
                    <a:lnTo>
                      <a:pt x="372" y="75"/>
                    </a:lnTo>
                    <a:lnTo>
                      <a:pt x="359" y="75"/>
                    </a:lnTo>
                    <a:lnTo>
                      <a:pt x="344" y="73"/>
                    </a:lnTo>
                    <a:lnTo>
                      <a:pt x="322" y="73"/>
                    </a:lnTo>
                    <a:lnTo>
                      <a:pt x="314" y="73"/>
                    </a:lnTo>
                    <a:lnTo>
                      <a:pt x="306" y="75"/>
                    </a:lnTo>
                    <a:lnTo>
                      <a:pt x="298" y="75"/>
                    </a:lnTo>
                    <a:lnTo>
                      <a:pt x="290" y="75"/>
                    </a:lnTo>
                    <a:lnTo>
                      <a:pt x="282" y="77"/>
                    </a:lnTo>
                    <a:lnTo>
                      <a:pt x="275" y="77"/>
                    </a:lnTo>
                    <a:lnTo>
                      <a:pt x="267" y="78"/>
                    </a:lnTo>
                    <a:lnTo>
                      <a:pt x="259" y="78"/>
                    </a:lnTo>
                    <a:lnTo>
                      <a:pt x="250" y="82"/>
                    </a:lnTo>
                    <a:lnTo>
                      <a:pt x="241" y="83"/>
                    </a:lnTo>
                    <a:lnTo>
                      <a:pt x="232" y="87"/>
                    </a:lnTo>
                    <a:lnTo>
                      <a:pt x="223" y="88"/>
                    </a:lnTo>
                    <a:lnTo>
                      <a:pt x="213" y="91"/>
                    </a:lnTo>
                    <a:lnTo>
                      <a:pt x="203" y="95"/>
                    </a:lnTo>
                    <a:lnTo>
                      <a:pt x="195" y="96"/>
                    </a:lnTo>
                    <a:lnTo>
                      <a:pt x="185" y="100"/>
                    </a:lnTo>
                    <a:lnTo>
                      <a:pt x="155" y="116"/>
                    </a:lnTo>
                    <a:lnTo>
                      <a:pt x="131" y="131"/>
                    </a:lnTo>
                    <a:lnTo>
                      <a:pt x="108" y="144"/>
                    </a:lnTo>
                    <a:lnTo>
                      <a:pt x="88" y="155"/>
                    </a:lnTo>
                    <a:lnTo>
                      <a:pt x="70" y="167"/>
                    </a:lnTo>
                    <a:lnTo>
                      <a:pt x="52" y="178"/>
                    </a:lnTo>
                    <a:lnTo>
                      <a:pt x="36" y="188"/>
                    </a:lnTo>
                    <a:lnTo>
                      <a:pt x="19" y="198"/>
                    </a:lnTo>
                    <a:lnTo>
                      <a:pt x="9" y="196"/>
                    </a:lnTo>
                    <a:lnTo>
                      <a:pt x="5" y="196"/>
                    </a:lnTo>
                    <a:lnTo>
                      <a:pt x="1" y="195"/>
                    </a:lnTo>
                    <a:lnTo>
                      <a:pt x="0" y="191"/>
                    </a:lnTo>
                    <a:lnTo>
                      <a:pt x="5" y="183"/>
                    </a:lnTo>
                    <a:lnTo>
                      <a:pt x="11" y="173"/>
                    </a:lnTo>
                    <a:lnTo>
                      <a:pt x="16" y="165"/>
                    </a:lnTo>
                    <a:lnTo>
                      <a:pt x="21" y="157"/>
                    </a:lnTo>
                    <a:lnTo>
                      <a:pt x="73" y="124"/>
                    </a:lnTo>
                    <a:lnTo>
                      <a:pt x="114" y="98"/>
                    </a:lnTo>
                    <a:lnTo>
                      <a:pt x="144" y="78"/>
                    </a:lnTo>
                    <a:lnTo>
                      <a:pt x="167" y="65"/>
                    </a:lnTo>
                    <a:lnTo>
                      <a:pt x="183" y="55"/>
                    </a:lnTo>
                    <a:lnTo>
                      <a:pt x="198" y="47"/>
                    </a:lnTo>
                    <a:lnTo>
                      <a:pt x="211" y="41"/>
                    </a:lnTo>
                    <a:lnTo>
                      <a:pt x="226" y="32"/>
                    </a:lnTo>
                    <a:lnTo>
                      <a:pt x="236" y="29"/>
                    </a:lnTo>
                    <a:lnTo>
                      <a:pt x="244" y="26"/>
                    </a:lnTo>
                    <a:lnTo>
                      <a:pt x="252" y="24"/>
                    </a:lnTo>
                    <a:lnTo>
                      <a:pt x="259" y="23"/>
                    </a:lnTo>
                    <a:lnTo>
                      <a:pt x="267" y="21"/>
                    </a:lnTo>
                    <a:lnTo>
                      <a:pt x="277" y="19"/>
                    </a:lnTo>
                    <a:lnTo>
                      <a:pt x="288" y="16"/>
                    </a:lnTo>
                    <a:lnTo>
                      <a:pt x="303" y="13"/>
                    </a:lnTo>
                    <a:lnTo>
                      <a:pt x="332" y="10"/>
                    </a:lnTo>
                    <a:lnTo>
                      <a:pt x="355" y="8"/>
                    </a:lnTo>
                    <a:lnTo>
                      <a:pt x="372" y="6"/>
                    </a:lnTo>
                    <a:lnTo>
                      <a:pt x="381" y="5"/>
                    </a:lnTo>
                    <a:lnTo>
                      <a:pt x="390" y="5"/>
                    </a:lnTo>
                    <a:lnTo>
                      <a:pt x="393" y="3"/>
                    </a:lnTo>
                    <a:lnTo>
                      <a:pt x="395" y="1"/>
                    </a:lnTo>
                    <a:lnTo>
                      <a:pt x="396" y="0"/>
                    </a:lnTo>
                    <a:lnTo>
                      <a:pt x="404" y="1"/>
                    </a:lnTo>
                    <a:lnTo>
                      <a:pt x="413" y="3"/>
                    </a:lnTo>
                    <a:lnTo>
                      <a:pt x="421" y="5"/>
                    </a:lnTo>
                    <a:lnTo>
                      <a:pt x="429" y="6"/>
                    </a:lnTo>
                    <a:lnTo>
                      <a:pt x="437" y="10"/>
                    </a:lnTo>
                    <a:lnTo>
                      <a:pt x="445" y="11"/>
                    </a:lnTo>
                    <a:lnTo>
                      <a:pt x="454" y="13"/>
                    </a:lnTo>
                    <a:lnTo>
                      <a:pt x="462" y="14"/>
                    </a:lnTo>
                    <a:lnTo>
                      <a:pt x="470" y="19"/>
                    </a:lnTo>
                    <a:lnTo>
                      <a:pt x="480" y="24"/>
                    </a:lnTo>
                    <a:lnTo>
                      <a:pt x="488" y="28"/>
                    </a:lnTo>
                    <a:lnTo>
                      <a:pt x="498" y="32"/>
                    </a:lnTo>
                    <a:lnTo>
                      <a:pt x="506" y="36"/>
                    </a:lnTo>
                    <a:lnTo>
                      <a:pt x="516" y="39"/>
                    </a:lnTo>
                    <a:lnTo>
                      <a:pt x="524" y="44"/>
                    </a:lnTo>
                    <a:lnTo>
                      <a:pt x="534" y="47"/>
                    </a:lnTo>
                    <a:lnTo>
                      <a:pt x="549" y="57"/>
                    </a:lnTo>
                    <a:lnTo>
                      <a:pt x="560" y="65"/>
                    </a:lnTo>
                    <a:lnTo>
                      <a:pt x="568" y="72"/>
                    </a:lnTo>
                    <a:lnTo>
                      <a:pt x="577" y="77"/>
                    </a:lnTo>
                    <a:lnTo>
                      <a:pt x="583" y="82"/>
                    </a:lnTo>
                    <a:lnTo>
                      <a:pt x="590" y="88"/>
                    </a:lnTo>
                    <a:lnTo>
                      <a:pt x="598" y="96"/>
                    </a:lnTo>
                    <a:lnTo>
                      <a:pt x="608" y="106"/>
                    </a:lnTo>
                    <a:lnTo>
                      <a:pt x="613" y="114"/>
                    </a:lnTo>
                    <a:lnTo>
                      <a:pt x="617" y="123"/>
                    </a:lnTo>
                    <a:lnTo>
                      <a:pt x="624" y="131"/>
                    </a:lnTo>
                    <a:lnTo>
                      <a:pt x="631" y="141"/>
                    </a:lnTo>
                    <a:lnTo>
                      <a:pt x="639" y="159"/>
                    </a:lnTo>
                    <a:lnTo>
                      <a:pt x="647" y="178"/>
                    </a:lnTo>
                    <a:lnTo>
                      <a:pt x="654" y="198"/>
                    </a:lnTo>
                    <a:lnTo>
                      <a:pt x="662" y="216"/>
                    </a:lnTo>
                    <a:lnTo>
                      <a:pt x="663" y="227"/>
                    </a:lnTo>
                    <a:lnTo>
                      <a:pt x="667" y="239"/>
                    </a:lnTo>
                    <a:lnTo>
                      <a:pt x="668" y="252"/>
                    </a:lnTo>
                    <a:lnTo>
                      <a:pt x="670" y="264"/>
                    </a:lnTo>
                    <a:lnTo>
                      <a:pt x="670" y="270"/>
                    </a:lnTo>
                    <a:lnTo>
                      <a:pt x="670" y="277"/>
                    </a:lnTo>
                    <a:lnTo>
                      <a:pt x="668" y="283"/>
                    </a:lnTo>
                    <a:lnTo>
                      <a:pt x="668" y="2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7" name="Freeform 17"/>
              <p:cNvSpPr>
                <a:spLocks/>
              </p:cNvSpPr>
              <p:nvPr/>
            </p:nvSpPr>
            <p:spPr bwMode="auto">
              <a:xfrm>
                <a:off x="3459163" y="4040188"/>
                <a:ext cx="2817813" cy="231775"/>
              </a:xfrm>
              <a:custGeom>
                <a:avLst/>
                <a:gdLst>
                  <a:gd name="T0" fmla="*/ 10 w 1775"/>
                  <a:gd name="T1" fmla="*/ 57 h 146"/>
                  <a:gd name="T2" fmla="*/ 54 w 1775"/>
                  <a:gd name="T3" fmla="*/ 70 h 146"/>
                  <a:gd name="T4" fmla="*/ 113 w 1775"/>
                  <a:gd name="T5" fmla="*/ 85 h 146"/>
                  <a:gd name="T6" fmla="*/ 187 w 1775"/>
                  <a:gd name="T7" fmla="*/ 92 h 146"/>
                  <a:gd name="T8" fmla="*/ 254 w 1775"/>
                  <a:gd name="T9" fmla="*/ 93 h 146"/>
                  <a:gd name="T10" fmla="*/ 330 w 1775"/>
                  <a:gd name="T11" fmla="*/ 82 h 146"/>
                  <a:gd name="T12" fmla="*/ 417 w 1775"/>
                  <a:gd name="T13" fmla="*/ 62 h 146"/>
                  <a:gd name="T14" fmla="*/ 489 w 1775"/>
                  <a:gd name="T15" fmla="*/ 33 h 146"/>
                  <a:gd name="T16" fmla="*/ 541 w 1775"/>
                  <a:gd name="T17" fmla="*/ 3 h 146"/>
                  <a:gd name="T18" fmla="*/ 569 w 1775"/>
                  <a:gd name="T19" fmla="*/ 10 h 146"/>
                  <a:gd name="T20" fmla="*/ 600 w 1775"/>
                  <a:gd name="T21" fmla="*/ 31 h 146"/>
                  <a:gd name="T22" fmla="*/ 649 w 1775"/>
                  <a:gd name="T23" fmla="*/ 52 h 146"/>
                  <a:gd name="T24" fmla="*/ 710 w 1775"/>
                  <a:gd name="T25" fmla="*/ 70 h 146"/>
                  <a:gd name="T26" fmla="*/ 780 w 1775"/>
                  <a:gd name="T27" fmla="*/ 80 h 146"/>
                  <a:gd name="T28" fmla="*/ 856 w 1775"/>
                  <a:gd name="T29" fmla="*/ 87 h 146"/>
                  <a:gd name="T30" fmla="*/ 902 w 1775"/>
                  <a:gd name="T31" fmla="*/ 84 h 146"/>
                  <a:gd name="T32" fmla="*/ 966 w 1775"/>
                  <a:gd name="T33" fmla="*/ 77 h 146"/>
                  <a:gd name="T34" fmla="*/ 1023 w 1775"/>
                  <a:gd name="T35" fmla="*/ 66 h 146"/>
                  <a:gd name="T36" fmla="*/ 1072 w 1775"/>
                  <a:gd name="T37" fmla="*/ 51 h 146"/>
                  <a:gd name="T38" fmla="*/ 1116 w 1775"/>
                  <a:gd name="T39" fmla="*/ 28 h 146"/>
                  <a:gd name="T40" fmla="*/ 1157 w 1775"/>
                  <a:gd name="T41" fmla="*/ 0 h 146"/>
                  <a:gd name="T42" fmla="*/ 1221 w 1775"/>
                  <a:gd name="T43" fmla="*/ 20 h 146"/>
                  <a:gd name="T44" fmla="*/ 1305 w 1775"/>
                  <a:gd name="T45" fmla="*/ 51 h 146"/>
                  <a:gd name="T46" fmla="*/ 1352 w 1775"/>
                  <a:gd name="T47" fmla="*/ 66 h 146"/>
                  <a:gd name="T48" fmla="*/ 1429 w 1775"/>
                  <a:gd name="T49" fmla="*/ 74 h 146"/>
                  <a:gd name="T50" fmla="*/ 1495 w 1775"/>
                  <a:gd name="T51" fmla="*/ 77 h 146"/>
                  <a:gd name="T52" fmla="*/ 1543 w 1775"/>
                  <a:gd name="T53" fmla="*/ 75 h 146"/>
                  <a:gd name="T54" fmla="*/ 1582 w 1775"/>
                  <a:gd name="T55" fmla="*/ 69 h 146"/>
                  <a:gd name="T56" fmla="*/ 1620 w 1775"/>
                  <a:gd name="T57" fmla="*/ 59 h 146"/>
                  <a:gd name="T58" fmla="*/ 1667 w 1775"/>
                  <a:gd name="T59" fmla="*/ 38 h 146"/>
                  <a:gd name="T60" fmla="*/ 1715 w 1775"/>
                  <a:gd name="T61" fmla="*/ 11 h 146"/>
                  <a:gd name="T62" fmla="*/ 1764 w 1775"/>
                  <a:gd name="T63" fmla="*/ 28 h 146"/>
                  <a:gd name="T64" fmla="*/ 1770 w 1775"/>
                  <a:gd name="T65" fmla="*/ 51 h 146"/>
                  <a:gd name="T66" fmla="*/ 1739 w 1775"/>
                  <a:gd name="T67" fmla="*/ 74 h 146"/>
                  <a:gd name="T68" fmla="*/ 1724 w 1775"/>
                  <a:gd name="T69" fmla="*/ 85 h 146"/>
                  <a:gd name="T70" fmla="*/ 1661 w 1775"/>
                  <a:gd name="T71" fmla="*/ 107 h 146"/>
                  <a:gd name="T72" fmla="*/ 1592 w 1775"/>
                  <a:gd name="T73" fmla="*/ 125 h 146"/>
                  <a:gd name="T74" fmla="*/ 1520 w 1775"/>
                  <a:gd name="T75" fmla="*/ 126 h 146"/>
                  <a:gd name="T76" fmla="*/ 1470 w 1775"/>
                  <a:gd name="T77" fmla="*/ 121 h 146"/>
                  <a:gd name="T78" fmla="*/ 1395 w 1775"/>
                  <a:gd name="T79" fmla="*/ 105 h 146"/>
                  <a:gd name="T80" fmla="*/ 1349 w 1775"/>
                  <a:gd name="T81" fmla="*/ 95 h 146"/>
                  <a:gd name="T82" fmla="*/ 1262 w 1775"/>
                  <a:gd name="T83" fmla="*/ 70 h 146"/>
                  <a:gd name="T84" fmla="*/ 1228 w 1775"/>
                  <a:gd name="T85" fmla="*/ 69 h 146"/>
                  <a:gd name="T86" fmla="*/ 1177 w 1775"/>
                  <a:gd name="T87" fmla="*/ 87 h 146"/>
                  <a:gd name="T88" fmla="*/ 1080 w 1775"/>
                  <a:gd name="T89" fmla="*/ 115 h 146"/>
                  <a:gd name="T90" fmla="*/ 979 w 1775"/>
                  <a:gd name="T91" fmla="*/ 128 h 146"/>
                  <a:gd name="T92" fmla="*/ 889 w 1775"/>
                  <a:gd name="T93" fmla="*/ 133 h 146"/>
                  <a:gd name="T94" fmla="*/ 785 w 1775"/>
                  <a:gd name="T95" fmla="*/ 121 h 146"/>
                  <a:gd name="T96" fmla="*/ 692 w 1775"/>
                  <a:gd name="T97" fmla="*/ 100 h 146"/>
                  <a:gd name="T98" fmla="*/ 651 w 1775"/>
                  <a:gd name="T99" fmla="*/ 88 h 146"/>
                  <a:gd name="T100" fmla="*/ 595 w 1775"/>
                  <a:gd name="T101" fmla="*/ 67 h 146"/>
                  <a:gd name="T102" fmla="*/ 551 w 1775"/>
                  <a:gd name="T103" fmla="*/ 80 h 146"/>
                  <a:gd name="T104" fmla="*/ 486 w 1775"/>
                  <a:gd name="T105" fmla="*/ 105 h 146"/>
                  <a:gd name="T106" fmla="*/ 420 w 1775"/>
                  <a:gd name="T107" fmla="*/ 123 h 146"/>
                  <a:gd name="T108" fmla="*/ 358 w 1775"/>
                  <a:gd name="T109" fmla="*/ 136 h 146"/>
                  <a:gd name="T110" fmla="*/ 269 w 1775"/>
                  <a:gd name="T111" fmla="*/ 144 h 146"/>
                  <a:gd name="T112" fmla="*/ 207 w 1775"/>
                  <a:gd name="T113" fmla="*/ 144 h 146"/>
                  <a:gd name="T114" fmla="*/ 143 w 1775"/>
                  <a:gd name="T115" fmla="*/ 138 h 146"/>
                  <a:gd name="T116" fmla="*/ 71 w 1775"/>
                  <a:gd name="T117" fmla="*/ 115 h 146"/>
                  <a:gd name="T118" fmla="*/ 17 w 1775"/>
                  <a:gd name="T119" fmla="*/ 90 h 146"/>
                  <a:gd name="T120" fmla="*/ 0 w 1775"/>
                  <a:gd name="T121" fmla="*/ 7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5" h="146">
                    <a:moveTo>
                      <a:pt x="0" y="67"/>
                    </a:moveTo>
                    <a:lnTo>
                      <a:pt x="0" y="64"/>
                    </a:lnTo>
                    <a:lnTo>
                      <a:pt x="2" y="62"/>
                    </a:lnTo>
                    <a:lnTo>
                      <a:pt x="4" y="59"/>
                    </a:lnTo>
                    <a:lnTo>
                      <a:pt x="5" y="56"/>
                    </a:lnTo>
                    <a:lnTo>
                      <a:pt x="10" y="57"/>
                    </a:lnTo>
                    <a:lnTo>
                      <a:pt x="17" y="57"/>
                    </a:lnTo>
                    <a:lnTo>
                      <a:pt x="25" y="59"/>
                    </a:lnTo>
                    <a:lnTo>
                      <a:pt x="32" y="61"/>
                    </a:lnTo>
                    <a:lnTo>
                      <a:pt x="40" y="64"/>
                    </a:lnTo>
                    <a:lnTo>
                      <a:pt x="46" y="67"/>
                    </a:lnTo>
                    <a:lnTo>
                      <a:pt x="54" y="70"/>
                    </a:lnTo>
                    <a:lnTo>
                      <a:pt x="68" y="75"/>
                    </a:lnTo>
                    <a:lnTo>
                      <a:pt x="77" y="77"/>
                    </a:lnTo>
                    <a:lnTo>
                      <a:pt x="86" y="79"/>
                    </a:lnTo>
                    <a:lnTo>
                      <a:pt x="94" y="82"/>
                    </a:lnTo>
                    <a:lnTo>
                      <a:pt x="102" y="84"/>
                    </a:lnTo>
                    <a:lnTo>
                      <a:pt x="113" y="85"/>
                    </a:lnTo>
                    <a:lnTo>
                      <a:pt x="127" y="85"/>
                    </a:lnTo>
                    <a:lnTo>
                      <a:pt x="138" y="87"/>
                    </a:lnTo>
                    <a:lnTo>
                      <a:pt x="151" y="88"/>
                    </a:lnTo>
                    <a:lnTo>
                      <a:pt x="163" y="90"/>
                    </a:lnTo>
                    <a:lnTo>
                      <a:pt x="174" y="90"/>
                    </a:lnTo>
                    <a:lnTo>
                      <a:pt x="187" y="92"/>
                    </a:lnTo>
                    <a:lnTo>
                      <a:pt x="199" y="93"/>
                    </a:lnTo>
                    <a:lnTo>
                      <a:pt x="209" y="93"/>
                    </a:lnTo>
                    <a:lnTo>
                      <a:pt x="220" y="93"/>
                    </a:lnTo>
                    <a:lnTo>
                      <a:pt x="231" y="93"/>
                    </a:lnTo>
                    <a:lnTo>
                      <a:pt x="243" y="93"/>
                    </a:lnTo>
                    <a:lnTo>
                      <a:pt x="254" y="93"/>
                    </a:lnTo>
                    <a:lnTo>
                      <a:pt x="266" y="93"/>
                    </a:lnTo>
                    <a:lnTo>
                      <a:pt x="277" y="92"/>
                    </a:lnTo>
                    <a:lnTo>
                      <a:pt x="289" y="92"/>
                    </a:lnTo>
                    <a:lnTo>
                      <a:pt x="302" y="88"/>
                    </a:lnTo>
                    <a:lnTo>
                      <a:pt x="317" y="85"/>
                    </a:lnTo>
                    <a:lnTo>
                      <a:pt x="330" y="82"/>
                    </a:lnTo>
                    <a:lnTo>
                      <a:pt x="345" y="79"/>
                    </a:lnTo>
                    <a:lnTo>
                      <a:pt x="358" y="77"/>
                    </a:lnTo>
                    <a:lnTo>
                      <a:pt x="372" y="74"/>
                    </a:lnTo>
                    <a:lnTo>
                      <a:pt x="387" y="70"/>
                    </a:lnTo>
                    <a:lnTo>
                      <a:pt x="402" y="67"/>
                    </a:lnTo>
                    <a:lnTo>
                      <a:pt x="417" y="62"/>
                    </a:lnTo>
                    <a:lnTo>
                      <a:pt x="428" y="59"/>
                    </a:lnTo>
                    <a:lnTo>
                      <a:pt x="438" y="54"/>
                    </a:lnTo>
                    <a:lnTo>
                      <a:pt x="449" y="51"/>
                    </a:lnTo>
                    <a:lnTo>
                      <a:pt x="459" y="46"/>
                    </a:lnTo>
                    <a:lnTo>
                      <a:pt x="472" y="41"/>
                    </a:lnTo>
                    <a:lnTo>
                      <a:pt x="489" y="33"/>
                    </a:lnTo>
                    <a:lnTo>
                      <a:pt x="510" y="23"/>
                    </a:lnTo>
                    <a:lnTo>
                      <a:pt x="517" y="20"/>
                    </a:lnTo>
                    <a:lnTo>
                      <a:pt x="523" y="15"/>
                    </a:lnTo>
                    <a:lnTo>
                      <a:pt x="530" y="10"/>
                    </a:lnTo>
                    <a:lnTo>
                      <a:pt x="536" y="3"/>
                    </a:lnTo>
                    <a:lnTo>
                      <a:pt x="541" y="3"/>
                    </a:lnTo>
                    <a:lnTo>
                      <a:pt x="546" y="3"/>
                    </a:lnTo>
                    <a:lnTo>
                      <a:pt x="551" y="3"/>
                    </a:lnTo>
                    <a:lnTo>
                      <a:pt x="556" y="3"/>
                    </a:lnTo>
                    <a:lnTo>
                      <a:pt x="561" y="5"/>
                    </a:lnTo>
                    <a:lnTo>
                      <a:pt x="566" y="7"/>
                    </a:lnTo>
                    <a:lnTo>
                      <a:pt x="569" y="10"/>
                    </a:lnTo>
                    <a:lnTo>
                      <a:pt x="574" y="11"/>
                    </a:lnTo>
                    <a:lnTo>
                      <a:pt x="577" y="15"/>
                    </a:lnTo>
                    <a:lnTo>
                      <a:pt x="582" y="18"/>
                    </a:lnTo>
                    <a:lnTo>
                      <a:pt x="585" y="21"/>
                    </a:lnTo>
                    <a:lnTo>
                      <a:pt x="589" y="25"/>
                    </a:lnTo>
                    <a:lnTo>
                      <a:pt x="600" y="31"/>
                    </a:lnTo>
                    <a:lnTo>
                      <a:pt x="610" y="34"/>
                    </a:lnTo>
                    <a:lnTo>
                      <a:pt x="617" y="39"/>
                    </a:lnTo>
                    <a:lnTo>
                      <a:pt x="623" y="43"/>
                    </a:lnTo>
                    <a:lnTo>
                      <a:pt x="631" y="46"/>
                    </a:lnTo>
                    <a:lnTo>
                      <a:pt x="640" y="49"/>
                    </a:lnTo>
                    <a:lnTo>
                      <a:pt x="649" y="52"/>
                    </a:lnTo>
                    <a:lnTo>
                      <a:pt x="662" y="57"/>
                    </a:lnTo>
                    <a:lnTo>
                      <a:pt x="672" y="61"/>
                    </a:lnTo>
                    <a:lnTo>
                      <a:pt x="681" y="64"/>
                    </a:lnTo>
                    <a:lnTo>
                      <a:pt x="690" y="66"/>
                    </a:lnTo>
                    <a:lnTo>
                      <a:pt x="700" y="69"/>
                    </a:lnTo>
                    <a:lnTo>
                      <a:pt x="710" y="70"/>
                    </a:lnTo>
                    <a:lnTo>
                      <a:pt x="720" y="74"/>
                    </a:lnTo>
                    <a:lnTo>
                      <a:pt x="730" y="75"/>
                    </a:lnTo>
                    <a:lnTo>
                      <a:pt x="740" y="79"/>
                    </a:lnTo>
                    <a:lnTo>
                      <a:pt x="753" y="79"/>
                    </a:lnTo>
                    <a:lnTo>
                      <a:pt x="767" y="80"/>
                    </a:lnTo>
                    <a:lnTo>
                      <a:pt x="780" y="80"/>
                    </a:lnTo>
                    <a:lnTo>
                      <a:pt x="794" y="82"/>
                    </a:lnTo>
                    <a:lnTo>
                      <a:pt x="807" y="84"/>
                    </a:lnTo>
                    <a:lnTo>
                      <a:pt x="821" y="85"/>
                    </a:lnTo>
                    <a:lnTo>
                      <a:pt x="835" y="85"/>
                    </a:lnTo>
                    <a:lnTo>
                      <a:pt x="848" y="87"/>
                    </a:lnTo>
                    <a:lnTo>
                      <a:pt x="856" y="87"/>
                    </a:lnTo>
                    <a:lnTo>
                      <a:pt x="864" y="85"/>
                    </a:lnTo>
                    <a:lnTo>
                      <a:pt x="872" y="85"/>
                    </a:lnTo>
                    <a:lnTo>
                      <a:pt x="879" y="85"/>
                    </a:lnTo>
                    <a:lnTo>
                      <a:pt x="887" y="85"/>
                    </a:lnTo>
                    <a:lnTo>
                      <a:pt x="895" y="85"/>
                    </a:lnTo>
                    <a:lnTo>
                      <a:pt x="902" y="84"/>
                    </a:lnTo>
                    <a:lnTo>
                      <a:pt x="910" y="84"/>
                    </a:lnTo>
                    <a:lnTo>
                      <a:pt x="921" y="82"/>
                    </a:lnTo>
                    <a:lnTo>
                      <a:pt x="933" y="80"/>
                    </a:lnTo>
                    <a:lnTo>
                      <a:pt x="944" y="79"/>
                    </a:lnTo>
                    <a:lnTo>
                      <a:pt x="956" y="77"/>
                    </a:lnTo>
                    <a:lnTo>
                      <a:pt x="966" y="77"/>
                    </a:lnTo>
                    <a:lnTo>
                      <a:pt x="977" y="75"/>
                    </a:lnTo>
                    <a:lnTo>
                      <a:pt x="989" y="74"/>
                    </a:lnTo>
                    <a:lnTo>
                      <a:pt x="1000" y="72"/>
                    </a:lnTo>
                    <a:lnTo>
                      <a:pt x="1008" y="70"/>
                    </a:lnTo>
                    <a:lnTo>
                      <a:pt x="1015" y="69"/>
                    </a:lnTo>
                    <a:lnTo>
                      <a:pt x="1023" y="66"/>
                    </a:lnTo>
                    <a:lnTo>
                      <a:pt x="1030" y="64"/>
                    </a:lnTo>
                    <a:lnTo>
                      <a:pt x="1038" y="62"/>
                    </a:lnTo>
                    <a:lnTo>
                      <a:pt x="1044" y="59"/>
                    </a:lnTo>
                    <a:lnTo>
                      <a:pt x="1053" y="57"/>
                    </a:lnTo>
                    <a:lnTo>
                      <a:pt x="1061" y="56"/>
                    </a:lnTo>
                    <a:lnTo>
                      <a:pt x="1072" y="51"/>
                    </a:lnTo>
                    <a:lnTo>
                      <a:pt x="1080" y="48"/>
                    </a:lnTo>
                    <a:lnTo>
                      <a:pt x="1089" y="44"/>
                    </a:lnTo>
                    <a:lnTo>
                      <a:pt x="1095" y="41"/>
                    </a:lnTo>
                    <a:lnTo>
                      <a:pt x="1102" y="38"/>
                    </a:lnTo>
                    <a:lnTo>
                      <a:pt x="1108" y="33"/>
                    </a:lnTo>
                    <a:lnTo>
                      <a:pt x="1116" y="28"/>
                    </a:lnTo>
                    <a:lnTo>
                      <a:pt x="1126" y="21"/>
                    </a:lnTo>
                    <a:lnTo>
                      <a:pt x="1133" y="16"/>
                    </a:lnTo>
                    <a:lnTo>
                      <a:pt x="1139" y="10"/>
                    </a:lnTo>
                    <a:lnTo>
                      <a:pt x="1144" y="5"/>
                    </a:lnTo>
                    <a:lnTo>
                      <a:pt x="1151" y="0"/>
                    </a:lnTo>
                    <a:lnTo>
                      <a:pt x="1157" y="0"/>
                    </a:lnTo>
                    <a:lnTo>
                      <a:pt x="1166" y="0"/>
                    </a:lnTo>
                    <a:lnTo>
                      <a:pt x="1172" y="0"/>
                    </a:lnTo>
                    <a:lnTo>
                      <a:pt x="1177" y="2"/>
                    </a:lnTo>
                    <a:lnTo>
                      <a:pt x="1192" y="8"/>
                    </a:lnTo>
                    <a:lnTo>
                      <a:pt x="1207" y="13"/>
                    </a:lnTo>
                    <a:lnTo>
                      <a:pt x="1221" y="20"/>
                    </a:lnTo>
                    <a:lnTo>
                      <a:pt x="1238" y="26"/>
                    </a:lnTo>
                    <a:lnTo>
                      <a:pt x="1252" y="33"/>
                    </a:lnTo>
                    <a:lnTo>
                      <a:pt x="1267" y="38"/>
                    </a:lnTo>
                    <a:lnTo>
                      <a:pt x="1282" y="44"/>
                    </a:lnTo>
                    <a:lnTo>
                      <a:pt x="1297" y="49"/>
                    </a:lnTo>
                    <a:lnTo>
                      <a:pt x="1305" y="51"/>
                    </a:lnTo>
                    <a:lnTo>
                      <a:pt x="1313" y="54"/>
                    </a:lnTo>
                    <a:lnTo>
                      <a:pt x="1321" y="56"/>
                    </a:lnTo>
                    <a:lnTo>
                      <a:pt x="1330" y="57"/>
                    </a:lnTo>
                    <a:lnTo>
                      <a:pt x="1336" y="61"/>
                    </a:lnTo>
                    <a:lnTo>
                      <a:pt x="1344" y="62"/>
                    </a:lnTo>
                    <a:lnTo>
                      <a:pt x="1352" y="66"/>
                    </a:lnTo>
                    <a:lnTo>
                      <a:pt x="1361" y="67"/>
                    </a:lnTo>
                    <a:lnTo>
                      <a:pt x="1374" y="67"/>
                    </a:lnTo>
                    <a:lnTo>
                      <a:pt x="1389" y="69"/>
                    </a:lnTo>
                    <a:lnTo>
                      <a:pt x="1402" y="70"/>
                    </a:lnTo>
                    <a:lnTo>
                      <a:pt x="1416" y="72"/>
                    </a:lnTo>
                    <a:lnTo>
                      <a:pt x="1429" y="74"/>
                    </a:lnTo>
                    <a:lnTo>
                      <a:pt x="1443" y="75"/>
                    </a:lnTo>
                    <a:lnTo>
                      <a:pt x="1457" y="77"/>
                    </a:lnTo>
                    <a:lnTo>
                      <a:pt x="1470" y="79"/>
                    </a:lnTo>
                    <a:lnTo>
                      <a:pt x="1479" y="79"/>
                    </a:lnTo>
                    <a:lnTo>
                      <a:pt x="1487" y="77"/>
                    </a:lnTo>
                    <a:lnTo>
                      <a:pt x="1495" y="77"/>
                    </a:lnTo>
                    <a:lnTo>
                      <a:pt x="1503" y="77"/>
                    </a:lnTo>
                    <a:lnTo>
                      <a:pt x="1511" y="77"/>
                    </a:lnTo>
                    <a:lnTo>
                      <a:pt x="1520" y="77"/>
                    </a:lnTo>
                    <a:lnTo>
                      <a:pt x="1528" y="75"/>
                    </a:lnTo>
                    <a:lnTo>
                      <a:pt x="1536" y="75"/>
                    </a:lnTo>
                    <a:lnTo>
                      <a:pt x="1543" y="75"/>
                    </a:lnTo>
                    <a:lnTo>
                      <a:pt x="1549" y="74"/>
                    </a:lnTo>
                    <a:lnTo>
                      <a:pt x="1556" y="74"/>
                    </a:lnTo>
                    <a:lnTo>
                      <a:pt x="1562" y="72"/>
                    </a:lnTo>
                    <a:lnTo>
                      <a:pt x="1569" y="70"/>
                    </a:lnTo>
                    <a:lnTo>
                      <a:pt x="1575" y="69"/>
                    </a:lnTo>
                    <a:lnTo>
                      <a:pt x="1582" y="69"/>
                    </a:lnTo>
                    <a:lnTo>
                      <a:pt x="1588" y="67"/>
                    </a:lnTo>
                    <a:lnTo>
                      <a:pt x="1595" y="66"/>
                    </a:lnTo>
                    <a:lnTo>
                      <a:pt x="1600" y="64"/>
                    </a:lnTo>
                    <a:lnTo>
                      <a:pt x="1606" y="62"/>
                    </a:lnTo>
                    <a:lnTo>
                      <a:pt x="1613" y="61"/>
                    </a:lnTo>
                    <a:lnTo>
                      <a:pt x="1620" y="59"/>
                    </a:lnTo>
                    <a:lnTo>
                      <a:pt x="1626" y="56"/>
                    </a:lnTo>
                    <a:lnTo>
                      <a:pt x="1633" y="54"/>
                    </a:lnTo>
                    <a:lnTo>
                      <a:pt x="1639" y="52"/>
                    </a:lnTo>
                    <a:lnTo>
                      <a:pt x="1649" y="48"/>
                    </a:lnTo>
                    <a:lnTo>
                      <a:pt x="1659" y="43"/>
                    </a:lnTo>
                    <a:lnTo>
                      <a:pt x="1667" y="38"/>
                    </a:lnTo>
                    <a:lnTo>
                      <a:pt x="1677" y="33"/>
                    </a:lnTo>
                    <a:lnTo>
                      <a:pt x="1685" y="28"/>
                    </a:lnTo>
                    <a:lnTo>
                      <a:pt x="1693" y="23"/>
                    </a:lnTo>
                    <a:lnTo>
                      <a:pt x="1703" y="16"/>
                    </a:lnTo>
                    <a:lnTo>
                      <a:pt x="1711" y="11"/>
                    </a:lnTo>
                    <a:lnTo>
                      <a:pt x="1715" y="11"/>
                    </a:lnTo>
                    <a:lnTo>
                      <a:pt x="1718" y="11"/>
                    </a:lnTo>
                    <a:lnTo>
                      <a:pt x="1721" y="11"/>
                    </a:lnTo>
                    <a:lnTo>
                      <a:pt x="1726" y="13"/>
                    </a:lnTo>
                    <a:lnTo>
                      <a:pt x="1741" y="20"/>
                    </a:lnTo>
                    <a:lnTo>
                      <a:pt x="1752" y="25"/>
                    </a:lnTo>
                    <a:lnTo>
                      <a:pt x="1764" y="28"/>
                    </a:lnTo>
                    <a:lnTo>
                      <a:pt x="1774" y="31"/>
                    </a:lnTo>
                    <a:lnTo>
                      <a:pt x="1774" y="34"/>
                    </a:lnTo>
                    <a:lnTo>
                      <a:pt x="1775" y="38"/>
                    </a:lnTo>
                    <a:lnTo>
                      <a:pt x="1775" y="43"/>
                    </a:lnTo>
                    <a:lnTo>
                      <a:pt x="1775" y="46"/>
                    </a:lnTo>
                    <a:lnTo>
                      <a:pt x="1770" y="51"/>
                    </a:lnTo>
                    <a:lnTo>
                      <a:pt x="1764" y="57"/>
                    </a:lnTo>
                    <a:lnTo>
                      <a:pt x="1757" y="62"/>
                    </a:lnTo>
                    <a:lnTo>
                      <a:pt x="1751" y="69"/>
                    </a:lnTo>
                    <a:lnTo>
                      <a:pt x="1747" y="70"/>
                    </a:lnTo>
                    <a:lnTo>
                      <a:pt x="1744" y="72"/>
                    </a:lnTo>
                    <a:lnTo>
                      <a:pt x="1739" y="74"/>
                    </a:lnTo>
                    <a:lnTo>
                      <a:pt x="1736" y="75"/>
                    </a:lnTo>
                    <a:lnTo>
                      <a:pt x="1736" y="77"/>
                    </a:lnTo>
                    <a:lnTo>
                      <a:pt x="1736" y="77"/>
                    </a:lnTo>
                    <a:lnTo>
                      <a:pt x="1734" y="79"/>
                    </a:lnTo>
                    <a:lnTo>
                      <a:pt x="1734" y="80"/>
                    </a:lnTo>
                    <a:lnTo>
                      <a:pt x="1724" y="85"/>
                    </a:lnTo>
                    <a:lnTo>
                      <a:pt x="1715" y="88"/>
                    </a:lnTo>
                    <a:lnTo>
                      <a:pt x="1705" y="93"/>
                    </a:lnTo>
                    <a:lnTo>
                      <a:pt x="1695" y="98"/>
                    </a:lnTo>
                    <a:lnTo>
                      <a:pt x="1683" y="102"/>
                    </a:lnTo>
                    <a:lnTo>
                      <a:pt x="1672" y="103"/>
                    </a:lnTo>
                    <a:lnTo>
                      <a:pt x="1661" y="107"/>
                    </a:lnTo>
                    <a:lnTo>
                      <a:pt x="1649" y="110"/>
                    </a:lnTo>
                    <a:lnTo>
                      <a:pt x="1638" y="113"/>
                    </a:lnTo>
                    <a:lnTo>
                      <a:pt x="1626" y="118"/>
                    </a:lnTo>
                    <a:lnTo>
                      <a:pt x="1615" y="121"/>
                    </a:lnTo>
                    <a:lnTo>
                      <a:pt x="1603" y="125"/>
                    </a:lnTo>
                    <a:lnTo>
                      <a:pt x="1592" y="125"/>
                    </a:lnTo>
                    <a:lnTo>
                      <a:pt x="1579" y="125"/>
                    </a:lnTo>
                    <a:lnTo>
                      <a:pt x="1567" y="125"/>
                    </a:lnTo>
                    <a:lnTo>
                      <a:pt x="1554" y="125"/>
                    </a:lnTo>
                    <a:lnTo>
                      <a:pt x="1543" y="125"/>
                    </a:lnTo>
                    <a:lnTo>
                      <a:pt x="1531" y="125"/>
                    </a:lnTo>
                    <a:lnTo>
                      <a:pt x="1520" y="126"/>
                    </a:lnTo>
                    <a:lnTo>
                      <a:pt x="1508" y="126"/>
                    </a:lnTo>
                    <a:lnTo>
                      <a:pt x="1500" y="126"/>
                    </a:lnTo>
                    <a:lnTo>
                      <a:pt x="1493" y="125"/>
                    </a:lnTo>
                    <a:lnTo>
                      <a:pt x="1485" y="125"/>
                    </a:lnTo>
                    <a:lnTo>
                      <a:pt x="1479" y="123"/>
                    </a:lnTo>
                    <a:lnTo>
                      <a:pt x="1470" y="121"/>
                    </a:lnTo>
                    <a:lnTo>
                      <a:pt x="1462" y="120"/>
                    </a:lnTo>
                    <a:lnTo>
                      <a:pt x="1456" y="120"/>
                    </a:lnTo>
                    <a:lnTo>
                      <a:pt x="1447" y="118"/>
                    </a:lnTo>
                    <a:lnTo>
                      <a:pt x="1425" y="113"/>
                    </a:lnTo>
                    <a:lnTo>
                      <a:pt x="1408" y="108"/>
                    </a:lnTo>
                    <a:lnTo>
                      <a:pt x="1395" y="105"/>
                    </a:lnTo>
                    <a:lnTo>
                      <a:pt x="1387" y="103"/>
                    </a:lnTo>
                    <a:lnTo>
                      <a:pt x="1380" y="102"/>
                    </a:lnTo>
                    <a:lnTo>
                      <a:pt x="1374" y="102"/>
                    </a:lnTo>
                    <a:lnTo>
                      <a:pt x="1369" y="100"/>
                    </a:lnTo>
                    <a:lnTo>
                      <a:pt x="1364" y="100"/>
                    </a:lnTo>
                    <a:lnTo>
                      <a:pt x="1349" y="95"/>
                    </a:lnTo>
                    <a:lnTo>
                      <a:pt x="1334" y="92"/>
                    </a:lnTo>
                    <a:lnTo>
                      <a:pt x="1320" y="87"/>
                    </a:lnTo>
                    <a:lnTo>
                      <a:pt x="1305" y="84"/>
                    </a:lnTo>
                    <a:lnTo>
                      <a:pt x="1290" y="79"/>
                    </a:lnTo>
                    <a:lnTo>
                      <a:pt x="1275" y="75"/>
                    </a:lnTo>
                    <a:lnTo>
                      <a:pt x="1262" y="70"/>
                    </a:lnTo>
                    <a:lnTo>
                      <a:pt x="1248" y="67"/>
                    </a:lnTo>
                    <a:lnTo>
                      <a:pt x="1244" y="67"/>
                    </a:lnTo>
                    <a:lnTo>
                      <a:pt x="1239" y="67"/>
                    </a:lnTo>
                    <a:lnTo>
                      <a:pt x="1236" y="67"/>
                    </a:lnTo>
                    <a:lnTo>
                      <a:pt x="1231" y="67"/>
                    </a:lnTo>
                    <a:lnTo>
                      <a:pt x="1228" y="69"/>
                    </a:lnTo>
                    <a:lnTo>
                      <a:pt x="1225" y="72"/>
                    </a:lnTo>
                    <a:lnTo>
                      <a:pt x="1220" y="74"/>
                    </a:lnTo>
                    <a:lnTo>
                      <a:pt x="1216" y="75"/>
                    </a:lnTo>
                    <a:lnTo>
                      <a:pt x="1205" y="79"/>
                    </a:lnTo>
                    <a:lnTo>
                      <a:pt x="1190" y="84"/>
                    </a:lnTo>
                    <a:lnTo>
                      <a:pt x="1177" y="87"/>
                    </a:lnTo>
                    <a:lnTo>
                      <a:pt x="1161" y="92"/>
                    </a:lnTo>
                    <a:lnTo>
                      <a:pt x="1144" y="98"/>
                    </a:lnTo>
                    <a:lnTo>
                      <a:pt x="1128" y="103"/>
                    </a:lnTo>
                    <a:lnTo>
                      <a:pt x="1110" y="108"/>
                    </a:lnTo>
                    <a:lnTo>
                      <a:pt x="1092" y="113"/>
                    </a:lnTo>
                    <a:lnTo>
                      <a:pt x="1080" y="115"/>
                    </a:lnTo>
                    <a:lnTo>
                      <a:pt x="1071" y="116"/>
                    </a:lnTo>
                    <a:lnTo>
                      <a:pt x="1059" y="118"/>
                    </a:lnTo>
                    <a:lnTo>
                      <a:pt x="1046" y="120"/>
                    </a:lnTo>
                    <a:lnTo>
                      <a:pt x="1028" y="121"/>
                    </a:lnTo>
                    <a:lnTo>
                      <a:pt x="1007" y="125"/>
                    </a:lnTo>
                    <a:lnTo>
                      <a:pt x="979" y="128"/>
                    </a:lnTo>
                    <a:lnTo>
                      <a:pt x="944" y="131"/>
                    </a:lnTo>
                    <a:lnTo>
                      <a:pt x="933" y="131"/>
                    </a:lnTo>
                    <a:lnTo>
                      <a:pt x="921" y="133"/>
                    </a:lnTo>
                    <a:lnTo>
                      <a:pt x="910" y="133"/>
                    </a:lnTo>
                    <a:lnTo>
                      <a:pt x="900" y="133"/>
                    </a:lnTo>
                    <a:lnTo>
                      <a:pt x="889" y="133"/>
                    </a:lnTo>
                    <a:lnTo>
                      <a:pt x="877" y="133"/>
                    </a:lnTo>
                    <a:lnTo>
                      <a:pt x="866" y="134"/>
                    </a:lnTo>
                    <a:lnTo>
                      <a:pt x="856" y="134"/>
                    </a:lnTo>
                    <a:lnTo>
                      <a:pt x="826" y="129"/>
                    </a:lnTo>
                    <a:lnTo>
                      <a:pt x="803" y="125"/>
                    </a:lnTo>
                    <a:lnTo>
                      <a:pt x="785" y="121"/>
                    </a:lnTo>
                    <a:lnTo>
                      <a:pt x="771" y="118"/>
                    </a:lnTo>
                    <a:lnTo>
                      <a:pt x="756" y="115"/>
                    </a:lnTo>
                    <a:lnTo>
                      <a:pt x="740" y="111"/>
                    </a:lnTo>
                    <a:lnTo>
                      <a:pt x="721" y="107"/>
                    </a:lnTo>
                    <a:lnTo>
                      <a:pt x="699" y="102"/>
                    </a:lnTo>
                    <a:lnTo>
                      <a:pt x="692" y="100"/>
                    </a:lnTo>
                    <a:lnTo>
                      <a:pt x="685" y="98"/>
                    </a:lnTo>
                    <a:lnTo>
                      <a:pt x="679" y="95"/>
                    </a:lnTo>
                    <a:lnTo>
                      <a:pt x="672" y="93"/>
                    </a:lnTo>
                    <a:lnTo>
                      <a:pt x="664" y="92"/>
                    </a:lnTo>
                    <a:lnTo>
                      <a:pt x="658" y="90"/>
                    </a:lnTo>
                    <a:lnTo>
                      <a:pt x="651" y="88"/>
                    </a:lnTo>
                    <a:lnTo>
                      <a:pt x="644" y="87"/>
                    </a:lnTo>
                    <a:lnTo>
                      <a:pt x="633" y="80"/>
                    </a:lnTo>
                    <a:lnTo>
                      <a:pt x="623" y="75"/>
                    </a:lnTo>
                    <a:lnTo>
                      <a:pt x="612" y="70"/>
                    </a:lnTo>
                    <a:lnTo>
                      <a:pt x="600" y="67"/>
                    </a:lnTo>
                    <a:lnTo>
                      <a:pt x="595" y="67"/>
                    </a:lnTo>
                    <a:lnTo>
                      <a:pt x="589" y="67"/>
                    </a:lnTo>
                    <a:lnTo>
                      <a:pt x="582" y="67"/>
                    </a:lnTo>
                    <a:lnTo>
                      <a:pt x="576" y="67"/>
                    </a:lnTo>
                    <a:lnTo>
                      <a:pt x="567" y="72"/>
                    </a:lnTo>
                    <a:lnTo>
                      <a:pt x="559" y="75"/>
                    </a:lnTo>
                    <a:lnTo>
                      <a:pt x="551" y="80"/>
                    </a:lnTo>
                    <a:lnTo>
                      <a:pt x="543" y="84"/>
                    </a:lnTo>
                    <a:lnTo>
                      <a:pt x="531" y="88"/>
                    </a:lnTo>
                    <a:lnTo>
                      <a:pt x="520" y="92"/>
                    </a:lnTo>
                    <a:lnTo>
                      <a:pt x="508" y="97"/>
                    </a:lnTo>
                    <a:lnTo>
                      <a:pt x="497" y="100"/>
                    </a:lnTo>
                    <a:lnTo>
                      <a:pt x="486" y="105"/>
                    </a:lnTo>
                    <a:lnTo>
                      <a:pt x="472" y="110"/>
                    </a:lnTo>
                    <a:lnTo>
                      <a:pt x="461" y="113"/>
                    </a:lnTo>
                    <a:lnTo>
                      <a:pt x="449" y="118"/>
                    </a:lnTo>
                    <a:lnTo>
                      <a:pt x="440" y="120"/>
                    </a:lnTo>
                    <a:lnTo>
                      <a:pt x="430" y="121"/>
                    </a:lnTo>
                    <a:lnTo>
                      <a:pt x="420" y="123"/>
                    </a:lnTo>
                    <a:lnTo>
                      <a:pt x="412" y="126"/>
                    </a:lnTo>
                    <a:lnTo>
                      <a:pt x="402" y="128"/>
                    </a:lnTo>
                    <a:lnTo>
                      <a:pt x="392" y="129"/>
                    </a:lnTo>
                    <a:lnTo>
                      <a:pt x="382" y="133"/>
                    </a:lnTo>
                    <a:lnTo>
                      <a:pt x="372" y="134"/>
                    </a:lnTo>
                    <a:lnTo>
                      <a:pt x="358" y="136"/>
                    </a:lnTo>
                    <a:lnTo>
                      <a:pt x="343" y="138"/>
                    </a:lnTo>
                    <a:lnTo>
                      <a:pt x="328" y="139"/>
                    </a:lnTo>
                    <a:lnTo>
                      <a:pt x="313" y="139"/>
                    </a:lnTo>
                    <a:lnTo>
                      <a:pt x="299" y="141"/>
                    </a:lnTo>
                    <a:lnTo>
                      <a:pt x="284" y="143"/>
                    </a:lnTo>
                    <a:lnTo>
                      <a:pt x="269" y="144"/>
                    </a:lnTo>
                    <a:lnTo>
                      <a:pt x="254" y="146"/>
                    </a:lnTo>
                    <a:lnTo>
                      <a:pt x="245" y="146"/>
                    </a:lnTo>
                    <a:lnTo>
                      <a:pt x="235" y="146"/>
                    </a:lnTo>
                    <a:lnTo>
                      <a:pt x="225" y="146"/>
                    </a:lnTo>
                    <a:lnTo>
                      <a:pt x="217" y="144"/>
                    </a:lnTo>
                    <a:lnTo>
                      <a:pt x="207" y="144"/>
                    </a:lnTo>
                    <a:lnTo>
                      <a:pt x="197" y="144"/>
                    </a:lnTo>
                    <a:lnTo>
                      <a:pt x="187" y="144"/>
                    </a:lnTo>
                    <a:lnTo>
                      <a:pt x="177" y="144"/>
                    </a:lnTo>
                    <a:lnTo>
                      <a:pt x="164" y="141"/>
                    </a:lnTo>
                    <a:lnTo>
                      <a:pt x="153" y="139"/>
                    </a:lnTo>
                    <a:lnTo>
                      <a:pt x="143" y="138"/>
                    </a:lnTo>
                    <a:lnTo>
                      <a:pt x="135" y="134"/>
                    </a:lnTo>
                    <a:lnTo>
                      <a:pt x="125" y="133"/>
                    </a:lnTo>
                    <a:lnTo>
                      <a:pt x="113" y="129"/>
                    </a:lnTo>
                    <a:lnTo>
                      <a:pt x="100" y="126"/>
                    </a:lnTo>
                    <a:lnTo>
                      <a:pt x="82" y="121"/>
                    </a:lnTo>
                    <a:lnTo>
                      <a:pt x="71" y="115"/>
                    </a:lnTo>
                    <a:lnTo>
                      <a:pt x="61" y="110"/>
                    </a:lnTo>
                    <a:lnTo>
                      <a:pt x="51" y="105"/>
                    </a:lnTo>
                    <a:lnTo>
                      <a:pt x="41" y="102"/>
                    </a:lnTo>
                    <a:lnTo>
                      <a:pt x="33" y="97"/>
                    </a:lnTo>
                    <a:lnTo>
                      <a:pt x="25" y="93"/>
                    </a:lnTo>
                    <a:lnTo>
                      <a:pt x="17" y="90"/>
                    </a:lnTo>
                    <a:lnTo>
                      <a:pt x="10" y="87"/>
                    </a:lnTo>
                    <a:lnTo>
                      <a:pt x="9" y="84"/>
                    </a:lnTo>
                    <a:lnTo>
                      <a:pt x="7" y="82"/>
                    </a:lnTo>
                    <a:lnTo>
                      <a:pt x="4" y="79"/>
                    </a:lnTo>
                    <a:lnTo>
                      <a:pt x="0" y="77"/>
                    </a:lnTo>
                    <a:lnTo>
                      <a:pt x="0" y="75"/>
                    </a:lnTo>
                    <a:lnTo>
                      <a:pt x="0" y="72"/>
                    </a:lnTo>
                    <a:lnTo>
                      <a:pt x="0" y="7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8" name="Freeform 18"/>
              <p:cNvSpPr>
                <a:spLocks/>
              </p:cNvSpPr>
              <p:nvPr/>
            </p:nvSpPr>
            <p:spPr bwMode="auto">
              <a:xfrm>
                <a:off x="6108700" y="4240213"/>
                <a:ext cx="2054225" cy="227013"/>
              </a:xfrm>
              <a:custGeom>
                <a:avLst/>
                <a:gdLst>
                  <a:gd name="T0" fmla="*/ 1263 w 1294"/>
                  <a:gd name="T1" fmla="*/ 71 h 143"/>
                  <a:gd name="T2" fmla="*/ 1216 w 1294"/>
                  <a:gd name="T3" fmla="*/ 84 h 143"/>
                  <a:gd name="T4" fmla="*/ 1149 w 1294"/>
                  <a:gd name="T5" fmla="*/ 103 h 143"/>
                  <a:gd name="T6" fmla="*/ 1098 w 1294"/>
                  <a:gd name="T7" fmla="*/ 113 h 143"/>
                  <a:gd name="T8" fmla="*/ 1019 w 1294"/>
                  <a:gd name="T9" fmla="*/ 125 h 143"/>
                  <a:gd name="T10" fmla="*/ 950 w 1294"/>
                  <a:gd name="T11" fmla="*/ 130 h 143"/>
                  <a:gd name="T12" fmla="*/ 906 w 1294"/>
                  <a:gd name="T13" fmla="*/ 131 h 143"/>
                  <a:gd name="T14" fmla="*/ 826 w 1294"/>
                  <a:gd name="T15" fmla="*/ 118 h 143"/>
                  <a:gd name="T16" fmla="*/ 762 w 1294"/>
                  <a:gd name="T17" fmla="*/ 103 h 143"/>
                  <a:gd name="T18" fmla="*/ 718 w 1294"/>
                  <a:gd name="T19" fmla="*/ 92 h 143"/>
                  <a:gd name="T20" fmla="*/ 691 w 1294"/>
                  <a:gd name="T21" fmla="*/ 84 h 143"/>
                  <a:gd name="T22" fmla="*/ 652 w 1294"/>
                  <a:gd name="T23" fmla="*/ 67 h 143"/>
                  <a:gd name="T24" fmla="*/ 622 w 1294"/>
                  <a:gd name="T25" fmla="*/ 64 h 143"/>
                  <a:gd name="T26" fmla="*/ 591 w 1294"/>
                  <a:gd name="T27" fmla="*/ 76 h 143"/>
                  <a:gd name="T28" fmla="*/ 547 w 1294"/>
                  <a:gd name="T29" fmla="*/ 94 h 143"/>
                  <a:gd name="T30" fmla="*/ 501 w 1294"/>
                  <a:gd name="T31" fmla="*/ 110 h 143"/>
                  <a:gd name="T32" fmla="*/ 460 w 1294"/>
                  <a:gd name="T33" fmla="*/ 120 h 143"/>
                  <a:gd name="T34" fmla="*/ 423 w 1294"/>
                  <a:gd name="T35" fmla="*/ 130 h 143"/>
                  <a:gd name="T36" fmla="*/ 368 w 1294"/>
                  <a:gd name="T37" fmla="*/ 136 h 143"/>
                  <a:gd name="T38" fmla="*/ 308 w 1294"/>
                  <a:gd name="T39" fmla="*/ 141 h 143"/>
                  <a:gd name="T40" fmla="*/ 265 w 1294"/>
                  <a:gd name="T41" fmla="*/ 143 h 143"/>
                  <a:gd name="T42" fmla="*/ 226 w 1294"/>
                  <a:gd name="T43" fmla="*/ 141 h 143"/>
                  <a:gd name="T44" fmla="*/ 183 w 1294"/>
                  <a:gd name="T45" fmla="*/ 135 h 143"/>
                  <a:gd name="T46" fmla="*/ 141 w 1294"/>
                  <a:gd name="T47" fmla="*/ 121 h 143"/>
                  <a:gd name="T48" fmla="*/ 92 w 1294"/>
                  <a:gd name="T49" fmla="*/ 102 h 143"/>
                  <a:gd name="T50" fmla="*/ 59 w 1294"/>
                  <a:gd name="T51" fmla="*/ 87 h 143"/>
                  <a:gd name="T52" fmla="*/ 36 w 1294"/>
                  <a:gd name="T53" fmla="*/ 74 h 143"/>
                  <a:gd name="T54" fmla="*/ 3 w 1294"/>
                  <a:gd name="T55" fmla="*/ 56 h 143"/>
                  <a:gd name="T56" fmla="*/ 21 w 1294"/>
                  <a:gd name="T57" fmla="*/ 48 h 143"/>
                  <a:gd name="T58" fmla="*/ 42 w 1294"/>
                  <a:gd name="T59" fmla="*/ 53 h 143"/>
                  <a:gd name="T60" fmla="*/ 67 w 1294"/>
                  <a:gd name="T61" fmla="*/ 56 h 143"/>
                  <a:gd name="T62" fmla="*/ 96 w 1294"/>
                  <a:gd name="T63" fmla="*/ 67 h 143"/>
                  <a:gd name="T64" fmla="*/ 134 w 1294"/>
                  <a:gd name="T65" fmla="*/ 79 h 143"/>
                  <a:gd name="T66" fmla="*/ 178 w 1294"/>
                  <a:gd name="T67" fmla="*/ 84 h 143"/>
                  <a:gd name="T68" fmla="*/ 226 w 1294"/>
                  <a:gd name="T69" fmla="*/ 89 h 143"/>
                  <a:gd name="T70" fmla="*/ 272 w 1294"/>
                  <a:gd name="T71" fmla="*/ 90 h 143"/>
                  <a:gd name="T72" fmla="*/ 316 w 1294"/>
                  <a:gd name="T73" fmla="*/ 89 h 143"/>
                  <a:gd name="T74" fmla="*/ 370 w 1294"/>
                  <a:gd name="T75" fmla="*/ 79 h 143"/>
                  <a:gd name="T76" fmla="*/ 426 w 1294"/>
                  <a:gd name="T77" fmla="*/ 67 h 143"/>
                  <a:gd name="T78" fmla="*/ 478 w 1294"/>
                  <a:gd name="T79" fmla="*/ 51 h 143"/>
                  <a:gd name="T80" fmla="*/ 529 w 1294"/>
                  <a:gd name="T81" fmla="*/ 30 h 143"/>
                  <a:gd name="T82" fmla="*/ 570 w 1294"/>
                  <a:gd name="T83" fmla="*/ 5 h 143"/>
                  <a:gd name="T84" fmla="*/ 591 w 1294"/>
                  <a:gd name="T85" fmla="*/ 0 h 143"/>
                  <a:gd name="T86" fmla="*/ 609 w 1294"/>
                  <a:gd name="T87" fmla="*/ 5 h 143"/>
                  <a:gd name="T88" fmla="*/ 624 w 1294"/>
                  <a:gd name="T89" fmla="*/ 18 h 143"/>
                  <a:gd name="T90" fmla="*/ 657 w 1294"/>
                  <a:gd name="T91" fmla="*/ 36 h 143"/>
                  <a:gd name="T92" fmla="*/ 688 w 1294"/>
                  <a:gd name="T93" fmla="*/ 49 h 143"/>
                  <a:gd name="T94" fmla="*/ 731 w 1294"/>
                  <a:gd name="T95" fmla="*/ 62 h 143"/>
                  <a:gd name="T96" fmla="*/ 768 w 1294"/>
                  <a:gd name="T97" fmla="*/ 72 h 143"/>
                  <a:gd name="T98" fmla="*/ 819 w 1294"/>
                  <a:gd name="T99" fmla="*/ 77 h 143"/>
                  <a:gd name="T100" fmla="*/ 875 w 1294"/>
                  <a:gd name="T101" fmla="*/ 80 h 143"/>
                  <a:gd name="T102" fmla="*/ 913 w 1294"/>
                  <a:gd name="T103" fmla="*/ 82 h 143"/>
                  <a:gd name="T104" fmla="*/ 942 w 1294"/>
                  <a:gd name="T105" fmla="*/ 80 h 143"/>
                  <a:gd name="T106" fmla="*/ 983 w 1294"/>
                  <a:gd name="T107" fmla="*/ 76 h 143"/>
                  <a:gd name="T108" fmla="*/ 1029 w 1294"/>
                  <a:gd name="T109" fmla="*/ 71 h 143"/>
                  <a:gd name="T110" fmla="*/ 1062 w 1294"/>
                  <a:gd name="T111" fmla="*/ 62 h 143"/>
                  <a:gd name="T112" fmla="*/ 1093 w 1294"/>
                  <a:gd name="T113" fmla="*/ 54 h 143"/>
                  <a:gd name="T114" fmla="*/ 1129 w 1294"/>
                  <a:gd name="T115" fmla="*/ 40 h 143"/>
                  <a:gd name="T116" fmla="*/ 1155 w 1294"/>
                  <a:gd name="T117" fmla="*/ 25 h 143"/>
                  <a:gd name="T118" fmla="*/ 1185 w 1294"/>
                  <a:gd name="T119" fmla="*/ 13 h 143"/>
                  <a:gd name="T120" fmla="*/ 1216 w 1294"/>
                  <a:gd name="T121" fmla="*/ 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4" h="143">
                    <a:moveTo>
                      <a:pt x="1294" y="62"/>
                    </a:moveTo>
                    <a:lnTo>
                      <a:pt x="1288" y="66"/>
                    </a:lnTo>
                    <a:lnTo>
                      <a:pt x="1275" y="67"/>
                    </a:lnTo>
                    <a:lnTo>
                      <a:pt x="1263" y="71"/>
                    </a:lnTo>
                    <a:lnTo>
                      <a:pt x="1255" y="72"/>
                    </a:lnTo>
                    <a:lnTo>
                      <a:pt x="1244" y="76"/>
                    </a:lnTo>
                    <a:lnTo>
                      <a:pt x="1231" y="80"/>
                    </a:lnTo>
                    <a:lnTo>
                      <a:pt x="1216" y="84"/>
                    </a:lnTo>
                    <a:lnTo>
                      <a:pt x="1201" y="89"/>
                    </a:lnTo>
                    <a:lnTo>
                      <a:pt x="1185" y="94"/>
                    </a:lnTo>
                    <a:lnTo>
                      <a:pt x="1167" y="99"/>
                    </a:lnTo>
                    <a:lnTo>
                      <a:pt x="1149" y="103"/>
                    </a:lnTo>
                    <a:lnTo>
                      <a:pt x="1131" y="108"/>
                    </a:lnTo>
                    <a:lnTo>
                      <a:pt x="1121" y="110"/>
                    </a:lnTo>
                    <a:lnTo>
                      <a:pt x="1109" y="112"/>
                    </a:lnTo>
                    <a:lnTo>
                      <a:pt x="1098" y="113"/>
                    </a:lnTo>
                    <a:lnTo>
                      <a:pt x="1085" y="115"/>
                    </a:lnTo>
                    <a:lnTo>
                      <a:pt x="1068" y="118"/>
                    </a:lnTo>
                    <a:lnTo>
                      <a:pt x="1047" y="121"/>
                    </a:lnTo>
                    <a:lnTo>
                      <a:pt x="1019" y="125"/>
                    </a:lnTo>
                    <a:lnTo>
                      <a:pt x="983" y="128"/>
                    </a:lnTo>
                    <a:lnTo>
                      <a:pt x="973" y="128"/>
                    </a:lnTo>
                    <a:lnTo>
                      <a:pt x="962" y="130"/>
                    </a:lnTo>
                    <a:lnTo>
                      <a:pt x="950" y="130"/>
                    </a:lnTo>
                    <a:lnTo>
                      <a:pt x="940" y="130"/>
                    </a:lnTo>
                    <a:lnTo>
                      <a:pt x="929" y="130"/>
                    </a:lnTo>
                    <a:lnTo>
                      <a:pt x="917" y="130"/>
                    </a:lnTo>
                    <a:lnTo>
                      <a:pt x="906" y="131"/>
                    </a:lnTo>
                    <a:lnTo>
                      <a:pt x="896" y="131"/>
                    </a:lnTo>
                    <a:lnTo>
                      <a:pt x="867" y="126"/>
                    </a:lnTo>
                    <a:lnTo>
                      <a:pt x="844" y="121"/>
                    </a:lnTo>
                    <a:lnTo>
                      <a:pt x="826" y="118"/>
                    </a:lnTo>
                    <a:lnTo>
                      <a:pt x="811" y="115"/>
                    </a:lnTo>
                    <a:lnTo>
                      <a:pt x="796" y="112"/>
                    </a:lnTo>
                    <a:lnTo>
                      <a:pt x="780" y="108"/>
                    </a:lnTo>
                    <a:lnTo>
                      <a:pt x="762" y="103"/>
                    </a:lnTo>
                    <a:lnTo>
                      <a:pt x="739" y="99"/>
                    </a:lnTo>
                    <a:lnTo>
                      <a:pt x="732" y="97"/>
                    </a:lnTo>
                    <a:lnTo>
                      <a:pt x="726" y="95"/>
                    </a:lnTo>
                    <a:lnTo>
                      <a:pt x="718" y="92"/>
                    </a:lnTo>
                    <a:lnTo>
                      <a:pt x="711" y="90"/>
                    </a:lnTo>
                    <a:lnTo>
                      <a:pt x="704" y="89"/>
                    </a:lnTo>
                    <a:lnTo>
                      <a:pt x="698" y="85"/>
                    </a:lnTo>
                    <a:lnTo>
                      <a:pt x="691" y="84"/>
                    </a:lnTo>
                    <a:lnTo>
                      <a:pt x="685" y="82"/>
                    </a:lnTo>
                    <a:lnTo>
                      <a:pt x="673" y="77"/>
                    </a:lnTo>
                    <a:lnTo>
                      <a:pt x="663" y="72"/>
                    </a:lnTo>
                    <a:lnTo>
                      <a:pt x="652" y="67"/>
                    </a:lnTo>
                    <a:lnTo>
                      <a:pt x="641" y="64"/>
                    </a:lnTo>
                    <a:lnTo>
                      <a:pt x="634" y="64"/>
                    </a:lnTo>
                    <a:lnTo>
                      <a:pt x="629" y="64"/>
                    </a:lnTo>
                    <a:lnTo>
                      <a:pt x="622" y="64"/>
                    </a:lnTo>
                    <a:lnTo>
                      <a:pt x="616" y="64"/>
                    </a:lnTo>
                    <a:lnTo>
                      <a:pt x="608" y="69"/>
                    </a:lnTo>
                    <a:lnTo>
                      <a:pt x="600" y="72"/>
                    </a:lnTo>
                    <a:lnTo>
                      <a:pt x="591" y="76"/>
                    </a:lnTo>
                    <a:lnTo>
                      <a:pt x="583" y="80"/>
                    </a:lnTo>
                    <a:lnTo>
                      <a:pt x="572" y="85"/>
                    </a:lnTo>
                    <a:lnTo>
                      <a:pt x="560" y="89"/>
                    </a:lnTo>
                    <a:lnTo>
                      <a:pt x="547" y="94"/>
                    </a:lnTo>
                    <a:lnTo>
                      <a:pt x="536" y="97"/>
                    </a:lnTo>
                    <a:lnTo>
                      <a:pt x="524" y="102"/>
                    </a:lnTo>
                    <a:lnTo>
                      <a:pt x="513" y="107"/>
                    </a:lnTo>
                    <a:lnTo>
                      <a:pt x="501" y="110"/>
                    </a:lnTo>
                    <a:lnTo>
                      <a:pt x="490" y="115"/>
                    </a:lnTo>
                    <a:lnTo>
                      <a:pt x="480" y="117"/>
                    </a:lnTo>
                    <a:lnTo>
                      <a:pt x="470" y="118"/>
                    </a:lnTo>
                    <a:lnTo>
                      <a:pt x="460" y="120"/>
                    </a:lnTo>
                    <a:lnTo>
                      <a:pt x="450" y="123"/>
                    </a:lnTo>
                    <a:lnTo>
                      <a:pt x="441" y="125"/>
                    </a:lnTo>
                    <a:lnTo>
                      <a:pt x="431" y="126"/>
                    </a:lnTo>
                    <a:lnTo>
                      <a:pt x="423" y="130"/>
                    </a:lnTo>
                    <a:lnTo>
                      <a:pt x="413" y="131"/>
                    </a:lnTo>
                    <a:lnTo>
                      <a:pt x="398" y="133"/>
                    </a:lnTo>
                    <a:lnTo>
                      <a:pt x="383" y="135"/>
                    </a:lnTo>
                    <a:lnTo>
                      <a:pt x="368" y="136"/>
                    </a:lnTo>
                    <a:lnTo>
                      <a:pt x="354" y="136"/>
                    </a:lnTo>
                    <a:lnTo>
                      <a:pt x="337" y="138"/>
                    </a:lnTo>
                    <a:lnTo>
                      <a:pt x="323" y="139"/>
                    </a:lnTo>
                    <a:lnTo>
                      <a:pt x="308" y="141"/>
                    </a:lnTo>
                    <a:lnTo>
                      <a:pt x="293" y="143"/>
                    </a:lnTo>
                    <a:lnTo>
                      <a:pt x="283" y="143"/>
                    </a:lnTo>
                    <a:lnTo>
                      <a:pt x="275" y="143"/>
                    </a:lnTo>
                    <a:lnTo>
                      <a:pt x="265" y="143"/>
                    </a:lnTo>
                    <a:lnTo>
                      <a:pt x="255" y="141"/>
                    </a:lnTo>
                    <a:lnTo>
                      <a:pt x="246" y="141"/>
                    </a:lnTo>
                    <a:lnTo>
                      <a:pt x="236" y="141"/>
                    </a:lnTo>
                    <a:lnTo>
                      <a:pt x="226" y="141"/>
                    </a:lnTo>
                    <a:lnTo>
                      <a:pt x="216" y="141"/>
                    </a:lnTo>
                    <a:lnTo>
                      <a:pt x="203" y="138"/>
                    </a:lnTo>
                    <a:lnTo>
                      <a:pt x="193" y="136"/>
                    </a:lnTo>
                    <a:lnTo>
                      <a:pt x="183" y="135"/>
                    </a:lnTo>
                    <a:lnTo>
                      <a:pt x="175" y="131"/>
                    </a:lnTo>
                    <a:lnTo>
                      <a:pt x="165" y="130"/>
                    </a:lnTo>
                    <a:lnTo>
                      <a:pt x="154" y="126"/>
                    </a:lnTo>
                    <a:lnTo>
                      <a:pt x="141" y="121"/>
                    </a:lnTo>
                    <a:lnTo>
                      <a:pt x="123" y="117"/>
                    </a:lnTo>
                    <a:lnTo>
                      <a:pt x="111" y="112"/>
                    </a:lnTo>
                    <a:lnTo>
                      <a:pt x="101" y="105"/>
                    </a:lnTo>
                    <a:lnTo>
                      <a:pt x="92" y="102"/>
                    </a:lnTo>
                    <a:lnTo>
                      <a:pt x="82" y="97"/>
                    </a:lnTo>
                    <a:lnTo>
                      <a:pt x="73" y="94"/>
                    </a:lnTo>
                    <a:lnTo>
                      <a:pt x="65" y="90"/>
                    </a:lnTo>
                    <a:lnTo>
                      <a:pt x="59" y="87"/>
                    </a:lnTo>
                    <a:lnTo>
                      <a:pt x="52" y="84"/>
                    </a:lnTo>
                    <a:lnTo>
                      <a:pt x="49" y="82"/>
                    </a:lnTo>
                    <a:lnTo>
                      <a:pt x="44" y="79"/>
                    </a:lnTo>
                    <a:lnTo>
                      <a:pt x="36" y="74"/>
                    </a:lnTo>
                    <a:lnTo>
                      <a:pt x="26" y="69"/>
                    </a:lnTo>
                    <a:lnTo>
                      <a:pt x="18" y="64"/>
                    </a:lnTo>
                    <a:lnTo>
                      <a:pt x="10" y="59"/>
                    </a:lnTo>
                    <a:lnTo>
                      <a:pt x="3" y="56"/>
                    </a:lnTo>
                    <a:lnTo>
                      <a:pt x="0" y="54"/>
                    </a:lnTo>
                    <a:lnTo>
                      <a:pt x="3" y="53"/>
                    </a:lnTo>
                    <a:lnTo>
                      <a:pt x="13" y="49"/>
                    </a:lnTo>
                    <a:lnTo>
                      <a:pt x="21" y="48"/>
                    </a:lnTo>
                    <a:lnTo>
                      <a:pt x="24" y="46"/>
                    </a:lnTo>
                    <a:lnTo>
                      <a:pt x="28" y="48"/>
                    </a:lnTo>
                    <a:lnTo>
                      <a:pt x="34" y="51"/>
                    </a:lnTo>
                    <a:lnTo>
                      <a:pt x="42" y="53"/>
                    </a:lnTo>
                    <a:lnTo>
                      <a:pt x="46" y="53"/>
                    </a:lnTo>
                    <a:lnTo>
                      <a:pt x="52" y="54"/>
                    </a:lnTo>
                    <a:lnTo>
                      <a:pt x="59" y="54"/>
                    </a:lnTo>
                    <a:lnTo>
                      <a:pt x="67" y="56"/>
                    </a:lnTo>
                    <a:lnTo>
                      <a:pt x="73" y="56"/>
                    </a:lnTo>
                    <a:lnTo>
                      <a:pt x="82" y="61"/>
                    </a:lnTo>
                    <a:lnTo>
                      <a:pt x="88" y="64"/>
                    </a:lnTo>
                    <a:lnTo>
                      <a:pt x="96" y="67"/>
                    </a:lnTo>
                    <a:lnTo>
                      <a:pt x="110" y="72"/>
                    </a:lnTo>
                    <a:lnTo>
                      <a:pt x="118" y="74"/>
                    </a:lnTo>
                    <a:lnTo>
                      <a:pt x="126" y="76"/>
                    </a:lnTo>
                    <a:lnTo>
                      <a:pt x="134" y="79"/>
                    </a:lnTo>
                    <a:lnTo>
                      <a:pt x="142" y="80"/>
                    </a:lnTo>
                    <a:lnTo>
                      <a:pt x="154" y="82"/>
                    </a:lnTo>
                    <a:lnTo>
                      <a:pt x="167" y="82"/>
                    </a:lnTo>
                    <a:lnTo>
                      <a:pt x="178" y="84"/>
                    </a:lnTo>
                    <a:lnTo>
                      <a:pt x="190" y="85"/>
                    </a:lnTo>
                    <a:lnTo>
                      <a:pt x="201" y="87"/>
                    </a:lnTo>
                    <a:lnTo>
                      <a:pt x="213" y="87"/>
                    </a:lnTo>
                    <a:lnTo>
                      <a:pt x="226" y="89"/>
                    </a:lnTo>
                    <a:lnTo>
                      <a:pt x="237" y="90"/>
                    </a:lnTo>
                    <a:lnTo>
                      <a:pt x="249" y="90"/>
                    </a:lnTo>
                    <a:lnTo>
                      <a:pt x="260" y="90"/>
                    </a:lnTo>
                    <a:lnTo>
                      <a:pt x="272" y="90"/>
                    </a:lnTo>
                    <a:lnTo>
                      <a:pt x="283" y="90"/>
                    </a:lnTo>
                    <a:lnTo>
                      <a:pt x="293" y="90"/>
                    </a:lnTo>
                    <a:lnTo>
                      <a:pt x="305" y="90"/>
                    </a:lnTo>
                    <a:lnTo>
                      <a:pt x="316" y="89"/>
                    </a:lnTo>
                    <a:lnTo>
                      <a:pt x="328" y="89"/>
                    </a:lnTo>
                    <a:lnTo>
                      <a:pt x="342" y="85"/>
                    </a:lnTo>
                    <a:lnTo>
                      <a:pt x="355" y="82"/>
                    </a:lnTo>
                    <a:lnTo>
                      <a:pt x="370" y="79"/>
                    </a:lnTo>
                    <a:lnTo>
                      <a:pt x="385" y="76"/>
                    </a:lnTo>
                    <a:lnTo>
                      <a:pt x="398" y="74"/>
                    </a:lnTo>
                    <a:lnTo>
                      <a:pt x="413" y="71"/>
                    </a:lnTo>
                    <a:lnTo>
                      <a:pt x="426" y="67"/>
                    </a:lnTo>
                    <a:lnTo>
                      <a:pt x="441" y="64"/>
                    </a:lnTo>
                    <a:lnTo>
                      <a:pt x="455" y="59"/>
                    </a:lnTo>
                    <a:lnTo>
                      <a:pt x="467" y="54"/>
                    </a:lnTo>
                    <a:lnTo>
                      <a:pt x="478" y="51"/>
                    </a:lnTo>
                    <a:lnTo>
                      <a:pt x="488" y="46"/>
                    </a:lnTo>
                    <a:lnTo>
                      <a:pt x="498" y="41"/>
                    </a:lnTo>
                    <a:lnTo>
                      <a:pt x="511" y="36"/>
                    </a:lnTo>
                    <a:lnTo>
                      <a:pt x="529" y="30"/>
                    </a:lnTo>
                    <a:lnTo>
                      <a:pt x="550" y="20"/>
                    </a:lnTo>
                    <a:lnTo>
                      <a:pt x="557" y="15"/>
                    </a:lnTo>
                    <a:lnTo>
                      <a:pt x="563" y="10"/>
                    </a:lnTo>
                    <a:lnTo>
                      <a:pt x="570" y="5"/>
                    </a:lnTo>
                    <a:lnTo>
                      <a:pt x="575" y="0"/>
                    </a:lnTo>
                    <a:lnTo>
                      <a:pt x="580" y="0"/>
                    </a:lnTo>
                    <a:lnTo>
                      <a:pt x="586" y="0"/>
                    </a:lnTo>
                    <a:lnTo>
                      <a:pt x="591" y="0"/>
                    </a:lnTo>
                    <a:lnTo>
                      <a:pt x="596" y="0"/>
                    </a:lnTo>
                    <a:lnTo>
                      <a:pt x="601" y="2"/>
                    </a:lnTo>
                    <a:lnTo>
                      <a:pt x="606" y="3"/>
                    </a:lnTo>
                    <a:lnTo>
                      <a:pt x="609" y="5"/>
                    </a:lnTo>
                    <a:lnTo>
                      <a:pt x="614" y="7"/>
                    </a:lnTo>
                    <a:lnTo>
                      <a:pt x="618" y="12"/>
                    </a:lnTo>
                    <a:lnTo>
                      <a:pt x="621" y="15"/>
                    </a:lnTo>
                    <a:lnTo>
                      <a:pt x="624" y="18"/>
                    </a:lnTo>
                    <a:lnTo>
                      <a:pt x="629" y="21"/>
                    </a:lnTo>
                    <a:lnTo>
                      <a:pt x="641" y="28"/>
                    </a:lnTo>
                    <a:lnTo>
                      <a:pt x="650" y="31"/>
                    </a:lnTo>
                    <a:lnTo>
                      <a:pt x="657" y="36"/>
                    </a:lnTo>
                    <a:lnTo>
                      <a:pt x="663" y="40"/>
                    </a:lnTo>
                    <a:lnTo>
                      <a:pt x="672" y="43"/>
                    </a:lnTo>
                    <a:lnTo>
                      <a:pt x="678" y="46"/>
                    </a:lnTo>
                    <a:lnTo>
                      <a:pt x="688" y="49"/>
                    </a:lnTo>
                    <a:lnTo>
                      <a:pt x="701" y="54"/>
                    </a:lnTo>
                    <a:lnTo>
                      <a:pt x="711" y="58"/>
                    </a:lnTo>
                    <a:lnTo>
                      <a:pt x="721" y="59"/>
                    </a:lnTo>
                    <a:lnTo>
                      <a:pt x="731" y="62"/>
                    </a:lnTo>
                    <a:lnTo>
                      <a:pt x="740" y="64"/>
                    </a:lnTo>
                    <a:lnTo>
                      <a:pt x="749" y="67"/>
                    </a:lnTo>
                    <a:lnTo>
                      <a:pt x="759" y="69"/>
                    </a:lnTo>
                    <a:lnTo>
                      <a:pt x="768" y="72"/>
                    </a:lnTo>
                    <a:lnTo>
                      <a:pt x="778" y="74"/>
                    </a:lnTo>
                    <a:lnTo>
                      <a:pt x="791" y="76"/>
                    </a:lnTo>
                    <a:lnTo>
                      <a:pt x="806" y="76"/>
                    </a:lnTo>
                    <a:lnTo>
                      <a:pt x="819" y="77"/>
                    </a:lnTo>
                    <a:lnTo>
                      <a:pt x="834" y="77"/>
                    </a:lnTo>
                    <a:lnTo>
                      <a:pt x="847" y="79"/>
                    </a:lnTo>
                    <a:lnTo>
                      <a:pt x="860" y="80"/>
                    </a:lnTo>
                    <a:lnTo>
                      <a:pt x="875" y="80"/>
                    </a:lnTo>
                    <a:lnTo>
                      <a:pt x="888" y="82"/>
                    </a:lnTo>
                    <a:lnTo>
                      <a:pt x="896" y="82"/>
                    </a:lnTo>
                    <a:lnTo>
                      <a:pt x="904" y="82"/>
                    </a:lnTo>
                    <a:lnTo>
                      <a:pt x="913" y="82"/>
                    </a:lnTo>
                    <a:lnTo>
                      <a:pt x="919" y="82"/>
                    </a:lnTo>
                    <a:lnTo>
                      <a:pt x="927" y="82"/>
                    </a:lnTo>
                    <a:lnTo>
                      <a:pt x="934" y="82"/>
                    </a:lnTo>
                    <a:lnTo>
                      <a:pt x="942" y="80"/>
                    </a:lnTo>
                    <a:lnTo>
                      <a:pt x="949" y="80"/>
                    </a:lnTo>
                    <a:lnTo>
                      <a:pt x="960" y="79"/>
                    </a:lnTo>
                    <a:lnTo>
                      <a:pt x="972" y="77"/>
                    </a:lnTo>
                    <a:lnTo>
                      <a:pt x="983" y="76"/>
                    </a:lnTo>
                    <a:lnTo>
                      <a:pt x="995" y="74"/>
                    </a:lnTo>
                    <a:lnTo>
                      <a:pt x="1006" y="74"/>
                    </a:lnTo>
                    <a:lnTo>
                      <a:pt x="1017" y="72"/>
                    </a:lnTo>
                    <a:lnTo>
                      <a:pt x="1029" y="71"/>
                    </a:lnTo>
                    <a:lnTo>
                      <a:pt x="1039" y="69"/>
                    </a:lnTo>
                    <a:lnTo>
                      <a:pt x="1047" y="67"/>
                    </a:lnTo>
                    <a:lnTo>
                      <a:pt x="1055" y="66"/>
                    </a:lnTo>
                    <a:lnTo>
                      <a:pt x="1062" y="62"/>
                    </a:lnTo>
                    <a:lnTo>
                      <a:pt x="1070" y="61"/>
                    </a:lnTo>
                    <a:lnTo>
                      <a:pt x="1078" y="59"/>
                    </a:lnTo>
                    <a:lnTo>
                      <a:pt x="1085" y="56"/>
                    </a:lnTo>
                    <a:lnTo>
                      <a:pt x="1093" y="54"/>
                    </a:lnTo>
                    <a:lnTo>
                      <a:pt x="1101" y="53"/>
                    </a:lnTo>
                    <a:lnTo>
                      <a:pt x="1113" y="48"/>
                    </a:lnTo>
                    <a:lnTo>
                      <a:pt x="1121" y="43"/>
                    </a:lnTo>
                    <a:lnTo>
                      <a:pt x="1129" y="40"/>
                    </a:lnTo>
                    <a:lnTo>
                      <a:pt x="1135" y="36"/>
                    </a:lnTo>
                    <a:lnTo>
                      <a:pt x="1140" y="33"/>
                    </a:lnTo>
                    <a:lnTo>
                      <a:pt x="1147" y="30"/>
                    </a:lnTo>
                    <a:lnTo>
                      <a:pt x="1155" y="25"/>
                    </a:lnTo>
                    <a:lnTo>
                      <a:pt x="1165" y="18"/>
                    </a:lnTo>
                    <a:lnTo>
                      <a:pt x="1170" y="15"/>
                    </a:lnTo>
                    <a:lnTo>
                      <a:pt x="1176" y="13"/>
                    </a:lnTo>
                    <a:lnTo>
                      <a:pt x="1185" y="13"/>
                    </a:lnTo>
                    <a:lnTo>
                      <a:pt x="1193" y="12"/>
                    </a:lnTo>
                    <a:lnTo>
                      <a:pt x="1201" y="10"/>
                    </a:lnTo>
                    <a:lnTo>
                      <a:pt x="1209" y="10"/>
                    </a:lnTo>
                    <a:lnTo>
                      <a:pt x="1216" y="8"/>
                    </a:lnTo>
                    <a:lnTo>
                      <a:pt x="1221" y="5"/>
                    </a:lnTo>
                    <a:lnTo>
                      <a:pt x="1294"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sp>
        <p:nvSpPr>
          <p:cNvPr id="6" name="Freeform 5"/>
          <p:cNvSpPr/>
          <p:nvPr/>
        </p:nvSpPr>
        <p:spPr>
          <a:xfrm>
            <a:off x="4114800" y="4876800"/>
            <a:ext cx="833120" cy="456120"/>
          </a:xfrm>
          <a:custGeom>
            <a:avLst/>
            <a:gdLst>
              <a:gd name="connsiteX0" fmla="*/ 833120 w 833120"/>
              <a:gd name="connsiteY0" fmla="*/ 0 h 487680"/>
              <a:gd name="connsiteX1" fmla="*/ 0 w 833120"/>
              <a:gd name="connsiteY1" fmla="*/ 487680 h 487680"/>
              <a:gd name="connsiteX2" fmla="*/ 30480 w 833120"/>
              <a:gd name="connsiteY2" fmla="*/ 50800 h 487680"/>
              <a:gd name="connsiteX3" fmla="*/ 751840 w 833120"/>
              <a:gd name="connsiteY3" fmla="*/ 40640 h 487680"/>
            </a:gdLst>
            <a:ahLst/>
            <a:cxnLst>
              <a:cxn ang="0">
                <a:pos x="connsiteX0" y="connsiteY0"/>
              </a:cxn>
              <a:cxn ang="0">
                <a:pos x="connsiteX1" y="connsiteY1"/>
              </a:cxn>
              <a:cxn ang="0">
                <a:pos x="connsiteX2" y="connsiteY2"/>
              </a:cxn>
              <a:cxn ang="0">
                <a:pos x="connsiteX3" y="connsiteY3"/>
              </a:cxn>
            </a:cxnLst>
            <a:rect l="l" t="t" r="r" b="b"/>
            <a:pathLst>
              <a:path w="833120" h="487680">
                <a:moveTo>
                  <a:pt x="833120" y="0"/>
                </a:moveTo>
                <a:lnTo>
                  <a:pt x="0" y="487680"/>
                </a:lnTo>
                <a:lnTo>
                  <a:pt x="30480" y="50800"/>
                </a:lnTo>
                <a:lnTo>
                  <a:pt x="751840" y="40640"/>
                </a:lnTo>
              </a:path>
            </a:pathLst>
          </a:cu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837852049"/>
      </p:ext>
    </p:extLst>
  </p:cSld>
  <p:clrMapOvr>
    <a:masterClrMapping/>
  </p:clrMapOvr>
  <mc:AlternateContent xmlns:mc="http://schemas.openxmlformats.org/markup-compatibility/2006" xmlns:p14="http://schemas.microsoft.com/office/powerpoint/2010/main">
    <mc:Choice Requires="p14">
      <p:transition spd="slow" p14:dur="6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926</TotalTime>
  <Words>2517</Words>
  <Application>Microsoft Office PowerPoint</Application>
  <PresentationFormat>On-screen Show (4:3)</PresentationFormat>
  <Paragraphs>323</Paragraphs>
  <Slides>45</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Comic Sans MS</vt:lpstr>
      <vt:lpstr>Office Theme</vt:lpstr>
      <vt:lpstr>Does Domain Highlighting Help People Identify Phishing Sites? </vt:lpstr>
      <vt:lpstr>Phishers  </vt:lpstr>
      <vt:lpstr>Phishing Sites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Common URL Obfuscations</vt:lpstr>
      <vt:lpstr>PowerPoint Presentation</vt:lpstr>
      <vt:lpstr>PowerPoint Presentation</vt:lpstr>
      <vt:lpstr>Domain name highlighting</vt:lpstr>
      <vt:lpstr>PowerPoint Presentation</vt:lpstr>
      <vt:lpstr>Method</vt:lpstr>
      <vt:lpstr>‘Best case’ for domain highlighting</vt:lpstr>
      <vt:lpstr>Phase 1</vt:lpstr>
      <vt:lpstr>Phase 1</vt:lpstr>
      <vt:lpstr>Phase 1</vt:lpstr>
      <vt:lpstr>Phase 1</vt:lpstr>
      <vt:lpstr>Phase 1</vt:lpstr>
      <vt:lpstr>PowerPoint Presentation</vt:lpstr>
      <vt:lpstr>Phase 2</vt:lpstr>
      <vt:lpstr>Phase 1</vt:lpstr>
      <vt:lpstr>Phase 2 changes</vt:lpstr>
      <vt:lpstr>Phase 2 changes</vt:lpstr>
      <vt:lpstr>Phase 2 changes</vt:lpstr>
      <vt:lpstr>Phase 2</vt:lpstr>
      <vt:lpstr>How do people judge legitimacy?</vt:lpstr>
      <vt:lpstr>Typology of Users</vt:lpstr>
      <vt:lpstr>PowerPoint Presentation</vt:lpstr>
      <vt:lpstr>Summary</vt:lpstr>
      <vt:lpstr>Summary</vt:lpstr>
      <vt:lpstr>Does Domain Highlighting Help People Identify Phishing Sites?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saul</dc:creator>
  <cp:lastModifiedBy>Saul Greenberg</cp:lastModifiedBy>
  <cp:revision>86</cp:revision>
  <dcterms:created xsi:type="dcterms:W3CDTF">2006-08-16T00:00:00Z</dcterms:created>
  <dcterms:modified xsi:type="dcterms:W3CDTF">2026-10-28T22:34:48Z</dcterms:modified>
</cp:coreProperties>
</file>